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5.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2.xml" ContentType="application/vnd.openxmlformats-officedocument.themeOverride+xml"/>
  <Override PartName="/ppt/notesSlides/notesSlide6.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7.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3.xml" ContentType="application/vnd.openxmlformats-officedocument.themeOverride+xml"/>
  <Override PartName="/ppt/notesSlides/notesSlide8.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9.xml" ContentType="application/vnd.openxmlformats-officedocument.presentationml.notesSlide+xml"/>
  <Override PartName="/ppt/charts/chart11.xml" ContentType="application/vnd.openxmlformats-officedocument.drawingml.chart+xml"/>
  <Override PartName="/ppt/notesSlides/notesSlide10.xml" ContentType="application/vnd.openxmlformats-officedocument.presentationml.notesSlid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4.xml" ContentType="application/vnd.openxmlformats-officedocument.themeOverride+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1.xml" ContentType="application/vnd.openxmlformats-officedocument.presentationml.notesSlide+xml"/>
  <Override PartName="/ppt/charts/chart14.xml" ContentType="application/vnd.openxmlformats-officedocument.drawingml.chart+xml"/>
  <Override PartName="/ppt/charts/style13.xml" ContentType="application/vnd.ms-office.chartstyle+xml"/>
  <Override PartName="/ppt/charts/colors13.xml" ContentType="application/vnd.ms-office.chartcolorstyle+xml"/>
  <Override PartName="/ppt/drawings/drawing2.xml" ContentType="application/vnd.openxmlformats-officedocument.drawingml.chartshapes+xml"/>
  <Override PartName="/ppt/notesSlides/notesSlide12.xml" ContentType="application/vnd.openxmlformats-officedocument.presentationml.notesSlide+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5.xml" ContentType="application/vnd.openxmlformats-officedocument.themeOverride+xml"/>
  <Override PartName="/ppt/notesSlides/notesSlide13.xml" ContentType="application/vnd.openxmlformats-officedocument.presentationml.notesSlide+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4.xml" ContentType="application/vnd.openxmlformats-officedocument.presentationml.notesSlide+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8.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6.xml" ContentType="application/vnd.openxmlformats-officedocument.themeOverride+xml"/>
  <Override PartName="/ppt/notesSlides/notesSlide15.xml" ContentType="application/vnd.openxmlformats-officedocument.presentationml.notesSlide+xml"/>
  <Override PartName="/ppt/charts/chart19.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20.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16.xml" ContentType="application/vnd.openxmlformats-officedocument.presentationml.notesSlide+xml"/>
  <Override PartName="/ppt/charts/chart21.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2.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358" r:id="rId3"/>
    <p:sldId id="442" r:id="rId4"/>
    <p:sldId id="443" r:id="rId5"/>
    <p:sldId id="444" r:id="rId6"/>
    <p:sldId id="445" r:id="rId7"/>
    <p:sldId id="446" r:id="rId8"/>
    <p:sldId id="447" r:id="rId9"/>
    <p:sldId id="448" r:id="rId10"/>
    <p:sldId id="449" r:id="rId11"/>
    <p:sldId id="450" r:id="rId12"/>
    <p:sldId id="452" r:id="rId13"/>
    <p:sldId id="451" r:id="rId14"/>
    <p:sldId id="453" r:id="rId15"/>
    <p:sldId id="454" r:id="rId16"/>
    <p:sldId id="455" r:id="rId17"/>
    <p:sldId id="440" r:id="rId18"/>
    <p:sldId id="456" r:id="rId19"/>
    <p:sldId id="457" r:id="rId20"/>
    <p:sldId id="458" r:id="rId21"/>
    <p:sldId id="460" r:id="rId22"/>
    <p:sldId id="459" r:id="rId23"/>
    <p:sldId id="274" r:id="rId24"/>
    <p:sldId id="258" r:id="rId25"/>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5pPr>
    <a:lvl6pPr marL="22860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6pPr>
    <a:lvl7pPr marL="27432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7pPr>
    <a:lvl8pPr marL="32004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8pPr>
    <a:lvl9pPr marL="36576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9pPr>
  </p:defaultTextStyle>
  <p:extLst>
    <p:ext uri="{EFAFB233-063F-42B5-8137-9DF3F51BA10A}">
      <p15:sldGuideLst xmlns:p15="http://schemas.microsoft.com/office/powerpoint/2012/main">
        <p15:guide id="1" orient="horz" pos="2137" userDrawn="1">
          <p15:clr>
            <a:srgbClr val="A4A3A4"/>
          </p15:clr>
        </p15:guide>
        <p15:guide id="2" pos="3840">
          <p15:clr>
            <a:srgbClr val="A4A3A4"/>
          </p15:clr>
        </p15:guide>
        <p15:guide id="3" orient="horz" pos="572" userDrawn="1">
          <p15:clr>
            <a:srgbClr val="A4A3A4"/>
          </p15:clr>
        </p15:guide>
        <p15:guide id="4" orient="horz" pos="3861" userDrawn="1">
          <p15:clr>
            <a:srgbClr val="A4A3A4"/>
          </p15:clr>
        </p15:guide>
        <p15:guide id="5" pos="212">
          <p15:clr>
            <a:srgbClr val="A4A3A4"/>
          </p15:clr>
        </p15:guide>
        <p15:guide id="6" pos="7469" userDrawn="1">
          <p15:clr>
            <a:srgbClr val="A4A3A4"/>
          </p15:clr>
        </p15:guide>
        <p15:guide id="7" orient="horz" pos="459" userDrawn="1">
          <p15:clr>
            <a:srgbClr val="A4A3A4"/>
          </p15:clr>
        </p15:guide>
        <p15:guide id="8" pos="167">
          <p15:clr>
            <a:srgbClr val="A4A3A4"/>
          </p15:clr>
        </p15:guide>
        <p15:guide id="9" pos="5428" userDrawn="1">
          <p15:clr>
            <a:srgbClr val="A4A3A4"/>
          </p15:clr>
        </p15:guide>
        <p15:guide id="10" pos="279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F1DE"/>
    <a:srgbClr val="FF5050"/>
    <a:srgbClr val="0075C2"/>
    <a:srgbClr val="0476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00" autoAdjust="0"/>
    <p:restoredTop sz="77209" autoAdjust="0"/>
  </p:normalViewPr>
  <p:slideViewPr>
    <p:cSldViewPr snapToGrid="0" showGuides="1">
      <p:cViewPr varScale="1">
        <p:scale>
          <a:sx n="113" d="100"/>
          <a:sy n="113" d="100"/>
        </p:scale>
        <p:origin x="132" y="150"/>
      </p:cViewPr>
      <p:guideLst>
        <p:guide orient="horz" pos="2137"/>
        <p:guide pos="3840"/>
        <p:guide orient="horz" pos="572"/>
        <p:guide orient="horz" pos="3861"/>
        <p:guide pos="212"/>
        <p:guide pos="7469"/>
        <p:guide orient="horz" pos="459"/>
        <p:guide pos="167"/>
        <p:guide pos="5428"/>
        <p:guide pos="2797"/>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HBIS\&#24037;&#20316;\&#27599;&#26376;&#24037;&#20316;\2019-12\19&#24180;&#24066;&#22330;&#22238;&#39038;\&#38050;&#32852;&#25968;&#25454;-Mysteel&#34746;&#32441;&#38050;&#23454;&#38469;&#24635;&#20135;&#37327;&#65288;&#26032;&#21475;&#24452;&#65289;&#65288;&#26376;&#65289;-20191226.xls"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HBIS\&#24037;&#20316;\&#27599;&#26376;&#24037;&#20316;\2019-12\19&#24180;&#24066;&#22330;&#22238;&#39038;\&#38050;&#32852;&#25968;&#25454;-Mysteel&#20919;&#36711;&#26495;&#21367;&#23454;&#38469;&#24635;&#20135;&#37327;&#65288;&#26376;&#65289;-20191226.xls"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3.xlsx"/></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24037;&#20316;&#31807;1"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5.xlsx"/></Relationships>
</file>

<file path=ppt/charts/_rels/chart10.xml.rels><?xml version="1.0" encoding="UTF-8" standalone="yes"?>
<Relationships xmlns="http://schemas.openxmlformats.org/package/2006/relationships"><Relationship Id="rId3" Type="http://schemas.openxmlformats.org/officeDocument/2006/relationships/oleObject" Target="file:///C:\Users\HBIS\&#24037;&#20316;\&#27599;&#26376;&#24037;&#20316;\2019-12\19&#24180;&#24066;&#22330;&#22238;&#39038;\&#22269;&#20869;&#38081;&#31934;&#31881;&#20135;&#37327;.xls"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1" Type="http://schemas.openxmlformats.org/officeDocument/2006/relationships/oleObject" Target="file:///C:\Users\HBIS\&#24037;&#20316;\&#27599;&#26376;&#24037;&#20316;\2019-12\19&#24180;&#24066;&#22330;&#22238;&#39038;\&#28860;&#28966;&#29028;.xls" TargetMode="Externa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6.xlsx"/></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2.xml"/><Relationship Id="rId1" Type="http://schemas.microsoft.com/office/2011/relationships/chartStyle" Target="style12.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chartUserShapes" Target="../drawings/drawing2.xm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package" Target="../embeddings/Microsoft_Excel_Worksheet9.xlsx"/></Relationships>
</file>

<file path=ppt/charts/_rels/chart16.xml.rels><?xml version="1.0" encoding="UTF-8" standalone="yes"?>
<Relationships xmlns="http://schemas.openxmlformats.org/package/2006/relationships"><Relationship Id="rId3" Type="http://schemas.openxmlformats.org/officeDocument/2006/relationships/oleObject" Target="file:///C:\Users\HBIS\&#24037;&#20316;\&#27599;&#26376;&#24037;&#20316;\2019-12\19&#24180;&#24066;&#22330;&#22238;&#39038;\&#28966;&#28809;&#20135;&#33021;.xls" TargetMode="External"/><Relationship Id="rId2" Type="http://schemas.microsoft.com/office/2011/relationships/chartColorStyle" Target="colors15.xml"/><Relationship Id="rId1" Type="http://schemas.microsoft.com/office/2011/relationships/chartStyle" Target="style15.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6.xml"/><Relationship Id="rId1" Type="http://schemas.microsoft.com/office/2011/relationships/chartStyle" Target="style16.xml"/></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11.xlsx"/></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8.xml"/><Relationship Id="rId1" Type="http://schemas.microsoft.com/office/2011/relationships/chartStyle" Target="style18.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HBIS\&#24037;&#20316;\&#27599;&#26376;&#24037;&#20316;\2019-12\19&#24180;&#24066;&#22330;&#22238;&#39038;\&#38050;&#32852;&#25968;&#25454;-&#30789;&#38081;&#20135;&#37327;&#65306;&#20840;&#22269;&#65288;&#26376;&#65289;-20191227.xls" TargetMode="External"/><Relationship Id="rId2" Type="http://schemas.microsoft.com/office/2011/relationships/chartColorStyle" Target="colors19.xml"/><Relationship Id="rId1" Type="http://schemas.microsoft.com/office/2011/relationships/chartStyle" Target="style19.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HBIS\&#24037;&#20316;\&#27599;&#26376;&#24037;&#20316;\2019-12\19&#24180;&#24066;&#22330;&#22238;&#39038;\&#38050;&#32852;&#25968;&#25454;-&#38108;&#38109;-20191227.xls" TargetMode="External"/><Relationship Id="rId2" Type="http://schemas.microsoft.com/office/2011/relationships/chartColorStyle" Target="colors20.xml"/><Relationship Id="rId1" Type="http://schemas.microsoft.com/office/2011/relationships/chartStyle" Target="style20.xml"/></Relationships>
</file>

<file path=ppt/charts/_rels/chart22.xml.rels><?xml version="1.0" encoding="UTF-8" standalone="yes"?>
<Relationships xmlns="http://schemas.openxmlformats.org/package/2006/relationships"><Relationship Id="rId3" Type="http://schemas.openxmlformats.org/officeDocument/2006/relationships/oleObject" Target="file:///C:\Users\HBIS\&#24037;&#20316;\&#27599;&#26376;&#24037;&#20316;\2019-12\19&#24180;&#24066;&#22330;&#22238;&#39038;\&#38050;&#32852;&#25968;&#25454;-&#38156;&#12289;&#38221;-20191227.xls" TargetMode="External"/><Relationship Id="rId2" Type="http://schemas.microsoft.com/office/2011/relationships/chartColorStyle" Target="colors21.xml"/><Relationship Id="rId1" Type="http://schemas.microsoft.com/office/2011/relationships/chartStyle" Target="style2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Sheet1!$B$254</c:f>
              <c:strCache>
                <c:ptCount val="1"/>
                <c:pt idx="0">
                  <c:v>螺纹钢</c:v>
                </c:pt>
              </c:strCache>
            </c:strRef>
          </c:tx>
          <c:spPr>
            <a:ln w="19050" cap="rnd">
              <a:solidFill>
                <a:schemeClr val="accent1"/>
              </a:solidFill>
              <a:round/>
            </a:ln>
            <a:effectLst/>
          </c:spPr>
          <c:marker>
            <c:symbol val="none"/>
          </c:marker>
          <c:cat>
            <c:numRef>
              <c:f>Sheet1!$A$255:$A$500</c:f>
              <c:numCache>
                <c:formatCode>yyyy\-mm\-dd</c:formatCode>
                <c:ptCount val="246"/>
                <c:pt idx="0">
                  <c:v>43467</c:v>
                </c:pt>
                <c:pt idx="1">
                  <c:v>43468</c:v>
                </c:pt>
                <c:pt idx="2">
                  <c:v>43469</c:v>
                </c:pt>
                <c:pt idx="3">
                  <c:v>43472</c:v>
                </c:pt>
                <c:pt idx="4">
                  <c:v>43473</c:v>
                </c:pt>
                <c:pt idx="5">
                  <c:v>43474</c:v>
                </c:pt>
                <c:pt idx="6">
                  <c:v>43475</c:v>
                </c:pt>
                <c:pt idx="7">
                  <c:v>43476</c:v>
                </c:pt>
                <c:pt idx="8">
                  <c:v>43479</c:v>
                </c:pt>
                <c:pt idx="9">
                  <c:v>43480</c:v>
                </c:pt>
                <c:pt idx="10">
                  <c:v>43481</c:v>
                </c:pt>
                <c:pt idx="11">
                  <c:v>43482</c:v>
                </c:pt>
                <c:pt idx="12">
                  <c:v>43483</c:v>
                </c:pt>
                <c:pt idx="13">
                  <c:v>43486</c:v>
                </c:pt>
                <c:pt idx="14">
                  <c:v>43487</c:v>
                </c:pt>
                <c:pt idx="15">
                  <c:v>43488</c:v>
                </c:pt>
                <c:pt idx="16">
                  <c:v>43489</c:v>
                </c:pt>
                <c:pt idx="17">
                  <c:v>43490</c:v>
                </c:pt>
                <c:pt idx="18">
                  <c:v>43493</c:v>
                </c:pt>
                <c:pt idx="19">
                  <c:v>43494</c:v>
                </c:pt>
                <c:pt idx="20">
                  <c:v>43495</c:v>
                </c:pt>
                <c:pt idx="21">
                  <c:v>43496</c:v>
                </c:pt>
                <c:pt idx="22">
                  <c:v>43497</c:v>
                </c:pt>
                <c:pt idx="23">
                  <c:v>43498</c:v>
                </c:pt>
                <c:pt idx="24">
                  <c:v>43499</c:v>
                </c:pt>
                <c:pt idx="25">
                  <c:v>43507</c:v>
                </c:pt>
                <c:pt idx="26">
                  <c:v>43508</c:v>
                </c:pt>
                <c:pt idx="27">
                  <c:v>43509</c:v>
                </c:pt>
                <c:pt idx="28">
                  <c:v>43510</c:v>
                </c:pt>
                <c:pt idx="29">
                  <c:v>43511</c:v>
                </c:pt>
                <c:pt idx="30">
                  <c:v>43514</c:v>
                </c:pt>
                <c:pt idx="31">
                  <c:v>43515</c:v>
                </c:pt>
                <c:pt idx="32">
                  <c:v>43516</c:v>
                </c:pt>
                <c:pt idx="33">
                  <c:v>43517</c:v>
                </c:pt>
                <c:pt idx="34">
                  <c:v>43518</c:v>
                </c:pt>
                <c:pt idx="35">
                  <c:v>43521</c:v>
                </c:pt>
                <c:pt idx="36">
                  <c:v>43522</c:v>
                </c:pt>
                <c:pt idx="37">
                  <c:v>43523</c:v>
                </c:pt>
                <c:pt idx="38">
                  <c:v>43524</c:v>
                </c:pt>
                <c:pt idx="39">
                  <c:v>43525</c:v>
                </c:pt>
                <c:pt idx="40">
                  <c:v>43528</c:v>
                </c:pt>
                <c:pt idx="41">
                  <c:v>43529</c:v>
                </c:pt>
                <c:pt idx="42">
                  <c:v>43530</c:v>
                </c:pt>
                <c:pt idx="43">
                  <c:v>43531</c:v>
                </c:pt>
                <c:pt idx="44">
                  <c:v>43532</c:v>
                </c:pt>
                <c:pt idx="45">
                  <c:v>43535</c:v>
                </c:pt>
                <c:pt idx="46">
                  <c:v>43536</c:v>
                </c:pt>
                <c:pt idx="47">
                  <c:v>43537</c:v>
                </c:pt>
                <c:pt idx="48">
                  <c:v>43538</c:v>
                </c:pt>
                <c:pt idx="49">
                  <c:v>43539</c:v>
                </c:pt>
                <c:pt idx="50">
                  <c:v>43542</c:v>
                </c:pt>
                <c:pt idx="51">
                  <c:v>43543</c:v>
                </c:pt>
                <c:pt idx="52">
                  <c:v>43544</c:v>
                </c:pt>
                <c:pt idx="53">
                  <c:v>43545</c:v>
                </c:pt>
                <c:pt idx="54">
                  <c:v>43546</c:v>
                </c:pt>
                <c:pt idx="55">
                  <c:v>43549</c:v>
                </c:pt>
                <c:pt idx="56">
                  <c:v>43550</c:v>
                </c:pt>
                <c:pt idx="57">
                  <c:v>43551</c:v>
                </c:pt>
                <c:pt idx="58">
                  <c:v>43552</c:v>
                </c:pt>
                <c:pt idx="59">
                  <c:v>43553</c:v>
                </c:pt>
                <c:pt idx="60">
                  <c:v>43556</c:v>
                </c:pt>
                <c:pt idx="61">
                  <c:v>43557</c:v>
                </c:pt>
                <c:pt idx="62">
                  <c:v>43558</c:v>
                </c:pt>
                <c:pt idx="63">
                  <c:v>43559</c:v>
                </c:pt>
                <c:pt idx="64">
                  <c:v>43563</c:v>
                </c:pt>
                <c:pt idx="65">
                  <c:v>43564</c:v>
                </c:pt>
                <c:pt idx="66">
                  <c:v>43565</c:v>
                </c:pt>
                <c:pt idx="67">
                  <c:v>43566</c:v>
                </c:pt>
                <c:pt idx="68">
                  <c:v>43567</c:v>
                </c:pt>
                <c:pt idx="69">
                  <c:v>43570</c:v>
                </c:pt>
                <c:pt idx="70">
                  <c:v>43571</c:v>
                </c:pt>
                <c:pt idx="71">
                  <c:v>43572</c:v>
                </c:pt>
                <c:pt idx="72">
                  <c:v>43573</c:v>
                </c:pt>
                <c:pt idx="73">
                  <c:v>43574</c:v>
                </c:pt>
                <c:pt idx="74">
                  <c:v>43577</c:v>
                </c:pt>
                <c:pt idx="75">
                  <c:v>43578</c:v>
                </c:pt>
                <c:pt idx="76">
                  <c:v>43579</c:v>
                </c:pt>
                <c:pt idx="77">
                  <c:v>43580</c:v>
                </c:pt>
                <c:pt idx="78">
                  <c:v>43581</c:v>
                </c:pt>
                <c:pt idx="79">
                  <c:v>43583</c:v>
                </c:pt>
                <c:pt idx="80">
                  <c:v>43584</c:v>
                </c:pt>
                <c:pt idx="81">
                  <c:v>43585</c:v>
                </c:pt>
                <c:pt idx="82">
                  <c:v>43590</c:v>
                </c:pt>
                <c:pt idx="83">
                  <c:v>43591</c:v>
                </c:pt>
                <c:pt idx="84">
                  <c:v>43592</c:v>
                </c:pt>
                <c:pt idx="85">
                  <c:v>43593</c:v>
                </c:pt>
                <c:pt idx="86">
                  <c:v>43594</c:v>
                </c:pt>
                <c:pt idx="87">
                  <c:v>43595</c:v>
                </c:pt>
                <c:pt idx="88">
                  <c:v>43598</c:v>
                </c:pt>
                <c:pt idx="89">
                  <c:v>43599</c:v>
                </c:pt>
                <c:pt idx="90">
                  <c:v>43600</c:v>
                </c:pt>
                <c:pt idx="91">
                  <c:v>43601</c:v>
                </c:pt>
                <c:pt idx="92">
                  <c:v>43602</c:v>
                </c:pt>
                <c:pt idx="93">
                  <c:v>43605</c:v>
                </c:pt>
                <c:pt idx="94">
                  <c:v>43606</c:v>
                </c:pt>
                <c:pt idx="95">
                  <c:v>43607</c:v>
                </c:pt>
                <c:pt idx="96">
                  <c:v>43608</c:v>
                </c:pt>
                <c:pt idx="97">
                  <c:v>43609</c:v>
                </c:pt>
                <c:pt idx="98">
                  <c:v>43612</c:v>
                </c:pt>
                <c:pt idx="99">
                  <c:v>43613</c:v>
                </c:pt>
                <c:pt idx="100">
                  <c:v>43614</c:v>
                </c:pt>
                <c:pt idx="101">
                  <c:v>43615</c:v>
                </c:pt>
                <c:pt idx="102">
                  <c:v>43616</c:v>
                </c:pt>
                <c:pt idx="103">
                  <c:v>43619</c:v>
                </c:pt>
                <c:pt idx="104">
                  <c:v>43620</c:v>
                </c:pt>
                <c:pt idx="105">
                  <c:v>43621</c:v>
                </c:pt>
                <c:pt idx="106">
                  <c:v>43622</c:v>
                </c:pt>
                <c:pt idx="107">
                  <c:v>43626</c:v>
                </c:pt>
                <c:pt idx="108">
                  <c:v>43627</c:v>
                </c:pt>
                <c:pt idx="109">
                  <c:v>43628</c:v>
                </c:pt>
                <c:pt idx="110">
                  <c:v>43629</c:v>
                </c:pt>
                <c:pt idx="111">
                  <c:v>43630</c:v>
                </c:pt>
                <c:pt idx="112">
                  <c:v>43633</c:v>
                </c:pt>
                <c:pt idx="113">
                  <c:v>43634</c:v>
                </c:pt>
                <c:pt idx="114">
                  <c:v>43635</c:v>
                </c:pt>
                <c:pt idx="115">
                  <c:v>43636</c:v>
                </c:pt>
                <c:pt idx="116">
                  <c:v>43637</c:v>
                </c:pt>
                <c:pt idx="117">
                  <c:v>43640</c:v>
                </c:pt>
                <c:pt idx="118">
                  <c:v>43641</c:v>
                </c:pt>
                <c:pt idx="119">
                  <c:v>43642</c:v>
                </c:pt>
                <c:pt idx="120">
                  <c:v>43643</c:v>
                </c:pt>
                <c:pt idx="121">
                  <c:v>43644</c:v>
                </c:pt>
                <c:pt idx="122">
                  <c:v>43647</c:v>
                </c:pt>
                <c:pt idx="123">
                  <c:v>43648</c:v>
                </c:pt>
                <c:pt idx="124">
                  <c:v>43649</c:v>
                </c:pt>
                <c:pt idx="125">
                  <c:v>43650</c:v>
                </c:pt>
                <c:pt idx="126">
                  <c:v>43651</c:v>
                </c:pt>
                <c:pt idx="127">
                  <c:v>43654</c:v>
                </c:pt>
                <c:pt idx="128">
                  <c:v>43655</c:v>
                </c:pt>
                <c:pt idx="129">
                  <c:v>43656</c:v>
                </c:pt>
                <c:pt idx="130">
                  <c:v>43657</c:v>
                </c:pt>
                <c:pt idx="131">
                  <c:v>43658</c:v>
                </c:pt>
                <c:pt idx="132">
                  <c:v>43661</c:v>
                </c:pt>
                <c:pt idx="133">
                  <c:v>43662</c:v>
                </c:pt>
                <c:pt idx="134">
                  <c:v>43663</c:v>
                </c:pt>
                <c:pt idx="135">
                  <c:v>43664</c:v>
                </c:pt>
                <c:pt idx="136">
                  <c:v>43665</c:v>
                </c:pt>
                <c:pt idx="137">
                  <c:v>43668</c:v>
                </c:pt>
                <c:pt idx="138">
                  <c:v>43669</c:v>
                </c:pt>
                <c:pt idx="139">
                  <c:v>43670</c:v>
                </c:pt>
                <c:pt idx="140">
                  <c:v>43671</c:v>
                </c:pt>
                <c:pt idx="141">
                  <c:v>43672</c:v>
                </c:pt>
                <c:pt idx="142">
                  <c:v>43675</c:v>
                </c:pt>
                <c:pt idx="143">
                  <c:v>43676</c:v>
                </c:pt>
                <c:pt idx="144">
                  <c:v>43677</c:v>
                </c:pt>
                <c:pt idx="145">
                  <c:v>43678</c:v>
                </c:pt>
                <c:pt idx="146">
                  <c:v>43679</c:v>
                </c:pt>
                <c:pt idx="147">
                  <c:v>43682</c:v>
                </c:pt>
                <c:pt idx="148">
                  <c:v>43683</c:v>
                </c:pt>
                <c:pt idx="149">
                  <c:v>43684</c:v>
                </c:pt>
                <c:pt idx="150">
                  <c:v>43685</c:v>
                </c:pt>
                <c:pt idx="151">
                  <c:v>43686</c:v>
                </c:pt>
                <c:pt idx="152">
                  <c:v>43689</c:v>
                </c:pt>
                <c:pt idx="153">
                  <c:v>43690</c:v>
                </c:pt>
                <c:pt idx="154">
                  <c:v>43691</c:v>
                </c:pt>
                <c:pt idx="155">
                  <c:v>43692</c:v>
                </c:pt>
                <c:pt idx="156">
                  <c:v>43693</c:v>
                </c:pt>
                <c:pt idx="157">
                  <c:v>43696</c:v>
                </c:pt>
                <c:pt idx="158">
                  <c:v>43697</c:v>
                </c:pt>
                <c:pt idx="159">
                  <c:v>43698</c:v>
                </c:pt>
                <c:pt idx="160">
                  <c:v>43699</c:v>
                </c:pt>
                <c:pt idx="161">
                  <c:v>43700</c:v>
                </c:pt>
                <c:pt idx="162">
                  <c:v>43703</c:v>
                </c:pt>
                <c:pt idx="163">
                  <c:v>43704</c:v>
                </c:pt>
                <c:pt idx="164">
                  <c:v>43705</c:v>
                </c:pt>
                <c:pt idx="165">
                  <c:v>43706</c:v>
                </c:pt>
                <c:pt idx="166">
                  <c:v>43707</c:v>
                </c:pt>
                <c:pt idx="167">
                  <c:v>43710</c:v>
                </c:pt>
                <c:pt idx="168">
                  <c:v>43711</c:v>
                </c:pt>
                <c:pt idx="169">
                  <c:v>43712</c:v>
                </c:pt>
                <c:pt idx="170">
                  <c:v>43713</c:v>
                </c:pt>
                <c:pt idx="171">
                  <c:v>43714</c:v>
                </c:pt>
                <c:pt idx="172">
                  <c:v>43717</c:v>
                </c:pt>
                <c:pt idx="173">
                  <c:v>43718</c:v>
                </c:pt>
                <c:pt idx="174">
                  <c:v>43719</c:v>
                </c:pt>
                <c:pt idx="175">
                  <c:v>43720</c:v>
                </c:pt>
                <c:pt idx="176">
                  <c:v>43724</c:v>
                </c:pt>
                <c:pt idx="177">
                  <c:v>43725</c:v>
                </c:pt>
                <c:pt idx="178">
                  <c:v>43726</c:v>
                </c:pt>
                <c:pt idx="179">
                  <c:v>43727</c:v>
                </c:pt>
                <c:pt idx="180">
                  <c:v>43728</c:v>
                </c:pt>
                <c:pt idx="181">
                  <c:v>43731</c:v>
                </c:pt>
                <c:pt idx="182">
                  <c:v>43732</c:v>
                </c:pt>
                <c:pt idx="183">
                  <c:v>43733</c:v>
                </c:pt>
                <c:pt idx="184">
                  <c:v>43734</c:v>
                </c:pt>
                <c:pt idx="185">
                  <c:v>43735</c:v>
                </c:pt>
                <c:pt idx="186">
                  <c:v>43737</c:v>
                </c:pt>
                <c:pt idx="187">
                  <c:v>43738</c:v>
                </c:pt>
                <c:pt idx="188">
                  <c:v>43746</c:v>
                </c:pt>
                <c:pt idx="189">
                  <c:v>43747</c:v>
                </c:pt>
                <c:pt idx="190">
                  <c:v>43748</c:v>
                </c:pt>
                <c:pt idx="191">
                  <c:v>43749</c:v>
                </c:pt>
                <c:pt idx="192">
                  <c:v>43750</c:v>
                </c:pt>
                <c:pt idx="193">
                  <c:v>43752</c:v>
                </c:pt>
                <c:pt idx="194">
                  <c:v>43753</c:v>
                </c:pt>
                <c:pt idx="195">
                  <c:v>43754</c:v>
                </c:pt>
                <c:pt idx="196">
                  <c:v>43755</c:v>
                </c:pt>
                <c:pt idx="197">
                  <c:v>43756</c:v>
                </c:pt>
                <c:pt idx="198">
                  <c:v>43759</c:v>
                </c:pt>
                <c:pt idx="199">
                  <c:v>43760</c:v>
                </c:pt>
                <c:pt idx="200">
                  <c:v>43761</c:v>
                </c:pt>
                <c:pt idx="201">
                  <c:v>43762</c:v>
                </c:pt>
                <c:pt idx="202">
                  <c:v>43763</c:v>
                </c:pt>
                <c:pt idx="203">
                  <c:v>43766</c:v>
                </c:pt>
                <c:pt idx="204">
                  <c:v>43767</c:v>
                </c:pt>
                <c:pt idx="205">
                  <c:v>43768</c:v>
                </c:pt>
                <c:pt idx="206">
                  <c:v>43769</c:v>
                </c:pt>
                <c:pt idx="207">
                  <c:v>43770</c:v>
                </c:pt>
                <c:pt idx="208">
                  <c:v>43773</c:v>
                </c:pt>
                <c:pt idx="209">
                  <c:v>43774</c:v>
                </c:pt>
                <c:pt idx="210">
                  <c:v>43775</c:v>
                </c:pt>
                <c:pt idx="211">
                  <c:v>43776</c:v>
                </c:pt>
                <c:pt idx="212">
                  <c:v>43777</c:v>
                </c:pt>
                <c:pt idx="213">
                  <c:v>43780</c:v>
                </c:pt>
                <c:pt idx="214">
                  <c:v>43781</c:v>
                </c:pt>
                <c:pt idx="215">
                  <c:v>43782</c:v>
                </c:pt>
                <c:pt idx="216">
                  <c:v>43783</c:v>
                </c:pt>
                <c:pt idx="217">
                  <c:v>43784</c:v>
                </c:pt>
                <c:pt idx="218">
                  <c:v>43787</c:v>
                </c:pt>
                <c:pt idx="219">
                  <c:v>43788</c:v>
                </c:pt>
                <c:pt idx="220">
                  <c:v>43789</c:v>
                </c:pt>
                <c:pt idx="221">
                  <c:v>43790</c:v>
                </c:pt>
                <c:pt idx="222">
                  <c:v>43791</c:v>
                </c:pt>
                <c:pt idx="223">
                  <c:v>43794</c:v>
                </c:pt>
                <c:pt idx="224">
                  <c:v>43795</c:v>
                </c:pt>
                <c:pt idx="225">
                  <c:v>43796</c:v>
                </c:pt>
                <c:pt idx="226">
                  <c:v>43797</c:v>
                </c:pt>
                <c:pt idx="227">
                  <c:v>43798</c:v>
                </c:pt>
                <c:pt idx="228">
                  <c:v>43801</c:v>
                </c:pt>
                <c:pt idx="229">
                  <c:v>43802</c:v>
                </c:pt>
                <c:pt idx="230">
                  <c:v>43803</c:v>
                </c:pt>
                <c:pt idx="231">
                  <c:v>43804</c:v>
                </c:pt>
                <c:pt idx="232">
                  <c:v>43805</c:v>
                </c:pt>
                <c:pt idx="233">
                  <c:v>43808</c:v>
                </c:pt>
                <c:pt idx="234">
                  <c:v>43809</c:v>
                </c:pt>
                <c:pt idx="235">
                  <c:v>43810</c:v>
                </c:pt>
                <c:pt idx="236">
                  <c:v>43811</c:v>
                </c:pt>
                <c:pt idx="237">
                  <c:v>43812</c:v>
                </c:pt>
                <c:pt idx="238">
                  <c:v>43815</c:v>
                </c:pt>
                <c:pt idx="239">
                  <c:v>43816</c:v>
                </c:pt>
                <c:pt idx="240">
                  <c:v>43817</c:v>
                </c:pt>
                <c:pt idx="241">
                  <c:v>43818</c:v>
                </c:pt>
                <c:pt idx="242">
                  <c:v>43819</c:v>
                </c:pt>
                <c:pt idx="243">
                  <c:v>43822</c:v>
                </c:pt>
                <c:pt idx="244">
                  <c:v>43823</c:v>
                </c:pt>
                <c:pt idx="245">
                  <c:v>43824</c:v>
                </c:pt>
              </c:numCache>
            </c:numRef>
          </c:cat>
          <c:val>
            <c:numRef>
              <c:f>Sheet1!$B$255:$B$500</c:f>
              <c:numCache>
                <c:formatCode>General</c:formatCode>
                <c:ptCount val="246"/>
                <c:pt idx="0">
                  <c:v>3940</c:v>
                </c:pt>
                <c:pt idx="1">
                  <c:v>3933</c:v>
                </c:pt>
                <c:pt idx="2">
                  <c:v>3928</c:v>
                </c:pt>
                <c:pt idx="3">
                  <c:v>3940</c:v>
                </c:pt>
                <c:pt idx="4">
                  <c:v>3940</c:v>
                </c:pt>
                <c:pt idx="5">
                  <c:v>3938</c:v>
                </c:pt>
                <c:pt idx="6">
                  <c:v>3934</c:v>
                </c:pt>
                <c:pt idx="7">
                  <c:v>3929</c:v>
                </c:pt>
                <c:pt idx="8">
                  <c:v>3920</c:v>
                </c:pt>
                <c:pt idx="9">
                  <c:v>3916</c:v>
                </c:pt>
                <c:pt idx="10">
                  <c:v>3911</c:v>
                </c:pt>
                <c:pt idx="11">
                  <c:v>3913</c:v>
                </c:pt>
                <c:pt idx="12">
                  <c:v>3919</c:v>
                </c:pt>
                <c:pt idx="13">
                  <c:v>3934</c:v>
                </c:pt>
                <c:pt idx="14">
                  <c:v>3940</c:v>
                </c:pt>
                <c:pt idx="15">
                  <c:v>3940</c:v>
                </c:pt>
                <c:pt idx="16">
                  <c:v>3941</c:v>
                </c:pt>
                <c:pt idx="17">
                  <c:v>3946</c:v>
                </c:pt>
                <c:pt idx="18">
                  <c:v>3952</c:v>
                </c:pt>
                <c:pt idx="19">
                  <c:v>3952</c:v>
                </c:pt>
                <c:pt idx="20">
                  <c:v>3952</c:v>
                </c:pt>
                <c:pt idx="21">
                  <c:v>3952</c:v>
                </c:pt>
                <c:pt idx="22">
                  <c:v>3952</c:v>
                </c:pt>
                <c:pt idx="23">
                  <c:v>3952</c:v>
                </c:pt>
                <c:pt idx="24">
                  <c:v>3952</c:v>
                </c:pt>
                <c:pt idx="25">
                  <c:v>3999</c:v>
                </c:pt>
                <c:pt idx="26">
                  <c:v>4022</c:v>
                </c:pt>
                <c:pt idx="27">
                  <c:v>4027</c:v>
                </c:pt>
                <c:pt idx="28">
                  <c:v>4021</c:v>
                </c:pt>
                <c:pt idx="29">
                  <c:v>4009</c:v>
                </c:pt>
                <c:pt idx="30">
                  <c:v>4001</c:v>
                </c:pt>
                <c:pt idx="31">
                  <c:v>3993</c:v>
                </c:pt>
                <c:pt idx="32">
                  <c:v>3973</c:v>
                </c:pt>
                <c:pt idx="33">
                  <c:v>3977</c:v>
                </c:pt>
                <c:pt idx="34">
                  <c:v>3982</c:v>
                </c:pt>
                <c:pt idx="35">
                  <c:v>3996</c:v>
                </c:pt>
                <c:pt idx="36">
                  <c:v>3992</c:v>
                </c:pt>
                <c:pt idx="37">
                  <c:v>3990</c:v>
                </c:pt>
                <c:pt idx="38">
                  <c:v>3989</c:v>
                </c:pt>
                <c:pt idx="39">
                  <c:v>4009</c:v>
                </c:pt>
                <c:pt idx="40">
                  <c:v>4048</c:v>
                </c:pt>
                <c:pt idx="41">
                  <c:v>4043</c:v>
                </c:pt>
                <c:pt idx="42">
                  <c:v>4032</c:v>
                </c:pt>
                <c:pt idx="43">
                  <c:v>4027</c:v>
                </c:pt>
                <c:pt idx="44">
                  <c:v>4032</c:v>
                </c:pt>
                <c:pt idx="45">
                  <c:v>4019</c:v>
                </c:pt>
                <c:pt idx="46">
                  <c:v>4036</c:v>
                </c:pt>
                <c:pt idx="47">
                  <c:v>4051</c:v>
                </c:pt>
                <c:pt idx="48">
                  <c:v>4053</c:v>
                </c:pt>
                <c:pt idx="49">
                  <c:v>4051</c:v>
                </c:pt>
                <c:pt idx="50">
                  <c:v>4074</c:v>
                </c:pt>
                <c:pt idx="51">
                  <c:v>4094</c:v>
                </c:pt>
                <c:pt idx="52">
                  <c:v>4097</c:v>
                </c:pt>
                <c:pt idx="53">
                  <c:v>4098</c:v>
                </c:pt>
                <c:pt idx="54">
                  <c:v>4090</c:v>
                </c:pt>
                <c:pt idx="55">
                  <c:v>4072</c:v>
                </c:pt>
                <c:pt idx="56">
                  <c:v>4064</c:v>
                </c:pt>
                <c:pt idx="57">
                  <c:v>4055</c:v>
                </c:pt>
                <c:pt idx="58">
                  <c:v>4046</c:v>
                </c:pt>
                <c:pt idx="59">
                  <c:v>4041</c:v>
                </c:pt>
                <c:pt idx="60">
                  <c:v>4062</c:v>
                </c:pt>
                <c:pt idx="61">
                  <c:v>4086</c:v>
                </c:pt>
                <c:pt idx="62">
                  <c:v>4105</c:v>
                </c:pt>
                <c:pt idx="63">
                  <c:v>4112</c:v>
                </c:pt>
                <c:pt idx="64">
                  <c:v>4162</c:v>
                </c:pt>
                <c:pt idx="65">
                  <c:v>4198</c:v>
                </c:pt>
                <c:pt idx="66">
                  <c:v>4197</c:v>
                </c:pt>
                <c:pt idx="67">
                  <c:v>4196</c:v>
                </c:pt>
                <c:pt idx="68">
                  <c:v>4196</c:v>
                </c:pt>
                <c:pt idx="69">
                  <c:v>4229</c:v>
                </c:pt>
                <c:pt idx="70">
                  <c:v>4245</c:v>
                </c:pt>
                <c:pt idx="71">
                  <c:v>4238</c:v>
                </c:pt>
                <c:pt idx="72">
                  <c:v>4221</c:v>
                </c:pt>
                <c:pt idx="73">
                  <c:v>4215</c:v>
                </c:pt>
                <c:pt idx="74">
                  <c:v>4260</c:v>
                </c:pt>
                <c:pt idx="75">
                  <c:v>4251</c:v>
                </c:pt>
                <c:pt idx="76">
                  <c:v>4232</c:v>
                </c:pt>
                <c:pt idx="77">
                  <c:v>4228</c:v>
                </c:pt>
                <c:pt idx="78">
                  <c:v>4231</c:v>
                </c:pt>
                <c:pt idx="79">
                  <c:v>4234</c:v>
                </c:pt>
                <c:pt idx="80">
                  <c:v>4233</c:v>
                </c:pt>
                <c:pt idx="81">
                  <c:v>4247</c:v>
                </c:pt>
                <c:pt idx="82">
                  <c:v>4260</c:v>
                </c:pt>
                <c:pt idx="83">
                  <c:v>4254</c:v>
                </c:pt>
                <c:pt idx="84">
                  <c:v>4261</c:v>
                </c:pt>
                <c:pt idx="85">
                  <c:v>4249</c:v>
                </c:pt>
                <c:pt idx="86">
                  <c:v>4231</c:v>
                </c:pt>
                <c:pt idx="87">
                  <c:v>4227</c:v>
                </c:pt>
                <c:pt idx="88">
                  <c:v>4208</c:v>
                </c:pt>
                <c:pt idx="89">
                  <c:v>4176</c:v>
                </c:pt>
                <c:pt idx="90">
                  <c:v>4166</c:v>
                </c:pt>
                <c:pt idx="91">
                  <c:v>4176</c:v>
                </c:pt>
                <c:pt idx="92">
                  <c:v>4190</c:v>
                </c:pt>
                <c:pt idx="93">
                  <c:v>4188</c:v>
                </c:pt>
                <c:pt idx="94">
                  <c:v>4200</c:v>
                </c:pt>
                <c:pt idx="95">
                  <c:v>4226</c:v>
                </c:pt>
                <c:pt idx="96">
                  <c:v>4223</c:v>
                </c:pt>
                <c:pt idx="97">
                  <c:v>4206</c:v>
                </c:pt>
                <c:pt idx="98">
                  <c:v>4193</c:v>
                </c:pt>
                <c:pt idx="99">
                  <c:v>4177</c:v>
                </c:pt>
                <c:pt idx="100">
                  <c:v>4161</c:v>
                </c:pt>
                <c:pt idx="101">
                  <c:v>4153</c:v>
                </c:pt>
                <c:pt idx="102">
                  <c:v>4132</c:v>
                </c:pt>
                <c:pt idx="103">
                  <c:v>4100</c:v>
                </c:pt>
                <c:pt idx="104">
                  <c:v>4088</c:v>
                </c:pt>
                <c:pt idx="105">
                  <c:v>4093</c:v>
                </c:pt>
                <c:pt idx="106">
                  <c:v>4076</c:v>
                </c:pt>
                <c:pt idx="107">
                  <c:v>4046</c:v>
                </c:pt>
                <c:pt idx="108">
                  <c:v>4058</c:v>
                </c:pt>
                <c:pt idx="109">
                  <c:v>4061</c:v>
                </c:pt>
                <c:pt idx="110">
                  <c:v>4044</c:v>
                </c:pt>
                <c:pt idx="111">
                  <c:v>4036</c:v>
                </c:pt>
                <c:pt idx="112">
                  <c:v>3986</c:v>
                </c:pt>
                <c:pt idx="113">
                  <c:v>3969</c:v>
                </c:pt>
                <c:pt idx="114">
                  <c:v>3976</c:v>
                </c:pt>
                <c:pt idx="115">
                  <c:v>3983</c:v>
                </c:pt>
                <c:pt idx="116">
                  <c:v>3987</c:v>
                </c:pt>
                <c:pt idx="117">
                  <c:v>4034</c:v>
                </c:pt>
                <c:pt idx="118">
                  <c:v>4059</c:v>
                </c:pt>
                <c:pt idx="119">
                  <c:v>4059</c:v>
                </c:pt>
                <c:pt idx="120">
                  <c:v>4083</c:v>
                </c:pt>
                <c:pt idx="121">
                  <c:v>4089</c:v>
                </c:pt>
                <c:pt idx="122">
                  <c:v>4169</c:v>
                </c:pt>
                <c:pt idx="123">
                  <c:v>4161</c:v>
                </c:pt>
                <c:pt idx="124">
                  <c:v>4141</c:v>
                </c:pt>
                <c:pt idx="125">
                  <c:v>4132</c:v>
                </c:pt>
                <c:pt idx="126">
                  <c:v>4118</c:v>
                </c:pt>
                <c:pt idx="127">
                  <c:v>4088</c:v>
                </c:pt>
                <c:pt idx="128">
                  <c:v>4092</c:v>
                </c:pt>
                <c:pt idx="129">
                  <c:v>4090</c:v>
                </c:pt>
                <c:pt idx="130">
                  <c:v>4086</c:v>
                </c:pt>
                <c:pt idx="131">
                  <c:v>4084</c:v>
                </c:pt>
                <c:pt idx="132">
                  <c:v>4070</c:v>
                </c:pt>
                <c:pt idx="133">
                  <c:v>4090</c:v>
                </c:pt>
                <c:pt idx="134">
                  <c:v>4096</c:v>
                </c:pt>
                <c:pt idx="135">
                  <c:v>4093</c:v>
                </c:pt>
                <c:pt idx="136">
                  <c:v>4080</c:v>
                </c:pt>
                <c:pt idx="137">
                  <c:v>4089</c:v>
                </c:pt>
                <c:pt idx="138">
                  <c:v>4085</c:v>
                </c:pt>
                <c:pt idx="139">
                  <c:v>4062</c:v>
                </c:pt>
                <c:pt idx="140">
                  <c:v>4055</c:v>
                </c:pt>
                <c:pt idx="141">
                  <c:v>4062</c:v>
                </c:pt>
                <c:pt idx="142">
                  <c:v>4040</c:v>
                </c:pt>
                <c:pt idx="143">
                  <c:v>4027</c:v>
                </c:pt>
                <c:pt idx="144">
                  <c:v>4033</c:v>
                </c:pt>
                <c:pt idx="145">
                  <c:v>4022</c:v>
                </c:pt>
                <c:pt idx="146">
                  <c:v>3992</c:v>
                </c:pt>
                <c:pt idx="147">
                  <c:v>3963</c:v>
                </c:pt>
                <c:pt idx="148">
                  <c:v>3934</c:v>
                </c:pt>
                <c:pt idx="149">
                  <c:v>3919</c:v>
                </c:pt>
                <c:pt idx="150">
                  <c:v>3912</c:v>
                </c:pt>
                <c:pt idx="151">
                  <c:v>3864</c:v>
                </c:pt>
                <c:pt idx="152">
                  <c:v>3820</c:v>
                </c:pt>
                <c:pt idx="153">
                  <c:v>3834</c:v>
                </c:pt>
                <c:pt idx="154">
                  <c:v>3848</c:v>
                </c:pt>
                <c:pt idx="155">
                  <c:v>3842</c:v>
                </c:pt>
                <c:pt idx="156">
                  <c:v>3839</c:v>
                </c:pt>
                <c:pt idx="157">
                  <c:v>3839</c:v>
                </c:pt>
                <c:pt idx="158">
                  <c:v>3836</c:v>
                </c:pt>
                <c:pt idx="159">
                  <c:v>3810</c:v>
                </c:pt>
                <c:pt idx="160">
                  <c:v>3806</c:v>
                </c:pt>
                <c:pt idx="161">
                  <c:v>3815</c:v>
                </c:pt>
                <c:pt idx="162">
                  <c:v>3797</c:v>
                </c:pt>
                <c:pt idx="163">
                  <c:v>3755</c:v>
                </c:pt>
                <c:pt idx="164">
                  <c:v>3736</c:v>
                </c:pt>
                <c:pt idx="165">
                  <c:v>3738</c:v>
                </c:pt>
                <c:pt idx="166">
                  <c:v>3742</c:v>
                </c:pt>
                <c:pt idx="167">
                  <c:v>3769</c:v>
                </c:pt>
                <c:pt idx="168">
                  <c:v>3793</c:v>
                </c:pt>
                <c:pt idx="169">
                  <c:v>3810</c:v>
                </c:pt>
                <c:pt idx="170">
                  <c:v>3841</c:v>
                </c:pt>
                <c:pt idx="171">
                  <c:v>3842</c:v>
                </c:pt>
                <c:pt idx="172">
                  <c:v>3863</c:v>
                </c:pt>
                <c:pt idx="173">
                  <c:v>3885</c:v>
                </c:pt>
                <c:pt idx="174">
                  <c:v>3881</c:v>
                </c:pt>
                <c:pt idx="175">
                  <c:v>3884</c:v>
                </c:pt>
                <c:pt idx="176">
                  <c:v>3901</c:v>
                </c:pt>
                <c:pt idx="177">
                  <c:v>3900</c:v>
                </c:pt>
                <c:pt idx="178">
                  <c:v>3892</c:v>
                </c:pt>
                <c:pt idx="179">
                  <c:v>3868</c:v>
                </c:pt>
                <c:pt idx="180">
                  <c:v>3843</c:v>
                </c:pt>
                <c:pt idx="181">
                  <c:v>3867</c:v>
                </c:pt>
                <c:pt idx="182">
                  <c:v>3888</c:v>
                </c:pt>
                <c:pt idx="183">
                  <c:v>3886</c:v>
                </c:pt>
                <c:pt idx="184">
                  <c:v>3887</c:v>
                </c:pt>
                <c:pt idx="185">
                  <c:v>3880</c:v>
                </c:pt>
                <c:pt idx="186">
                  <c:v>3903</c:v>
                </c:pt>
                <c:pt idx="187">
                  <c:v>3921</c:v>
                </c:pt>
                <c:pt idx="188">
                  <c:v>3929</c:v>
                </c:pt>
                <c:pt idx="189">
                  <c:v>3923</c:v>
                </c:pt>
                <c:pt idx="190">
                  <c:v>3915</c:v>
                </c:pt>
                <c:pt idx="191">
                  <c:v>3899</c:v>
                </c:pt>
                <c:pt idx="192">
                  <c:v>3900</c:v>
                </c:pt>
                <c:pt idx="193">
                  <c:v>3904</c:v>
                </c:pt>
                <c:pt idx="194">
                  <c:v>3886</c:v>
                </c:pt>
                <c:pt idx="195">
                  <c:v>3869</c:v>
                </c:pt>
                <c:pt idx="196">
                  <c:v>3853</c:v>
                </c:pt>
                <c:pt idx="197">
                  <c:v>3843</c:v>
                </c:pt>
                <c:pt idx="198">
                  <c:v>3829</c:v>
                </c:pt>
                <c:pt idx="199">
                  <c:v>3824</c:v>
                </c:pt>
                <c:pt idx="200">
                  <c:v>3830</c:v>
                </c:pt>
                <c:pt idx="201">
                  <c:v>3828</c:v>
                </c:pt>
                <c:pt idx="202">
                  <c:v>3825</c:v>
                </c:pt>
                <c:pt idx="203">
                  <c:v>3834</c:v>
                </c:pt>
                <c:pt idx="204">
                  <c:v>3835</c:v>
                </c:pt>
                <c:pt idx="205">
                  <c:v>3840</c:v>
                </c:pt>
                <c:pt idx="206">
                  <c:v>3852</c:v>
                </c:pt>
                <c:pt idx="207">
                  <c:v>3852</c:v>
                </c:pt>
                <c:pt idx="208">
                  <c:v>3859</c:v>
                </c:pt>
                <c:pt idx="209">
                  <c:v>3869</c:v>
                </c:pt>
                <c:pt idx="210">
                  <c:v>3888</c:v>
                </c:pt>
                <c:pt idx="211">
                  <c:v>3895</c:v>
                </c:pt>
                <c:pt idx="212">
                  <c:v>3895</c:v>
                </c:pt>
                <c:pt idx="213">
                  <c:v>3884</c:v>
                </c:pt>
                <c:pt idx="214">
                  <c:v>3896</c:v>
                </c:pt>
                <c:pt idx="215">
                  <c:v>3918</c:v>
                </c:pt>
                <c:pt idx="216">
                  <c:v>3939</c:v>
                </c:pt>
                <c:pt idx="217">
                  <c:v>3975</c:v>
                </c:pt>
                <c:pt idx="218">
                  <c:v>4024</c:v>
                </c:pt>
                <c:pt idx="219">
                  <c:v>4052</c:v>
                </c:pt>
                <c:pt idx="220">
                  <c:v>4119</c:v>
                </c:pt>
                <c:pt idx="221">
                  <c:v>4151</c:v>
                </c:pt>
                <c:pt idx="222">
                  <c:v>4167</c:v>
                </c:pt>
                <c:pt idx="223">
                  <c:v>4196</c:v>
                </c:pt>
                <c:pt idx="224">
                  <c:v>4193</c:v>
                </c:pt>
                <c:pt idx="225">
                  <c:v>4178</c:v>
                </c:pt>
                <c:pt idx="226">
                  <c:v>4159</c:v>
                </c:pt>
                <c:pt idx="227">
                  <c:v>4152</c:v>
                </c:pt>
                <c:pt idx="228">
                  <c:v>4122</c:v>
                </c:pt>
                <c:pt idx="229">
                  <c:v>4108</c:v>
                </c:pt>
                <c:pt idx="230">
                  <c:v>4091</c:v>
                </c:pt>
                <c:pt idx="231">
                  <c:v>4060</c:v>
                </c:pt>
                <c:pt idx="232">
                  <c:v>4025</c:v>
                </c:pt>
                <c:pt idx="233">
                  <c:v>4016</c:v>
                </c:pt>
                <c:pt idx="234">
                  <c:v>4017</c:v>
                </c:pt>
                <c:pt idx="235">
                  <c:v>4012</c:v>
                </c:pt>
                <c:pt idx="236">
                  <c:v>4005</c:v>
                </c:pt>
                <c:pt idx="237">
                  <c:v>3990</c:v>
                </c:pt>
                <c:pt idx="238">
                  <c:v>3964</c:v>
                </c:pt>
                <c:pt idx="239">
                  <c:v>3940</c:v>
                </c:pt>
                <c:pt idx="240">
                  <c:v>3920</c:v>
                </c:pt>
                <c:pt idx="241">
                  <c:v>3903</c:v>
                </c:pt>
                <c:pt idx="242">
                  <c:v>3896</c:v>
                </c:pt>
                <c:pt idx="243">
                  <c:v>3883</c:v>
                </c:pt>
                <c:pt idx="244">
                  <c:v>3864</c:v>
                </c:pt>
                <c:pt idx="245">
                  <c:v>3843</c:v>
                </c:pt>
              </c:numCache>
            </c:numRef>
          </c:val>
          <c:smooth val="0"/>
          <c:extLst>
            <c:ext xmlns:c16="http://schemas.microsoft.com/office/drawing/2014/chart" uri="{C3380CC4-5D6E-409C-BE32-E72D297353CC}">
              <c16:uniqueId val="{00000000-F6E3-4652-A8BC-6626341034AF}"/>
            </c:ext>
          </c:extLst>
        </c:ser>
        <c:ser>
          <c:idx val="1"/>
          <c:order val="1"/>
          <c:tx>
            <c:strRef>
              <c:f>Sheet1!$C$254</c:f>
              <c:strCache>
                <c:ptCount val="1"/>
                <c:pt idx="0">
                  <c:v>高线</c:v>
                </c:pt>
              </c:strCache>
            </c:strRef>
          </c:tx>
          <c:spPr>
            <a:ln w="19050" cap="rnd">
              <a:solidFill>
                <a:schemeClr val="accent2"/>
              </a:solidFill>
              <a:round/>
            </a:ln>
            <a:effectLst/>
          </c:spPr>
          <c:marker>
            <c:symbol val="none"/>
          </c:marker>
          <c:cat>
            <c:numRef>
              <c:f>Sheet1!$A$255:$A$500</c:f>
              <c:numCache>
                <c:formatCode>yyyy\-mm\-dd</c:formatCode>
                <c:ptCount val="246"/>
                <c:pt idx="0">
                  <c:v>43467</c:v>
                </c:pt>
                <c:pt idx="1">
                  <c:v>43468</c:v>
                </c:pt>
                <c:pt idx="2">
                  <c:v>43469</c:v>
                </c:pt>
                <c:pt idx="3">
                  <c:v>43472</c:v>
                </c:pt>
                <c:pt idx="4">
                  <c:v>43473</c:v>
                </c:pt>
                <c:pt idx="5">
                  <c:v>43474</c:v>
                </c:pt>
                <c:pt idx="6">
                  <c:v>43475</c:v>
                </c:pt>
                <c:pt idx="7">
                  <c:v>43476</c:v>
                </c:pt>
                <c:pt idx="8">
                  <c:v>43479</c:v>
                </c:pt>
                <c:pt idx="9">
                  <c:v>43480</c:v>
                </c:pt>
                <c:pt idx="10">
                  <c:v>43481</c:v>
                </c:pt>
                <c:pt idx="11">
                  <c:v>43482</c:v>
                </c:pt>
                <c:pt idx="12">
                  <c:v>43483</c:v>
                </c:pt>
                <c:pt idx="13">
                  <c:v>43486</c:v>
                </c:pt>
                <c:pt idx="14">
                  <c:v>43487</c:v>
                </c:pt>
                <c:pt idx="15">
                  <c:v>43488</c:v>
                </c:pt>
                <c:pt idx="16">
                  <c:v>43489</c:v>
                </c:pt>
                <c:pt idx="17">
                  <c:v>43490</c:v>
                </c:pt>
                <c:pt idx="18">
                  <c:v>43493</c:v>
                </c:pt>
                <c:pt idx="19">
                  <c:v>43494</c:v>
                </c:pt>
                <c:pt idx="20">
                  <c:v>43495</c:v>
                </c:pt>
                <c:pt idx="21">
                  <c:v>43496</c:v>
                </c:pt>
                <c:pt idx="22">
                  <c:v>43497</c:v>
                </c:pt>
                <c:pt idx="23">
                  <c:v>43498</c:v>
                </c:pt>
                <c:pt idx="24">
                  <c:v>43499</c:v>
                </c:pt>
                <c:pt idx="25">
                  <c:v>43507</c:v>
                </c:pt>
                <c:pt idx="26">
                  <c:v>43508</c:v>
                </c:pt>
                <c:pt idx="27">
                  <c:v>43509</c:v>
                </c:pt>
                <c:pt idx="28">
                  <c:v>43510</c:v>
                </c:pt>
                <c:pt idx="29">
                  <c:v>43511</c:v>
                </c:pt>
                <c:pt idx="30">
                  <c:v>43514</c:v>
                </c:pt>
                <c:pt idx="31">
                  <c:v>43515</c:v>
                </c:pt>
                <c:pt idx="32">
                  <c:v>43516</c:v>
                </c:pt>
                <c:pt idx="33">
                  <c:v>43517</c:v>
                </c:pt>
                <c:pt idx="34">
                  <c:v>43518</c:v>
                </c:pt>
                <c:pt idx="35">
                  <c:v>43521</c:v>
                </c:pt>
                <c:pt idx="36">
                  <c:v>43522</c:v>
                </c:pt>
                <c:pt idx="37">
                  <c:v>43523</c:v>
                </c:pt>
                <c:pt idx="38">
                  <c:v>43524</c:v>
                </c:pt>
                <c:pt idx="39">
                  <c:v>43525</c:v>
                </c:pt>
                <c:pt idx="40">
                  <c:v>43528</c:v>
                </c:pt>
                <c:pt idx="41">
                  <c:v>43529</c:v>
                </c:pt>
                <c:pt idx="42">
                  <c:v>43530</c:v>
                </c:pt>
                <c:pt idx="43">
                  <c:v>43531</c:v>
                </c:pt>
                <c:pt idx="44">
                  <c:v>43532</c:v>
                </c:pt>
                <c:pt idx="45">
                  <c:v>43535</c:v>
                </c:pt>
                <c:pt idx="46">
                  <c:v>43536</c:v>
                </c:pt>
                <c:pt idx="47">
                  <c:v>43537</c:v>
                </c:pt>
                <c:pt idx="48">
                  <c:v>43538</c:v>
                </c:pt>
                <c:pt idx="49">
                  <c:v>43539</c:v>
                </c:pt>
                <c:pt idx="50">
                  <c:v>43542</c:v>
                </c:pt>
                <c:pt idx="51">
                  <c:v>43543</c:v>
                </c:pt>
                <c:pt idx="52">
                  <c:v>43544</c:v>
                </c:pt>
                <c:pt idx="53">
                  <c:v>43545</c:v>
                </c:pt>
                <c:pt idx="54">
                  <c:v>43546</c:v>
                </c:pt>
                <c:pt idx="55">
                  <c:v>43549</c:v>
                </c:pt>
                <c:pt idx="56">
                  <c:v>43550</c:v>
                </c:pt>
                <c:pt idx="57">
                  <c:v>43551</c:v>
                </c:pt>
                <c:pt idx="58">
                  <c:v>43552</c:v>
                </c:pt>
                <c:pt idx="59">
                  <c:v>43553</c:v>
                </c:pt>
                <c:pt idx="60">
                  <c:v>43556</c:v>
                </c:pt>
                <c:pt idx="61">
                  <c:v>43557</c:v>
                </c:pt>
                <c:pt idx="62">
                  <c:v>43558</c:v>
                </c:pt>
                <c:pt idx="63">
                  <c:v>43559</c:v>
                </c:pt>
                <c:pt idx="64">
                  <c:v>43563</c:v>
                </c:pt>
                <c:pt idx="65">
                  <c:v>43564</c:v>
                </c:pt>
                <c:pt idx="66">
                  <c:v>43565</c:v>
                </c:pt>
                <c:pt idx="67">
                  <c:v>43566</c:v>
                </c:pt>
                <c:pt idx="68">
                  <c:v>43567</c:v>
                </c:pt>
                <c:pt idx="69">
                  <c:v>43570</c:v>
                </c:pt>
                <c:pt idx="70">
                  <c:v>43571</c:v>
                </c:pt>
                <c:pt idx="71">
                  <c:v>43572</c:v>
                </c:pt>
                <c:pt idx="72">
                  <c:v>43573</c:v>
                </c:pt>
                <c:pt idx="73">
                  <c:v>43574</c:v>
                </c:pt>
                <c:pt idx="74">
                  <c:v>43577</c:v>
                </c:pt>
                <c:pt idx="75">
                  <c:v>43578</c:v>
                </c:pt>
                <c:pt idx="76">
                  <c:v>43579</c:v>
                </c:pt>
                <c:pt idx="77">
                  <c:v>43580</c:v>
                </c:pt>
                <c:pt idx="78">
                  <c:v>43581</c:v>
                </c:pt>
                <c:pt idx="79">
                  <c:v>43583</c:v>
                </c:pt>
                <c:pt idx="80">
                  <c:v>43584</c:v>
                </c:pt>
                <c:pt idx="81">
                  <c:v>43585</c:v>
                </c:pt>
                <c:pt idx="82">
                  <c:v>43590</c:v>
                </c:pt>
                <c:pt idx="83">
                  <c:v>43591</c:v>
                </c:pt>
                <c:pt idx="84">
                  <c:v>43592</c:v>
                </c:pt>
                <c:pt idx="85">
                  <c:v>43593</c:v>
                </c:pt>
                <c:pt idx="86">
                  <c:v>43594</c:v>
                </c:pt>
                <c:pt idx="87">
                  <c:v>43595</c:v>
                </c:pt>
                <c:pt idx="88">
                  <c:v>43598</c:v>
                </c:pt>
                <c:pt idx="89">
                  <c:v>43599</c:v>
                </c:pt>
                <c:pt idx="90">
                  <c:v>43600</c:v>
                </c:pt>
                <c:pt idx="91">
                  <c:v>43601</c:v>
                </c:pt>
                <c:pt idx="92">
                  <c:v>43602</c:v>
                </c:pt>
                <c:pt idx="93">
                  <c:v>43605</c:v>
                </c:pt>
                <c:pt idx="94">
                  <c:v>43606</c:v>
                </c:pt>
                <c:pt idx="95">
                  <c:v>43607</c:v>
                </c:pt>
                <c:pt idx="96">
                  <c:v>43608</c:v>
                </c:pt>
                <c:pt idx="97">
                  <c:v>43609</c:v>
                </c:pt>
                <c:pt idx="98">
                  <c:v>43612</c:v>
                </c:pt>
                <c:pt idx="99">
                  <c:v>43613</c:v>
                </c:pt>
                <c:pt idx="100">
                  <c:v>43614</c:v>
                </c:pt>
                <c:pt idx="101">
                  <c:v>43615</c:v>
                </c:pt>
                <c:pt idx="102">
                  <c:v>43616</c:v>
                </c:pt>
                <c:pt idx="103">
                  <c:v>43619</c:v>
                </c:pt>
                <c:pt idx="104">
                  <c:v>43620</c:v>
                </c:pt>
                <c:pt idx="105">
                  <c:v>43621</c:v>
                </c:pt>
                <c:pt idx="106">
                  <c:v>43622</c:v>
                </c:pt>
                <c:pt idx="107">
                  <c:v>43626</c:v>
                </c:pt>
                <c:pt idx="108">
                  <c:v>43627</c:v>
                </c:pt>
                <c:pt idx="109">
                  <c:v>43628</c:v>
                </c:pt>
                <c:pt idx="110">
                  <c:v>43629</c:v>
                </c:pt>
                <c:pt idx="111">
                  <c:v>43630</c:v>
                </c:pt>
                <c:pt idx="112">
                  <c:v>43633</c:v>
                </c:pt>
                <c:pt idx="113">
                  <c:v>43634</c:v>
                </c:pt>
                <c:pt idx="114">
                  <c:v>43635</c:v>
                </c:pt>
                <c:pt idx="115">
                  <c:v>43636</c:v>
                </c:pt>
                <c:pt idx="116">
                  <c:v>43637</c:v>
                </c:pt>
                <c:pt idx="117">
                  <c:v>43640</c:v>
                </c:pt>
                <c:pt idx="118">
                  <c:v>43641</c:v>
                </c:pt>
                <c:pt idx="119">
                  <c:v>43642</c:v>
                </c:pt>
                <c:pt idx="120">
                  <c:v>43643</c:v>
                </c:pt>
                <c:pt idx="121">
                  <c:v>43644</c:v>
                </c:pt>
                <c:pt idx="122">
                  <c:v>43647</c:v>
                </c:pt>
                <c:pt idx="123">
                  <c:v>43648</c:v>
                </c:pt>
                <c:pt idx="124">
                  <c:v>43649</c:v>
                </c:pt>
                <c:pt idx="125">
                  <c:v>43650</c:v>
                </c:pt>
                <c:pt idx="126">
                  <c:v>43651</c:v>
                </c:pt>
                <c:pt idx="127">
                  <c:v>43654</c:v>
                </c:pt>
                <c:pt idx="128">
                  <c:v>43655</c:v>
                </c:pt>
                <c:pt idx="129">
                  <c:v>43656</c:v>
                </c:pt>
                <c:pt idx="130">
                  <c:v>43657</c:v>
                </c:pt>
                <c:pt idx="131">
                  <c:v>43658</c:v>
                </c:pt>
                <c:pt idx="132">
                  <c:v>43661</c:v>
                </c:pt>
                <c:pt idx="133">
                  <c:v>43662</c:v>
                </c:pt>
                <c:pt idx="134">
                  <c:v>43663</c:v>
                </c:pt>
                <c:pt idx="135">
                  <c:v>43664</c:v>
                </c:pt>
                <c:pt idx="136">
                  <c:v>43665</c:v>
                </c:pt>
                <c:pt idx="137">
                  <c:v>43668</c:v>
                </c:pt>
                <c:pt idx="138">
                  <c:v>43669</c:v>
                </c:pt>
                <c:pt idx="139">
                  <c:v>43670</c:v>
                </c:pt>
                <c:pt idx="140">
                  <c:v>43671</c:v>
                </c:pt>
                <c:pt idx="141">
                  <c:v>43672</c:v>
                </c:pt>
                <c:pt idx="142">
                  <c:v>43675</c:v>
                </c:pt>
                <c:pt idx="143">
                  <c:v>43676</c:v>
                </c:pt>
                <c:pt idx="144">
                  <c:v>43677</c:v>
                </c:pt>
                <c:pt idx="145">
                  <c:v>43678</c:v>
                </c:pt>
                <c:pt idx="146">
                  <c:v>43679</c:v>
                </c:pt>
                <c:pt idx="147">
                  <c:v>43682</c:v>
                </c:pt>
                <c:pt idx="148">
                  <c:v>43683</c:v>
                </c:pt>
                <c:pt idx="149">
                  <c:v>43684</c:v>
                </c:pt>
                <c:pt idx="150">
                  <c:v>43685</c:v>
                </c:pt>
                <c:pt idx="151">
                  <c:v>43686</c:v>
                </c:pt>
                <c:pt idx="152">
                  <c:v>43689</c:v>
                </c:pt>
                <c:pt idx="153">
                  <c:v>43690</c:v>
                </c:pt>
                <c:pt idx="154">
                  <c:v>43691</c:v>
                </c:pt>
                <c:pt idx="155">
                  <c:v>43692</c:v>
                </c:pt>
                <c:pt idx="156">
                  <c:v>43693</c:v>
                </c:pt>
                <c:pt idx="157">
                  <c:v>43696</c:v>
                </c:pt>
                <c:pt idx="158">
                  <c:v>43697</c:v>
                </c:pt>
                <c:pt idx="159">
                  <c:v>43698</c:v>
                </c:pt>
                <c:pt idx="160">
                  <c:v>43699</c:v>
                </c:pt>
                <c:pt idx="161">
                  <c:v>43700</c:v>
                </c:pt>
                <c:pt idx="162">
                  <c:v>43703</c:v>
                </c:pt>
                <c:pt idx="163">
                  <c:v>43704</c:v>
                </c:pt>
                <c:pt idx="164">
                  <c:v>43705</c:v>
                </c:pt>
                <c:pt idx="165">
                  <c:v>43706</c:v>
                </c:pt>
                <c:pt idx="166">
                  <c:v>43707</c:v>
                </c:pt>
                <c:pt idx="167">
                  <c:v>43710</c:v>
                </c:pt>
                <c:pt idx="168">
                  <c:v>43711</c:v>
                </c:pt>
                <c:pt idx="169">
                  <c:v>43712</c:v>
                </c:pt>
                <c:pt idx="170">
                  <c:v>43713</c:v>
                </c:pt>
                <c:pt idx="171">
                  <c:v>43714</c:v>
                </c:pt>
                <c:pt idx="172">
                  <c:v>43717</c:v>
                </c:pt>
                <c:pt idx="173">
                  <c:v>43718</c:v>
                </c:pt>
                <c:pt idx="174">
                  <c:v>43719</c:v>
                </c:pt>
                <c:pt idx="175">
                  <c:v>43720</c:v>
                </c:pt>
                <c:pt idx="176">
                  <c:v>43724</c:v>
                </c:pt>
                <c:pt idx="177">
                  <c:v>43725</c:v>
                </c:pt>
                <c:pt idx="178">
                  <c:v>43726</c:v>
                </c:pt>
                <c:pt idx="179">
                  <c:v>43727</c:v>
                </c:pt>
                <c:pt idx="180">
                  <c:v>43728</c:v>
                </c:pt>
                <c:pt idx="181">
                  <c:v>43731</c:v>
                </c:pt>
                <c:pt idx="182">
                  <c:v>43732</c:v>
                </c:pt>
                <c:pt idx="183">
                  <c:v>43733</c:v>
                </c:pt>
                <c:pt idx="184">
                  <c:v>43734</c:v>
                </c:pt>
                <c:pt idx="185">
                  <c:v>43735</c:v>
                </c:pt>
                <c:pt idx="186">
                  <c:v>43737</c:v>
                </c:pt>
                <c:pt idx="187">
                  <c:v>43738</c:v>
                </c:pt>
                <c:pt idx="188">
                  <c:v>43746</c:v>
                </c:pt>
                <c:pt idx="189">
                  <c:v>43747</c:v>
                </c:pt>
                <c:pt idx="190">
                  <c:v>43748</c:v>
                </c:pt>
                <c:pt idx="191">
                  <c:v>43749</c:v>
                </c:pt>
                <c:pt idx="192">
                  <c:v>43750</c:v>
                </c:pt>
                <c:pt idx="193">
                  <c:v>43752</c:v>
                </c:pt>
                <c:pt idx="194">
                  <c:v>43753</c:v>
                </c:pt>
                <c:pt idx="195">
                  <c:v>43754</c:v>
                </c:pt>
                <c:pt idx="196">
                  <c:v>43755</c:v>
                </c:pt>
                <c:pt idx="197">
                  <c:v>43756</c:v>
                </c:pt>
                <c:pt idx="198">
                  <c:v>43759</c:v>
                </c:pt>
                <c:pt idx="199">
                  <c:v>43760</c:v>
                </c:pt>
                <c:pt idx="200">
                  <c:v>43761</c:v>
                </c:pt>
                <c:pt idx="201">
                  <c:v>43762</c:v>
                </c:pt>
                <c:pt idx="202">
                  <c:v>43763</c:v>
                </c:pt>
                <c:pt idx="203">
                  <c:v>43766</c:v>
                </c:pt>
                <c:pt idx="204">
                  <c:v>43767</c:v>
                </c:pt>
                <c:pt idx="205">
                  <c:v>43768</c:v>
                </c:pt>
                <c:pt idx="206">
                  <c:v>43769</c:v>
                </c:pt>
                <c:pt idx="207">
                  <c:v>43770</c:v>
                </c:pt>
                <c:pt idx="208">
                  <c:v>43773</c:v>
                </c:pt>
                <c:pt idx="209">
                  <c:v>43774</c:v>
                </c:pt>
                <c:pt idx="210">
                  <c:v>43775</c:v>
                </c:pt>
                <c:pt idx="211">
                  <c:v>43776</c:v>
                </c:pt>
                <c:pt idx="212">
                  <c:v>43777</c:v>
                </c:pt>
                <c:pt idx="213">
                  <c:v>43780</c:v>
                </c:pt>
                <c:pt idx="214">
                  <c:v>43781</c:v>
                </c:pt>
                <c:pt idx="215">
                  <c:v>43782</c:v>
                </c:pt>
                <c:pt idx="216">
                  <c:v>43783</c:v>
                </c:pt>
                <c:pt idx="217">
                  <c:v>43784</c:v>
                </c:pt>
                <c:pt idx="218">
                  <c:v>43787</c:v>
                </c:pt>
                <c:pt idx="219">
                  <c:v>43788</c:v>
                </c:pt>
                <c:pt idx="220">
                  <c:v>43789</c:v>
                </c:pt>
                <c:pt idx="221">
                  <c:v>43790</c:v>
                </c:pt>
                <c:pt idx="222">
                  <c:v>43791</c:v>
                </c:pt>
                <c:pt idx="223">
                  <c:v>43794</c:v>
                </c:pt>
                <c:pt idx="224">
                  <c:v>43795</c:v>
                </c:pt>
                <c:pt idx="225">
                  <c:v>43796</c:v>
                </c:pt>
                <c:pt idx="226">
                  <c:v>43797</c:v>
                </c:pt>
                <c:pt idx="227">
                  <c:v>43798</c:v>
                </c:pt>
                <c:pt idx="228">
                  <c:v>43801</c:v>
                </c:pt>
                <c:pt idx="229">
                  <c:v>43802</c:v>
                </c:pt>
                <c:pt idx="230">
                  <c:v>43803</c:v>
                </c:pt>
                <c:pt idx="231">
                  <c:v>43804</c:v>
                </c:pt>
                <c:pt idx="232">
                  <c:v>43805</c:v>
                </c:pt>
                <c:pt idx="233">
                  <c:v>43808</c:v>
                </c:pt>
                <c:pt idx="234">
                  <c:v>43809</c:v>
                </c:pt>
                <c:pt idx="235">
                  <c:v>43810</c:v>
                </c:pt>
                <c:pt idx="236">
                  <c:v>43811</c:v>
                </c:pt>
                <c:pt idx="237">
                  <c:v>43812</c:v>
                </c:pt>
                <c:pt idx="238">
                  <c:v>43815</c:v>
                </c:pt>
                <c:pt idx="239">
                  <c:v>43816</c:v>
                </c:pt>
                <c:pt idx="240">
                  <c:v>43817</c:v>
                </c:pt>
                <c:pt idx="241">
                  <c:v>43818</c:v>
                </c:pt>
                <c:pt idx="242">
                  <c:v>43819</c:v>
                </c:pt>
                <c:pt idx="243">
                  <c:v>43822</c:v>
                </c:pt>
                <c:pt idx="244">
                  <c:v>43823</c:v>
                </c:pt>
                <c:pt idx="245">
                  <c:v>43824</c:v>
                </c:pt>
              </c:numCache>
            </c:numRef>
          </c:cat>
          <c:val>
            <c:numRef>
              <c:f>Sheet1!$C$255:$C$500</c:f>
              <c:numCache>
                <c:formatCode>General</c:formatCode>
                <c:ptCount val="246"/>
                <c:pt idx="0">
                  <c:v>4027</c:v>
                </c:pt>
                <c:pt idx="1">
                  <c:v>4020</c:v>
                </c:pt>
                <c:pt idx="2">
                  <c:v>4015</c:v>
                </c:pt>
                <c:pt idx="3">
                  <c:v>4018</c:v>
                </c:pt>
                <c:pt idx="4">
                  <c:v>4016</c:v>
                </c:pt>
                <c:pt idx="5">
                  <c:v>4014</c:v>
                </c:pt>
                <c:pt idx="6">
                  <c:v>4015</c:v>
                </c:pt>
                <c:pt idx="7">
                  <c:v>4008</c:v>
                </c:pt>
                <c:pt idx="8">
                  <c:v>4003</c:v>
                </c:pt>
                <c:pt idx="9">
                  <c:v>3997</c:v>
                </c:pt>
                <c:pt idx="10">
                  <c:v>3992</c:v>
                </c:pt>
                <c:pt idx="11">
                  <c:v>3992</c:v>
                </c:pt>
                <c:pt idx="12">
                  <c:v>3998</c:v>
                </c:pt>
                <c:pt idx="13">
                  <c:v>4006</c:v>
                </c:pt>
                <c:pt idx="14">
                  <c:v>4010</c:v>
                </c:pt>
                <c:pt idx="15">
                  <c:v>4010</c:v>
                </c:pt>
                <c:pt idx="16">
                  <c:v>4010</c:v>
                </c:pt>
                <c:pt idx="17">
                  <c:v>4013</c:v>
                </c:pt>
                <c:pt idx="18">
                  <c:v>4017</c:v>
                </c:pt>
                <c:pt idx="19">
                  <c:v>4018</c:v>
                </c:pt>
                <c:pt idx="20">
                  <c:v>4019</c:v>
                </c:pt>
                <c:pt idx="21">
                  <c:v>4019</c:v>
                </c:pt>
                <c:pt idx="22">
                  <c:v>4019</c:v>
                </c:pt>
                <c:pt idx="23">
                  <c:v>4019</c:v>
                </c:pt>
                <c:pt idx="24">
                  <c:v>4019</c:v>
                </c:pt>
                <c:pt idx="25">
                  <c:v>4061</c:v>
                </c:pt>
                <c:pt idx="26">
                  <c:v>4088</c:v>
                </c:pt>
                <c:pt idx="27">
                  <c:v>4093</c:v>
                </c:pt>
                <c:pt idx="28">
                  <c:v>4089</c:v>
                </c:pt>
                <c:pt idx="29">
                  <c:v>4081</c:v>
                </c:pt>
                <c:pt idx="30">
                  <c:v>4083</c:v>
                </c:pt>
                <c:pt idx="31">
                  <c:v>4079</c:v>
                </c:pt>
                <c:pt idx="32">
                  <c:v>4060</c:v>
                </c:pt>
                <c:pt idx="33">
                  <c:v>4062</c:v>
                </c:pt>
                <c:pt idx="34">
                  <c:v>4071</c:v>
                </c:pt>
                <c:pt idx="35">
                  <c:v>4087</c:v>
                </c:pt>
                <c:pt idx="36">
                  <c:v>4081</c:v>
                </c:pt>
                <c:pt idx="37">
                  <c:v>4078</c:v>
                </c:pt>
                <c:pt idx="38">
                  <c:v>4078</c:v>
                </c:pt>
                <c:pt idx="39">
                  <c:v>4096</c:v>
                </c:pt>
                <c:pt idx="40">
                  <c:v>4131</c:v>
                </c:pt>
                <c:pt idx="41">
                  <c:v>4128</c:v>
                </c:pt>
                <c:pt idx="42">
                  <c:v>4120</c:v>
                </c:pt>
                <c:pt idx="43">
                  <c:v>4117</c:v>
                </c:pt>
                <c:pt idx="44">
                  <c:v>4120</c:v>
                </c:pt>
                <c:pt idx="45">
                  <c:v>4108</c:v>
                </c:pt>
                <c:pt idx="46">
                  <c:v>4127</c:v>
                </c:pt>
                <c:pt idx="47">
                  <c:v>4143</c:v>
                </c:pt>
                <c:pt idx="48">
                  <c:v>4149</c:v>
                </c:pt>
                <c:pt idx="49">
                  <c:v>4147</c:v>
                </c:pt>
                <c:pt idx="50">
                  <c:v>4169</c:v>
                </c:pt>
                <c:pt idx="51">
                  <c:v>4188</c:v>
                </c:pt>
                <c:pt idx="52">
                  <c:v>4190</c:v>
                </c:pt>
                <c:pt idx="53">
                  <c:v>4191</c:v>
                </c:pt>
                <c:pt idx="54">
                  <c:v>4182</c:v>
                </c:pt>
                <c:pt idx="55">
                  <c:v>4165</c:v>
                </c:pt>
                <c:pt idx="56">
                  <c:v>4157</c:v>
                </c:pt>
                <c:pt idx="57">
                  <c:v>4148</c:v>
                </c:pt>
                <c:pt idx="58">
                  <c:v>4137</c:v>
                </c:pt>
                <c:pt idx="59">
                  <c:v>4133</c:v>
                </c:pt>
                <c:pt idx="60">
                  <c:v>4153</c:v>
                </c:pt>
                <c:pt idx="61">
                  <c:v>4175</c:v>
                </c:pt>
                <c:pt idx="62">
                  <c:v>4193</c:v>
                </c:pt>
                <c:pt idx="63">
                  <c:v>4200</c:v>
                </c:pt>
                <c:pt idx="64">
                  <c:v>4248</c:v>
                </c:pt>
                <c:pt idx="65">
                  <c:v>4288</c:v>
                </c:pt>
                <c:pt idx="66">
                  <c:v>4288</c:v>
                </c:pt>
                <c:pt idx="67">
                  <c:v>4292</c:v>
                </c:pt>
                <c:pt idx="68">
                  <c:v>4290</c:v>
                </c:pt>
                <c:pt idx="69">
                  <c:v>4324</c:v>
                </c:pt>
                <c:pt idx="70">
                  <c:v>4337</c:v>
                </c:pt>
                <c:pt idx="71">
                  <c:v>4334</c:v>
                </c:pt>
                <c:pt idx="72">
                  <c:v>4315</c:v>
                </c:pt>
                <c:pt idx="73">
                  <c:v>4311</c:v>
                </c:pt>
                <c:pt idx="74">
                  <c:v>4351</c:v>
                </c:pt>
                <c:pt idx="75">
                  <c:v>4346</c:v>
                </c:pt>
                <c:pt idx="76">
                  <c:v>4331</c:v>
                </c:pt>
                <c:pt idx="77">
                  <c:v>4326</c:v>
                </c:pt>
                <c:pt idx="78">
                  <c:v>4331</c:v>
                </c:pt>
                <c:pt idx="79">
                  <c:v>4332</c:v>
                </c:pt>
                <c:pt idx="80">
                  <c:v>4332</c:v>
                </c:pt>
                <c:pt idx="81">
                  <c:v>4344</c:v>
                </c:pt>
                <c:pt idx="82">
                  <c:v>4359</c:v>
                </c:pt>
                <c:pt idx="83">
                  <c:v>4357</c:v>
                </c:pt>
                <c:pt idx="84">
                  <c:v>4366</c:v>
                </c:pt>
                <c:pt idx="85">
                  <c:v>4354</c:v>
                </c:pt>
                <c:pt idx="86">
                  <c:v>4336</c:v>
                </c:pt>
                <c:pt idx="87">
                  <c:v>4330</c:v>
                </c:pt>
                <c:pt idx="88">
                  <c:v>4309</c:v>
                </c:pt>
                <c:pt idx="89">
                  <c:v>4278</c:v>
                </c:pt>
                <c:pt idx="90">
                  <c:v>4266</c:v>
                </c:pt>
                <c:pt idx="91">
                  <c:v>4274</c:v>
                </c:pt>
                <c:pt idx="92">
                  <c:v>4290</c:v>
                </c:pt>
                <c:pt idx="93">
                  <c:v>4287</c:v>
                </c:pt>
                <c:pt idx="94">
                  <c:v>4308</c:v>
                </c:pt>
                <c:pt idx="95">
                  <c:v>4328</c:v>
                </c:pt>
                <c:pt idx="96">
                  <c:v>4328</c:v>
                </c:pt>
                <c:pt idx="97">
                  <c:v>4318</c:v>
                </c:pt>
                <c:pt idx="98">
                  <c:v>4310</c:v>
                </c:pt>
                <c:pt idx="99">
                  <c:v>4298</c:v>
                </c:pt>
                <c:pt idx="100">
                  <c:v>4284</c:v>
                </c:pt>
                <c:pt idx="101">
                  <c:v>4281</c:v>
                </c:pt>
                <c:pt idx="102">
                  <c:v>4264</c:v>
                </c:pt>
                <c:pt idx="103">
                  <c:v>4234</c:v>
                </c:pt>
                <c:pt idx="104">
                  <c:v>4226</c:v>
                </c:pt>
                <c:pt idx="105">
                  <c:v>4232</c:v>
                </c:pt>
                <c:pt idx="106">
                  <c:v>4218</c:v>
                </c:pt>
                <c:pt idx="107">
                  <c:v>4189</c:v>
                </c:pt>
                <c:pt idx="108">
                  <c:v>4203</c:v>
                </c:pt>
                <c:pt idx="109">
                  <c:v>4213</c:v>
                </c:pt>
                <c:pt idx="110">
                  <c:v>4200</c:v>
                </c:pt>
                <c:pt idx="111">
                  <c:v>4194</c:v>
                </c:pt>
                <c:pt idx="112">
                  <c:v>4153</c:v>
                </c:pt>
                <c:pt idx="113">
                  <c:v>4141</c:v>
                </c:pt>
                <c:pt idx="114">
                  <c:v>4148</c:v>
                </c:pt>
                <c:pt idx="115">
                  <c:v>4157</c:v>
                </c:pt>
                <c:pt idx="116">
                  <c:v>4162</c:v>
                </c:pt>
                <c:pt idx="117">
                  <c:v>4212</c:v>
                </c:pt>
                <c:pt idx="118">
                  <c:v>4231</c:v>
                </c:pt>
                <c:pt idx="119">
                  <c:v>4230</c:v>
                </c:pt>
                <c:pt idx="120">
                  <c:v>4248</c:v>
                </c:pt>
                <c:pt idx="121">
                  <c:v>4254</c:v>
                </c:pt>
                <c:pt idx="122">
                  <c:v>4331</c:v>
                </c:pt>
                <c:pt idx="123">
                  <c:v>4326</c:v>
                </c:pt>
                <c:pt idx="124">
                  <c:v>4309</c:v>
                </c:pt>
                <c:pt idx="125">
                  <c:v>4302</c:v>
                </c:pt>
                <c:pt idx="126">
                  <c:v>4293</c:v>
                </c:pt>
                <c:pt idx="127">
                  <c:v>4265</c:v>
                </c:pt>
                <c:pt idx="128">
                  <c:v>4269</c:v>
                </c:pt>
                <c:pt idx="129">
                  <c:v>4266</c:v>
                </c:pt>
                <c:pt idx="130">
                  <c:v>4262</c:v>
                </c:pt>
                <c:pt idx="131">
                  <c:v>4263</c:v>
                </c:pt>
                <c:pt idx="132">
                  <c:v>4246</c:v>
                </c:pt>
                <c:pt idx="133">
                  <c:v>4271</c:v>
                </c:pt>
                <c:pt idx="134">
                  <c:v>4274</c:v>
                </c:pt>
                <c:pt idx="135">
                  <c:v>4270</c:v>
                </c:pt>
                <c:pt idx="136">
                  <c:v>4256</c:v>
                </c:pt>
                <c:pt idx="137">
                  <c:v>4270</c:v>
                </c:pt>
                <c:pt idx="138">
                  <c:v>4267</c:v>
                </c:pt>
                <c:pt idx="139">
                  <c:v>4252</c:v>
                </c:pt>
                <c:pt idx="140">
                  <c:v>4241</c:v>
                </c:pt>
                <c:pt idx="141">
                  <c:v>4255</c:v>
                </c:pt>
                <c:pt idx="142">
                  <c:v>4230</c:v>
                </c:pt>
                <c:pt idx="143">
                  <c:v>4219</c:v>
                </c:pt>
                <c:pt idx="144">
                  <c:v>4221</c:v>
                </c:pt>
                <c:pt idx="145">
                  <c:v>4213</c:v>
                </c:pt>
                <c:pt idx="146">
                  <c:v>4188</c:v>
                </c:pt>
                <c:pt idx="147">
                  <c:v>4161</c:v>
                </c:pt>
                <c:pt idx="148">
                  <c:v>4141</c:v>
                </c:pt>
                <c:pt idx="149">
                  <c:v>4127</c:v>
                </c:pt>
                <c:pt idx="150">
                  <c:v>4123</c:v>
                </c:pt>
                <c:pt idx="151">
                  <c:v>4080</c:v>
                </c:pt>
                <c:pt idx="152">
                  <c:v>4040</c:v>
                </c:pt>
                <c:pt idx="153">
                  <c:v>4055</c:v>
                </c:pt>
                <c:pt idx="154">
                  <c:v>4068</c:v>
                </c:pt>
                <c:pt idx="155">
                  <c:v>4065</c:v>
                </c:pt>
                <c:pt idx="156">
                  <c:v>4063</c:v>
                </c:pt>
                <c:pt idx="157">
                  <c:v>4059</c:v>
                </c:pt>
                <c:pt idx="158">
                  <c:v>4056</c:v>
                </c:pt>
                <c:pt idx="159">
                  <c:v>4031</c:v>
                </c:pt>
                <c:pt idx="160">
                  <c:v>4028</c:v>
                </c:pt>
                <c:pt idx="161">
                  <c:v>4036</c:v>
                </c:pt>
                <c:pt idx="162">
                  <c:v>4019</c:v>
                </c:pt>
                <c:pt idx="163">
                  <c:v>3980</c:v>
                </c:pt>
                <c:pt idx="164">
                  <c:v>3963</c:v>
                </c:pt>
                <c:pt idx="165">
                  <c:v>3963</c:v>
                </c:pt>
                <c:pt idx="166">
                  <c:v>3964</c:v>
                </c:pt>
                <c:pt idx="167">
                  <c:v>3993</c:v>
                </c:pt>
                <c:pt idx="168">
                  <c:v>4015</c:v>
                </c:pt>
                <c:pt idx="169">
                  <c:v>4032</c:v>
                </c:pt>
                <c:pt idx="170">
                  <c:v>4059</c:v>
                </c:pt>
                <c:pt idx="171">
                  <c:v>4062</c:v>
                </c:pt>
                <c:pt idx="172">
                  <c:v>4080</c:v>
                </c:pt>
                <c:pt idx="173">
                  <c:v>4102</c:v>
                </c:pt>
                <c:pt idx="174">
                  <c:v>4096</c:v>
                </c:pt>
                <c:pt idx="175">
                  <c:v>4099</c:v>
                </c:pt>
                <c:pt idx="176">
                  <c:v>4110</c:v>
                </c:pt>
                <c:pt idx="177">
                  <c:v>4109</c:v>
                </c:pt>
                <c:pt idx="178">
                  <c:v>4102</c:v>
                </c:pt>
                <c:pt idx="179">
                  <c:v>4078</c:v>
                </c:pt>
                <c:pt idx="180">
                  <c:v>4055</c:v>
                </c:pt>
                <c:pt idx="181">
                  <c:v>4077</c:v>
                </c:pt>
                <c:pt idx="182">
                  <c:v>4092</c:v>
                </c:pt>
                <c:pt idx="183">
                  <c:v>4091</c:v>
                </c:pt>
                <c:pt idx="184">
                  <c:v>4090</c:v>
                </c:pt>
                <c:pt idx="185">
                  <c:v>4085</c:v>
                </c:pt>
                <c:pt idx="186">
                  <c:v>4105</c:v>
                </c:pt>
                <c:pt idx="187">
                  <c:v>4122</c:v>
                </c:pt>
                <c:pt idx="188">
                  <c:v>4126</c:v>
                </c:pt>
                <c:pt idx="189">
                  <c:v>4118</c:v>
                </c:pt>
                <c:pt idx="190">
                  <c:v>4110</c:v>
                </c:pt>
                <c:pt idx="191">
                  <c:v>4093</c:v>
                </c:pt>
                <c:pt idx="192">
                  <c:v>4093</c:v>
                </c:pt>
                <c:pt idx="193">
                  <c:v>4090</c:v>
                </c:pt>
                <c:pt idx="194">
                  <c:v>4065</c:v>
                </c:pt>
                <c:pt idx="195">
                  <c:v>4046</c:v>
                </c:pt>
                <c:pt idx="196">
                  <c:v>4029</c:v>
                </c:pt>
                <c:pt idx="197">
                  <c:v>4017</c:v>
                </c:pt>
                <c:pt idx="198">
                  <c:v>3997</c:v>
                </c:pt>
                <c:pt idx="199">
                  <c:v>3984</c:v>
                </c:pt>
                <c:pt idx="200">
                  <c:v>3988</c:v>
                </c:pt>
                <c:pt idx="201">
                  <c:v>3985</c:v>
                </c:pt>
                <c:pt idx="202">
                  <c:v>3980</c:v>
                </c:pt>
                <c:pt idx="203">
                  <c:v>3986</c:v>
                </c:pt>
                <c:pt idx="204">
                  <c:v>3982</c:v>
                </c:pt>
                <c:pt idx="205">
                  <c:v>3988</c:v>
                </c:pt>
                <c:pt idx="206">
                  <c:v>3995</c:v>
                </c:pt>
                <c:pt idx="207">
                  <c:v>3993</c:v>
                </c:pt>
                <c:pt idx="208">
                  <c:v>3995</c:v>
                </c:pt>
                <c:pt idx="209">
                  <c:v>4005</c:v>
                </c:pt>
                <c:pt idx="210">
                  <c:v>4017</c:v>
                </c:pt>
                <c:pt idx="211">
                  <c:v>4022</c:v>
                </c:pt>
                <c:pt idx="212">
                  <c:v>4020</c:v>
                </c:pt>
                <c:pt idx="213">
                  <c:v>4010</c:v>
                </c:pt>
                <c:pt idx="214">
                  <c:v>4019</c:v>
                </c:pt>
                <c:pt idx="215">
                  <c:v>4037</c:v>
                </c:pt>
                <c:pt idx="216">
                  <c:v>4055</c:v>
                </c:pt>
                <c:pt idx="217">
                  <c:v>4088</c:v>
                </c:pt>
                <c:pt idx="218">
                  <c:v>4131</c:v>
                </c:pt>
                <c:pt idx="219">
                  <c:v>4158</c:v>
                </c:pt>
                <c:pt idx="220">
                  <c:v>4219</c:v>
                </c:pt>
                <c:pt idx="221">
                  <c:v>4243</c:v>
                </c:pt>
                <c:pt idx="222">
                  <c:v>4254</c:v>
                </c:pt>
                <c:pt idx="223">
                  <c:v>4270</c:v>
                </c:pt>
                <c:pt idx="224">
                  <c:v>4267</c:v>
                </c:pt>
                <c:pt idx="225">
                  <c:v>4251</c:v>
                </c:pt>
                <c:pt idx="226">
                  <c:v>4230</c:v>
                </c:pt>
                <c:pt idx="227">
                  <c:v>4226</c:v>
                </c:pt>
                <c:pt idx="228">
                  <c:v>4193</c:v>
                </c:pt>
                <c:pt idx="229">
                  <c:v>4174</c:v>
                </c:pt>
                <c:pt idx="230">
                  <c:v>4156</c:v>
                </c:pt>
                <c:pt idx="231">
                  <c:v>4127</c:v>
                </c:pt>
                <c:pt idx="232">
                  <c:v>4094</c:v>
                </c:pt>
                <c:pt idx="233">
                  <c:v>4085</c:v>
                </c:pt>
                <c:pt idx="234">
                  <c:v>4084</c:v>
                </c:pt>
                <c:pt idx="235">
                  <c:v>4078</c:v>
                </c:pt>
                <c:pt idx="236">
                  <c:v>4070</c:v>
                </c:pt>
                <c:pt idx="237">
                  <c:v>4062</c:v>
                </c:pt>
                <c:pt idx="238">
                  <c:v>4034</c:v>
                </c:pt>
                <c:pt idx="239">
                  <c:v>4008</c:v>
                </c:pt>
                <c:pt idx="240">
                  <c:v>3992</c:v>
                </c:pt>
                <c:pt idx="241">
                  <c:v>3975</c:v>
                </c:pt>
                <c:pt idx="242">
                  <c:v>3968</c:v>
                </c:pt>
                <c:pt idx="243">
                  <c:v>3959</c:v>
                </c:pt>
                <c:pt idx="244">
                  <c:v>3941</c:v>
                </c:pt>
                <c:pt idx="245">
                  <c:v>3918</c:v>
                </c:pt>
              </c:numCache>
            </c:numRef>
          </c:val>
          <c:smooth val="0"/>
          <c:extLst>
            <c:ext xmlns:c16="http://schemas.microsoft.com/office/drawing/2014/chart" uri="{C3380CC4-5D6E-409C-BE32-E72D297353CC}">
              <c16:uniqueId val="{00000001-F6E3-4652-A8BC-6626341034AF}"/>
            </c:ext>
          </c:extLst>
        </c:ser>
        <c:ser>
          <c:idx val="2"/>
          <c:order val="2"/>
          <c:tx>
            <c:strRef>
              <c:f>Sheet1!$D$254</c:f>
              <c:strCache>
                <c:ptCount val="1"/>
                <c:pt idx="0">
                  <c:v>热轧</c:v>
                </c:pt>
              </c:strCache>
            </c:strRef>
          </c:tx>
          <c:spPr>
            <a:ln w="19050" cap="rnd">
              <a:solidFill>
                <a:schemeClr val="accent3"/>
              </a:solidFill>
              <a:round/>
            </a:ln>
            <a:effectLst/>
          </c:spPr>
          <c:marker>
            <c:symbol val="none"/>
          </c:marker>
          <c:dPt>
            <c:idx val="245"/>
            <c:marker>
              <c:symbol val="circle"/>
              <c:size val="5"/>
              <c:spPr>
                <a:solidFill>
                  <a:srgbClr val="FF0000"/>
                </a:solidFill>
                <a:ln w="9525">
                  <a:solidFill>
                    <a:schemeClr val="accent3"/>
                  </a:solidFill>
                </a:ln>
                <a:effectLst/>
              </c:spPr>
            </c:marker>
            <c:bubble3D val="0"/>
            <c:extLst>
              <c:ext xmlns:c16="http://schemas.microsoft.com/office/drawing/2014/chart" uri="{C3380CC4-5D6E-409C-BE32-E72D297353CC}">
                <c16:uniqueId val="{00000007-F6E3-4652-A8BC-6626341034AF}"/>
              </c:ext>
            </c:extLst>
          </c:dPt>
          <c:cat>
            <c:numRef>
              <c:f>Sheet1!$A$255:$A$500</c:f>
              <c:numCache>
                <c:formatCode>yyyy\-mm\-dd</c:formatCode>
                <c:ptCount val="246"/>
                <c:pt idx="0">
                  <c:v>43467</c:v>
                </c:pt>
                <c:pt idx="1">
                  <c:v>43468</c:v>
                </c:pt>
                <c:pt idx="2">
                  <c:v>43469</c:v>
                </c:pt>
                <c:pt idx="3">
                  <c:v>43472</c:v>
                </c:pt>
                <c:pt idx="4">
                  <c:v>43473</c:v>
                </c:pt>
                <c:pt idx="5">
                  <c:v>43474</c:v>
                </c:pt>
                <c:pt idx="6">
                  <c:v>43475</c:v>
                </c:pt>
                <c:pt idx="7">
                  <c:v>43476</c:v>
                </c:pt>
                <c:pt idx="8">
                  <c:v>43479</c:v>
                </c:pt>
                <c:pt idx="9">
                  <c:v>43480</c:v>
                </c:pt>
                <c:pt idx="10">
                  <c:v>43481</c:v>
                </c:pt>
                <c:pt idx="11">
                  <c:v>43482</c:v>
                </c:pt>
                <c:pt idx="12">
                  <c:v>43483</c:v>
                </c:pt>
                <c:pt idx="13">
                  <c:v>43486</c:v>
                </c:pt>
                <c:pt idx="14">
                  <c:v>43487</c:v>
                </c:pt>
                <c:pt idx="15">
                  <c:v>43488</c:v>
                </c:pt>
                <c:pt idx="16">
                  <c:v>43489</c:v>
                </c:pt>
                <c:pt idx="17">
                  <c:v>43490</c:v>
                </c:pt>
                <c:pt idx="18">
                  <c:v>43493</c:v>
                </c:pt>
                <c:pt idx="19">
                  <c:v>43494</c:v>
                </c:pt>
                <c:pt idx="20">
                  <c:v>43495</c:v>
                </c:pt>
                <c:pt idx="21">
                  <c:v>43496</c:v>
                </c:pt>
                <c:pt idx="22">
                  <c:v>43497</c:v>
                </c:pt>
                <c:pt idx="23">
                  <c:v>43498</c:v>
                </c:pt>
                <c:pt idx="24">
                  <c:v>43499</c:v>
                </c:pt>
                <c:pt idx="25">
                  <c:v>43507</c:v>
                </c:pt>
                <c:pt idx="26">
                  <c:v>43508</c:v>
                </c:pt>
                <c:pt idx="27">
                  <c:v>43509</c:v>
                </c:pt>
                <c:pt idx="28">
                  <c:v>43510</c:v>
                </c:pt>
                <c:pt idx="29">
                  <c:v>43511</c:v>
                </c:pt>
                <c:pt idx="30">
                  <c:v>43514</c:v>
                </c:pt>
                <c:pt idx="31">
                  <c:v>43515</c:v>
                </c:pt>
                <c:pt idx="32">
                  <c:v>43516</c:v>
                </c:pt>
                <c:pt idx="33">
                  <c:v>43517</c:v>
                </c:pt>
                <c:pt idx="34">
                  <c:v>43518</c:v>
                </c:pt>
                <c:pt idx="35">
                  <c:v>43521</c:v>
                </c:pt>
                <c:pt idx="36">
                  <c:v>43522</c:v>
                </c:pt>
                <c:pt idx="37">
                  <c:v>43523</c:v>
                </c:pt>
                <c:pt idx="38">
                  <c:v>43524</c:v>
                </c:pt>
                <c:pt idx="39">
                  <c:v>43525</c:v>
                </c:pt>
                <c:pt idx="40">
                  <c:v>43528</c:v>
                </c:pt>
                <c:pt idx="41">
                  <c:v>43529</c:v>
                </c:pt>
                <c:pt idx="42">
                  <c:v>43530</c:v>
                </c:pt>
                <c:pt idx="43">
                  <c:v>43531</c:v>
                </c:pt>
                <c:pt idx="44">
                  <c:v>43532</c:v>
                </c:pt>
                <c:pt idx="45">
                  <c:v>43535</c:v>
                </c:pt>
                <c:pt idx="46">
                  <c:v>43536</c:v>
                </c:pt>
                <c:pt idx="47">
                  <c:v>43537</c:v>
                </c:pt>
                <c:pt idx="48">
                  <c:v>43538</c:v>
                </c:pt>
                <c:pt idx="49">
                  <c:v>43539</c:v>
                </c:pt>
                <c:pt idx="50">
                  <c:v>43542</c:v>
                </c:pt>
                <c:pt idx="51">
                  <c:v>43543</c:v>
                </c:pt>
                <c:pt idx="52">
                  <c:v>43544</c:v>
                </c:pt>
                <c:pt idx="53">
                  <c:v>43545</c:v>
                </c:pt>
                <c:pt idx="54">
                  <c:v>43546</c:v>
                </c:pt>
                <c:pt idx="55">
                  <c:v>43549</c:v>
                </c:pt>
                <c:pt idx="56">
                  <c:v>43550</c:v>
                </c:pt>
                <c:pt idx="57">
                  <c:v>43551</c:v>
                </c:pt>
                <c:pt idx="58">
                  <c:v>43552</c:v>
                </c:pt>
                <c:pt idx="59">
                  <c:v>43553</c:v>
                </c:pt>
                <c:pt idx="60">
                  <c:v>43556</c:v>
                </c:pt>
                <c:pt idx="61">
                  <c:v>43557</c:v>
                </c:pt>
                <c:pt idx="62">
                  <c:v>43558</c:v>
                </c:pt>
                <c:pt idx="63">
                  <c:v>43559</c:v>
                </c:pt>
                <c:pt idx="64">
                  <c:v>43563</c:v>
                </c:pt>
                <c:pt idx="65">
                  <c:v>43564</c:v>
                </c:pt>
                <c:pt idx="66">
                  <c:v>43565</c:v>
                </c:pt>
                <c:pt idx="67">
                  <c:v>43566</c:v>
                </c:pt>
                <c:pt idx="68">
                  <c:v>43567</c:v>
                </c:pt>
                <c:pt idx="69">
                  <c:v>43570</c:v>
                </c:pt>
                <c:pt idx="70">
                  <c:v>43571</c:v>
                </c:pt>
                <c:pt idx="71">
                  <c:v>43572</c:v>
                </c:pt>
                <c:pt idx="72">
                  <c:v>43573</c:v>
                </c:pt>
                <c:pt idx="73">
                  <c:v>43574</c:v>
                </c:pt>
                <c:pt idx="74">
                  <c:v>43577</c:v>
                </c:pt>
                <c:pt idx="75">
                  <c:v>43578</c:v>
                </c:pt>
                <c:pt idx="76">
                  <c:v>43579</c:v>
                </c:pt>
                <c:pt idx="77">
                  <c:v>43580</c:v>
                </c:pt>
                <c:pt idx="78">
                  <c:v>43581</c:v>
                </c:pt>
                <c:pt idx="79">
                  <c:v>43583</c:v>
                </c:pt>
                <c:pt idx="80">
                  <c:v>43584</c:v>
                </c:pt>
                <c:pt idx="81">
                  <c:v>43585</c:v>
                </c:pt>
                <c:pt idx="82">
                  <c:v>43590</c:v>
                </c:pt>
                <c:pt idx="83">
                  <c:v>43591</c:v>
                </c:pt>
                <c:pt idx="84">
                  <c:v>43592</c:v>
                </c:pt>
                <c:pt idx="85">
                  <c:v>43593</c:v>
                </c:pt>
                <c:pt idx="86">
                  <c:v>43594</c:v>
                </c:pt>
                <c:pt idx="87">
                  <c:v>43595</c:v>
                </c:pt>
                <c:pt idx="88">
                  <c:v>43598</c:v>
                </c:pt>
                <c:pt idx="89">
                  <c:v>43599</c:v>
                </c:pt>
                <c:pt idx="90">
                  <c:v>43600</c:v>
                </c:pt>
                <c:pt idx="91">
                  <c:v>43601</c:v>
                </c:pt>
                <c:pt idx="92">
                  <c:v>43602</c:v>
                </c:pt>
                <c:pt idx="93">
                  <c:v>43605</c:v>
                </c:pt>
                <c:pt idx="94">
                  <c:v>43606</c:v>
                </c:pt>
                <c:pt idx="95">
                  <c:v>43607</c:v>
                </c:pt>
                <c:pt idx="96">
                  <c:v>43608</c:v>
                </c:pt>
                <c:pt idx="97">
                  <c:v>43609</c:v>
                </c:pt>
                <c:pt idx="98">
                  <c:v>43612</c:v>
                </c:pt>
                <c:pt idx="99">
                  <c:v>43613</c:v>
                </c:pt>
                <c:pt idx="100">
                  <c:v>43614</c:v>
                </c:pt>
                <c:pt idx="101">
                  <c:v>43615</c:v>
                </c:pt>
                <c:pt idx="102">
                  <c:v>43616</c:v>
                </c:pt>
                <c:pt idx="103">
                  <c:v>43619</c:v>
                </c:pt>
                <c:pt idx="104">
                  <c:v>43620</c:v>
                </c:pt>
                <c:pt idx="105">
                  <c:v>43621</c:v>
                </c:pt>
                <c:pt idx="106">
                  <c:v>43622</c:v>
                </c:pt>
                <c:pt idx="107">
                  <c:v>43626</c:v>
                </c:pt>
                <c:pt idx="108">
                  <c:v>43627</c:v>
                </c:pt>
                <c:pt idx="109">
                  <c:v>43628</c:v>
                </c:pt>
                <c:pt idx="110">
                  <c:v>43629</c:v>
                </c:pt>
                <c:pt idx="111">
                  <c:v>43630</c:v>
                </c:pt>
                <c:pt idx="112">
                  <c:v>43633</c:v>
                </c:pt>
                <c:pt idx="113">
                  <c:v>43634</c:v>
                </c:pt>
                <c:pt idx="114">
                  <c:v>43635</c:v>
                </c:pt>
                <c:pt idx="115">
                  <c:v>43636</c:v>
                </c:pt>
                <c:pt idx="116">
                  <c:v>43637</c:v>
                </c:pt>
                <c:pt idx="117">
                  <c:v>43640</c:v>
                </c:pt>
                <c:pt idx="118">
                  <c:v>43641</c:v>
                </c:pt>
                <c:pt idx="119">
                  <c:v>43642</c:v>
                </c:pt>
                <c:pt idx="120">
                  <c:v>43643</c:v>
                </c:pt>
                <c:pt idx="121">
                  <c:v>43644</c:v>
                </c:pt>
                <c:pt idx="122">
                  <c:v>43647</c:v>
                </c:pt>
                <c:pt idx="123">
                  <c:v>43648</c:v>
                </c:pt>
                <c:pt idx="124">
                  <c:v>43649</c:v>
                </c:pt>
                <c:pt idx="125">
                  <c:v>43650</c:v>
                </c:pt>
                <c:pt idx="126">
                  <c:v>43651</c:v>
                </c:pt>
                <c:pt idx="127">
                  <c:v>43654</c:v>
                </c:pt>
                <c:pt idx="128">
                  <c:v>43655</c:v>
                </c:pt>
                <c:pt idx="129">
                  <c:v>43656</c:v>
                </c:pt>
                <c:pt idx="130">
                  <c:v>43657</c:v>
                </c:pt>
                <c:pt idx="131">
                  <c:v>43658</c:v>
                </c:pt>
                <c:pt idx="132">
                  <c:v>43661</c:v>
                </c:pt>
                <c:pt idx="133">
                  <c:v>43662</c:v>
                </c:pt>
                <c:pt idx="134">
                  <c:v>43663</c:v>
                </c:pt>
                <c:pt idx="135">
                  <c:v>43664</c:v>
                </c:pt>
                <c:pt idx="136">
                  <c:v>43665</c:v>
                </c:pt>
                <c:pt idx="137">
                  <c:v>43668</c:v>
                </c:pt>
                <c:pt idx="138">
                  <c:v>43669</c:v>
                </c:pt>
                <c:pt idx="139">
                  <c:v>43670</c:v>
                </c:pt>
                <c:pt idx="140">
                  <c:v>43671</c:v>
                </c:pt>
                <c:pt idx="141">
                  <c:v>43672</c:v>
                </c:pt>
                <c:pt idx="142">
                  <c:v>43675</c:v>
                </c:pt>
                <c:pt idx="143">
                  <c:v>43676</c:v>
                </c:pt>
                <c:pt idx="144">
                  <c:v>43677</c:v>
                </c:pt>
                <c:pt idx="145">
                  <c:v>43678</c:v>
                </c:pt>
                <c:pt idx="146">
                  <c:v>43679</c:v>
                </c:pt>
                <c:pt idx="147">
                  <c:v>43682</c:v>
                </c:pt>
                <c:pt idx="148">
                  <c:v>43683</c:v>
                </c:pt>
                <c:pt idx="149">
                  <c:v>43684</c:v>
                </c:pt>
                <c:pt idx="150">
                  <c:v>43685</c:v>
                </c:pt>
                <c:pt idx="151">
                  <c:v>43686</c:v>
                </c:pt>
                <c:pt idx="152">
                  <c:v>43689</c:v>
                </c:pt>
                <c:pt idx="153">
                  <c:v>43690</c:v>
                </c:pt>
                <c:pt idx="154">
                  <c:v>43691</c:v>
                </c:pt>
                <c:pt idx="155">
                  <c:v>43692</c:v>
                </c:pt>
                <c:pt idx="156">
                  <c:v>43693</c:v>
                </c:pt>
                <c:pt idx="157">
                  <c:v>43696</c:v>
                </c:pt>
                <c:pt idx="158">
                  <c:v>43697</c:v>
                </c:pt>
                <c:pt idx="159">
                  <c:v>43698</c:v>
                </c:pt>
                <c:pt idx="160">
                  <c:v>43699</c:v>
                </c:pt>
                <c:pt idx="161">
                  <c:v>43700</c:v>
                </c:pt>
                <c:pt idx="162">
                  <c:v>43703</c:v>
                </c:pt>
                <c:pt idx="163">
                  <c:v>43704</c:v>
                </c:pt>
                <c:pt idx="164">
                  <c:v>43705</c:v>
                </c:pt>
                <c:pt idx="165">
                  <c:v>43706</c:v>
                </c:pt>
                <c:pt idx="166">
                  <c:v>43707</c:v>
                </c:pt>
                <c:pt idx="167">
                  <c:v>43710</c:v>
                </c:pt>
                <c:pt idx="168">
                  <c:v>43711</c:v>
                </c:pt>
                <c:pt idx="169">
                  <c:v>43712</c:v>
                </c:pt>
                <c:pt idx="170">
                  <c:v>43713</c:v>
                </c:pt>
                <c:pt idx="171">
                  <c:v>43714</c:v>
                </c:pt>
                <c:pt idx="172">
                  <c:v>43717</c:v>
                </c:pt>
                <c:pt idx="173">
                  <c:v>43718</c:v>
                </c:pt>
                <c:pt idx="174">
                  <c:v>43719</c:v>
                </c:pt>
                <c:pt idx="175">
                  <c:v>43720</c:v>
                </c:pt>
                <c:pt idx="176">
                  <c:v>43724</c:v>
                </c:pt>
                <c:pt idx="177">
                  <c:v>43725</c:v>
                </c:pt>
                <c:pt idx="178">
                  <c:v>43726</c:v>
                </c:pt>
                <c:pt idx="179">
                  <c:v>43727</c:v>
                </c:pt>
                <c:pt idx="180">
                  <c:v>43728</c:v>
                </c:pt>
                <c:pt idx="181">
                  <c:v>43731</c:v>
                </c:pt>
                <c:pt idx="182">
                  <c:v>43732</c:v>
                </c:pt>
                <c:pt idx="183">
                  <c:v>43733</c:v>
                </c:pt>
                <c:pt idx="184">
                  <c:v>43734</c:v>
                </c:pt>
                <c:pt idx="185">
                  <c:v>43735</c:v>
                </c:pt>
                <c:pt idx="186">
                  <c:v>43737</c:v>
                </c:pt>
                <c:pt idx="187">
                  <c:v>43738</c:v>
                </c:pt>
                <c:pt idx="188">
                  <c:v>43746</c:v>
                </c:pt>
                <c:pt idx="189">
                  <c:v>43747</c:v>
                </c:pt>
                <c:pt idx="190">
                  <c:v>43748</c:v>
                </c:pt>
                <c:pt idx="191">
                  <c:v>43749</c:v>
                </c:pt>
                <c:pt idx="192">
                  <c:v>43750</c:v>
                </c:pt>
                <c:pt idx="193">
                  <c:v>43752</c:v>
                </c:pt>
                <c:pt idx="194">
                  <c:v>43753</c:v>
                </c:pt>
                <c:pt idx="195">
                  <c:v>43754</c:v>
                </c:pt>
                <c:pt idx="196">
                  <c:v>43755</c:v>
                </c:pt>
                <c:pt idx="197">
                  <c:v>43756</c:v>
                </c:pt>
                <c:pt idx="198">
                  <c:v>43759</c:v>
                </c:pt>
                <c:pt idx="199">
                  <c:v>43760</c:v>
                </c:pt>
                <c:pt idx="200">
                  <c:v>43761</c:v>
                </c:pt>
                <c:pt idx="201">
                  <c:v>43762</c:v>
                </c:pt>
                <c:pt idx="202">
                  <c:v>43763</c:v>
                </c:pt>
                <c:pt idx="203">
                  <c:v>43766</c:v>
                </c:pt>
                <c:pt idx="204">
                  <c:v>43767</c:v>
                </c:pt>
                <c:pt idx="205">
                  <c:v>43768</c:v>
                </c:pt>
                <c:pt idx="206">
                  <c:v>43769</c:v>
                </c:pt>
                <c:pt idx="207">
                  <c:v>43770</c:v>
                </c:pt>
                <c:pt idx="208">
                  <c:v>43773</c:v>
                </c:pt>
                <c:pt idx="209">
                  <c:v>43774</c:v>
                </c:pt>
                <c:pt idx="210">
                  <c:v>43775</c:v>
                </c:pt>
                <c:pt idx="211">
                  <c:v>43776</c:v>
                </c:pt>
                <c:pt idx="212">
                  <c:v>43777</c:v>
                </c:pt>
                <c:pt idx="213">
                  <c:v>43780</c:v>
                </c:pt>
                <c:pt idx="214">
                  <c:v>43781</c:v>
                </c:pt>
                <c:pt idx="215">
                  <c:v>43782</c:v>
                </c:pt>
                <c:pt idx="216">
                  <c:v>43783</c:v>
                </c:pt>
                <c:pt idx="217">
                  <c:v>43784</c:v>
                </c:pt>
                <c:pt idx="218">
                  <c:v>43787</c:v>
                </c:pt>
                <c:pt idx="219">
                  <c:v>43788</c:v>
                </c:pt>
                <c:pt idx="220">
                  <c:v>43789</c:v>
                </c:pt>
                <c:pt idx="221">
                  <c:v>43790</c:v>
                </c:pt>
                <c:pt idx="222">
                  <c:v>43791</c:v>
                </c:pt>
                <c:pt idx="223">
                  <c:v>43794</c:v>
                </c:pt>
                <c:pt idx="224">
                  <c:v>43795</c:v>
                </c:pt>
                <c:pt idx="225">
                  <c:v>43796</c:v>
                </c:pt>
                <c:pt idx="226">
                  <c:v>43797</c:v>
                </c:pt>
                <c:pt idx="227">
                  <c:v>43798</c:v>
                </c:pt>
                <c:pt idx="228">
                  <c:v>43801</c:v>
                </c:pt>
                <c:pt idx="229">
                  <c:v>43802</c:v>
                </c:pt>
                <c:pt idx="230">
                  <c:v>43803</c:v>
                </c:pt>
                <c:pt idx="231">
                  <c:v>43804</c:v>
                </c:pt>
                <c:pt idx="232">
                  <c:v>43805</c:v>
                </c:pt>
                <c:pt idx="233">
                  <c:v>43808</c:v>
                </c:pt>
                <c:pt idx="234">
                  <c:v>43809</c:v>
                </c:pt>
                <c:pt idx="235">
                  <c:v>43810</c:v>
                </c:pt>
                <c:pt idx="236">
                  <c:v>43811</c:v>
                </c:pt>
                <c:pt idx="237">
                  <c:v>43812</c:v>
                </c:pt>
                <c:pt idx="238">
                  <c:v>43815</c:v>
                </c:pt>
                <c:pt idx="239">
                  <c:v>43816</c:v>
                </c:pt>
                <c:pt idx="240">
                  <c:v>43817</c:v>
                </c:pt>
                <c:pt idx="241">
                  <c:v>43818</c:v>
                </c:pt>
                <c:pt idx="242">
                  <c:v>43819</c:v>
                </c:pt>
                <c:pt idx="243">
                  <c:v>43822</c:v>
                </c:pt>
                <c:pt idx="244">
                  <c:v>43823</c:v>
                </c:pt>
                <c:pt idx="245">
                  <c:v>43824</c:v>
                </c:pt>
              </c:numCache>
            </c:numRef>
          </c:cat>
          <c:val>
            <c:numRef>
              <c:f>Sheet1!$D$255:$D$500</c:f>
              <c:numCache>
                <c:formatCode>General</c:formatCode>
                <c:ptCount val="246"/>
                <c:pt idx="0">
                  <c:v>3739</c:v>
                </c:pt>
                <c:pt idx="1">
                  <c:v>3735</c:v>
                </c:pt>
                <c:pt idx="2">
                  <c:v>3734</c:v>
                </c:pt>
                <c:pt idx="3">
                  <c:v>3753</c:v>
                </c:pt>
                <c:pt idx="4">
                  <c:v>3750</c:v>
                </c:pt>
                <c:pt idx="5">
                  <c:v>3747</c:v>
                </c:pt>
                <c:pt idx="6">
                  <c:v>3746</c:v>
                </c:pt>
                <c:pt idx="7">
                  <c:v>3743</c:v>
                </c:pt>
                <c:pt idx="8">
                  <c:v>3742</c:v>
                </c:pt>
                <c:pt idx="9">
                  <c:v>3730</c:v>
                </c:pt>
                <c:pt idx="10">
                  <c:v>3722</c:v>
                </c:pt>
                <c:pt idx="11">
                  <c:v>3723</c:v>
                </c:pt>
                <c:pt idx="12">
                  <c:v>3733</c:v>
                </c:pt>
                <c:pt idx="13">
                  <c:v>3745</c:v>
                </c:pt>
                <c:pt idx="14">
                  <c:v>3765</c:v>
                </c:pt>
                <c:pt idx="15">
                  <c:v>3763</c:v>
                </c:pt>
                <c:pt idx="16">
                  <c:v>3768</c:v>
                </c:pt>
                <c:pt idx="17">
                  <c:v>3781</c:v>
                </c:pt>
                <c:pt idx="18">
                  <c:v>3790</c:v>
                </c:pt>
                <c:pt idx="19">
                  <c:v>3790</c:v>
                </c:pt>
                <c:pt idx="20">
                  <c:v>3791</c:v>
                </c:pt>
                <c:pt idx="21">
                  <c:v>3791</c:v>
                </c:pt>
                <c:pt idx="22">
                  <c:v>3791</c:v>
                </c:pt>
                <c:pt idx="23">
                  <c:v>3791</c:v>
                </c:pt>
                <c:pt idx="24">
                  <c:v>3791</c:v>
                </c:pt>
                <c:pt idx="25">
                  <c:v>3838</c:v>
                </c:pt>
                <c:pt idx="26">
                  <c:v>3868</c:v>
                </c:pt>
                <c:pt idx="27">
                  <c:v>3855</c:v>
                </c:pt>
                <c:pt idx="28">
                  <c:v>3833</c:v>
                </c:pt>
                <c:pt idx="29">
                  <c:v>3811</c:v>
                </c:pt>
                <c:pt idx="30">
                  <c:v>3813</c:v>
                </c:pt>
                <c:pt idx="31">
                  <c:v>3823</c:v>
                </c:pt>
                <c:pt idx="32">
                  <c:v>3803</c:v>
                </c:pt>
                <c:pt idx="33">
                  <c:v>3812</c:v>
                </c:pt>
                <c:pt idx="34">
                  <c:v>3823</c:v>
                </c:pt>
                <c:pt idx="35">
                  <c:v>3845</c:v>
                </c:pt>
                <c:pt idx="36">
                  <c:v>3843</c:v>
                </c:pt>
                <c:pt idx="37">
                  <c:v>3848</c:v>
                </c:pt>
                <c:pt idx="38">
                  <c:v>3853</c:v>
                </c:pt>
                <c:pt idx="39">
                  <c:v>3868</c:v>
                </c:pt>
                <c:pt idx="40">
                  <c:v>3895</c:v>
                </c:pt>
                <c:pt idx="41">
                  <c:v>3894</c:v>
                </c:pt>
                <c:pt idx="42">
                  <c:v>3886</c:v>
                </c:pt>
                <c:pt idx="43">
                  <c:v>3883</c:v>
                </c:pt>
                <c:pt idx="44">
                  <c:v>3880</c:v>
                </c:pt>
                <c:pt idx="45">
                  <c:v>3866</c:v>
                </c:pt>
                <c:pt idx="46">
                  <c:v>3886</c:v>
                </c:pt>
                <c:pt idx="47">
                  <c:v>3901</c:v>
                </c:pt>
                <c:pt idx="48">
                  <c:v>3898</c:v>
                </c:pt>
                <c:pt idx="49">
                  <c:v>3885</c:v>
                </c:pt>
                <c:pt idx="50">
                  <c:v>3915</c:v>
                </c:pt>
                <c:pt idx="51">
                  <c:v>3933</c:v>
                </c:pt>
                <c:pt idx="52">
                  <c:v>3935</c:v>
                </c:pt>
                <c:pt idx="53">
                  <c:v>3943</c:v>
                </c:pt>
                <c:pt idx="54">
                  <c:v>3939</c:v>
                </c:pt>
                <c:pt idx="55">
                  <c:v>3938</c:v>
                </c:pt>
                <c:pt idx="56">
                  <c:v>3933</c:v>
                </c:pt>
                <c:pt idx="57">
                  <c:v>3929</c:v>
                </c:pt>
                <c:pt idx="58">
                  <c:v>3930</c:v>
                </c:pt>
                <c:pt idx="59">
                  <c:v>3927</c:v>
                </c:pt>
                <c:pt idx="60">
                  <c:v>3932</c:v>
                </c:pt>
                <c:pt idx="61">
                  <c:v>3947</c:v>
                </c:pt>
                <c:pt idx="62">
                  <c:v>3962</c:v>
                </c:pt>
                <c:pt idx="63">
                  <c:v>3972</c:v>
                </c:pt>
                <c:pt idx="64">
                  <c:v>4011</c:v>
                </c:pt>
                <c:pt idx="65">
                  <c:v>4035</c:v>
                </c:pt>
                <c:pt idx="66">
                  <c:v>4030</c:v>
                </c:pt>
                <c:pt idx="67">
                  <c:v>4032</c:v>
                </c:pt>
                <c:pt idx="68">
                  <c:v>4030</c:v>
                </c:pt>
                <c:pt idx="69">
                  <c:v>4050</c:v>
                </c:pt>
                <c:pt idx="70">
                  <c:v>4056</c:v>
                </c:pt>
                <c:pt idx="71">
                  <c:v>4051</c:v>
                </c:pt>
                <c:pt idx="72">
                  <c:v>4040</c:v>
                </c:pt>
                <c:pt idx="73">
                  <c:v>4035</c:v>
                </c:pt>
                <c:pt idx="74">
                  <c:v>4065</c:v>
                </c:pt>
                <c:pt idx="75">
                  <c:v>4062</c:v>
                </c:pt>
                <c:pt idx="76">
                  <c:v>4048</c:v>
                </c:pt>
                <c:pt idx="77">
                  <c:v>4048</c:v>
                </c:pt>
                <c:pt idx="78">
                  <c:v>4043</c:v>
                </c:pt>
                <c:pt idx="79">
                  <c:v>4053</c:v>
                </c:pt>
                <c:pt idx="80">
                  <c:v>4054</c:v>
                </c:pt>
                <c:pt idx="81">
                  <c:v>4074</c:v>
                </c:pt>
                <c:pt idx="82">
                  <c:v>4087</c:v>
                </c:pt>
                <c:pt idx="83">
                  <c:v>4078</c:v>
                </c:pt>
                <c:pt idx="84">
                  <c:v>4082</c:v>
                </c:pt>
                <c:pt idx="85">
                  <c:v>4074</c:v>
                </c:pt>
                <c:pt idx="86">
                  <c:v>4059</c:v>
                </c:pt>
                <c:pt idx="87">
                  <c:v>4058</c:v>
                </c:pt>
                <c:pt idx="88">
                  <c:v>4045</c:v>
                </c:pt>
                <c:pt idx="89">
                  <c:v>4020</c:v>
                </c:pt>
                <c:pt idx="90">
                  <c:v>4010</c:v>
                </c:pt>
                <c:pt idx="91">
                  <c:v>4017</c:v>
                </c:pt>
                <c:pt idx="92">
                  <c:v>4019</c:v>
                </c:pt>
                <c:pt idx="93">
                  <c:v>4010</c:v>
                </c:pt>
                <c:pt idx="94">
                  <c:v>4010</c:v>
                </c:pt>
                <c:pt idx="95">
                  <c:v>4020</c:v>
                </c:pt>
                <c:pt idx="96">
                  <c:v>4017</c:v>
                </c:pt>
                <c:pt idx="97">
                  <c:v>4008</c:v>
                </c:pt>
                <c:pt idx="98">
                  <c:v>4005</c:v>
                </c:pt>
                <c:pt idx="99">
                  <c:v>3998</c:v>
                </c:pt>
                <c:pt idx="100">
                  <c:v>3987</c:v>
                </c:pt>
                <c:pt idx="101">
                  <c:v>3981</c:v>
                </c:pt>
                <c:pt idx="102">
                  <c:v>3967</c:v>
                </c:pt>
                <c:pt idx="103">
                  <c:v>3941</c:v>
                </c:pt>
                <c:pt idx="104">
                  <c:v>3922</c:v>
                </c:pt>
                <c:pt idx="105">
                  <c:v>3918</c:v>
                </c:pt>
                <c:pt idx="106">
                  <c:v>3895</c:v>
                </c:pt>
                <c:pt idx="107">
                  <c:v>3877</c:v>
                </c:pt>
                <c:pt idx="108">
                  <c:v>3878</c:v>
                </c:pt>
                <c:pt idx="109">
                  <c:v>3880</c:v>
                </c:pt>
                <c:pt idx="110">
                  <c:v>3869</c:v>
                </c:pt>
                <c:pt idx="111">
                  <c:v>3863</c:v>
                </c:pt>
                <c:pt idx="112">
                  <c:v>3829</c:v>
                </c:pt>
                <c:pt idx="113">
                  <c:v>3814</c:v>
                </c:pt>
                <c:pt idx="114">
                  <c:v>3824</c:v>
                </c:pt>
                <c:pt idx="115">
                  <c:v>3828</c:v>
                </c:pt>
                <c:pt idx="116">
                  <c:v>3823</c:v>
                </c:pt>
                <c:pt idx="117">
                  <c:v>3879</c:v>
                </c:pt>
                <c:pt idx="118">
                  <c:v>3898</c:v>
                </c:pt>
                <c:pt idx="119">
                  <c:v>3897</c:v>
                </c:pt>
                <c:pt idx="120">
                  <c:v>3905</c:v>
                </c:pt>
                <c:pt idx="121">
                  <c:v>3910</c:v>
                </c:pt>
                <c:pt idx="122">
                  <c:v>3973</c:v>
                </c:pt>
                <c:pt idx="123">
                  <c:v>3958</c:v>
                </c:pt>
                <c:pt idx="124">
                  <c:v>3933</c:v>
                </c:pt>
                <c:pt idx="125">
                  <c:v>3927</c:v>
                </c:pt>
                <c:pt idx="126">
                  <c:v>3919</c:v>
                </c:pt>
                <c:pt idx="127">
                  <c:v>3902</c:v>
                </c:pt>
                <c:pt idx="128">
                  <c:v>3917</c:v>
                </c:pt>
                <c:pt idx="129">
                  <c:v>3906</c:v>
                </c:pt>
                <c:pt idx="130">
                  <c:v>3894</c:v>
                </c:pt>
                <c:pt idx="131">
                  <c:v>3893</c:v>
                </c:pt>
                <c:pt idx="132">
                  <c:v>3890</c:v>
                </c:pt>
                <c:pt idx="133">
                  <c:v>3908</c:v>
                </c:pt>
                <c:pt idx="134">
                  <c:v>3908</c:v>
                </c:pt>
                <c:pt idx="135">
                  <c:v>3903</c:v>
                </c:pt>
                <c:pt idx="136">
                  <c:v>3894</c:v>
                </c:pt>
                <c:pt idx="137">
                  <c:v>3900</c:v>
                </c:pt>
                <c:pt idx="138">
                  <c:v>3903</c:v>
                </c:pt>
                <c:pt idx="139">
                  <c:v>3885</c:v>
                </c:pt>
                <c:pt idx="140">
                  <c:v>3889</c:v>
                </c:pt>
                <c:pt idx="141">
                  <c:v>3893</c:v>
                </c:pt>
                <c:pt idx="142">
                  <c:v>3887</c:v>
                </c:pt>
                <c:pt idx="143">
                  <c:v>3882</c:v>
                </c:pt>
                <c:pt idx="144">
                  <c:v>3888</c:v>
                </c:pt>
                <c:pt idx="145">
                  <c:v>3882</c:v>
                </c:pt>
                <c:pt idx="146">
                  <c:v>3860</c:v>
                </c:pt>
                <c:pt idx="147">
                  <c:v>3845</c:v>
                </c:pt>
                <c:pt idx="148">
                  <c:v>3830</c:v>
                </c:pt>
                <c:pt idx="149">
                  <c:v>3821</c:v>
                </c:pt>
                <c:pt idx="150">
                  <c:v>3821</c:v>
                </c:pt>
                <c:pt idx="151">
                  <c:v>3784</c:v>
                </c:pt>
                <c:pt idx="152">
                  <c:v>3767</c:v>
                </c:pt>
                <c:pt idx="153">
                  <c:v>3783</c:v>
                </c:pt>
                <c:pt idx="154">
                  <c:v>3795</c:v>
                </c:pt>
                <c:pt idx="155">
                  <c:v>3792</c:v>
                </c:pt>
                <c:pt idx="156">
                  <c:v>3793</c:v>
                </c:pt>
                <c:pt idx="157">
                  <c:v>3795</c:v>
                </c:pt>
                <c:pt idx="158">
                  <c:v>3789</c:v>
                </c:pt>
                <c:pt idx="159">
                  <c:v>3770</c:v>
                </c:pt>
                <c:pt idx="160">
                  <c:v>3770</c:v>
                </c:pt>
                <c:pt idx="161">
                  <c:v>3770</c:v>
                </c:pt>
                <c:pt idx="162">
                  <c:v>3757</c:v>
                </c:pt>
                <c:pt idx="163">
                  <c:v>3727</c:v>
                </c:pt>
                <c:pt idx="164">
                  <c:v>3708</c:v>
                </c:pt>
                <c:pt idx="165">
                  <c:v>3714</c:v>
                </c:pt>
                <c:pt idx="166">
                  <c:v>3714</c:v>
                </c:pt>
                <c:pt idx="167">
                  <c:v>3726</c:v>
                </c:pt>
                <c:pt idx="168">
                  <c:v>3741</c:v>
                </c:pt>
                <c:pt idx="169">
                  <c:v>3748</c:v>
                </c:pt>
                <c:pt idx="170">
                  <c:v>3755</c:v>
                </c:pt>
                <c:pt idx="171">
                  <c:v>3745</c:v>
                </c:pt>
                <c:pt idx="172">
                  <c:v>3757</c:v>
                </c:pt>
                <c:pt idx="173">
                  <c:v>3769</c:v>
                </c:pt>
                <c:pt idx="174">
                  <c:v>3765</c:v>
                </c:pt>
                <c:pt idx="175">
                  <c:v>3764</c:v>
                </c:pt>
                <c:pt idx="176">
                  <c:v>3775</c:v>
                </c:pt>
                <c:pt idx="177">
                  <c:v>3768</c:v>
                </c:pt>
                <c:pt idx="178">
                  <c:v>3760</c:v>
                </c:pt>
                <c:pt idx="179">
                  <c:v>3740</c:v>
                </c:pt>
                <c:pt idx="180">
                  <c:v>3715</c:v>
                </c:pt>
                <c:pt idx="181">
                  <c:v>3733</c:v>
                </c:pt>
                <c:pt idx="182">
                  <c:v>3745</c:v>
                </c:pt>
                <c:pt idx="183">
                  <c:v>3741</c:v>
                </c:pt>
                <c:pt idx="184">
                  <c:v>3730</c:v>
                </c:pt>
                <c:pt idx="185">
                  <c:v>3719</c:v>
                </c:pt>
                <c:pt idx="186">
                  <c:v>3727</c:v>
                </c:pt>
                <c:pt idx="187">
                  <c:v>3730</c:v>
                </c:pt>
                <c:pt idx="188">
                  <c:v>3730</c:v>
                </c:pt>
                <c:pt idx="189">
                  <c:v>3720</c:v>
                </c:pt>
                <c:pt idx="190">
                  <c:v>3713</c:v>
                </c:pt>
                <c:pt idx="191">
                  <c:v>3702</c:v>
                </c:pt>
                <c:pt idx="192">
                  <c:v>3702</c:v>
                </c:pt>
                <c:pt idx="193">
                  <c:v>3705</c:v>
                </c:pt>
                <c:pt idx="194">
                  <c:v>3685</c:v>
                </c:pt>
                <c:pt idx="195">
                  <c:v>3679</c:v>
                </c:pt>
                <c:pt idx="196">
                  <c:v>3665</c:v>
                </c:pt>
                <c:pt idx="197">
                  <c:v>3658</c:v>
                </c:pt>
                <c:pt idx="198">
                  <c:v>3647</c:v>
                </c:pt>
                <c:pt idx="199">
                  <c:v>3645</c:v>
                </c:pt>
                <c:pt idx="200">
                  <c:v>3648</c:v>
                </c:pt>
                <c:pt idx="201">
                  <c:v>3647</c:v>
                </c:pt>
                <c:pt idx="202">
                  <c:v>3647</c:v>
                </c:pt>
                <c:pt idx="203">
                  <c:v>3650</c:v>
                </c:pt>
                <c:pt idx="204">
                  <c:v>3650</c:v>
                </c:pt>
                <c:pt idx="205">
                  <c:v>3647</c:v>
                </c:pt>
                <c:pt idx="206">
                  <c:v>3653</c:v>
                </c:pt>
                <c:pt idx="207">
                  <c:v>3649</c:v>
                </c:pt>
                <c:pt idx="208">
                  <c:v>3649</c:v>
                </c:pt>
                <c:pt idx="209">
                  <c:v>3651</c:v>
                </c:pt>
                <c:pt idx="210">
                  <c:v>3664</c:v>
                </c:pt>
                <c:pt idx="211">
                  <c:v>3669</c:v>
                </c:pt>
                <c:pt idx="212">
                  <c:v>3663</c:v>
                </c:pt>
                <c:pt idx="213">
                  <c:v>3656</c:v>
                </c:pt>
                <c:pt idx="214">
                  <c:v>3660</c:v>
                </c:pt>
                <c:pt idx="215">
                  <c:v>3670</c:v>
                </c:pt>
                <c:pt idx="216">
                  <c:v>3682</c:v>
                </c:pt>
                <c:pt idx="217">
                  <c:v>3708</c:v>
                </c:pt>
                <c:pt idx="218">
                  <c:v>3723</c:v>
                </c:pt>
                <c:pt idx="219">
                  <c:v>3728</c:v>
                </c:pt>
                <c:pt idx="220">
                  <c:v>3763</c:v>
                </c:pt>
                <c:pt idx="221">
                  <c:v>3768</c:v>
                </c:pt>
                <c:pt idx="222">
                  <c:v>3771</c:v>
                </c:pt>
                <c:pt idx="223">
                  <c:v>3795</c:v>
                </c:pt>
                <c:pt idx="224">
                  <c:v>3803</c:v>
                </c:pt>
                <c:pt idx="225">
                  <c:v>3801</c:v>
                </c:pt>
                <c:pt idx="226">
                  <c:v>3801</c:v>
                </c:pt>
                <c:pt idx="227">
                  <c:v>3807</c:v>
                </c:pt>
                <c:pt idx="228">
                  <c:v>3805</c:v>
                </c:pt>
                <c:pt idx="229">
                  <c:v>3813</c:v>
                </c:pt>
                <c:pt idx="230">
                  <c:v>3819</c:v>
                </c:pt>
                <c:pt idx="231">
                  <c:v>3823</c:v>
                </c:pt>
                <c:pt idx="232">
                  <c:v>3821</c:v>
                </c:pt>
                <c:pt idx="233">
                  <c:v>3840</c:v>
                </c:pt>
                <c:pt idx="234">
                  <c:v>3855</c:v>
                </c:pt>
                <c:pt idx="235">
                  <c:v>3870</c:v>
                </c:pt>
                <c:pt idx="236">
                  <c:v>3878</c:v>
                </c:pt>
                <c:pt idx="237">
                  <c:v>3880</c:v>
                </c:pt>
                <c:pt idx="238">
                  <c:v>3885</c:v>
                </c:pt>
                <c:pt idx="239">
                  <c:v>3879</c:v>
                </c:pt>
                <c:pt idx="240">
                  <c:v>3880</c:v>
                </c:pt>
                <c:pt idx="241">
                  <c:v>3878</c:v>
                </c:pt>
                <c:pt idx="242">
                  <c:v>3875</c:v>
                </c:pt>
                <c:pt idx="243">
                  <c:v>3879</c:v>
                </c:pt>
                <c:pt idx="244">
                  <c:v>3877</c:v>
                </c:pt>
                <c:pt idx="245">
                  <c:v>3877</c:v>
                </c:pt>
              </c:numCache>
            </c:numRef>
          </c:val>
          <c:smooth val="0"/>
          <c:extLst>
            <c:ext xmlns:c16="http://schemas.microsoft.com/office/drawing/2014/chart" uri="{C3380CC4-5D6E-409C-BE32-E72D297353CC}">
              <c16:uniqueId val="{00000002-F6E3-4652-A8BC-6626341034AF}"/>
            </c:ext>
          </c:extLst>
        </c:ser>
        <c:ser>
          <c:idx val="3"/>
          <c:order val="3"/>
          <c:tx>
            <c:strRef>
              <c:f>Sheet1!$E$254</c:f>
              <c:strCache>
                <c:ptCount val="1"/>
                <c:pt idx="0">
                  <c:v>冷轧</c:v>
                </c:pt>
              </c:strCache>
            </c:strRef>
          </c:tx>
          <c:spPr>
            <a:ln w="19050" cap="rnd">
              <a:solidFill>
                <a:schemeClr val="accent4"/>
              </a:solidFill>
              <a:round/>
            </a:ln>
            <a:effectLst/>
          </c:spPr>
          <c:marker>
            <c:symbol val="none"/>
          </c:marker>
          <c:dPt>
            <c:idx val="245"/>
            <c:marker>
              <c:symbol val="circle"/>
              <c:size val="5"/>
              <c:spPr>
                <a:solidFill>
                  <a:srgbClr val="FF0000"/>
                </a:solidFill>
                <a:ln w="22225">
                  <a:solidFill>
                    <a:schemeClr val="accent4"/>
                  </a:solidFill>
                </a:ln>
                <a:effectLst/>
              </c:spPr>
            </c:marker>
            <c:bubble3D val="0"/>
            <c:extLst>
              <c:ext xmlns:c16="http://schemas.microsoft.com/office/drawing/2014/chart" uri="{C3380CC4-5D6E-409C-BE32-E72D297353CC}">
                <c16:uniqueId val="{00000006-F6E3-4652-A8BC-6626341034AF}"/>
              </c:ext>
            </c:extLst>
          </c:dPt>
          <c:cat>
            <c:numRef>
              <c:f>Sheet1!$A$255:$A$500</c:f>
              <c:numCache>
                <c:formatCode>yyyy\-mm\-dd</c:formatCode>
                <c:ptCount val="246"/>
                <c:pt idx="0">
                  <c:v>43467</c:v>
                </c:pt>
                <c:pt idx="1">
                  <c:v>43468</c:v>
                </c:pt>
                <c:pt idx="2">
                  <c:v>43469</c:v>
                </c:pt>
                <c:pt idx="3">
                  <c:v>43472</c:v>
                </c:pt>
                <c:pt idx="4">
                  <c:v>43473</c:v>
                </c:pt>
                <c:pt idx="5">
                  <c:v>43474</c:v>
                </c:pt>
                <c:pt idx="6">
                  <c:v>43475</c:v>
                </c:pt>
                <c:pt idx="7">
                  <c:v>43476</c:v>
                </c:pt>
                <c:pt idx="8">
                  <c:v>43479</c:v>
                </c:pt>
                <c:pt idx="9">
                  <c:v>43480</c:v>
                </c:pt>
                <c:pt idx="10">
                  <c:v>43481</c:v>
                </c:pt>
                <c:pt idx="11">
                  <c:v>43482</c:v>
                </c:pt>
                <c:pt idx="12">
                  <c:v>43483</c:v>
                </c:pt>
                <c:pt idx="13">
                  <c:v>43486</c:v>
                </c:pt>
                <c:pt idx="14">
                  <c:v>43487</c:v>
                </c:pt>
                <c:pt idx="15">
                  <c:v>43488</c:v>
                </c:pt>
                <c:pt idx="16">
                  <c:v>43489</c:v>
                </c:pt>
                <c:pt idx="17">
                  <c:v>43490</c:v>
                </c:pt>
                <c:pt idx="18">
                  <c:v>43493</c:v>
                </c:pt>
                <c:pt idx="19">
                  <c:v>43494</c:v>
                </c:pt>
                <c:pt idx="20">
                  <c:v>43495</c:v>
                </c:pt>
                <c:pt idx="21">
                  <c:v>43496</c:v>
                </c:pt>
                <c:pt idx="22">
                  <c:v>43497</c:v>
                </c:pt>
                <c:pt idx="23">
                  <c:v>43498</c:v>
                </c:pt>
                <c:pt idx="24">
                  <c:v>43499</c:v>
                </c:pt>
                <c:pt idx="25">
                  <c:v>43507</c:v>
                </c:pt>
                <c:pt idx="26">
                  <c:v>43508</c:v>
                </c:pt>
                <c:pt idx="27">
                  <c:v>43509</c:v>
                </c:pt>
                <c:pt idx="28">
                  <c:v>43510</c:v>
                </c:pt>
                <c:pt idx="29">
                  <c:v>43511</c:v>
                </c:pt>
                <c:pt idx="30">
                  <c:v>43514</c:v>
                </c:pt>
                <c:pt idx="31">
                  <c:v>43515</c:v>
                </c:pt>
                <c:pt idx="32">
                  <c:v>43516</c:v>
                </c:pt>
                <c:pt idx="33">
                  <c:v>43517</c:v>
                </c:pt>
                <c:pt idx="34">
                  <c:v>43518</c:v>
                </c:pt>
                <c:pt idx="35">
                  <c:v>43521</c:v>
                </c:pt>
                <c:pt idx="36">
                  <c:v>43522</c:v>
                </c:pt>
                <c:pt idx="37">
                  <c:v>43523</c:v>
                </c:pt>
                <c:pt idx="38">
                  <c:v>43524</c:v>
                </c:pt>
                <c:pt idx="39">
                  <c:v>43525</c:v>
                </c:pt>
                <c:pt idx="40">
                  <c:v>43528</c:v>
                </c:pt>
                <c:pt idx="41">
                  <c:v>43529</c:v>
                </c:pt>
                <c:pt idx="42">
                  <c:v>43530</c:v>
                </c:pt>
                <c:pt idx="43">
                  <c:v>43531</c:v>
                </c:pt>
                <c:pt idx="44">
                  <c:v>43532</c:v>
                </c:pt>
                <c:pt idx="45">
                  <c:v>43535</c:v>
                </c:pt>
                <c:pt idx="46">
                  <c:v>43536</c:v>
                </c:pt>
                <c:pt idx="47">
                  <c:v>43537</c:v>
                </c:pt>
                <c:pt idx="48">
                  <c:v>43538</c:v>
                </c:pt>
                <c:pt idx="49">
                  <c:v>43539</c:v>
                </c:pt>
                <c:pt idx="50">
                  <c:v>43542</c:v>
                </c:pt>
                <c:pt idx="51">
                  <c:v>43543</c:v>
                </c:pt>
                <c:pt idx="52">
                  <c:v>43544</c:v>
                </c:pt>
                <c:pt idx="53">
                  <c:v>43545</c:v>
                </c:pt>
                <c:pt idx="54">
                  <c:v>43546</c:v>
                </c:pt>
                <c:pt idx="55">
                  <c:v>43549</c:v>
                </c:pt>
                <c:pt idx="56">
                  <c:v>43550</c:v>
                </c:pt>
                <c:pt idx="57">
                  <c:v>43551</c:v>
                </c:pt>
                <c:pt idx="58">
                  <c:v>43552</c:v>
                </c:pt>
                <c:pt idx="59">
                  <c:v>43553</c:v>
                </c:pt>
                <c:pt idx="60">
                  <c:v>43556</c:v>
                </c:pt>
                <c:pt idx="61">
                  <c:v>43557</c:v>
                </c:pt>
                <c:pt idx="62">
                  <c:v>43558</c:v>
                </c:pt>
                <c:pt idx="63">
                  <c:v>43559</c:v>
                </c:pt>
                <c:pt idx="64">
                  <c:v>43563</c:v>
                </c:pt>
                <c:pt idx="65">
                  <c:v>43564</c:v>
                </c:pt>
                <c:pt idx="66">
                  <c:v>43565</c:v>
                </c:pt>
                <c:pt idx="67">
                  <c:v>43566</c:v>
                </c:pt>
                <c:pt idx="68">
                  <c:v>43567</c:v>
                </c:pt>
                <c:pt idx="69">
                  <c:v>43570</c:v>
                </c:pt>
                <c:pt idx="70">
                  <c:v>43571</c:v>
                </c:pt>
                <c:pt idx="71">
                  <c:v>43572</c:v>
                </c:pt>
                <c:pt idx="72">
                  <c:v>43573</c:v>
                </c:pt>
                <c:pt idx="73">
                  <c:v>43574</c:v>
                </c:pt>
                <c:pt idx="74">
                  <c:v>43577</c:v>
                </c:pt>
                <c:pt idx="75">
                  <c:v>43578</c:v>
                </c:pt>
                <c:pt idx="76">
                  <c:v>43579</c:v>
                </c:pt>
                <c:pt idx="77">
                  <c:v>43580</c:v>
                </c:pt>
                <c:pt idx="78">
                  <c:v>43581</c:v>
                </c:pt>
                <c:pt idx="79">
                  <c:v>43583</c:v>
                </c:pt>
                <c:pt idx="80">
                  <c:v>43584</c:v>
                </c:pt>
                <c:pt idx="81">
                  <c:v>43585</c:v>
                </c:pt>
                <c:pt idx="82">
                  <c:v>43590</c:v>
                </c:pt>
                <c:pt idx="83">
                  <c:v>43591</c:v>
                </c:pt>
                <c:pt idx="84">
                  <c:v>43592</c:v>
                </c:pt>
                <c:pt idx="85">
                  <c:v>43593</c:v>
                </c:pt>
                <c:pt idx="86">
                  <c:v>43594</c:v>
                </c:pt>
                <c:pt idx="87">
                  <c:v>43595</c:v>
                </c:pt>
                <c:pt idx="88">
                  <c:v>43598</c:v>
                </c:pt>
                <c:pt idx="89">
                  <c:v>43599</c:v>
                </c:pt>
                <c:pt idx="90">
                  <c:v>43600</c:v>
                </c:pt>
                <c:pt idx="91">
                  <c:v>43601</c:v>
                </c:pt>
                <c:pt idx="92">
                  <c:v>43602</c:v>
                </c:pt>
                <c:pt idx="93">
                  <c:v>43605</c:v>
                </c:pt>
                <c:pt idx="94">
                  <c:v>43606</c:v>
                </c:pt>
                <c:pt idx="95">
                  <c:v>43607</c:v>
                </c:pt>
                <c:pt idx="96">
                  <c:v>43608</c:v>
                </c:pt>
                <c:pt idx="97">
                  <c:v>43609</c:v>
                </c:pt>
                <c:pt idx="98">
                  <c:v>43612</c:v>
                </c:pt>
                <c:pt idx="99">
                  <c:v>43613</c:v>
                </c:pt>
                <c:pt idx="100">
                  <c:v>43614</c:v>
                </c:pt>
                <c:pt idx="101">
                  <c:v>43615</c:v>
                </c:pt>
                <c:pt idx="102">
                  <c:v>43616</c:v>
                </c:pt>
                <c:pt idx="103">
                  <c:v>43619</c:v>
                </c:pt>
                <c:pt idx="104">
                  <c:v>43620</c:v>
                </c:pt>
                <c:pt idx="105">
                  <c:v>43621</c:v>
                </c:pt>
                <c:pt idx="106">
                  <c:v>43622</c:v>
                </c:pt>
                <c:pt idx="107">
                  <c:v>43626</c:v>
                </c:pt>
                <c:pt idx="108">
                  <c:v>43627</c:v>
                </c:pt>
                <c:pt idx="109">
                  <c:v>43628</c:v>
                </c:pt>
                <c:pt idx="110">
                  <c:v>43629</c:v>
                </c:pt>
                <c:pt idx="111">
                  <c:v>43630</c:v>
                </c:pt>
                <c:pt idx="112">
                  <c:v>43633</c:v>
                </c:pt>
                <c:pt idx="113">
                  <c:v>43634</c:v>
                </c:pt>
                <c:pt idx="114">
                  <c:v>43635</c:v>
                </c:pt>
                <c:pt idx="115">
                  <c:v>43636</c:v>
                </c:pt>
                <c:pt idx="116">
                  <c:v>43637</c:v>
                </c:pt>
                <c:pt idx="117">
                  <c:v>43640</c:v>
                </c:pt>
                <c:pt idx="118">
                  <c:v>43641</c:v>
                </c:pt>
                <c:pt idx="119">
                  <c:v>43642</c:v>
                </c:pt>
                <c:pt idx="120">
                  <c:v>43643</c:v>
                </c:pt>
                <c:pt idx="121">
                  <c:v>43644</c:v>
                </c:pt>
                <c:pt idx="122">
                  <c:v>43647</c:v>
                </c:pt>
                <c:pt idx="123">
                  <c:v>43648</c:v>
                </c:pt>
                <c:pt idx="124">
                  <c:v>43649</c:v>
                </c:pt>
                <c:pt idx="125">
                  <c:v>43650</c:v>
                </c:pt>
                <c:pt idx="126">
                  <c:v>43651</c:v>
                </c:pt>
                <c:pt idx="127">
                  <c:v>43654</c:v>
                </c:pt>
                <c:pt idx="128">
                  <c:v>43655</c:v>
                </c:pt>
                <c:pt idx="129">
                  <c:v>43656</c:v>
                </c:pt>
                <c:pt idx="130">
                  <c:v>43657</c:v>
                </c:pt>
                <c:pt idx="131">
                  <c:v>43658</c:v>
                </c:pt>
                <c:pt idx="132">
                  <c:v>43661</c:v>
                </c:pt>
                <c:pt idx="133">
                  <c:v>43662</c:v>
                </c:pt>
                <c:pt idx="134">
                  <c:v>43663</c:v>
                </c:pt>
                <c:pt idx="135">
                  <c:v>43664</c:v>
                </c:pt>
                <c:pt idx="136">
                  <c:v>43665</c:v>
                </c:pt>
                <c:pt idx="137">
                  <c:v>43668</c:v>
                </c:pt>
                <c:pt idx="138">
                  <c:v>43669</c:v>
                </c:pt>
                <c:pt idx="139">
                  <c:v>43670</c:v>
                </c:pt>
                <c:pt idx="140">
                  <c:v>43671</c:v>
                </c:pt>
                <c:pt idx="141">
                  <c:v>43672</c:v>
                </c:pt>
                <c:pt idx="142">
                  <c:v>43675</c:v>
                </c:pt>
                <c:pt idx="143">
                  <c:v>43676</c:v>
                </c:pt>
                <c:pt idx="144">
                  <c:v>43677</c:v>
                </c:pt>
                <c:pt idx="145">
                  <c:v>43678</c:v>
                </c:pt>
                <c:pt idx="146">
                  <c:v>43679</c:v>
                </c:pt>
                <c:pt idx="147">
                  <c:v>43682</c:v>
                </c:pt>
                <c:pt idx="148">
                  <c:v>43683</c:v>
                </c:pt>
                <c:pt idx="149">
                  <c:v>43684</c:v>
                </c:pt>
                <c:pt idx="150">
                  <c:v>43685</c:v>
                </c:pt>
                <c:pt idx="151">
                  <c:v>43686</c:v>
                </c:pt>
                <c:pt idx="152">
                  <c:v>43689</c:v>
                </c:pt>
                <c:pt idx="153">
                  <c:v>43690</c:v>
                </c:pt>
                <c:pt idx="154">
                  <c:v>43691</c:v>
                </c:pt>
                <c:pt idx="155">
                  <c:v>43692</c:v>
                </c:pt>
                <c:pt idx="156">
                  <c:v>43693</c:v>
                </c:pt>
                <c:pt idx="157">
                  <c:v>43696</c:v>
                </c:pt>
                <c:pt idx="158">
                  <c:v>43697</c:v>
                </c:pt>
                <c:pt idx="159">
                  <c:v>43698</c:v>
                </c:pt>
                <c:pt idx="160">
                  <c:v>43699</c:v>
                </c:pt>
                <c:pt idx="161">
                  <c:v>43700</c:v>
                </c:pt>
                <c:pt idx="162">
                  <c:v>43703</c:v>
                </c:pt>
                <c:pt idx="163">
                  <c:v>43704</c:v>
                </c:pt>
                <c:pt idx="164">
                  <c:v>43705</c:v>
                </c:pt>
                <c:pt idx="165">
                  <c:v>43706</c:v>
                </c:pt>
                <c:pt idx="166">
                  <c:v>43707</c:v>
                </c:pt>
                <c:pt idx="167">
                  <c:v>43710</c:v>
                </c:pt>
                <c:pt idx="168">
                  <c:v>43711</c:v>
                </c:pt>
                <c:pt idx="169">
                  <c:v>43712</c:v>
                </c:pt>
                <c:pt idx="170">
                  <c:v>43713</c:v>
                </c:pt>
                <c:pt idx="171">
                  <c:v>43714</c:v>
                </c:pt>
                <c:pt idx="172">
                  <c:v>43717</c:v>
                </c:pt>
                <c:pt idx="173">
                  <c:v>43718</c:v>
                </c:pt>
                <c:pt idx="174">
                  <c:v>43719</c:v>
                </c:pt>
                <c:pt idx="175">
                  <c:v>43720</c:v>
                </c:pt>
                <c:pt idx="176">
                  <c:v>43724</c:v>
                </c:pt>
                <c:pt idx="177">
                  <c:v>43725</c:v>
                </c:pt>
                <c:pt idx="178">
                  <c:v>43726</c:v>
                </c:pt>
                <c:pt idx="179">
                  <c:v>43727</c:v>
                </c:pt>
                <c:pt idx="180">
                  <c:v>43728</c:v>
                </c:pt>
                <c:pt idx="181">
                  <c:v>43731</c:v>
                </c:pt>
                <c:pt idx="182">
                  <c:v>43732</c:v>
                </c:pt>
                <c:pt idx="183">
                  <c:v>43733</c:v>
                </c:pt>
                <c:pt idx="184">
                  <c:v>43734</c:v>
                </c:pt>
                <c:pt idx="185">
                  <c:v>43735</c:v>
                </c:pt>
                <c:pt idx="186">
                  <c:v>43737</c:v>
                </c:pt>
                <c:pt idx="187">
                  <c:v>43738</c:v>
                </c:pt>
                <c:pt idx="188">
                  <c:v>43746</c:v>
                </c:pt>
                <c:pt idx="189">
                  <c:v>43747</c:v>
                </c:pt>
                <c:pt idx="190">
                  <c:v>43748</c:v>
                </c:pt>
                <c:pt idx="191">
                  <c:v>43749</c:v>
                </c:pt>
                <c:pt idx="192">
                  <c:v>43750</c:v>
                </c:pt>
                <c:pt idx="193">
                  <c:v>43752</c:v>
                </c:pt>
                <c:pt idx="194">
                  <c:v>43753</c:v>
                </c:pt>
                <c:pt idx="195">
                  <c:v>43754</c:v>
                </c:pt>
                <c:pt idx="196">
                  <c:v>43755</c:v>
                </c:pt>
                <c:pt idx="197">
                  <c:v>43756</c:v>
                </c:pt>
                <c:pt idx="198">
                  <c:v>43759</c:v>
                </c:pt>
                <c:pt idx="199">
                  <c:v>43760</c:v>
                </c:pt>
                <c:pt idx="200">
                  <c:v>43761</c:v>
                </c:pt>
                <c:pt idx="201">
                  <c:v>43762</c:v>
                </c:pt>
                <c:pt idx="202">
                  <c:v>43763</c:v>
                </c:pt>
                <c:pt idx="203">
                  <c:v>43766</c:v>
                </c:pt>
                <c:pt idx="204">
                  <c:v>43767</c:v>
                </c:pt>
                <c:pt idx="205">
                  <c:v>43768</c:v>
                </c:pt>
                <c:pt idx="206">
                  <c:v>43769</c:v>
                </c:pt>
                <c:pt idx="207">
                  <c:v>43770</c:v>
                </c:pt>
                <c:pt idx="208">
                  <c:v>43773</c:v>
                </c:pt>
                <c:pt idx="209">
                  <c:v>43774</c:v>
                </c:pt>
                <c:pt idx="210">
                  <c:v>43775</c:v>
                </c:pt>
                <c:pt idx="211">
                  <c:v>43776</c:v>
                </c:pt>
                <c:pt idx="212">
                  <c:v>43777</c:v>
                </c:pt>
                <c:pt idx="213">
                  <c:v>43780</c:v>
                </c:pt>
                <c:pt idx="214">
                  <c:v>43781</c:v>
                </c:pt>
                <c:pt idx="215">
                  <c:v>43782</c:v>
                </c:pt>
                <c:pt idx="216">
                  <c:v>43783</c:v>
                </c:pt>
                <c:pt idx="217">
                  <c:v>43784</c:v>
                </c:pt>
                <c:pt idx="218">
                  <c:v>43787</c:v>
                </c:pt>
                <c:pt idx="219">
                  <c:v>43788</c:v>
                </c:pt>
                <c:pt idx="220">
                  <c:v>43789</c:v>
                </c:pt>
                <c:pt idx="221">
                  <c:v>43790</c:v>
                </c:pt>
                <c:pt idx="222">
                  <c:v>43791</c:v>
                </c:pt>
                <c:pt idx="223">
                  <c:v>43794</c:v>
                </c:pt>
                <c:pt idx="224">
                  <c:v>43795</c:v>
                </c:pt>
                <c:pt idx="225">
                  <c:v>43796</c:v>
                </c:pt>
                <c:pt idx="226">
                  <c:v>43797</c:v>
                </c:pt>
                <c:pt idx="227">
                  <c:v>43798</c:v>
                </c:pt>
                <c:pt idx="228">
                  <c:v>43801</c:v>
                </c:pt>
                <c:pt idx="229">
                  <c:v>43802</c:v>
                </c:pt>
                <c:pt idx="230">
                  <c:v>43803</c:v>
                </c:pt>
                <c:pt idx="231">
                  <c:v>43804</c:v>
                </c:pt>
                <c:pt idx="232">
                  <c:v>43805</c:v>
                </c:pt>
                <c:pt idx="233">
                  <c:v>43808</c:v>
                </c:pt>
                <c:pt idx="234">
                  <c:v>43809</c:v>
                </c:pt>
                <c:pt idx="235">
                  <c:v>43810</c:v>
                </c:pt>
                <c:pt idx="236">
                  <c:v>43811</c:v>
                </c:pt>
                <c:pt idx="237">
                  <c:v>43812</c:v>
                </c:pt>
                <c:pt idx="238">
                  <c:v>43815</c:v>
                </c:pt>
                <c:pt idx="239">
                  <c:v>43816</c:v>
                </c:pt>
                <c:pt idx="240">
                  <c:v>43817</c:v>
                </c:pt>
                <c:pt idx="241">
                  <c:v>43818</c:v>
                </c:pt>
                <c:pt idx="242">
                  <c:v>43819</c:v>
                </c:pt>
                <c:pt idx="243">
                  <c:v>43822</c:v>
                </c:pt>
                <c:pt idx="244">
                  <c:v>43823</c:v>
                </c:pt>
                <c:pt idx="245">
                  <c:v>43824</c:v>
                </c:pt>
              </c:numCache>
            </c:numRef>
          </c:cat>
          <c:val>
            <c:numRef>
              <c:f>Sheet1!$E$255:$E$500</c:f>
              <c:numCache>
                <c:formatCode>General</c:formatCode>
                <c:ptCount val="246"/>
                <c:pt idx="0">
                  <c:v>4276</c:v>
                </c:pt>
                <c:pt idx="1">
                  <c:v>4273</c:v>
                </c:pt>
                <c:pt idx="2">
                  <c:v>4264</c:v>
                </c:pt>
                <c:pt idx="3">
                  <c:v>4265</c:v>
                </c:pt>
                <c:pt idx="4">
                  <c:v>4268</c:v>
                </c:pt>
                <c:pt idx="5">
                  <c:v>4271</c:v>
                </c:pt>
                <c:pt idx="6">
                  <c:v>4268</c:v>
                </c:pt>
                <c:pt idx="7">
                  <c:v>4265</c:v>
                </c:pt>
                <c:pt idx="8">
                  <c:v>4265</c:v>
                </c:pt>
                <c:pt idx="9">
                  <c:v>4260</c:v>
                </c:pt>
                <c:pt idx="10">
                  <c:v>4259</c:v>
                </c:pt>
                <c:pt idx="11">
                  <c:v>4257</c:v>
                </c:pt>
                <c:pt idx="12">
                  <c:v>4261</c:v>
                </c:pt>
                <c:pt idx="13">
                  <c:v>4263</c:v>
                </c:pt>
                <c:pt idx="14">
                  <c:v>4273</c:v>
                </c:pt>
                <c:pt idx="15">
                  <c:v>4274</c:v>
                </c:pt>
                <c:pt idx="16">
                  <c:v>4277</c:v>
                </c:pt>
                <c:pt idx="17">
                  <c:v>4289</c:v>
                </c:pt>
                <c:pt idx="18">
                  <c:v>4294</c:v>
                </c:pt>
                <c:pt idx="19">
                  <c:v>4293</c:v>
                </c:pt>
                <c:pt idx="20">
                  <c:v>4294</c:v>
                </c:pt>
                <c:pt idx="21">
                  <c:v>4298</c:v>
                </c:pt>
                <c:pt idx="22">
                  <c:v>4300</c:v>
                </c:pt>
                <c:pt idx="23">
                  <c:v>4300</c:v>
                </c:pt>
                <c:pt idx="24">
                  <c:v>4300</c:v>
                </c:pt>
                <c:pt idx="25">
                  <c:v>4316</c:v>
                </c:pt>
                <c:pt idx="26">
                  <c:v>4332</c:v>
                </c:pt>
                <c:pt idx="27">
                  <c:v>4341</c:v>
                </c:pt>
                <c:pt idx="28">
                  <c:v>4338</c:v>
                </c:pt>
                <c:pt idx="29">
                  <c:v>4329</c:v>
                </c:pt>
                <c:pt idx="30">
                  <c:v>4328</c:v>
                </c:pt>
                <c:pt idx="31">
                  <c:v>4333</c:v>
                </c:pt>
                <c:pt idx="32">
                  <c:v>4330</c:v>
                </c:pt>
                <c:pt idx="33">
                  <c:v>4330</c:v>
                </c:pt>
                <c:pt idx="34">
                  <c:v>4340</c:v>
                </c:pt>
                <c:pt idx="35">
                  <c:v>4343</c:v>
                </c:pt>
                <c:pt idx="36">
                  <c:v>4347</c:v>
                </c:pt>
                <c:pt idx="37">
                  <c:v>4353</c:v>
                </c:pt>
                <c:pt idx="38">
                  <c:v>4353</c:v>
                </c:pt>
                <c:pt idx="39">
                  <c:v>4365</c:v>
                </c:pt>
                <c:pt idx="40">
                  <c:v>4389</c:v>
                </c:pt>
                <c:pt idx="41">
                  <c:v>4393</c:v>
                </c:pt>
                <c:pt idx="42">
                  <c:v>4408</c:v>
                </c:pt>
                <c:pt idx="43">
                  <c:v>4412</c:v>
                </c:pt>
                <c:pt idx="44">
                  <c:v>4412</c:v>
                </c:pt>
                <c:pt idx="45">
                  <c:v>4408</c:v>
                </c:pt>
                <c:pt idx="46">
                  <c:v>4420</c:v>
                </c:pt>
                <c:pt idx="47">
                  <c:v>4420</c:v>
                </c:pt>
                <c:pt idx="48">
                  <c:v>4423</c:v>
                </c:pt>
                <c:pt idx="49">
                  <c:v>4421</c:v>
                </c:pt>
                <c:pt idx="50">
                  <c:v>4438</c:v>
                </c:pt>
                <c:pt idx="51">
                  <c:v>4458</c:v>
                </c:pt>
                <c:pt idx="52">
                  <c:v>4470</c:v>
                </c:pt>
                <c:pt idx="53">
                  <c:v>4480</c:v>
                </c:pt>
                <c:pt idx="54">
                  <c:v>4480</c:v>
                </c:pt>
                <c:pt idx="55">
                  <c:v>4478</c:v>
                </c:pt>
                <c:pt idx="56">
                  <c:v>4479</c:v>
                </c:pt>
                <c:pt idx="57">
                  <c:v>4472</c:v>
                </c:pt>
                <c:pt idx="58">
                  <c:v>4473</c:v>
                </c:pt>
                <c:pt idx="59">
                  <c:v>4474</c:v>
                </c:pt>
                <c:pt idx="60">
                  <c:v>4468</c:v>
                </c:pt>
                <c:pt idx="61">
                  <c:v>4470</c:v>
                </c:pt>
                <c:pt idx="62">
                  <c:v>4475</c:v>
                </c:pt>
                <c:pt idx="63">
                  <c:v>4476</c:v>
                </c:pt>
                <c:pt idx="64">
                  <c:v>4497</c:v>
                </c:pt>
                <c:pt idx="65">
                  <c:v>4512</c:v>
                </c:pt>
                <c:pt idx="66">
                  <c:v>4505</c:v>
                </c:pt>
                <c:pt idx="67">
                  <c:v>4502</c:v>
                </c:pt>
                <c:pt idx="68">
                  <c:v>4496</c:v>
                </c:pt>
                <c:pt idx="69">
                  <c:v>4496</c:v>
                </c:pt>
                <c:pt idx="70">
                  <c:v>4490</c:v>
                </c:pt>
                <c:pt idx="71">
                  <c:v>4484</c:v>
                </c:pt>
                <c:pt idx="72">
                  <c:v>4478</c:v>
                </c:pt>
                <c:pt idx="73">
                  <c:v>4469</c:v>
                </c:pt>
                <c:pt idx="74">
                  <c:v>4476</c:v>
                </c:pt>
                <c:pt idx="75">
                  <c:v>4475</c:v>
                </c:pt>
                <c:pt idx="76">
                  <c:v>4469</c:v>
                </c:pt>
                <c:pt idx="77">
                  <c:v>4467</c:v>
                </c:pt>
                <c:pt idx="78">
                  <c:v>4460</c:v>
                </c:pt>
                <c:pt idx="79">
                  <c:v>4459</c:v>
                </c:pt>
                <c:pt idx="80">
                  <c:v>4457</c:v>
                </c:pt>
                <c:pt idx="81">
                  <c:v>4459</c:v>
                </c:pt>
                <c:pt idx="82">
                  <c:v>4458</c:v>
                </c:pt>
                <c:pt idx="83">
                  <c:v>4455</c:v>
                </c:pt>
                <c:pt idx="84">
                  <c:v>4457</c:v>
                </c:pt>
                <c:pt idx="85">
                  <c:v>4452</c:v>
                </c:pt>
                <c:pt idx="86">
                  <c:v>4437</c:v>
                </c:pt>
                <c:pt idx="87">
                  <c:v>4430</c:v>
                </c:pt>
                <c:pt idx="88">
                  <c:v>4416</c:v>
                </c:pt>
                <c:pt idx="89">
                  <c:v>4401</c:v>
                </c:pt>
                <c:pt idx="90">
                  <c:v>4395</c:v>
                </c:pt>
                <c:pt idx="91">
                  <c:v>4387</c:v>
                </c:pt>
                <c:pt idx="92">
                  <c:v>4385</c:v>
                </c:pt>
                <c:pt idx="93">
                  <c:v>4379</c:v>
                </c:pt>
                <c:pt idx="94">
                  <c:v>4373</c:v>
                </c:pt>
                <c:pt idx="95">
                  <c:v>4373</c:v>
                </c:pt>
                <c:pt idx="96">
                  <c:v>4368</c:v>
                </c:pt>
                <c:pt idx="97">
                  <c:v>4363</c:v>
                </c:pt>
                <c:pt idx="98">
                  <c:v>4358</c:v>
                </c:pt>
                <c:pt idx="99">
                  <c:v>4352</c:v>
                </c:pt>
                <c:pt idx="100">
                  <c:v>4342</c:v>
                </c:pt>
                <c:pt idx="101">
                  <c:v>4334</c:v>
                </c:pt>
                <c:pt idx="102">
                  <c:v>4327</c:v>
                </c:pt>
                <c:pt idx="103">
                  <c:v>4315</c:v>
                </c:pt>
                <c:pt idx="104">
                  <c:v>4300</c:v>
                </c:pt>
                <c:pt idx="105">
                  <c:v>4291</c:v>
                </c:pt>
                <c:pt idx="106">
                  <c:v>4284</c:v>
                </c:pt>
                <c:pt idx="107">
                  <c:v>4260</c:v>
                </c:pt>
                <c:pt idx="108">
                  <c:v>4250</c:v>
                </c:pt>
                <c:pt idx="109">
                  <c:v>4251</c:v>
                </c:pt>
                <c:pt idx="110">
                  <c:v>4243</c:v>
                </c:pt>
                <c:pt idx="111">
                  <c:v>4242</c:v>
                </c:pt>
                <c:pt idx="112">
                  <c:v>4226</c:v>
                </c:pt>
                <c:pt idx="113">
                  <c:v>4218</c:v>
                </c:pt>
                <c:pt idx="114">
                  <c:v>4214</c:v>
                </c:pt>
                <c:pt idx="115">
                  <c:v>4207</c:v>
                </c:pt>
                <c:pt idx="116">
                  <c:v>4207</c:v>
                </c:pt>
                <c:pt idx="117">
                  <c:v>4231</c:v>
                </c:pt>
                <c:pt idx="118">
                  <c:v>4244</c:v>
                </c:pt>
                <c:pt idx="119">
                  <c:v>4246</c:v>
                </c:pt>
                <c:pt idx="120">
                  <c:v>4252</c:v>
                </c:pt>
                <c:pt idx="121">
                  <c:v>4256</c:v>
                </c:pt>
                <c:pt idx="122">
                  <c:v>4305</c:v>
                </c:pt>
                <c:pt idx="123">
                  <c:v>4300</c:v>
                </c:pt>
                <c:pt idx="124">
                  <c:v>4296</c:v>
                </c:pt>
                <c:pt idx="125">
                  <c:v>4295</c:v>
                </c:pt>
                <c:pt idx="126">
                  <c:v>4294</c:v>
                </c:pt>
                <c:pt idx="127">
                  <c:v>4290</c:v>
                </c:pt>
                <c:pt idx="128">
                  <c:v>4296</c:v>
                </c:pt>
                <c:pt idx="129">
                  <c:v>4284</c:v>
                </c:pt>
                <c:pt idx="130">
                  <c:v>4280</c:v>
                </c:pt>
                <c:pt idx="131">
                  <c:v>4278</c:v>
                </c:pt>
                <c:pt idx="132">
                  <c:v>4275</c:v>
                </c:pt>
                <c:pt idx="133">
                  <c:v>4282</c:v>
                </c:pt>
                <c:pt idx="134">
                  <c:v>4285</c:v>
                </c:pt>
                <c:pt idx="135">
                  <c:v>4287</c:v>
                </c:pt>
                <c:pt idx="136">
                  <c:v>4285</c:v>
                </c:pt>
                <c:pt idx="137">
                  <c:v>4289</c:v>
                </c:pt>
                <c:pt idx="138">
                  <c:v>4294</c:v>
                </c:pt>
                <c:pt idx="139">
                  <c:v>4295</c:v>
                </c:pt>
                <c:pt idx="140">
                  <c:v>4299</c:v>
                </c:pt>
                <c:pt idx="141">
                  <c:v>4306</c:v>
                </c:pt>
                <c:pt idx="142">
                  <c:v>4309</c:v>
                </c:pt>
                <c:pt idx="143">
                  <c:v>4317</c:v>
                </c:pt>
                <c:pt idx="144">
                  <c:v>4323</c:v>
                </c:pt>
                <c:pt idx="145">
                  <c:v>4334</c:v>
                </c:pt>
                <c:pt idx="146">
                  <c:v>4333</c:v>
                </c:pt>
                <c:pt idx="147">
                  <c:v>4331</c:v>
                </c:pt>
                <c:pt idx="148">
                  <c:v>4335</c:v>
                </c:pt>
                <c:pt idx="149">
                  <c:v>4333</c:v>
                </c:pt>
                <c:pt idx="150">
                  <c:v>4333</c:v>
                </c:pt>
                <c:pt idx="151">
                  <c:v>4329</c:v>
                </c:pt>
                <c:pt idx="152">
                  <c:v>4326</c:v>
                </c:pt>
                <c:pt idx="153">
                  <c:v>4325</c:v>
                </c:pt>
                <c:pt idx="154">
                  <c:v>4333</c:v>
                </c:pt>
                <c:pt idx="155">
                  <c:v>4332</c:v>
                </c:pt>
                <c:pt idx="156">
                  <c:v>4332</c:v>
                </c:pt>
                <c:pt idx="157">
                  <c:v>4333</c:v>
                </c:pt>
                <c:pt idx="158">
                  <c:v>4334</c:v>
                </c:pt>
                <c:pt idx="159">
                  <c:v>4326</c:v>
                </c:pt>
                <c:pt idx="160">
                  <c:v>4328</c:v>
                </c:pt>
                <c:pt idx="161">
                  <c:v>4328</c:v>
                </c:pt>
                <c:pt idx="162">
                  <c:v>4322</c:v>
                </c:pt>
                <c:pt idx="163">
                  <c:v>4313</c:v>
                </c:pt>
                <c:pt idx="164">
                  <c:v>4308</c:v>
                </c:pt>
                <c:pt idx="165">
                  <c:v>4308</c:v>
                </c:pt>
                <c:pt idx="166">
                  <c:v>4306</c:v>
                </c:pt>
                <c:pt idx="167">
                  <c:v>4305</c:v>
                </c:pt>
                <c:pt idx="168">
                  <c:v>4314</c:v>
                </c:pt>
                <c:pt idx="169">
                  <c:v>4320</c:v>
                </c:pt>
                <c:pt idx="170">
                  <c:v>4322</c:v>
                </c:pt>
                <c:pt idx="171">
                  <c:v>4321</c:v>
                </c:pt>
                <c:pt idx="172">
                  <c:v>4325</c:v>
                </c:pt>
                <c:pt idx="173">
                  <c:v>4336</c:v>
                </c:pt>
                <c:pt idx="174">
                  <c:v>4338</c:v>
                </c:pt>
                <c:pt idx="175">
                  <c:v>4338</c:v>
                </c:pt>
                <c:pt idx="176">
                  <c:v>4340</c:v>
                </c:pt>
                <c:pt idx="177">
                  <c:v>4340</c:v>
                </c:pt>
                <c:pt idx="178">
                  <c:v>4336</c:v>
                </c:pt>
                <c:pt idx="179">
                  <c:v>4334</c:v>
                </c:pt>
                <c:pt idx="180">
                  <c:v>4318</c:v>
                </c:pt>
                <c:pt idx="181">
                  <c:v>4320</c:v>
                </c:pt>
                <c:pt idx="182">
                  <c:v>4328</c:v>
                </c:pt>
                <c:pt idx="183">
                  <c:v>4329</c:v>
                </c:pt>
                <c:pt idx="184">
                  <c:v>4329</c:v>
                </c:pt>
                <c:pt idx="185">
                  <c:v>4329</c:v>
                </c:pt>
                <c:pt idx="186">
                  <c:v>4329</c:v>
                </c:pt>
                <c:pt idx="187">
                  <c:v>4328</c:v>
                </c:pt>
                <c:pt idx="188">
                  <c:v>4329</c:v>
                </c:pt>
                <c:pt idx="189">
                  <c:v>4328</c:v>
                </c:pt>
                <c:pt idx="190">
                  <c:v>4328</c:v>
                </c:pt>
                <c:pt idx="191">
                  <c:v>4325</c:v>
                </c:pt>
                <c:pt idx="192">
                  <c:v>4319</c:v>
                </c:pt>
                <c:pt idx="193">
                  <c:v>4318</c:v>
                </c:pt>
                <c:pt idx="194">
                  <c:v>4312</c:v>
                </c:pt>
                <c:pt idx="195">
                  <c:v>4308</c:v>
                </c:pt>
                <c:pt idx="196">
                  <c:v>4301</c:v>
                </c:pt>
                <c:pt idx="197">
                  <c:v>4295</c:v>
                </c:pt>
                <c:pt idx="198">
                  <c:v>4290</c:v>
                </c:pt>
                <c:pt idx="199">
                  <c:v>4287</c:v>
                </c:pt>
                <c:pt idx="200">
                  <c:v>4285</c:v>
                </c:pt>
                <c:pt idx="201">
                  <c:v>4283</c:v>
                </c:pt>
                <c:pt idx="202">
                  <c:v>4280</c:v>
                </c:pt>
                <c:pt idx="203">
                  <c:v>4280</c:v>
                </c:pt>
                <c:pt idx="204">
                  <c:v>4277</c:v>
                </c:pt>
                <c:pt idx="205">
                  <c:v>4276</c:v>
                </c:pt>
                <c:pt idx="206">
                  <c:v>4278</c:v>
                </c:pt>
                <c:pt idx="207">
                  <c:v>4274</c:v>
                </c:pt>
                <c:pt idx="208">
                  <c:v>4269</c:v>
                </c:pt>
                <c:pt idx="209">
                  <c:v>4268</c:v>
                </c:pt>
                <c:pt idx="210">
                  <c:v>4269</c:v>
                </c:pt>
                <c:pt idx="211">
                  <c:v>4271</c:v>
                </c:pt>
                <c:pt idx="212">
                  <c:v>4272</c:v>
                </c:pt>
                <c:pt idx="213">
                  <c:v>4270</c:v>
                </c:pt>
                <c:pt idx="214">
                  <c:v>4270</c:v>
                </c:pt>
                <c:pt idx="215">
                  <c:v>4278</c:v>
                </c:pt>
                <c:pt idx="216">
                  <c:v>4278</c:v>
                </c:pt>
                <c:pt idx="217">
                  <c:v>4288</c:v>
                </c:pt>
                <c:pt idx="218">
                  <c:v>4297</c:v>
                </c:pt>
                <c:pt idx="219">
                  <c:v>4304</c:v>
                </c:pt>
                <c:pt idx="220">
                  <c:v>4317</c:v>
                </c:pt>
                <c:pt idx="221">
                  <c:v>4320</c:v>
                </c:pt>
                <c:pt idx="222">
                  <c:v>4321</c:v>
                </c:pt>
                <c:pt idx="223">
                  <c:v>4332</c:v>
                </c:pt>
                <c:pt idx="224">
                  <c:v>4346</c:v>
                </c:pt>
                <c:pt idx="225">
                  <c:v>4348</c:v>
                </c:pt>
                <c:pt idx="226">
                  <c:v>4348</c:v>
                </c:pt>
                <c:pt idx="227">
                  <c:v>4354</c:v>
                </c:pt>
                <c:pt idx="228">
                  <c:v>4362</c:v>
                </c:pt>
                <c:pt idx="229">
                  <c:v>4370</c:v>
                </c:pt>
                <c:pt idx="230">
                  <c:v>4374</c:v>
                </c:pt>
                <c:pt idx="231">
                  <c:v>4382</c:v>
                </c:pt>
                <c:pt idx="232">
                  <c:v>4387</c:v>
                </c:pt>
                <c:pt idx="233">
                  <c:v>4404</c:v>
                </c:pt>
                <c:pt idx="234">
                  <c:v>4414</c:v>
                </c:pt>
                <c:pt idx="235">
                  <c:v>4420</c:v>
                </c:pt>
                <c:pt idx="236">
                  <c:v>4421</c:v>
                </c:pt>
                <c:pt idx="237">
                  <c:v>4421</c:v>
                </c:pt>
                <c:pt idx="238">
                  <c:v>4427</c:v>
                </c:pt>
                <c:pt idx="239">
                  <c:v>4428</c:v>
                </c:pt>
                <c:pt idx="240">
                  <c:v>4428</c:v>
                </c:pt>
                <c:pt idx="241">
                  <c:v>4429</c:v>
                </c:pt>
                <c:pt idx="242">
                  <c:v>4428</c:v>
                </c:pt>
                <c:pt idx="243">
                  <c:v>4429</c:v>
                </c:pt>
                <c:pt idx="244">
                  <c:v>4430</c:v>
                </c:pt>
                <c:pt idx="245">
                  <c:v>4426</c:v>
                </c:pt>
              </c:numCache>
            </c:numRef>
          </c:val>
          <c:smooth val="0"/>
          <c:extLst>
            <c:ext xmlns:c16="http://schemas.microsoft.com/office/drawing/2014/chart" uri="{C3380CC4-5D6E-409C-BE32-E72D297353CC}">
              <c16:uniqueId val="{00000003-F6E3-4652-A8BC-6626341034AF}"/>
            </c:ext>
          </c:extLst>
        </c:ser>
        <c:ser>
          <c:idx val="4"/>
          <c:order val="4"/>
          <c:tx>
            <c:strRef>
              <c:f>Sheet1!$F$254</c:f>
              <c:strCache>
                <c:ptCount val="1"/>
                <c:pt idx="0">
                  <c:v>中板</c:v>
                </c:pt>
              </c:strCache>
            </c:strRef>
          </c:tx>
          <c:spPr>
            <a:ln w="19050" cap="rnd">
              <a:solidFill>
                <a:schemeClr val="accent5"/>
              </a:solidFill>
              <a:round/>
            </a:ln>
            <a:effectLst/>
          </c:spPr>
          <c:marker>
            <c:symbol val="none"/>
          </c:marker>
          <c:cat>
            <c:numRef>
              <c:f>Sheet1!$A$255:$A$500</c:f>
              <c:numCache>
                <c:formatCode>yyyy\-mm\-dd</c:formatCode>
                <c:ptCount val="246"/>
                <c:pt idx="0">
                  <c:v>43467</c:v>
                </c:pt>
                <c:pt idx="1">
                  <c:v>43468</c:v>
                </c:pt>
                <c:pt idx="2">
                  <c:v>43469</c:v>
                </c:pt>
                <c:pt idx="3">
                  <c:v>43472</c:v>
                </c:pt>
                <c:pt idx="4">
                  <c:v>43473</c:v>
                </c:pt>
                <c:pt idx="5">
                  <c:v>43474</c:v>
                </c:pt>
                <c:pt idx="6">
                  <c:v>43475</c:v>
                </c:pt>
                <c:pt idx="7">
                  <c:v>43476</c:v>
                </c:pt>
                <c:pt idx="8">
                  <c:v>43479</c:v>
                </c:pt>
                <c:pt idx="9">
                  <c:v>43480</c:v>
                </c:pt>
                <c:pt idx="10">
                  <c:v>43481</c:v>
                </c:pt>
                <c:pt idx="11">
                  <c:v>43482</c:v>
                </c:pt>
                <c:pt idx="12">
                  <c:v>43483</c:v>
                </c:pt>
                <c:pt idx="13">
                  <c:v>43486</c:v>
                </c:pt>
                <c:pt idx="14">
                  <c:v>43487</c:v>
                </c:pt>
                <c:pt idx="15">
                  <c:v>43488</c:v>
                </c:pt>
                <c:pt idx="16">
                  <c:v>43489</c:v>
                </c:pt>
                <c:pt idx="17">
                  <c:v>43490</c:v>
                </c:pt>
                <c:pt idx="18">
                  <c:v>43493</c:v>
                </c:pt>
                <c:pt idx="19">
                  <c:v>43494</c:v>
                </c:pt>
                <c:pt idx="20">
                  <c:v>43495</c:v>
                </c:pt>
                <c:pt idx="21">
                  <c:v>43496</c:v>
                </c:pt>
                <c:pt idx="22">
                  <c:v>43497</c:v>
                </c:pt>
                <c:pt idx="23">
                  <c:v>43498</c:v>
                </c:pt>
                <c:pt idx="24">
                  <c:v>43499</c:v>
                </c:pt>
                <c:pt idx="25">
                  <c:v>43507</c:v>
                </c:pt>
                <c:pt idx="26">
                  <c:v>43508</c:v>
                </c:pt>
                <c:pt idx="27">
                  <c:v>43509</c:v>
                </c:pt>
                <c:pt idx="28">
                  <c:v>43510</c:v>
                </c:pt>
                <c:pt idx="29">
                  <c:v>43511</c:v>
                </c:pt>
                <c:pt idx="30">
                  <c:v>43514</c:v>
                </c:pt>
                <c:pt idx="31">
                  <c:v>43515</c:v>
                </c:pt>
                <c:pt idx="32">
                  <c:v>43516</c:v>
                </c:pt>
                <c:pt idx="33">
                  <c:v>43517</c:v>
                </c:pt>
                <c:pt idx="34">
                  <c:v>43518</c:v>
                </c:pt>
                <c:pt idx="35">
                  <c:v>43521</c:v>
                </c:pt>
                <c:pt idx="36">
                  <c:v>43522</c:v>
                </c:pt>
                <c:pt idx="37">
                  <c:v>43523</c:v>
                </c:pt>
                <c:pt idx="38">
                  <c:v>43524</c:v>
                </c:pt>
                <c:pt idx="39">
                  <c:v>43525</c:v>
                </c:pt>
                <c:pt idx="40">
                  <c:v>43528</c:v>
                </c:pt>
                <c:pt idx="41">
                  <c:v>43529</c:v>
                </c:pt>
                <c:pt idx="42">
                  <c:v>43530</c:v>
                </c:pt>
                <c:pt idx="43">
                  <c:v>43531</c:v>
                </c:pt>
                <c:pt idx="44">
                  <c:v>43532</c:v>
                </c:pt>
                <c:pt idx="45">
                  <c:v>43535</c:v>
                </c:pt>
                <c:pt idx="46">
                  <c:v>43536</c:v>
                </c:pt>
                <c:pt idx="47">
                  <c:v>43537</c:v>
                </c:pt>
                <c:pt idx="48">
                  <c:v>43538</c:v>
                </c:pt>
                <c:pt idx="49">
                  <c:v>43539</c:v>
                </c:pt>
                <c:pt idx="50">
                  <c:v>43542</c:v>
                </c:pt>
                <c:pt idx="51">
                  <c:v>43543</c:v>
                </c:pt>
                <c:pt idx="52">
                  <c:v>43544</c:v>
                </c:pt>
                <c:pt idx="53">
                  <c:v>43545</c:v>
                </c:pt>
                <c:pt idx="54">
                  <c:v>43546</c:v>
                </c:pt>
                <c:pt idx="55">
                  <c:v>43549</c:v>
                </c:pt>
                <c:pt idx="56">
                  <c:v>43550</c:v>
                </c:pt>
                <c:pt idx="57">
                  <c:v>43551</c:v>
                </c:pt>
                <c:pt idx="58">
                  <c:v>43552</c:v>
                </c:pt>
                <c:pt idx="59">
                  <c:v>43553</c:v>
                </c:pt>
                <c:pt idx="60">
                  <c:v>43556</c:v>
                </c:pt>
                <c:pt idx="61">
                  <c:v>43557</c:v>
                </c:pt>
                <c:pt idx="62">
                  <c:v>43558</c:v>
                </c:pt>
                <c:pt idx="63">
                  <c:v>43559</c:v>
                </c:pt>
                <c:pt idx="64">
                  <c:v>43563</c:v>
                </c:pt>
                <c:pt idx="65">
                  <c:v>43564</c:v>
                </c:pt>
                <c:pt idx="66">
                  <c:v>43565</c:v>
                </c:pt>
                <c:pt idx="67">
                  <c:v>43566</c:v>
                </c:pt>
                <c:pt idx="68">
                  <c:v>43567</c:v>
                </c:pt>
                <c:pt idx="69">
                  <c:v>43570</c:v>
                </c:pt>
                <c:pt idx="70">
                  <c:v>43571</c:v>
                </c:pt>
                <c:pt idx="71">
                  <c:v>43572</c:v>
                </c:pt>
                <c:pt idx="72">
                  <c:v>43573</c:v>
                </c:pt>
                <c:pt idx="73">
                  <c:v>43574</c:v>
                </c:pt>
                <c:pt idx="74">
                  <c:v>43577</c:v>
                </c:pt>
                <c:pt idx="75">
                  <c:v>43578</c:v>
                </c:pt>
                <c:pt idx="76">
                  <c:v>43579</c:v>
                </c:pt>
                <c:pt idx="77">
                  <c:v>43580</c:v>
                </c:pt>
                <c:pt idx="78">
                  <c:v>43581</c:v>
                </c:pt>
                <c:pt idx="79">
                  <c:v>43583</c:v>
                </c:pt>
                <c:pt idx="80">
                  <c:v>43584</c:v>
                </c:pt>
                <c:pt idx="81">
                  <c:v>43585</c:v>
                </c:pt>
                <c:pt idx="82">
                  <c:v>43590</c:v>
                </c:pt>
                <c:pt idx="83">
                  <c:v>43591</c:v>
                </c:pt>
                <c:pt idx="84">
                  <c:v>43592</c:v>
                </c:pt>
                <c:pt idx="85">
                  <c:v>43593</c:v>
                </c:pt>
                <c:pt idx="86">
                  <c:v>43594</c:v>
                </c:pt>
                <c:pt idx="87">
                  <c:v>43595</c:v>
                </c:pt>
                <c:pt idx="88">
                  <c:v>43598</c:v>
                </c:pt>
                <c:pt idx="89">
                  <c:v>43599</c:v>
                </c:pt>
                <c:pt idx="90">
                  <c:v>43600</c:v>
                </c:pt>
                <c:pt idx="91">
                  <c:v>43601</c:v>
                </c:pt>
                <c:pt idx="92">
                  <c:v>43602</c:v>
                </c:pt>
                <c:pt idx="93">
                  <c:v>43605</c:v>
                </c:pt>
                <c:pt idx="94">
                  <c:v>43606</c:v>
                </c:pt>
                <c:pt idx="95">
                  <c:v>43607</c:v>
                </c:pt>
                <c:pt idx="96">
                  <c:v>43608</c:v>
                </c:pt>
                <c:pt idx="97">
                  <c:v>43609</c:v>
                </c:pt>
                <c:pt idx="98">
                  <c:v>43612</c:v>
                </c:pt>
                <c:pt idx="99">
                  <c:v>43613</c:v>
                </c:pt>
                <c:pt idx="100">
                  <c:v>43614</c:v>
                </c:pt>
                <c:pt idx="101">
                  <c:v>43615</c:v>
                </c:pt>
                <c:pt idx="102">
                  <c:v>43616</c:v>
                </c:pt>
                <c:pt idx="103">
                  <c:v>43619</c:v>
                </c:pt>
                <c:pt idx="104">
                  <c:v>43620</c:v>
                </c:pt>
                <c:pt idx="105">
                  <c:v>43621</c:v>
                </c:pt>
                <c:pt idx="106">
                  <c:v>43622</c:v>
                </c:pt>
                <c:pt idx="107">
                  <c:v>43626</c:v>
                </c:pt>
                <c:pt idx="108">
                  <c:v>43627</c:v>
                </c:pt>
                <c:pt idx="109">
                  <c:v>43628</c:v>
                </c:pt>
                <c:pt idx="110">
                  <c:v>43629</c:v>
                </c:pt>
                <c:pt idx="111">
                  <c:v>43630</c:v>
                </c:pt>
                <c:pt idx="112">
                  <c:v>43633</c:v>
                </c:pt>
                <c:pt idx="113">
                  <c:v>43634</c:v>
                </c:pt>
                <c:pt idx="114">
                  <c:v>43635</c:v>
                </c:pt>
                <c:pt idx="115">
                  <c:v>43636</c:v>
                </c:pt>
                <c:pt idx="116">
                  <c:v>43637</c:v>
                </c:pt>
                <c:pt idx="117">
                  <c:v>43640</c:v>
                </c:pt>
                <c:pt idx="118">
                  <c:v>43641</c:v>
                </c:pt>
                <c:pt idx="119">
                  <c:v>43642</c:v>
                </c:pt>
                <c:pt idx="120">
                  <c:v>43643</c:v>
                </c:pt>
                <c:pt idx="121">
                  <c:v>43644</c:v>
                </c:pt>
                <c:pt idx="122">
                  <c:v>43647</c:v>
                </c:pt>
                <c:pt idx="123">
                  <c:v>43648</c:v>
                </c:pt>
                <c:pt idx="124">
                  <c:v>43649</c:v>
                </c:pt>
                <c:pt idx="125">
                  <c:v>43650</c:v>
                </c:pt>
                <c:pt idx="126">
                  <c:v>43651</c:v>
                </c:pt>
                <c:pt idx="127">
                  <c:v>43654</c:v>
                </c:pt>
                <c:pt idx="128">
                  <c:v>43655</c:v>
                </c:pt>
                <c:pt idx="129">
                  <c:v>43656</c:v>
                </c:pt>
                <c:pt idx="130">
                  <c:v>43657</c:v>
                </c:pt>
                <c:pt idx="131">
                  <c:v>43658</c:v>
                </c:pt>
                <c:pt idx="132">
                  <c:v>43661</c:v>
                </c:pt>
                <c:pt idx="133">
                  <c:v>43662</c:v>
                </c:pt>
                <c:pt idx="134">
                  <c:v>43663</c:v>
                </c:pt>
                <c:pt idx="135">
                  <c:v>43664</c:v>
                </c:pt>
                <c:pt idx="136">
                  <c:v>43665</c:v>
                </c:pt>
                <c:pt idx="137">
                  <c:v>43668</c:v>
                </c:pt>
                <c:pt idx="138">
                  <c:v>43669</c:v>
                </c:pt>
                <c:pt idx="139">
                  <c:v>43670</c:v>
                </c:pt>
                <c:pt idx="140">
                  <c:v>43671</c:v>
                </c:pt>
                <c:pt idx="141">
                  <c:v>43672</c:v>
                </c:pt>
                <c:pt idx="142">
                  <c:v>43675</c:v>
                </c:pt>
                <c:pt idx="143">
                  <c:v>43676</c:v>
                </c:pt>
                <c:pt idx="144">
                  <c:v>43677</c:v>
                </c:pt>
                <c:pt idx="145">
                  <c:v>43678</c:v>
                </c:pt>
                <c:pt idx="146">
                  <c:v>43679</c:v>
                </c:pt>
                <c:pt idx="147">
                  <c:v>43682</c:v>
                </c:pt>
                <c:pt idx="148">
                  <c:v>43683</c:v>
                </c:pt>
                <c:pt idx="149">
                  <c:v>43684</c:v>
                </c:pt>
                <c:pt idx="150">
                  <c:v>43685</c:v>
                </c:pt>
                <c:pt idx="151">
                  <c:v>43686</c:v>
                </c:pt>
                <c:pt idx="152">
                  <c:v>43689</c:v>
                </c:pt>
                <c:pt idx="153">
                  <c:v>43690</c:v>
                </c:pt>
                <c:pt idx="154">
                  <c:v>43691</c:v>
                </c:pt>
                <c:pt idx="155">
                  <c:v>43692</c:v>
                </c:pt>
                <c:pt idx="156">
                  <c:v>43693</c:v>
                </c:pt>
                <c:pt idx="157">
                  <c:v>43696</c:v>
                </c:pt>
                <c:pt idx="158">
                  <c:v>43697</c:v>
                </c:pt>
                <c:pt idx="159">
                  <c:v>43698</c:v>
                </c:pt>
                <c:pt idx="160">
                  <c:v>43699</c:v>
                </c:pt>
                <c:pt idx="161">
                  <c:v>43700</c:v>
                </c:pt>
                <c:pt idx="162">
                  <c:v>43703</c:v>
                </c:pt>
                <c:pt idx="163">
                  <c:v>43704</c:v>
                </c:pt>
                <c:pt idx="164">
                  <c:v>43705</c:v>
                </c:pt>
                <c:pt idx="165">
                  <c:v>43706</c:v>
                </c:pt>
                <c:pt idx="166">
                  <c:v>43707</c:v>
                </c:pt>
                <c:pt idx="167">
                  <c:v>43710</c:v>
                </c:pt>
                <c:pt idx="168">
                  <c:v>43711</c:v>
                </c:pt>
                <c:pt idx="169">
                  <c:v>43712</c:v>
                </c:pt>
                <c:pt idx="170">
                  <c:v>43713</c:v>
                </c:pt>
                <c:pt idx="171">
                  <c:v>43714</c:v>
                </c:pt>
                <c:pt idx="172">
                  <c:v>43717</c:v>
                </c:pt>
                <c:pt idx="173">
                  <c:v>43718</c:v>
                </c:pt>
                <c:pt idx="174">
                  <c:v>43719</c:v>
                </c:pt>
                <c:pt idx="175">
                  <c:v>43720</c:v>
                </c:pt>
                <c:pt idx="176">
                  <c:v>43724</c:v>
                </c:pt>
                <c:pt idx="177">
                  <c:v>43725</c:v>
                </c:pt>
                <c:pt idx="178">
                  <c:v>43726</c:v>
                </c:pt>
                <c:pt idx="179">
                  <c:v>43727</c:v>
                </c:pt>
                <c:pt idx="180">
                  <c:v>43728</c:v>
                </c:pt>
                <c:pt idx="181">
                  <c:v>43731</c:v>
                </c:pt>
                <c:pt idx="182">
                  <c:v>43732</c:v>
                </c:pt>
                <c:pt idx="183">
                  <c:v>43733</c:v>
                </c:pt>
                <c:pt idx="184">
                  <c:v>43734</c:v>
                </c:pt>
                <c:pt idx="185">
                  <c:v>43735</c:v>
                </c:pt>
                <c:pt idx="186">
                  <c:v>43737</c:v>
                </c:pt>
                <c:pt idx="187">
                  <c:v>43738</c:v>
                </c:pt>
                <c:pt idx="188">
                  <c:v>43746</c:v>
                </c:pt>
                <c:pt idx="189">
                  <c:v>43747</c:v>
                </c:pt>
                <c:pt idx="190">
                  <c:v>43748</c:v>
                </c:pt>
                <c:pt idx="191">
                  <c:v>43749</c:v>
                </c:pt>
                <c:pt idx="192">
                  <c:v>43750</c:v>
                </c:pt>
                <c:pt idx="193">
                  <c:v>43752</c:v>
                </c:pt>
                <c:pt idx="194">
                  <c:v>43753</c:v>
                </c:pt>
                <c:pt idx="195">
                  <c:v>43754</c:v>
                </c:pt>
                <c:pt idx="196">
                  <c:v>43755</c:v>
                </c:pt>
                <c:pt idx="197">
                  <c:v>43756</c:v>
                </c:pt>
                <c:pt idx="198">
                  <c:v>43759</c:v>
                </c:pt>
                <c:pt idx="199">
                  <c:v>43760</c:v>
                </c:pt>
                <c:pt idx="200">
                  <c:v>43761</c:v>
                </c:pt>
                <c:pt idx="201">
                  <c:v>43762</c:v>
                </c:pt>
                <c:pt idx="202">
                  <c:v>43763</c:v>
                </c:pt>
                <c:pt idx="203">
                  <c:v>43766</c:v>
                </c:pt>
                <c:pt idx="204">
                  <c:v>43767</c:v>
                </c:pt>
                <c:pt idx="205">
                  <c:v>43768</c:v>
                </c:pt>
                <c:pt idx="206">
                  <c:v>43769</c:v>
                </c:pt>
                <c:pt idx="207">
                  <c:v>43770</c:v>
                </c:pt>
                <c:pt idx="208">
                  <c:v>43773</c:v>
                </c:pt>
                <c:pt idx="209">
                  <c:v>43774</c:v>
                </c:pt>
                <c:pt idx="210">
                  <c:v>43775</c:v>
                </c:pt>
                <c:pt idx="211">
                  <c:v>43776</c:v>
                </c:pt>
                <c:pt idx="212">
                  <c:v>43777</c:v>
                </c:pt>
                <c:pt idx="213">
                  <c:v>43780</c:v>
                </c:pt>
                <c:pt idx="214">
                  <c:v>43781</c:v>
                </c:pt>
                <c:pt idx="215">
                  <c:v>43782</c:v>
                </c:pt>
                <c:pt idx="216">
                  <c:v>43783</c:v>
                </c:pt>
                <c:pt idx="217">
                  <c:v>43784</c:v>
                </c:pt>
                <c:pt idx="218">
                  <c:v>43787</c:v>
                </c:pt>
                <c:pt idx="219">
                  <c:v>43788</c:v>
                </c:pt>
                <c:pt idx="220">
                  <c:v>43789</c:v>
                </c:pt>
                <c:pt idx="221">
                  <c:v>43790</c:v>
                </c:pt>
                <c:pt idx="222">
                  <c:v>43791</c:v>
                </c:pt>
                <c:pt idx="223">
                  <c:v>43794</c:v>
                </c:pt>
                <c:pt idx="224">
                  <c:v>43795</c:v>
                </c:pt>
                <c:pt idx="225">
                  <c:v>43796</c:v>
                </c:pt>
                <c:pt idx="226">
                  <c:v>43797</c:v>
                </c:pt>
                <c:pt idx="227">
                  <c:v>43798</c:v>
                </c:pt>
                <c:pt idx="228">
                  <c:v>43801</c:v>
                </c:pt>
                <c:pt idx="229">
                  <c:v>43802</c:v>
                </c:pt>
                <c:pt idx="230">
                  <c:v>43803</c:v>
                </c:pt>
                <c:pt idx="231">
                  <c:v>43804</c:v>
                </c:pt>
                <c:pt idx="232">
                  <c:v>43805</c:v>
                </c:pt>
                <c:pt idx="233">
                  <c:v>43808</c:v>
                </c:pt>
                <c:pt idx="234">
                  <c:v>43809</c:v>
                </c:pt>
                <c:pt idx="235">
                  <c:v>43810</c:v>
                </c:pt>
                <c:pt idx="236">
                  <c:v>43811</c:v>
                </c:pt>
                <c:pt idx="237">
                  <c:v>43812</c:v>
                </c:pt>
                <c:pt idx="238">
                  <c:v>43815</c:v>
                </c:pt>
                <c:pt idx="239">
                  <c:v>43816</c:v>
                </c:pt>
                <c:pt idx="240">
                  <c:v>43817</c:v>
                </c:pt>
                <c:pt idx="241">
                  <c:v>43818</c:v>
                </c:pt>
                <c:pt idx="242">
                  <c:v>43819</c:v>
                </c:pt>
                <c:pt idx="243">
                  <c:v>43822</c:v>
                </c:pt>
                <c:pt idx="244">
                  <c:v>43823</c:v>
                </c:pt>
                <c:pt idx="245">
                  <c:v>43824</c:v>
                </c:pt>
              </c:numCache>
            </c:numRef>
          </c:cat>
          <c:val>
            <c:numRef>
              <c:f>Sheet1!$F$255:$F$500</c:f>
              <c:numCache>
                <c:formatCode>General</c:formatCode>
                <c:ptCount val="246"/>
                <c:pt idx="0">
                  <c:v>3831</c:v>
                </c:pt>
                <c:pt idx="1">
                  <c:v>3831</c:v>
                </c:pt>
                <c:pt idx="2">
                  <c:v>3833</c:v>
                </c:pt>
                <c:pt idx="3">
                  <c:v>3851</c:v>
                </c:pt>
                <c:pt idx="4">
                  <c:v>3855</c:v>
                </c:pt>
                <c:pt idx="5">
                  <c:v>3858</c:v>
                </c:pt>
                <c:pt idx="6">
                  <c:v>3858</c:v>
                </c:pt>
                <c:pt idx="7">
                  <c:v>3858</c:v>
                </c:pt>
                <c:pt idx="8">
                  <c:v>3856</c:v>
                </c:pt>
                <c:pt idx="9">
                  <c:v>3855</c:v>
                </c:pt>
                <c:pt idx="10">
                  <c:v>3855</c:v>
                </c:pt>
                <c:pt idx="11">
                  <c:v>3854</c:v>
                </c:pt>
                <c:pt idx="12">
                  <c:v>3861</c:v>
                </c:pt>
                <c:pt idx="13">
                  <c:v>3874</c:v>
                </c:pt>
                <c:pt idx="14">
                  <c:v>3884</c:v>
                </c:pt>
                <c:pt idx="15">
                  <c:v>3890</c:v>
                </c:pt>
                <c:pt idx="16">
                  <c:v>3890</c:v>
                </c:pt>
                <c:pt idx="17">
                  <c:v>3895</c:v>
                </c:pt>
                <c:pt idx="18">
                  <c:v>3903</c:v>
                </c:pt>
                <c:pt idx="19">
                  <c:v>3905</c:v>
                </c:pt>
                <c:pt idx="20">
                  <c:v>3913</c:v>
                </c:pt>
                <c:pt idx="21">
                  <c:v>3911</c:v>
                </c:pt>
                <c:pt idx="22">
                  <c:v>3911</c:v>
                </c:pt>
                <c:pt idx="23">
                  <c:v>3916</c:v>
                </c:pt>
                <c:pt idx="24">
                  <c:v>3916</c:v>
                </c:pt>
                <c:pt idx="25">
                  <c:v>3957</c:v>
                </c:pt>
                <c:pt idx="26">
                  <c:v>3981</c:v>
                </c:pt>
                <c:pt idx="27">
                  <c:v>3979</c:v>
                </c:pt>
                <c:pt idx="28">
                  <c:v>3968</c:v>
                </c:pt>
                <c:pt idx="29">
                  <c:v>3956</c:v>
                </c:pt>
                <c:pt idx="30">
                  <c:v>3960</c:v>
                </c:pt>
                <c:pt idx="31">
                  <c:v>3970</c:v>
                </c:pt>
                <c:pt idx="32">
                  <c:v>3958</c:v>
                </c:pt>
                <c:pt idx="33">
                  <c:v>3956</c:v>
                </c:pt>
                <c:pt idx="34">
                  <c:v>3963</c:v>
                </c:pt>
                <c:pt idx="35">
                  <c:v>3973</c:v>
                </c:pt>
                <c:pt idx="36">
                  <c:v>3978</c:v>
                </c:pt>
                <c:pt idx="37">
                  <c:v>3978</c:v>
                </c:pt>
                <c:pt idx="38">
                  <c:v>3979</c:v>
                </c:pt>
                <c:pt idx="39">
                  <c:v>3985</c:v>
                </c:pt>
                <c:pt idx="40">
                  <c:v>4009</c:v>
                </c:pt>
                <c:pt idx="41">
                  <c:v>4009</c:v>
                </c:pt>
                <c:pt idx="42">
                  <c:v>4008</c:v>
                </c:pt>
                <c:pt idx="43">
                  <c:v>4005</c:v>
                </c:pt>
                <c:pt idx="44">
                  <c:v>4005</c:v>
                </c:pt>
                <c:pt idx="45">
                  <c:v>3997</c:v>
                </c:pt>
                <c:pt idx="46">
                  <c:v>4000</c:v>
                </c:pt>
                <c:pt idx="47">
                  <c:v>4009</c:v>
                </c:pt>
                <c:pt idx="48">
                  <c:v>4012</c:v>
                </c:pt>
                <c:pt idx="49">
                  <c:v>4009</c:v>
                </c:pt>
                <c:pt idx="50">
                  <c:v>4028</c:v>
                </c:pt>
                <c:pt idx="51">
                  <c:v>4035</c:v>
                </c:pt>
                <c:pt idx="52">
                  <c:v>4042</c:v>
                </c:pt>
                <c:pt idx="53">
                  <c:v>4053</c:v>
                </c:pt>
                <c:pt idx="54">
                  <c:v>4054</c:v>
                </c:pt>
                <c:pt idx="55">
                  <c:v>4049</c:v>
                </c:pt>
                <c:pt idx="56">
                  <c:v>4044</c:v>
                </c:pt>
                <c:pt idx="57">
                  <c:v>4043</c:v>
                </c:pt>
                <c:pt idx="58">
                  <c:v>4046</c:v>
                </c:pt>
                <c:pt idx="59">
                  <c:v>4049</c:v>
                </c:pt>
                <c:pt idx="60">
                  <c:v>4054</c:v>
                </c:pt>
                <c:pt idx="61">
                  <c:v>4062</c:v>
                </c:pt>
                <c:pt idx="62">
                  <c:v>4070</c:v>
                </c:pt>
                <c:pt idx="63">
                  <c:v>4081</c:v>
                </c:pt>
                <c:pt idx="64">
                  <c:v>4103</c:v>
                </c:pt>
                <c:pt idx="65">
                  <c:v>4128</c:v>
                </c:pt>
                <c:pt idx="66">
                  <c:v>4130</c:v>
                </c:pt>
                <c:pt idx="67">
                  <c:v>4130</c:v>
                </c:pt>
                <c:pt idx="68">
                  <c:v>4130</c:v>
                </c:pt>
                <c:pt idx="69">
                  <c:v>4138</c:v>
                </c:pt>
                <c:pt idx="70">
                  <c:v>4141</c:v>
                </c:pt>
                <c:pt idx="71">
                  <c:v>4142</c:v>
                </c:pt>
                <c:pt idx="72">
                  <c:v>4139</c:v>
                </c:pt>
                <c:pt idx="73">
                  <c:v>4135</c:v>
                </c:pt>
                <c:pt idx="74">
                  <c:v>4152</c:v>
                </c:pt>
                <c:pt idx="75">
                  <c:v>4151</c:v>
                </c:pt>
                <c:pt idx="76">
                  <c:v>4144</c:v>
                </c:pt>
                <c:pt idx="77">
                  <c:v>4141</c:v>
                </c:pt>
                <c:pt idx="78">
                  <c:v>4140</c:v>
                </c:pt>
                <c:pt idx="79">
                  <c:v>4140</c:v>
                </c:pt>
                <c:pt idx="80">
                  <c:v>4138</c:v>
                </c:pt>
                <c:pt idx="81">
                  <c:v>4142</c:v>
                </c:pt>
                <c:pt idx="82">
                  <c:v>4150</c:v>
                </c:pt>
                <c:pt idx="83">
                  <c:v>4146</c:v>
                </c:pt>
                <c:pt idx="84">
                  <c:v>4144</c:v>
                </c:pt>
                <c:pt idx="85">
                  <c:v>4144</c:v>
                </c:pt>
                <c:pt idx="86">
                  <c:v>4135</c:v>
                </c:pt>
                <c:pt idx="87">
                  <c:v>4130</c:v>
                </c:pt>
                <c:pt idx="88">
                  <c:v>4120</c:v>
                </c:pt>
                <c:pt idx="89">
                  <c:v>4107</c:v>
                </c:pt>
                <c:pt idx="90">
                  <c:v>4095</c:v>
                </c:pt>
                <c:pt idx="91">
                  <c:v>4096</c:v>
                </c:pt>
                <c:pt idx="92">
                  <c:v>4098</c:v>
                </c:pt>
                <c:pt idx="93">
                  <c:v>4092</c:v>
                </c:pt>
                <c:pt idx="94">
                  <c:v>4092</c:v>
                </c:pt>
                <c:pt idx="95">
                  <c:v>4097</c:v>
                </c:pt>
                <c:pt idx="96">
                  <c:v>4093</c:v>
                </c:pt>
                <c:pt idx="97">
                  <c:v>4085</c:v>
                </c:pt>
                <c:pt idx="98">
                  <c:v>4078</c:v>
                </c:pt>
                <c:pt idx="99">
                  <c:v>4074</c:v>
                </c:pt>
                <c:pt idx="100">
                  <c:v>4065</c:v>
                </c:pt>
                <c:pt idx="101">
                  <c:v>4058</c:v>
                </c:pt>
                <c:pt idx="102">
                  <c:v>4048</c:v>
                </c:pt>
                <c:pt idx="103">
                  <c:v>4027</c:v>
                </c:pt>
                <c:pt idx="104">
                  <c:v>4012</c:v>
                </c:pt>
                <c:pt idx="105">
                  <c:v>4009</c:v>
                </c:pt>
                <c:pt idx="106">
                  <c:v>4003</c:v>
                </c:pt>
                <c:pt idx="107">
                  <c:v>3981</c:v>
                </c:pt>
                <c:pt idx="108">
                  <c:v>3979</c:v>
                </c:pt>
                <c:pt idx="109">
                  <c:v>3981</c:v>
                </c:pt>
                <c:pt idx="110">
                  <c:v>3976</c:v>
                </c:pt>
                <c:pt idx="111">
                  <c:v>3970</c:v>
                </c:pt>
                <c:pt idx="112">
                  <c:v>3945</c:v>
                </c:pt>
                <c:pt idx="113">
                  <c:v>3936</c:v>
                </c:pt>
                <c:pt idx="114">
                  <c:v>3939</c:v>
                </c:pt>
                <c:pt idx="115">
                  <c:v>3940</c:v>
                </c:pt>
                <c:pt idx="116">
                  <c:v>3936</c:v>
                </c:pt>
                <c:pt idx="117">
                  <c:v>3965</c:v>
                </c:pt>
                <c:pt idx="118">
                  <c:v>3972</c:v>
                </c:pt>
                <c:pt idx="119">
                  <c:v>3972</c:v>
                </c:pt>
                <c:pt idx="120">
                  <c:v>3977</c:v>
                </c:pt>
                <c:pt idx="121">
                  <c:v>3978</c:v>
                </c:pt>
                <c:pt idx="122">
                  <c:v>4028</c:v>
                </c:pt>
                <c:pt idx="123">
                  <c:v>4027</c:v>
                </c:pt>
                <c:pt idx="124">
                  <c:v>4014</c:v>
                </c:pt>
                <c:pt idx="125">
                  <c:v>4008</c:v>
                </c:pt>
                <c:pt idx="126">
                  <c:v>4003</c:v>
                </c:pt>
                <c:pt idx="127">
                  <c:v>3993</c:v>
                </c:pt>
                <c:pt idx="128">
                  <c:v>3999</c:v>
                </c:pt>
                <c:pt idx="129">
                  <c:v>3994</c:v>
                </c:pt>
                <c:pt idx="130">
                  <c:v>3989</c:v>
                </c:pt>
                <c:pt idx="131">
                  <c:v>3985</c:v>
                </c:pt>
                <c:pt idx="132">
                  <c:v>3979</c:v>
                </c:pt>
                <c:pt idx="133">
                  <c:v>3993</c:v>
                </c:pt>
                <c:pt idx="134">
                  <c:v>3993</c:v>
                </c:pt>
                <c:pt idx="135">
                  <c:v>3989</c:v>
                </c:pt>
                <c:pt idx="136">
                  <c:v>3983</c:v>
                </c:pt>
                <c:pt idx="137">
                  <c:v>3991</c:v>
                </c:pt>
                <c:pt idx="138">
                  <c:v>3990</c:v>
                </c:pt>
                <c:pt idx="139">
                  <c:v>3983</c:v>
                </c:pt>
                <c:pt idx="140">
                  <c:v>3982</c:v>
                </c:pt>
                <c:pt idx="141">
                  <c:v>3984</c:v>
                </c:pt>
                <c:pt idx="142">
                  <c:v>3978</c:v>
                </c:pt>
                <c:pt idx="143">
                  <c:v>3974</c:v>
                </c:pt>
                <c:pt idx="144">
                  <c:v>3979</c:v>
                </c:pt>
                <c:pt idx="145">
                  <c:v>3976</c:v>
                </c:pt>
                <c:pt idx="146">
                  <c:v>3965</c:v>
                </c:pt>
                <c:pt idx="147">
                  <c:v>3950</c:v>
                </c:pt>
                <c:pt idx="148">
                  <c:v>3941</c:v>
                </c:pt>
                <c:pt idx="149">
                  <c:v>3935</c:v>
                </c:pt>
                <c:pt idx="150">
                  <c:v>3933</c:v>
                </c:pt>
                <c:pt idx="151">
                  <c:v>3913</c:v>
                </c:pt>
                <c:pt idx="152">
                  <c:v>3893</c:v>
                </c:pt>
                <c:pt idx="153">
                  <c:v>3893</c:v>
                </c:pt>
                <c:pt idx="154">
                  <c:v>3898</c:v>
                </c:pt>
                <c:pt idx="155">
                  <c:v>3894</c:v>
                </c:pt>
                <c:pt idx="156">
                  <c:v>3893</c:v>
                </c:pt>
                <c:pt idx="157">
                  <c:v>3887</c:v>
                </c:pt>
                <c:pt idx="158">
                  <c:v>3884</c:v>
                </c:pt>
                <c:pt idx="159">
                  <c:v>3869</c:v>
                </c:pt>
                <c:pt idx="160">
                  <c:v>3868</c:v>
                </c:pt>
                <c:pt idx="161">
                  <c:v>3868</c:v>
                </c:pt>
                <c:pt idx="162">
                  <c:v>3855</c:v>
                </c:pt>
                <c:pt idx="163">
                  <c:v>3831</c:v>
                </c:pt>
                <c:pt idx="164">
                  <c:v>3821</c:v>
                </c:pt>
                <c:pt idx="165">
                  <c:v>3821</c:v>
                </c:pt>
                <c:pt idx="166">
                  <c:v>3817</c:v>
                </c:pt>
                <c:pt idx="167">
                  <c:v>3821</c:v>
                </c:pt>
                <c:pt idx="168">
                  <c:v>3828</c:v>
                </c:pt>
                <c:pt idx="169">
                  <c:v>3832</c:v>
                </c:pt>
                <c:pt idx="170">
                  <c:v>3838</c:v>
                </c:pt>
                <c:pt idx="171">
                  <c:v>3838</c:v>
                </c:pt>
                <c:pt idx="172">
                  <c:v>3841</c:v>
                </c:pt>
                <c:pt idx="173">
                  <c:v>3846</c:v>
                </c:pt>
                <c:pt idx="174">
                  <c:v>3847</c:v>
                </c:pt>
                <c:pt idx="175">
                  <c:v>3845</c:v>
                </c:pt>
                <c:pt idx="176">
                  <c:v>3849</c:v>
                </c:pt>
                <c:pt idx="177">
                  <c:v>3846</c:v>
                </c:pt>
                <c:pt idx="178">
                  <c:v>3842</c:v>
                </c:pt>
                <c:pt idx="179">
                  <c:v>3832</c:v>
                </c:pt>
                <c:pt idx="180">
                  <c:v>3821</c:v>
                </c:pt>
                <c:pt idx="181">
                  <c:v>3826</c:v>
                </c:pt>
                <c:pt idx="182">
                  <c:v>3835</c:v>
                </c:pt>
                <c:pt idx="183">
                  <c:v>3834</c:v>
                </c:pt>
                <c:pt idx="184">
                  <c:v>3829</c:v>
                </c:pt>
                <c:pt idx="185">
                  <c:v>3821</c:v>
                </c:pt>
                <c:pt idx="186">
                  <c:v>3822</c:v>
                </c:pt>
                <c:pt idx="187">
                  <c:v>3824</c:v>
                </c:pt>
                <c:pt idx="188">
                  <c:v>3828</c:v>
                </c:pt>
                <c:pt idx="189">
                  <c:v>3826</c:v>
                </c:pt>
                <c:pt idx="190">
                  <c:v>3824</c:v>
                </c:pt>
                <c:pt idx="191">
                  <c:v>3819</c:v>
                </c:pt>
                <c:pt idx="192">
                  <c:v>3818</c:v>
                </c:pt>
                <c:pt idx="193">
                  <c:v>3816</c:v>
                </c:pt>
                <c:pt idx="194">
                  <c:v>3809</c:v>
                </c:pt>
                <c:pt idx="195">
                  <c:v>3805</c:v>
                </c:pt>
                <c:pt idx="196">
                  <c:v>3797</c:v>
                </c:pt>
                <c:pt idx="197">
                  <c:v>3790</c:v>
                </c:pt>
                <c:pt idx="198">
                  <c:v>3784</c:v>
                </c:pt>
                <c:pt idx="199">
                  <c:v>3780</c:v>
                </c:pt>
                <c:pt idx="200">
                  <c:v>3778</c:v>
                </c:pt>
                <c:pt idx="201">
                  <c:v>3776</c:v>
                </c:pt>
                <c:pt idx="202">
                  <c:v>3774</c:v>
                </c:pt>
                <c:pt idx="203">
                  <c:v>3774</c:v>
                </c:pt>
                <c:pt idx="204">
                  <c:v>3768</c:v>
                </c:pt>
                <c:pt idx="205">
                  <c:v>3766</c:v>
                </c:pt>
                <c:pt idx="206">
                  <c:v>3765</c:v>
                </c:pt>
                <c:pt idx="207">
                  <c:v>3763</c:v>
                </c:pt>
                <c:pt idx="208">
                  <c:v>3759</c:v>
                </c:pt>
                <c:pt idx="209">
                  <c:v>3756</c:v>
                </c:pt>
                <c:pt idx="210">
                  <c:v>3758</c:v>
                </c:pt>
                <c:pt idx="211">
                  <c:v>3756</c:v>
                </c:pt>
                <c:pt idx="212">
                  <c:v>3752</c:v>
                </c:pt>
                <c:pt idx="213">
                  <c:v>3740</c:v>
                </c:pt>
                <c:pt idx="214">
                  <c:v>3740</c:v>
                </c:pt>
                <c:pt idx="215">
                  <c:v>3741</c:v>
                </c:pt>
                <c:pt idx="216">
                  <c:v>3741</c:v>
                </c:pt>
                <c:pt idx="217">
                  <c:v>3747</c:v>
                </c:pt>
                <c:pt idx="218">
                  <c:v>3751</c:v>
                </c:pt>
                <c:pt idx="219">
                  <c:v>3753</c:v>
                </c:pt>
                <c:pt idx="220">
                  <c:v>3771</c:v>
                </c:pt>
                <c:pt idx="221">
                  <c:v>3777</c:v>
                </c:pt>
                <c:pt idx="222">
                  <c:v>3779</c:v>
                </c:pt>
                <c:pt idx="223">
                  <c:v>3792</c:v>
                </c:pt>
                <c:pt idx="224">
                  <c:v>3796</c:v>
                </c:pt>
                <c:pt idx="225">
                  <c:v>3796</c:v>
                </c:pt>
                <c:pt idx="226">
                  <c:v>3795</c:v>
                </c:pt>
                <c:pt idx="227">
                  <c:v>3795</c:v>
                </c:pt>
                <c:pt idx="228">
                  <c:v>3797</c:v>
                </c:pt>
                <c:pt idx="229">
                  <c:v>3799</c:v>
                </c:pt>
                <c:pt idx="230">
                  <c:v>3801</c:v>
                </c:pt>
                <c:pt idx="231">
                  <c:v>3801</c:v>
                </c:pt>
                <c:pt idx="232">
                  <c:v>3798</c:v>
                </c:pt>
                <c:pt idx="233">
                  <c:v>3805</c:v>
                </c:pt>
                <c:pt idx="234">
                  <c:v>3812</c:v>
                </c:pt>
                <c:pt idx="235">
                  <c:v>3815</c:v>
                </c:pt>
                <c:pt idx="236">
                  <c:v>3816</c:v>
                </c:pt>
                <c:pt idx="237">
                  <c:v>3816</c:v>
                </c:pt>
                <c:pt idx="238">
                  <c:v>3815</c:v>
                </c:pt>
                <c:pt idx="239">
                  <c:v>3815</c:v>
                </c:pt>
                <c:pt idx="240">
                  <c:v>3816</c:v>
                </c:pt>
                <c:pt idx="241">
                  <c:v>3815</c:v>
                </c:pt>
                <c:pt idx="242">
                  <c:v>3817</c:v>
                </c:pt>
                <c:pt idx="243">
                  <c:v>3823</c:v>
                </c:pt>
                <c:pt idx="244">
                  <c:v>3823</c:v>
                </c:pt>
                <c:pt idx="245">
                  <c:v>3821</c:v>
                </c:pt>
              </c:numCache>
            </c:numRef>
          </c:val>
          <c:smooth val="0"/>
          <c:extLst>
            <c:ext xmlns:c16="http://schemas.microsoft.com/office/drawing/2014/chart" uri="{C3380CC4-5D6E-409C-BE32-E72D297353CC}">
              <c16:uniqueId val="{00000004-F6E3-4652-A8BC-6626341034AF}"/>
            </c:ext>
          </c:extLst>
        </c:ser>
        <c:ser>
          <c:idx val="6"/>
          <c:order val="5"/>
          <c:tx>
            <c:strRef>
              <c:f>Sheet1!$H$254</c:f>
              <c:strCache>
                <c:ptCount val="1"/>
                <c:pt idx="0">
                  <c:v>方坯</c:v>
                </c:pt>
              </c:strCache>
            </c:strRef>
          </c:tx>
          <c:spPr>
            <a:ln w="19050" cap="rnd">
              <a:solidFill>
                <a:schemeClr val="accent1">
                  <a:lumMod val="60000"/>
                </a:schemeClr>
              </a:solidFill>
              <a:round/>
            </a:ln>
            <a:effectLst/>
          </c:spPr>
          <c:marker>
            <c:symbol val="none"/>
          </c:marker>
          <c:dPt>
            <c:idx val="245"/>
            <c:marker>
              <c:symbol val="circle"/>
              <c:size val="5"/>
              <c:spPr>
                <a:solidFill>
                  <a:srgbClr val="FF0000"/>
                </a:solidFill>
                <a:ln w="9525">
                  <a:solidFill>
                    <a:schemeClr val="accent1">
                      <a:lumMod val="60000"/>
                    </a:schemeClr>
                  </a:solidFill>
                </a:ln>
                <a:effectLst/>
              </c:spPr>
            </c:marker>
            <c:bubble3D val="0"/>
            <c:extLst>
              <c:ext xmlns:c16="http://schemas.microsoft.com/office/drawing/2014/chart" uri="{C3380CC4-5D6E-409C-BE32-E72D297353CC}">
                <c16:uniqueId val="{00000008-F6E3-4652-A8BC-6626341034AF}"/>
              </c:ext>
            </c:extLst>
          </c:dPt>
          <c:cat>
            <c:numRef>
              <c:f>Sheet1!$A$255:$A$500</c:f>
              <c:numCache>
                <c:formatCode>yyyy\-mm\-dd</c:formatCode>
                <c:ptCount val="246"/>
                <c:pt idx="0">
                  <c:v>43467</c:v>
                </c:pt>
                <c:pt idx="1">
                  <c:v>43468</c:v>
                </c:pt>
                <c:pt idx="2">
                  <c:v>43469</c:v>
                </c:pt>
                <c:pt idx="3">
                  <c:v>43472</c:v>
                </c:pt>
                <c:pt idx="4">
                  <c:v>43473</c:v>
                </c:pt>
                <c:pt idx="5">
                  <c:v>43474</c:v>
                </c:pt>
                <c:pt idx="6">
                  <c:v>43475</c:v>
                </c:pt>
                <c:pt idx="7">
                  <c:v>43476</c:v>
                </c:pt>
                <c:pt idx="8">
                  <c:v>43479</c:v>
                </c:pt>
                <c:pt idx="9">
                  <c:v>43480</c:v>
                </c:pt>
                <c:pt idx="10">
                  <c:v>43481</c:v>
                </c:pt>
                <c:pt idx="11">
                  <c:v>43482</c:v>
                </c:pt>
                <c:pt idx="12">
                  <c:v>43483</c:v>
                </c:pt>
                <c:pt idx="13">
                  <c:v>43486</c:v>
                </c:pt>
                <c:pt idx="14">
                  <c:v>43487</c:v>
                </c:pt>
                <c:pt idx="15">
                  <c:v>43488</c:v>
                </c:pt>
                <c:pt idx="16">
                  <c:v>43489</c:v>
                </c:pt>
                <c:pt idx="17">
                  <c:v>43490</c:v>
                </c:pt>
                <c:pt idx="18">
                  <c:v>43493</c:v>
                </c:pt>
                <c:pt idx="19">
                  <c:v>43494</c:v>
                </c:pt>
                <c:pt idx="20">
                  <c:v>43495</c:v>
                </c:pt>
                <c:pt idx="21">
                  <c:v>43496</c:v>
                </c:pt>
                <c:pt idx="22">
                  <c:v>43497</c:v>
                </c:pt>
                <c:pt idx="23">
                  <c:v>43498</c:v>
                </c:pt>
                <c:pt idx="24">
                  <c:v>43499</c:v>
                </c:pt>
                <c:pt idx="25">
                  <c:v>43507</c:v>
                </c:pt>
                <c:pt idx="26">
                  <c:v>43508</c:v>
                </c:pt>
                <c:pt idx="27">
                  <c:v>43509</c:v>
                </c:pt>
                <c:pt idx="28">
                  <c:v>43510</c:v>
                </c:pt>
                <c:pt idx="29">
                  <c:v>43511</c:v>
                </c:pt>
                <c:pt idx="30">
                  <c:v>43514</c:v>
                </c:pt>
                <c:pt idx="31">
                  <c:v>43515</c:v>
                </c:pt>
                <c:pt idx="32">
                  <c:v>43516</c:v>
                </c:pt>
                <c:pt idx="33">
                  <c:v>43517</c:v>
                </c:pt>
                <c:pt idx="34">
                  <c:v>43518</c:v>
                </c:pt>
                <c:pt idx="35">
                  <c:v>43521</c:v>
                </c:pt>
                <c:pt idx="36">
                  <c:v>43522</c:v>
                </c:pt>
                <c:pt idx="37">
                  <c:v>43523</c:v>
                </c:pt>
                <c:pt idx="38">
                  <c:v>43524</c:v>
                </c:pt>
                <c:pt idx="39">
                  <c:v>43525</c:v>
                </c:pt>
                <c:pt idx="40">
                  <c:v>43528</c:v>
                </c:pt>
                <c:pt idx="41">
                  <c:v>43529</c:v>
                </c:pt>
                <c:pt idx="42">
                  <c:v>43530</c:v>
                </c:pt>
                <c:pt idx="43">
                  <c:v>43531</c:v>
                </c:pt>
                <c:pt idx="44">
                  <c:v>43532</c:v>
                </c:pt>
                <c:pt idx="45">
                  <c:v>43535</c:v>
                </c:pt>
                <c:pt idx="46">
                  <c:v>43536</c:v>
                </c:pt>
                <c:pt idx="47">
                  <c:v>43537</c:v>
                </c:pt>
                <c:pt idx="48">
                  <c:v>43538</c:v>
                </c:pt>
                <c:pt idx="49">
                  <c:v>43539</c:v>
                </c:pt>
                <c:pt idx="50">
                  <c:v>43542</c:v>
                </c:pt>
                <c:pt idx="51">
                  <c:v>43543</c:v>
                </c:pt>
                <c:pt idx="52">
                  <c:v>43544</c:v>
                </c:pt>
                <c:pt idx="53">
                  <c:v>43545</c:v>
                </c:pt>
                <c:pt idx="54">
                  <c:v>43546</c:v>
                </c:pt>
                <c:pt idx="55">
                  <c:v>43549</c:v>
                </c:pt>
                <c:pt idx="56">
                  <c:v>43550</c:v>
                </c:pt>
                <c:pt idx="57">
                  <c:v>43551</c:v>
                </c:pt>
                <c:pt idx="58">
                  <c:v>43552</c:v>
                </c:pt>
                <c:pt idx="59">
                  <c:v>43553</c:v>
                </c:pt>
                <c:pt idx="60">
                  <c:v>43556</c:v>
                </c:pt>
                <c:pt idx="61">
                  <c:v>43557</c:v>
                </c:pt>
                <c:pt idx="62">
                  <c:v>43558</c:v>
                </c:pt>
                <c:pt idx="63">
                  <c:v>43559</c:v>
                </c:pt>
                <c:pt idx="64">
                  <c:v>43563</c:v>
                </c:pt>
                <c:pt idx="65">
                  <c:v>43564</c:v>
                </c:pt>
                <c:pt idx="66">
                  <c:v>43565</c:v>
                </c:pt>
                <c:pt idx="67">
                  <c:v>43566</c:v>
                </c:pt>
                <c:pt idx="68">
                  <c:v>43567</c:v>
                </c:pt>
                <c:pt idx="69">
                  <c:v>43570</c:v>
                </c:pt>
                <c:pt idx="70">
                  <c:v>43571</c:v>
                </c:pt>
                <c:pt idx="71">
                  <c:v>43572</c:v>
                </c:pt>
                <c:pt idx="72">
                  <c:v>43573</c:v>
                </c:pt>
                <c:pt idx="73">
                  <c:v>43574</c:v>
                </c:pt>
                <c:pt idx="74">
                  <c:v>43577</c:v>
                </c:pt>
                <c:pt idx="75">
                  <c:v>43578</c:v>
                </c:pt>
                <c:pt idx="76">
                  <c:v>43579</c:v>
                </c:pt>
                <c:pt idx="77">
                  <c:v>43580</c:v>
                </c:pt>
                <c:pt idx="78">
                  <c:v>43581</c:v>
                </c:pt>
                <c:pt idx="79">
                  <c:v>43583</c:v>
                </c:pt>
                <c:pt idx="80">
                  <c:v>43584</c:v>
                </c:pt>
                <c:pt idx="81">
                  <c:v>43585</c:v>
                </c:pt>
                <c:pt idx="82">
                  <c:v>43590</c:v>
                </c:pt>
                <c:pt idx="83">
                  <c:v>43591</c:v>
                </c:pt>
                <c:pt idx="84">
                  <c:v>43592</c:v>
                </c:pt>
                <c:pt idx="85">
                  <c:v>43593</c:v>
                </c:pt>
                <c:pt idx="86">
                  <c:v>43594</c:v>
                </c:pt>
                <c:pt idx="87">
                  <c:v>43595</c:v>
                </c:pt>
                <c:pt idx="88">
                  <c:v>43598</c:v>
                </c:pt>
                <c:pt idx="89">
                  <c:v>43599</c:v>
                </c:pt>
                <c:pt idx="90">
                  <c:v>43600</c:v>
                </c:pt>
                <c:pt idx="91">
                  <c:v>43601</c:v>
                </c:pt>
                <c:pt idx="92">
                  <c:v>43602</c:v>
                </c:pt>
                <c:pt idx="93">
                  <c:v>43605</c:v>
                </c:pt>
                <c:pt idx="94">
                  <c:v>43606</c:v>
                </c:pt>
                <c:pt idx="95">
                  <c:v>43607</c:v>
                </c:pt>
                <c:pt idx="96">
                  <c:v>43608</c:v>
                </c:pt>
                <c:pt idx="97">
                  <c:v>43609</c:v>
                </c:pt>
                <c:pt idx="98">
                  <c:v>43612</c:v>
                </c:pt>
                <c:pt idx="99">
                  <c:v>43613</c:v>
                </c:pt>
                <c:pt idx="100">
                  <c:v>43614</c:v>
                </c:pt>
                <c:pt idx="101">
                  <c:v>43615</c:v>
                </c:pt>
                <c:pt idx="102">
                  <c:v>43616</c:v>
                </c:pt>
                <c:pt idx="103">
                  <c:v>43619</c:v>
                </c:pt>
                <c:pt idx="104">
                  <c:v>43620</c:v>
                </c:pt>
                <c:pt idx="105">
                  <c:v>43621</c:v>
                </c:pt>
                <c:pt idx="106">
                  <c:v>43622</c:v>
                </c:pt>
                <c:pt idx="107">
                  <c:v>43626</c:v>
                </c:pt>
                <c:pt idx="108">
                  <c:v>43627</c:v>
                </c:pt>
                <c:pt idx="109">
                  <c:v>43628</c:v>
                </c:pt>
                <c:pt idx="110">
                  <c:v>43629</c:v>
                </c:pt>
                <c:pt idx="111">
                  <c:v>43630</c:v>
                </c:pt>
                <c:pt idx="112">
                  <c:v>43633</c:v>
                </c:pt>
                <c:pt idx="113">
                  <c:v>43634</c:v>
                </c:pt>
                <c:pt idx="114">
                  <c:v>43635</c:v>
                </c:pt>
                <c:pt idx="115">
                  <c:v>43636</c:v>
                </c:pt>
                <c:pt idx="116">
                  <c:v>43637</c:v>
                </c:pt>
                <c:pt idx="117">
                  <c:v>43640</c:v>
                </c:pt>
                <c:pt idx="118">
                  <c:v>43641</c:v>
                </c:pt>
                <c:pt idx="119">
                  <c:v>43642</c:v>
                </c:pt>
                <c:pt idx="120">
                  <c:v>43643</c:v>
                </c:pt>
                <c:pt idx="121">
                  <c:v>43644</c:v>
                </c:pt>
                <c:pt idx="122">
                  <c:v>43647</c:v>
                </c:pt>
                <c:pt idx="123">
                  <c:v>43648</c:v>
                </c:pt>
                <c:pt idx="124">
                  <c:v>43649</c:v>
                </c:pt>
                <c:pt idx="125">
                  <c:v>43650</c:v>
                </c:pt>
                <c:pt idx="126">
                  <c:v>43651</c:v>
                </c:pt>
                <c:pt idx="127">
                  <c:v>43654</c:v>
                </c:pt>
                <c:pt idx="128">
                  <c:v>43655</c:v>
                </c:pt>
                <c:pt idx="129">
                  <c:v>43656</c:v>
                </c:pt>
                <c:pt idx="130">
                  <c:v>43657</c:v>
                </c:pt>
                <c:pt idx="131">
                  <c:v>43658</c:v>
                </c:pt>
                <c:pt idx="132">
                  <c:v>43661</c:v>
                </c:pt>
                <c:pt idx="133">
                  <c:v>43662</c:v>
                </c:pt>
                <c:pt idx="134">
                  <c:v>43663</c:v>
                </c:pt>
                <c:pt idx="135">
                  <c:v>43664</c:v>
                </c:pt>
                <c:pt idx="136">
                  <c:v>43665</c:v>
                </c:pt>
                <c:pt idx="137">
                  <c:v>43668</c:v>
                </c:pt>
                <c:pt idx="138">
                  <c:v>43669</c:v>
                </c:pt>
                <c:pt idx="139">
                  <c:v>43670</c:v>
                </c:pt>
                <c:pt idx="140">
                  <c:v>43671</c:v>
                </c:pt>
                <c:pt idx="141">
                  <c:v>43672</c:v>
                </c:pt>
                <c:pt idx="142">
                  <c:v>43675</c:v>
                </c:pt>
                <c:pt idx="143">
                  <c:v>43676</c:v>
                </c:pt>
                <c:pt idx="144">
                  <c:v>43677</c:v>
                </c:pt>
                <c:pt idx="145">
                  <c:v>43678</c:v>
                </c:pt>
                <c:pt idx="146">
                  <c:v>43679</c:v>
                </c:pt>
                <c:pt idx="147">
                  <c:v>43682</c:v>
                </c:pt>
                <c:pt idx="148">
                  <c:v>43683</c:v>
                </c:pt>
                <c:pt idx="149">
                  <c:v>43684</c:v>
                </c:pt>
                <c:pt idx="150">
                  <c:v>43685</c:v>
                </c:pt>
                <c:pt idx="151">
                  <c:v>43686</c:v>
                </c:pt>
                <c:pt idx="152">
                  <c:v>43689</c:v>
                </c:pt>
                <c:pt idx="153">
                  <c:v>43690</c:v>
                </c:pt>
                <c:pt idx="154">
                  <c:v>43691</c:v>
                </c:pt>
                <c:pt idx="155">
                  <c:v>43692</c:v>
                </c:pt>
                <c:pt idx="156">
                  <c:v>43693</c:v>
                </c:pt>
                <c:pt idx="157">
                  <c:v>43696</c:v>
                </c:pt>
                <c:pt idx="158">
                  <c:v>43697</c:v>
                </c:pt>
                <c:pt idx="159">
                  <c:v>43698</c:v>
                </c:pt>
                <c:pt idx="160">
                  <c:v>43699</c:v>
                </c:pt>
                <c:pt idx="161">
                  <c:v>43700</c:v>
                </c:pt>
                <c:pt idx="162">
                  <c:v>43703</c:v>
                </c:pt>
                <c:pt idx="163">
                  <c:v>43704</c:v>
                </c:pt>
                <c:pt idx="164">
                  <c:v>43705</c:v>
                </c:pt>
                <c:pt idx="165">
                  <c:v>43706</c:v>
                </c:pt>
                <c:pt idx="166">
                  <c:v>43707</c:v>
                </c:pt>
                <c:pt idx="167">
                  <c:v>43710</c:v>
                </c:pt>
                <c:pt idx="168">
                  <c:v>43711</c:v>
                </c:pt>
                <c:pt idx="169">
                  <c:v>43712</c:v>
                </c:pt>
                <c:pt idx="170">
                  <c:v>43713</c:v>
                </c:pt>
                <c:pt idx="171">
                  <c:v>43714</c:v>
                </c:pt>
                <c:pt idx="172">
                  <c:v>43717</c:v>
                </c:pt>
                <c:pt idx="173">
                  <c:v>43718</c:v>
                </c:pt>
                <c:pt idx="174">
                  <c:v>43719</c:v>
                </c:pt>
                <c:pt idx="175">
                  <c:v>43720</c:v>
                </c:pt>
                <c:pt idx="176">
                  <c:v>43724</c:v>
                </c:pt>
                <c:pt idx="177">
                  <c:v>43725</c:v>
                </c:pt>
                <c:pt idx="178">
                  <c:v>43726</c:v>
                </c:pt>
                <c:pt idx="179">
                  <c:v>43727</c:v>
                </c:pt>
                <c:pt idx="180">
                  <c:v>43728</c:v>
                </c:pt>
                <c:pt idx="181">
                  <c:v>43731</c:v>
                </c:pt>
                <c:pt idx="182">
                  <c:v>43732</c:v>
                </c:pt>
                <c:pt idx="183">
                  <c:v>43733</c:v>
                </c:pt>
                <c:pt idx="184">
                  <c:v>43734</c:v>
                </c:pt>
                <c:pt idx="185">
                  <c:v>43735</c:v>
                </c:pt>
                <c:pt idx="186">
                  <c:v>43737</c:v>
                </c:pt>
                <c:pt idx="187">
                  <c:v>43738</c:v>
                </c:pt>
                <c:pt idx="188">
                  <c:v>43746</c:v>
                </c:pt>
                <c:pt idx="189">
                  <c:v>43747</c:v>
                </c:pt>
                <c:pt idx="190">
                  <c:v>43748</c:v>
                </c:pt>
                <c:pt idx="191">
                  <c:v>43749</c:v>
                </c:pt>
                <c:pt idx="192">
                  <c:v>43750</c:v>
                </c:pt>
                <c:pt idx="193">
                  <c:v>43752</c:v>
                </c:pt>
                <c:pt idx="194">
                  <c:v>43753</c:v>
                </c:pt>
                <c:pt idx="195">
                  <c:v>43754</c:v>
                </c:pt>
                <c:pt idx="196">
                  <c:v>43755</c:v>
                </c:pt>
                <c:pt idx="197">
                  <c:v>43756</c:v>
                </c:pt>
                <c:pt idx="198">
                  <c:v>43759</c:v>
                </c:pt>
                <c:pt idx="199">
                  <c:v>43760</c:v>
                </c:pt>
                <c:pt idx="200">
                  <c:v>43761</c:v>
                </c:pt>
                <c:pt idx="201">
                  <c:v>43762</c:v>
                </c:pt>
                <c:pt idx="202">
                  <c:v>43763</c:v>
                </c:pt>
                <c:pt idx="203">
                  <c:v>43766</c:v>
                </c:pt>
                <c:pt idx="204">
                  <c:v>43767</c:v>
                </c:pt>
                <c:pt idx="205">
                  <c:v>43768</c:v>
                </c:pt>
                <c:pt idx="206">
                  <c:v>43769</c:v>
                </c:pt>
                <c:pt idx="207">
                  <c:v>43770</c:v>
                </c:pt>
                <c:pt idx="208">
                  <c:v>43773</c:v>
                </c:pt>
                <c:pt idx="209">
                  <c:v>43774</c:v>
                </c:pt>
                <c:pt idx="210">
                  <c:v>43775</c:v>
                </c:pt>
                <c:pt idx="211">
                  <c:v>43776</c:v>
                </c:pt>
                <c:pt idx="212">
                  <c:v>43777</c:v>
                </c:pt>
                <c:pt idx="213">
                  <c:v>43780</c:v>
                </c:pt>
                <c:pt idx="214">
                  <c:v>43781</c:v>
                </c:pt>
                <c:pt idx="215">
                  <c:v>43782</c:v>
                </c:pt>
                <c:pt idx="216">
                  <c:v>43783</c:v>
                </c:pt>
                <c:pt idx="217">
                  <c:v>43784</c:v>
                </c:pt>
                <c:pt idx="218">
                  <c:v>43787</c:v>
                </c:pt>
                <c:pt idx="219">
                  <c:v>43788</c:v>
                </c:pt>
                <c:pt idx="220">
                  <c:v>43789</c:v>
                </c:pt>
                <c:pt idx="221">
                  <c:v>43790</c:v>
                </c:pt>
                <c:pt idx="222">
                  <c:v>43791</c:v>
                </c:pt>
                <c:pt idx="223">
                  <c:v>43794</c:v>
                </c:pt>
                <c:pt idx="224">
                  <c:v>43795</c:v>
                </c:pt>
                <c:pt idx="225">
                  <c:v>43796</c:v>
                </c:pt>
                <c:pt idx="226">
                  <c:v>43797</c:v>
                </c:pt>
                <c:pt idx="227">
                  <c:v>43798</c:v>
                </c:pt>
                <c:pt idx="228">
                  <c:v>43801</c:v>
                </c:pt>
                <c:pt idx="229">
                  <c:v>43802</c:v>
                </c:pt>
                <c:pt idx="230">
                  <c:v>43803</c:v>
                </c:pt>
                <c:pt idx="231">
                  <c:v>43804</c:v>
                </c:pt>
                <c:pt idx="232">
                  <c:v>43805</c:v>
                </c:pt>
                <c:pt idx="233">
                  <c:v>43808</c:v>
                </c:pt>
                <c:pt idx="234">
                  <c:v>43809</c:v>
                </c:pt>
                <c:pt idx="235">
                  <c:v>43810</c:v>
                </c:pt>
                <c:pt idx="236">
                  <c:v>43811</c:v>
                </c:pt>
                <c:pt idx="237">
                  <c:v>43812</c:v>
                </c:pt>
                <c:pt idx="238">
                  <c:v>43815</c:v>
                </c:pt>
                <c:pt idx="239">
                  <c:v>43816</c:v>
                </c:pt>
                <c:pt idx="240">
                  <c:v>43817</c:v>
                </c:pt>
                <c:pt idx="241">
                  <c:v>43818</c:v>
                </c:pt>
                <c:pt idx="242">
                  <c:v>43819</c:v>
                </c:pt>
                <c:pt idx="243">
                  <c:v>43822</c:v>
                </c:pt>
                <c:pt idx="244">
                  <c:v>43823</c:v>
                </c:pt>
                <c:pt idx="245">
                  <c:v>43824</c:v>
                </c:pt>
              </c:numCache>
            </c:numRef>
          </c:cat>
          <c:val>
            <c:numRef>
              <c:f>Sheet1!$H$255:$H$500</c:f>
              <c:numCache>
                <c:formatCode>General</c:formatCode>
                <c:ptCount val="246"/>
                <c:pt idx="0">
                  <c:v>3300</c:v>
                </c:pt>
                <c:pt idx="1">
                  <c:v>3280</c:v>
                </c:pt>
                <c:pt idx="2">
                  <c:v>3290</c:v>
                </c:pt>
                <c:pt idx="3">
                  <c:v>3360</c:v>
                </c:pt>
                <c:pt idx="4">
                  <c:v>3370</c:v>
                </c:pt>
                <c:pt idx="5">
                  <c:v>3400</c:v>
                </c:pt>
                <c:pt idx="6">
                  <c:v>3410</c:v>
                </c:pt>
                <c:pt idx="7">
                  <c:v>3420</c:v>
                </c:pt>
                <c:pt idx="8">
                  <c:v>3400</c:v>
                </c:pt>
                <c:pt idx="9">
                  <c:v>3380</c:v>
                </c:pt>
                <c:pt idx="10">
                  <c:v>3380</c:v>
                </c:pt>
                <c:pt idx="11">
                  <c:v>3380</c:v>
                </c:pt>
                <c:pt idx="12">
                  <c:v>3380</c:v>
                </c:pt>
                <c:pt idx="13">
                  <c:v>3400</c:v>
                </c:pt>
                <c:pt idx="14">
                  <c:v>3430</c:v>
                </c:pt>
                <c:pt idx="15">
                  <c:v>3400</c:v>
                </c:pt>
                <c:pt idx="16">
                  <c:v>3400</c:v>
                </c:pt>
                <c:pt idx="17">
                  <c:v>3430</c:v>
                </c:pt>
                <c:pt idx="18">
                  <c:v>3430</c:v>
                </c:pt>
                <c:pt idx="19">
                  <c:v>3430</c:v>
                </c:pt>
                <c:pt idx="20">
                  <c:v>3430</c:v>
                </c:pt>
                <c:pt idx="21">
                  <c:v>3430</c:v>
                </c:pt>
                <c:pt idx="22">
                  <c:v>3430</c:v>
                </c:pt>
                <c:pt idx="23">
                  <c:v>3430</c:v>
                </c:pt>
                <c:pt idx="24">
                  <c:v>3430</c:v>
                </c:pt>
                <c:pt idx="25">
                  <c:v>3510</c:v>
                </c:pt>
                <c:pt idx="26">
                  <c:v>3520</c:v>
                </c:pt>
                <c:pt idx="27">
                  <c:v>3480</c:v>
                </c:pt>
                <c:pt idx="28">
                  <c:v>3440</c:v>
                </c:pt>
                <c:pt idx="29">
                  <c:v>3390</c:v>
                </c:pt>
                <c:pt idx="30">
                  <c:v>3400</c:v>
                </c:pt>
                <c:pt idx="31">
                  <c:v>3400</c:v>
                </c:pt>
                <c:pt idx="32">
                  <c:v>3400</c:v>
                </c:pt>
                <c:pt idx="33">
                  <c:v>3390</c:v>
                </c:pt>
                <c:pt idx="34">
                  <c:v>3430</c:v>
                </c:pt>
                <c:pt idx="35">
                  <c:v>3450</c:v>
                </c:pt>
                <c:pt idx="36">
                  <c:v>3460</c:v>
                </c:pt>
                <c:pt idx="37">
                  <c:v>3470</c:v>
                </c:pt>
                <c:pt idx="38">
                  <c:v>3480</c:v>
                </c:pt>
                <c:pt idx="39">
                  <c:v>3480</c:v>
                </c:pt>
                <c:pt idx="40">
                  <c:v>3510</c:v>
                </c:pt>
                <c:pt idx="41">
                  <c:v>3500</c:v>
                </c:pt>
                <c:pt idx="42">
                  <c:v>3500</c:v>
                </c:pt>
                <c:pt idx="43">
                  <c:v>3500</c:v>
                </c:pt>
                <c:pt idx="44">
                  <c:v>3460</c:v>
                </c:pt>
                <c:pt idx="45">
                  <c:v>3430</c:v>
                </c:pt>
                <c:pt idx="46">
                  <c:v>3440</c:v>
                </c:pt>
                <c:pt idx="47">
                  <c:v>3470</c:v>
                </c:pt>
                <c:pt idx="48">
                  <c:v>3490</c:v>
                </c:pt>
                <c:pt idx="49">
                  <c:v>3500</c:v>
                </c:pt>
                <c:pt idx="50">
                  <c:v>3530</c:v>
                </c:pt>
                <c:pt idx="51">
                  <c:v>3540</c:v>
                </c:pt>
                <c:pt idx="52">
                  <c:v>3540</c:v>
                </c:pt>
                <c:pt idx="53">
                  <c:v>3460</c:v>
                </c:pt>
                <c:pt idx="54">
                  <c:v>3460</c:v>
                </c:pt>
                <c:pt idx="55">
                  <c:v>3460</c:v>
                </c:pt>
                <c:pt idx="56">
                  <c:v>3420</c:v>
                </c:pt>
                <c:pt idx="57">
                  <c:v>3430</c:v>
                </c:pt>
                <c:pt idx="58">
                  <c:v>3440</c:v>
                </c:pt>
                <c:pt idx="59">
                  <c:v>3440</c:v>
                </c:pt>
                <c:pt idx="60">
                  <c:v>3450</c:v>
                </c:pt>
                <c:pt idx="61">
                  <c:v>3450</c:v>
                </c:pt>
                <c:pt idx="62">
                  <c:v>3460</c:v>
                </c:pt>
                <c:pt idx="63">
                  <c:v>3450</c:v>
                </c:pt>
                <c:pt idx="64">
                  <c:v>3490</c:v>
                </c:pt>
                <c:pt idx="65">
                  <c:v>3550</c:v>
                </c:pt>
                <c:pt idx="66">
                  <c:v>3550</c:v>
                </c:pt>
                <c:pt idx="67">
                  <c:v>3550</c:v>
                </c:pt>
                <c:pt idx="68">
                  <c:v>3550</c:v>
                </c:pt>
                <c:pt idx="69">
                  <c:v>3580</c:v>
                </c:pt>
                <c:pt idx="70">
                  <c:v>3560</c:v>
                </c:pt>
                <c:pt idx="71">
                  <c:v>3540</c:v>
                </c:pt>
                <c:pt idx="72">
                  <c:v>3540</c:v>
                </c:pt>
                <c:pt idx="73">
                  <c:v>3510</c:v>
                </c:pt>
                <c:pt idx="74">
                  <c:v>3570</c:v>
                </c:pt>
                <c:pt idx="75">
                  <c:v>3530</c:v>
                </c:pt>
                <c:pt idx="76">
                  <c:v>3530</c:v>
                </c:pt>
                <c:pt idx="77">
                  <c:v>3530</c:v>
                </c:pt>
                <c:pt idx="78">
                  <c:v>3540</c:v>
                </c:pt>
                <c:pt idx="79">
                  <c:v>3560</c:v>
                </c:pt>
                <c:pt idx="80">
                  <c:v>3560</c:v>
                </c:pt>
                <c:pt idx="81">
                  <c:v>3570</c:v>
                </c:pt>
                <c:pt idx="82">
                  <c:v>3600</c:v>
                </c:pt>
                <c:pt idx="83">
                  <c:v>3580</c:v>
                </c:pt>
                <c:pt idx="84">
                  <c:v>3600</c:v>
                </c:pt>
                <c:pt idx="85">
                  <c:v>3580</c:v>
                </c:pt>
                <c:pt idx="86">
                  <c:v>3580</c:v>
                </c:pt>
                <c:pt idx="87">
                  <c:v>3580</c:v>
                </c:pt>
                <c:pt idx="88">
                  <c:v>3530</c:v>
                </c:pt>
                <c:pt idx="89">
                  <c:v>3530</c:v>
                </c:pt>
                <c:pt idx="90">
                  <c:v>3530</c:v>
                </c:pt>
                <c:pt idx="91">
                  <c:v>3550</c:v>
                </c:pt>
                <c:pt idx="92">
                  <c:v>3560</c:v>
                </c:pt>
                <c:pt idx="93">
                  <c:v>3560</c:v>
                </c:pt>
                <c:pt idx="94">
                  <c:v>3580</c:v>
                </c:pt>
                <c:pt idx="95">
                  <c:v>3600</c:v>
                </c:pt>
                <c:pt idx="96">
                  <c:v>3610</c:v>
                </c:pt>
                <c:pt idx="97">
                  <c:v>3590</c:v>
                </c:pt>
                <c:pt idx="98">
                  <c:v>3620</c:v>
                </c:pt>
                <c:pt idx="99">
                  <c:v>3620</c:v>
                </c:pt>
                <c:pt idx="100">
                  <c:v>3590</c:v>
                </c:pt>
                <c:pt idx="101">
                  <c:v>3600</c:v>
                </c:pt>
                <c:pt idx="102">
                  <c:v>3560</c:v>
                </c:pt>
                <c:pt idx="103">
                  <c:v>3550</c:v>
                </c:pt>
                <c:pt idx="104">
                  <c:v>3540</c:v>
                </c:pt>
                <c:pt idx="105">
                  <c:v>3550</c:v>
                </c:pt>
                <c:pt idx="106">
                  <c:v>3550</c:v>
                </c:pt>
                <c:pt idx="107">
                  <c:v>3480</c:v>
                </c:pt>
                <c:pt idx="108">
                  <c:v>3500</c:v>
                </c:pt>
                <c:pt idx="109">
                  <c:v>3500</c:v>
                </c:pt>
                <c:pt idx="110">
                  <c:v>3500</c:v>
                </c:pt>
                <c:pt idx="111">
                  <c:v>3510</c:v>
                </c:pt>
                <c:pt idx="112">
                  <c:v>3410</c:v>
                </c:pt>
                <c:pt idx="113">
                  <c:v>3420</c:v>
                </c:pt>
                <c:pt idx="114">
                  <c:v>3440</c:v>
                </c:pt>
                <c:pt idx="115">
                  <c:v>3460</c:v>
                </c:pt>
                <c:pt idx="116">
                  <c:v>3460</c:v>
                </c:pt>
                <c:pt idx="117">
                  <c:v>3560</c:v>
                </c:pt>
                <c:pt idx="118">
                  <c:v>3600</c:v>
                </c:pt>
                <c:pt idx="119">
                  <c:v>3600</c:v>
                </c:pt>
                <c:pt idx="120">
                  <c:v>3620</c:v>
                </c:pt>
                <c:pt idx="121">
                  <c:v>3620</c:v>
                </c:pt>
                <c:pt idx="122">
                  <c:v>3700</c:v>
                </c:pt>
                <c:pt idx="123">
                  <c:v>3700</c:v>
                </c:pt>
                <c:pt idx="124">
                  <c:v>3670</c:v>
                </c:pt>
                <c:pt idx="125">
                  <c:v>3660</c:v>
                </c:pt>
                <c:pt idx="126">
                  <c:v>3620</c:v>
                </c:pt>
                <c:pt idx="127">
                  <c:v>3610</c:v>
                </c:pt>
                <c:pt idx="128">
                  <c:v>3650</c:v>
                </c:pt>
                <c:pt idx="129">
                  <c:v>3650</c:v>
                </c:pt>
                <c:pt idx="130">
                  <c:v>3630</c:v>
                </c:pt>
                <c:pt idx="131">
                  <c:v>3640</c:v>
                </c:pt>
                <c:pt idx="132">
                  <c:v>3640</c:v>
                </c:pt>
                <c:pt idx="133">
                  <c:v>3640</c:v>
                </c:pt>
                <c:pt idx="134">
                  <c:v>3650</c:v>
                </c:pt>
                <c:pt idx="135">
                  <c:v>3650</c:v>
                </c:pt>
                <c:pt idx="136">
                  <c:v>3620</c:v>
                </c:pt>
                <c:pt idx="137">
                  <c:v>3660</c:v>
                </c:pt>
                <c:pt idx="138">
                  <c:v>3660</c:v>
                </c:pt>
                <c:pt idx="139">
                  <c:v>3640</c:v>
                </c:pt>
                <c:pt idx="140">
                  <c:v>3640</c:v>
                </c:pt>
                <c:pt idx="141">
                  <c:v>3650</c:v>
                </c:pt>
                <c:pt idx="142">
                  <c:v>3630</c:v>
                </c:pt>
                <c:pt idx="143">
                  <c:v>3640</c:v>
                </c:pt>
                <c:pt idx="144">
                  <c:v>3640</c:v>
                </c:pt>
                <c:pt idx="145">
                  <c:v>3620</c:v>
                </c:pt>
                <c:pt idx="146">
                  <c:v>3580</c:v>
                </c:pt>
                <c:pt idx="147">
                  <c:v>3560</c:v>
                </c:pt>
                <c:pt idx="148">
                  <c:v>3540</c:v>
                </c:pt>
                <c:pt idx="149">
                  <c:v>3560</c:v>
                </c:pt>
                <c:pt idx="150">
                  <c:v>3570</c:v>
                </c:pt>
                <c:pt idx="151">
                  <c:v>3500</c:v>
                </c:pt>
                <c:pt idx="152">
                  <c:v>3460</c:v>
                </c:pt>
                <c:pt idx="153">
                  <c:v>3470</c:v>
                </c:pt>
                <c:pt idx="154">
                  <c:v>3490</c:v>
                </c:pt>
                <c:pt idx="155">
                  <c:v>3470</c:v>
                </c:pt>
                <c:pt idx="156">
                  <c:v>3470</c:v>
                </c:pt>
                <c:pt idx="157">
                  <c:v>3430</c:v>
                </c:pt>
                <c:pt idx="158">
                  <c:v>3440</c:v>
                </c:pt>
                <c:pt idx="159">
                  <c:v>3400</c:v>
                </c:pt>
                <c:pt idx="160">
                  <c:v>3400</c:v>
                </c:pt>
                <c:pt idx="161">
                  <c:v>3420</c:v>
                </c:pt>
                <c:pt idx="162">
                  <c:v>3380</c:v>
                </c:pt>
                <c:pt idx="163">
                  <c:v>3350</c:v>
                </c:pt>
                <c:pt idx="164">
                  <c:v>3320</c:v>
                </c:pt>
                <c:pt idx="165">
                  <c:v>3340</c:v>
                </c:pt>
                <c:pt idx="166">
                  <c:v>3300</c:v>
                </c:pt>
                <c:pt idx="167">
                  <c:v>3330</c:v>
                </c:pt>
                <c:pt idx="168">
                  <c:v>3340</c:v>
                </c:pt>
                <c:pt idx="169">
                  <c:v>3360</c:v>
                </c:pt>
                <c:pt idx="170">
                  <c:v>3380</c:v>
                </c:pt>
                <c:pt idx="171">
                  <c:v>3360</c:v>
                </c:pt>
                <c:pt idx="172">
                  <c:v>3380</c:v>
                </c:pt>
                <c:pt idx="173">
                  <c:v>3390</c:v>
                </c:pt>
                <c:pt idx="174">
                  <c:v>3370</c:v>
                </c:pt>
                <c:pt idx="175">
                  <c:v>3370</c:v>
                </c:pt>
                <c:pt idx="176">
                  <c:v>3400</c:v>
                </c:pt>
                <c:pt idx="177">
                  <c:v>3400</c:v>
                </c:pt>
                <c:pt idx="178">
                  <c:v>3380</c:v>
                </c:pt>
                <c:pt idx="179">
                  <c:v>3370</c:v>
                </c:pt>
                <c:pt idx="180">
                  <c:v>3310</c:v>
                </c:pt>
                <c:pt idx="181">
                  <c:v>3330</c:v>
                </c:pt>
                <c:pt idx="182">
                  <c:v>3330</c:v>
                </c:pt>
                <c:pt idx="183">
                  <c:v>3340</c:v>
                </c:pt>
                <c:pt idx="184">
                  <c:v>3320</c:v>
                </c:pt>
                <c:pt idx="185">
                  <c:v>3320</c:v>
                </c:pt>
                <c:pt idx="186">
                  <c:v>3370</c:v>
                </c:pt>
                <c:pt idx="187">
                  <c:v>3380</c:v>
                </c:pt>
                <c:pt idx="188">
                  <c:v>3420</c:v>
                </c:pt>
                <c:pt idx="189">
                  <c:v>3380</c:v>
                </c:pt>
                <c:pt idx="190">
                  <c:v>3380</c:v>
                </c:pt>
                <c:pt idx="191">
                  <c:v>3380</c:v>
                </c:pt>
                <c:pt idx="192">
                  <c:v>3370</c:v>
                </c:pt>
                <c:pt idx="193">
                  <c:v>3400</c:v>
                </c:pt>
                <c:pt idx="194">
                  <c:v>3400</c:v>
                </c:pt>
                <c:pt idx="195">
                  <c:v>3390</c:v>
                </c:pt>
                <c:pt idx="196">
                  <c:v>3390</c:v>
                </c:pt>
                <c:pt idx="197">
                  <c:v>3350</c:v>
                </c:pt>
                <c:pt idx="198">
                  <c:v>3330</c:v>
                </c:pt>
                <c:pt idx="199">
                  <c:v>3320</c:v>
                </c:pt>
                <c:pt idx="200">
                  <c:v>3350</c:v>
                </c:pt>
                <c:pt idx="201">
                  <c:v>3350</c:v>
                </c:pt>
                <c:pt idx="202">
                  <c:v>3360</c:v>
                </c:pt>
                <c:pt idx="203">
                  <c:v>3350</c:v>
                </c:pt>
                <c:pt idx="204">
                  <c:v>3340</c:v>
                </c:pt>
                <c:pt idx="205">
                  <c:v>3350</c:v>
                </c:pt>
                <c:pt idx="206">
                  <c:v>3350</c:v>
                </c:pt>
                <c:pt idx="207">
                  <c:v>3350</c:v>
                </c:pt>
                <c:pt idx="208">
                  <c:v>3330</c:v>
                </c:pt>
                <c:pt idx="209">
                  <c:v>3340</c:v>
                </c:pt>
                <c:pt idx="210">
                  <c:v>3360</c:v>
                </c:pt>
                <c:pt idx="211">
                  <c:v>3350</c:v>
                </c:pt>
                <c:pt idx="212">
                  <c:v>3350</c:v>
                </c:pt>
                <c:pt idx="213">
                  <c:v>3310</c:v>
                </c:pt>
                <c:pt idx="214">
                  <c:v>3320</c:v>
                </c:pt>
                <c:pt idx="215">
                  <c:v>3360</c:v>
                </c:pt>
                <c:pt idx="216">
                  <c:v>3390</c:v>
                </c:pt>
                <c:pt idx="217">
                  <c:v>3410</c:v>
                </c:pt>
                <c:pt idx="218">
                  <c:v>3420</c:v>
                </c:pt>
                <c:pt idx="219">
                  <c:v>3430</c:v>
                </c:pt>
                <c:pt idx="220">
                  <c:v>3450</c:v>
                </c:pt>
                <c:pt idx="221">
                  <c:v>3450</c:v>
                </c:pt>
                <c:pt idx="222">
                  <c:v>3450</c:v>
                </c:pt>
                <c:pt idx="223">
                  <c:v>3470</c:v>
                </c:pt>
                <c:pt idx="224">
                  <c:v>3470</c:v>
                </c:pt>
                <c:pt idx="225">
                  <c:v>3470</c:v>
                </c:pt>
                <c:pt idx="226">
                  <c:v>3450</c:v>
                </c:pt>
                <c:pt idx="227">
                  <c:v>3460</c:v>
                </c:pt>
                <c:pt idx="228">
                  <c:v>3450</c:v>
                </c:pt>
                <c:pt idx="229">
                  <c:v>3460</c:v>
                </c:pt>
                <c:pt idx="230">
                  <c:v>3460</c:v>
                </c:pt>
                <c:pt idx="231">
                  <c:v>3460</c:v>
                </c:pt>
                <c:pt idx="232">
                  <c:v>3450</c:v>
                </c:pt>
                <c:pt idx="233">
                  <c:v>3440</c:v>
                </c:pt>
                <c:pt idx="234">
                  <c:v>3430</c:v>
                </c:pt>
                <c:pt idx="235">
                  <c:v>3420</c:v>
                </c:pt>
                <c:pt idx="236">
                  <c:v>3420</c:v>
                </c:pt>
                <c:pt idx="237">
                  <c:v>3370</c:v>
                </c:pt>
                <c:pt idx="238">
                  <c:v>3340</c:v>
                </c:pt>
                <c:pt idx="239">
                  <c:v>3340</c:v>
                </c:pt>
                <c:pt idx="240">
                  <c:v>3340</c:v>
                </c:pt>
                <c:pt idx="241">
                  <c:v>3340</c:v>
                </c:pt>
                <c:pt idx="242">
                  <c:v>3340</c:v>
                </c:pt>
                <c:pt idx="243">
                  <c:v>3320</c:v>
                </c:pt>
                <c:pt idx="244">
                  <c:v>3300</c:v>
                </c:pt>
                <c:pt idx="245">
                  <c:v>3310</c:v>
                </c:pt>
              </c:numCache>
            </c:numRef>
          </c:val>
          <c:smooth val="0"/>
          <c:extLst>
            <c:ext xmlns:c16="http://schemas.microsoft.com/office/drawing/2014/chart" uri="{C3380CC4-5D6E-409C-BE32-E72D297353CC}">
              <c16:uniqueId val="{00000005-F6E3-4652-A8BC-6626341034AF}"/>
            </c:ext>
          </c:extLst>
        </c:ser>
        <c:dLbls>
          <c:showLegendKey val="0"/>
          <c:showVal val="0"/>
          <c:showCatName val="0"/>
          <c:showSerName val="0"/>
          <c:showPercent val="0"/>
          <c:showBubbleSize val="0"/>
        </c:dLbls>
        <c:smooth val="0"/>
        <c:axId val="1836574751"/>
        <c:axId val="1609230735"/>
      </c:lineChart>
      <c:dateAx>
        <c:axId val="1836574751"/>
        <c:scaling>
          <c:orientation val="minMax"/>
        </c:scaling>
        <c:delete val="0"/>
        <c:axPos val="b"/>
        <c:numFmt formatCode="yyyy\-mm"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609230735"/>
        <c:crosses val="autoZero"/>
        <c:auto val="1"/>
        <c:lblOffset val="100"/>
        <c:baseTimeUnit val="days"/>
      </c:dateAx>
      <c:valAx>
        <c:axId val="1609230735"/>
        <c:scaling>
          <c:orientation val="minMax"/>
          <c:min val="3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36574751"/>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Sheet1!$B$1:$B$2</c:f>
              <c:strCache>
                <c:ptCount val="2"/>
                <c:pt idx="0">
                  <c:v>螺纹钢</c:v>
                </c:pt>
                <c:pt idx="1">
                  <c:v>元/吨</c:v>
                </c:pt>
              </c:strCache>
            </c:strRef>
          </c:tx>
          <c:spPr>
            <a:ln w="19050" cap="rnd">
              <a:solidFill>
                <a:schemeClr val="accent1"/>
              </a:solidFill>
              <a:round/>
            </a:ln>
            <a:effectLst/>
          </c:spPr>
          <c:marker>
            <c:symbol val="none"/>
          </c:marker>
          <c:dPt>
            <c:idx val="243"/>
            <c:marker>
              <c:symbol val="none"/>
            </c:marker>
            <c:bubble3D val="0"/>
            <c:extLst>
              <c:ext xmlns:c16="http://schemas.microsoft.com/office/drawing/2014/chart" uri="{C3380CC4-5D6E-409C-BE32-E72D297353CC}">
                <c16:uniqueId val="{00000003-BDFC-42EE-AA7A-E58623747A2D}"/>
              </c:ext>
            </c:extLst>
          </c:dPt>
          <c:cat>
            <c:numRef>
              <c:f>Sheet1!$A$3:$A$2191</c:f>
              <c:numCache>
                <c:formatCode>yyyy\-mm\-dd</c:formatCode>
                <c:ptCount val="244"/>
                <c:pt idx="0">
                  <c:v>43467</c:v>
                </c:pt>
                <c:pt idx="1">
                  <c:v>43468</c:v>
                </c:pt>
                <c:pt idx="2">
                  <c:v>43469</c:v>
                </c:pt>
                <c:pt idx="3">
                  <c:v>43472</c:v>
                </c:pt>
                <c:pt idx="4">
                  <c:v>43473</c:v>
                </c:pt>
                <c:pt idx="5">
                  <c:v>43474</c:v>
                </c:pt>
                <c:pt idx="6">
                  <c:v>43475</c:v>
                </c:pt>
                <c:pt idx="7">
                  <c:v>43476</c:v>
                </c:pt>
                <c:pt idx="8">
                  <c:v>43479</c:v>
                </c:pt>
                <c:pt idx="9">
                  <c:v>43480</c:v>
                </c:pt>
                <c:pt idx="10">
                  <c:v>43481</c:v>
                </c:pt>
                <c:pt idx="11">
                  <c:v>43482</c:v>
                </c:pt>
                <c:pt idx="12">
                  <c:v>43483</c:v>
                </c:pt>
                <c:pt idx="13">
                  <c:v>43486</c:v>
                </c:pt>
                <c:pt idx="14">
                  <c:v>43487</c:v>
                </c:pt>
                <c:pt idx="15">
                  <c:v>43488</c:v>
                </c:pt>
                <c:pt idx="16">
                  <c:v>43489</c:v>
                </c:pt>
                <c:pt idx="17">
                  <c:v>43490</c:v>
                </c:pt>
                <c:pt idx="18">
                  <c:v>43493</c:v>
                </c:pt>
                <c:pt idx="19">
                  <c:v>43494</c:v>
                </c:pt>
                <c:pt idx="20">
                  <c:v>43495</c:v>
                </c:pt>
                <c:pt idx="21">
                  <c:v>43496</c:v>
                </c:pt>
                <c:pt idx="22">
                  <c:v>43497</c:v>
                </c:pt>
                <c:pt idx="23">
                  <c:v>43498</c:v>
                </c:pt>
                <c:pt idx="24">
                  <c:v>43507</c:v>
                </c:pt>
                <c:pt idx="25">
                  <c:v>43508</c:v>
                </c:pt>
                <c:pt idx="26">
                  <c:v>43509</c:v>
                </c:pt>
                <c:pt idx="27">
                  <c:v>43510</c:v>
                </c:pt>
                <c:pt idx="28">
                  <c:v>43511</c:v>
                </c:pt>
                <c:pt idx="29">
                  <c:v>43514</c:v>
                </c:pt>
                <c:pt idx="30">
                  <c:v>43515</c:v>
                </c:pt>
                <c:pt idx="31">
                  <c:v>43516</c:v>
                </c:pt>
                <c:pt idx="32">
                  <c:v>43517</c:v>
                </c:pt>
                <c:pt idx="33">
                  <c:v>43518</c:v>
                </c:pt>
                <c:pt idx="34">
                  <c:v>43521</c:v>
                </c:pt>
                <c:pt idx="35">
                  <c:v>43522</c:v>
                </c:pt>
                <c:pt idx="36">
                  <c:v>43523</c:v>
                </c:pt>
                <c:pt idx="37">
                  <c:v>43524</c:v>
                </c:pt>
                <c:pt idx="38">
                  <c:v>43525</c:v>
                </c:pt>
                <c:pt idx="39">
                  <c:v>43528</c:v>
                </c:pt>
                <c:pt idx="40">
                  <c:v>43529</c:v>
                </c:pt>
                <c:pt idx="41">
                  <c:v>43530</c:v>
                </c:pt>
                <c:pt idx="42">
                  <c:v>43531</c:v>
                </c:pt>
                <c:pt idx="43">
                  <c:v>43532</c:v>
                </c:pt>
                <c:pt idx="44">
                  <c:v>43535</c:v>
                </c:pt>
                <c:pt idx="45">
                  <c:v>43536</c:v>
                </c:pt>
                <c:pt idx="46">
                  <c:v>43537</c:v>
                </c:pt>
                <c:pt idx="47">
                  <c:v>43538</c:v>
                </c:pt>
                <c:pt idx="48">
                  <c:v>43539</c:v>
                </c:pt>
                <c:pt idx="49">
                  <c:v>43542</c:v>
                </c:pt>
                <c:pt idx="50">
                  <c:v>43543</c:v>
                </c:pt>
                <c:pt idx="51">
                  <c:v>43544</c:v>
                </c:pt>
                <c:pt idx="52">
                  <c:v>43545</c:v>
                </c:pt>
                <c:pt idx="53">
                  <c:v>43546</c:v>
                </c:pt>
                <c:pt idx="54">
                  <c:v>43549</c:v>
                </c:pt>
                <c:pt idx="55">
                  <c:v>43550</c:v>
                </c:pt>
                <c:pt idx="56">
                  <c:v>43551</c:v>
                </c:pt>
                <c:pt idx="57">
                  <c:v>43552</c:v>
                </c:pt>
                <c:pt idx="58">
                  <c:v>43553</c:v>
                </c:pt>
                <c:pt idx="59">
                  <c:v>43556</c:v>
                </c:pt>
                <c:pt idx="60">
                  <c:v>43557</c:v>
                </c:pt>
                <c:pt idx="61">
                  <c:v>43558</c:v>
                </c:pt>
                <c:pt idx="62">
                  <c:v>43559</c:v>
                </c:pt>
                <c:pt idx="63">
                  <c:v>43563</c:v>
                </c:pt>
                <c:pt idx="64">
                  <c:v>43564</c:v>
                </c:pt>
                <c:pt idx="65">
                  <c:v>43565</c:v>
                </c:pt>
                <c:pt idx="66">
                  <c:v>43567</c:v>
                </c:pt>
                <c:pt idx="67">
                  <c:v>43570</c:v>
                </c:pt>
                <c:pt idx="68">
                  <c:v>43571</c:v>
                </c:pt>
                <c:pt idx="69">
                  <c:v>43572</c:v>
                </c:pt>
                <c:pt idx="70">
                  <c:v>43573</c:v>
                </c:pt>
                <c:pt idx="71">
                  <c:v>43574</c:v>
                </c:pt>
                <c:pt idx="72">
                  <c:v>43577</c:v>
                </c:pt>
                <c:pt idx="73">
                  <c:v>43578</c:v>
                </c:pt>
                <c:pt idx="74">
                  <c:v>43579</c:v>
                </c:pt>
                <c:pt idx="75">
                  <c:v>43580</c:v>
                </c:pt>
                <c:pt idx="76">
                  <c:v>43581</c:v>
                </c:pt>
                <c:pt idx="77">
                  <c:v>43583</c:v>
                </c:pt>
                <c:pt idx="78">
                  <c:v>43584</c:v>
                </c:pt>
                <c:pt idx="79">
                  <c:v>43585</c:v>
                </c:pt>
                <c:pt idx="80">
                  <c:v>43590</c:v>
                </c:pt>
                <c:pt idx="81">
                  <c:v>43591</c:v>
                </c:pt>
                <c:pt idx="82">
                  <c:v>43592</c:v>
                </c:pt>
                <c:pt idx="83">
                  <c:v>43593</c:v>
                </c:pt>
                <c:pt idx="84">
                  <c:v>43594</c:v>
                </c:pt>
                <c:pt idx="85">
                  <c:v>43595</c:v>
                </c:pt>
                <c:pt idx="86">
                  <c:v>43598</c:v>
                </c:pt>
                <c:pt idx="87">
                  <c:v>43599</c:v>
                </c:pt>
                <c:pt idx="88">
                  <c:v>43600</c:v>
                </c:pt>
                <c:pt idx="89">
                  <c:v>43601</c:v>
                </c:pt>
                <c:pt idx="90">
                  <c:v>43602</c:v>
                </c:pt>
                <c:pt idx="91">
                  <c:v>43605</c:v>
                </c:pt>
                <c:pt idx="92">
                  <c:v>43606</c:v>
                </c:pt>
                <c:pt idx="93">
                  <c:v>43607</c:v>
                </c:pt>
                <c:pt idx="94">
                  <c:v>43608</c:v>
                </c:pt>
                <c:pt idx="95">
                  <c:v>43609</c:v>
                </c:pt>
                <c:pt idx="96">
                  <c:v>43612</c:v>
                </c:pt>
                <c:pt idx="97">
                  <c:v>43613</c:v>
                </c:pt>
                <c:pt idx="98">
                  <c:v>43614</c:v>
                </c:pt>
                <c:pt idx="99">
                  <c:v>43615</c:v>
                </c:pt>
                <c:pt idx="100">
                  <c:v>43616</c:v>
                </c:pt>
                <c:pt idx="101">
                  <c:v>43619</c:v>
                </c:pt>
                <c:pt idx="102">
                  <c:v>43620</c:v>
                </c:pt>
                <c:pt idx="103">
                  <c:v>43621</c:v>
                </c:pt>
                <c:pt idx="104">
                  <c:v>43622</c:v>
                </c:pt>
                <c:pt idx="105">
                  <c:v>43626</c:v>
                </c:pt>
                <c:pt idx="106">
                  <c:v>43627</c:v>
                </c:pt>
                <c:pt idx="107">
                  <c:v>43628</c:v>
                </c:pt>
                <c:pt idx="108">
                  <c:v>43629</c:v>
                </c:pt>
                <c:pt idx="109">
                  <c:v>43630</c:v>
                </c:pt>
                <c:pt idx="110">
                  <c:v>43633</c:v>
                </c:pt>
                <c:pt idx="111">
                  <c:v>43634</c:v>
                </c:pt>
                <c:pt idx="112">
                  <c:v>43635</c:v>
                </c:pt>
                <c:pt idx="113">
                  <c:v>43636</c:v>
                </c:pt>
                <c:pt idx="114">
                  <c:v>43637</c:v>
                </c:pt>
                <c:pt idx="115">
                  <c:v>43640</c:v>
                </c:pt>
                <c:pt idx="116">
                  <c:v>43641</c:v>
                </c:pt>
                <c:pt idx="117">
                  <c:v>43642</c:v>
                </c:pt>
                <c:pt idx="118">
                  <c:v>43643</c:v>
                </c:pt>
                <c:pt idx="119">
                  <c:v>43644</c:v>
                </c:pt>
                <c:pt idx="120">
                  <c:v>43647</c:v>
                </c:pt>
                <c:pt idx="121">
                  <c:v>43648</c:v>
                </c:pt>
                <c:pt idx="122">
                  <c:v>43649</c:v>
                </c:pt>
                <c:pt idx="123">
                  <c:v>43650</c:v>
                </c:pt>
                <c:pt idx="124">
                  <c:v>43651</c:v>
                </c:pt>
                <c:pt idx="125">
                  <c:v>43654</c:v>
                </c:pt>
                <c:pt idx="126">
                  <c:v>43655</c:v>
                </c:pt>
                <c:pt idx="127">
                  <c:v>43656</c:v>
                </c:pt>
                <c:pt idx="128">
                  <c:v>43657</c:v>
                </c:pt>
                <c:pt idx="129">
                  <c:v>43658</c:v>
                </c:pt>
                <c:pt idx="130">
                  <c:v>43661</c:v>
                </c:pt>
                <c:pt idx="131">
                  <c:v>43662</c:v>
                </c:pt>
                <c:pt idx="132">
                  <c:v>43663</c:v>
                </c:pt>
                <c:pt idx="133">
                  <c:v>43664</c:v>
                </c:pt>
                <c:pt idx="134">
                  <c:v>43665</c:v>
                </c:pt>
                <c:pt idx="135">
                  <c:v>43668</c:v>
                </c:pt>
                <c:pt idx="136">
                  <c:v>43669</c:v>
                </c:pt>
                <c:pt idx="137">
                  <c:v>43670</c:v>
                </c:pt>
                <c:pt idx="138">
                  <c:v>43671</c:v>
                </c:pt>
                <c:pt idx="139">
                  <c:v>43672</c:v>
                </c:pt>
                <c:pt idx="140">
                  <c:v>43675</c:v>
                </c:pt>
                <c:pt idx="141">
                  <c:v>43676</c:v>
                </c:pt>
                <c:pt idx="142">
                  <c:v>43677</c:v>
                </c:pt>
                <c:pt idx="143">
                  <c:v>43678</c:v>
                </c:pt>
                <c:pt idx="144">
                  <c:v>43679</c:v>
                </c:pt>
                <c:pt idx="145">
                  <c:v>43682</c:v>
                </c:pt>
                <c:pt idx="146">
                  <c:v>43683</c:v>
                </c:pt>
                <c:pt idx="147">
                  <c:v>43684</c:v>
                </c:pt>
                <c:pt idx="148">
                  <c:v>43685</c:v>
                </c:pt>
                <c:pt idx="149">
                  <c:v>43686</c:v>
                </c:pt>
                <c:pt idx="150">
                  <c:v>43689</c:v>
                </c:pt>
                <c:pt idx="151">
                  <c:v>43690</c:v>
                </c:pt>
                <c:pt idx="152">
                  <c:v>43691</c:v>
                </c:pt>
                <c:pt idx="153">
                  <c:v>43692</c:v>
                </c:pt>
                <c:pt idx="154">
                  <c:v>43693</c:v>
                </c:pt>
                <c:pt idx="155">
                  <c:v>43696</c:v>
                </c:pt>
                <c:pt idx="156">
                  <c:v>43697</c:v>
                </c:pt>
                <c:pt idx="157">
                  <c:v>43698</c:v>
                </c:pt>
                <c:pt idx="158">
                  <c:v>43699</c:v>
                </c:pt>
                <c:pt idx="159">
                  <c:v>43700</c:v>
                </c:pt>
                <c:pt idx="160">
                  <c:v>43703</c:v>
                </c:pt>
                <c:pt idx="161">
                  <c:v>43704</c:v>
                </c:pt>
                <c:pt idx="162">
                  <c:v>43705</c:v>
                </c:pt>
                <c:pt idx="163">
                  <c:v>43706</c:v>
                </c:pt>
                <c:pt idx="164">
                  <c:v>43707</c:v>
                </c:pt>
                <c:pt idx="165">
                  <c:v>43710</c:v>
                </c:pt>
                <c:pt idx="166">
                  <c:v>43711</c:v>
                </c:pt>
                <c:pt idx="167">
                  <c:v>43712</c:v>
                </c:pt>
                <c:pt idx="168">
                  <c:v>43713</c:v>
                </c:pt>
                <c:pt idx="169">
                  <c:v>43714</c:v>
                </c:pt>
                <c:pt idx="170">
                  <c:v>43717</c:v>
                </c:pt>
                <c:pt idx="171">
                  <c:v>43718</c:v>
                </c:pt>
                <c:pt idx="172">
                  <c:v>43719</c:v>
                </c:pt>
                <c:pt idx="173">
                  <c:v>43720</c:v>
                </c:pt>
                <c:pt idx="174">
                  <c:v>43724</c:v>
                </c:pt>
                <c:pt idx="175">
                  <c:v>43725</c:v>
                </c:pt>
                <c:pt idx="176">
                  <c:v>43726</c:v>
                </c:pt>
                <c:pt idx="177">
                  <c:v>43727</c:v>
                </c:pt>
                <c:pt idx="178">
                  <c:v>43728</c:v>
                </c:pt>
                <c:pt idx="179">
                  <c:v>43731</c:v>
                </c:pt>
                <c:pt idx="180">
                  <c:v>43732</c:v>
                </c:pt>
                <c:pt idx="181">
                  <c:v>43733</c:v>
                </c:pt>
                <c:pt idx="182">
                  <c:v>43734</c:v>
                </c:pt>
                <c:pt idx="183">
                  <c:v>43735</c:v>
                </c:pt>
                <c:pt idx="184">
                  <c:v>43737</c:v>
                </c:pt>
                <c:pt idx="185">
                  <c:v>43738</c:v>
                </c:pt>
                <c:pt idx="186">
                  <c:v>43746</c:v>
                </c:pt>
                <c:pt idx="187">
                  <c:v>43747</c:v>
                </c:pt>
                <c:pt idx="188">
                  <c:v>43748</c:v>
                </c:pt>
                <c:pt idx="189">
                  <c:v>43749</c:v>
                </c:pt>
                <c:pt idx="190">
                  <c:v>43750</c:v>
                </c:pt>
                <c:pt idx="191">
                  <c:v>43752</c:v>
                </c:pt>
                <c:pt idx="192">
                  <c:v>43753</c:v>
                </c:pt>
                <c:pt idx="193">
                  <c:v>43754</c:v>
                </c:pt>
                <c:pt idx="194">
                  <c:v>43755</c:v>
                </c:pt>
                <c:pt idx="195">
                  <c:v>43756</c:v>
                </c:pt>
                <c:pt idx="196">
                  <c:v>43759</c:v>
                </c:pt>
                <c:pt idx="197">
                  <c:v>43760</c:v>
                </c:pt>
                <c:pt idx="198">
                  <c:v>43761</c:v>
                </c:pt>
                <c:pt idx="199">
                  <c:v>43762</c:v>
                </c:pt>
                <c:pt idx="200">
                  <c:v>43763</c:v>
                </c:pt>
                <c:pt idx="201">
                  <c:v>43766</c:v>
                </c:pt>
                <c:pt idx="202">
                  <c:v>43767</c:v>
                </c:pt>
                <c:pt idx="203">
                  <c:v>43768</c:v>
                </c:pt>
                <c:pt idx="204">
                  <c:v>43769</c:v>
                </c:pt>
                <c:pt idx="205">
                  <c:v>43770</c:v>
                </c:pt>
                <c:pt idx="206">
                  <c:v>43773</c:v>
                </c:pt>
                <c:pt idx="207">
                  <c:v>43774</c:v>
                </c:pt>
                <c:pt idx="208">
                  <c:v>43775</c:v>
                </c:pt>
                <c:pt idx="209">
                  <c:v>43776</c:v>
                </c:pt>
                <c:pt idx="210">
                  <c:v>43777</c:v>
                </c:pt>
                <c:pt idx="211">
                  <c:v>43780</c:v>
                </c:pt>
                <c:pt idx="212">
                  <c:v>43781</c:v>
                </c:pt>
                <c:pt idx="213">
                  <c:v>43782</c:v>
                </c:pt>
                <c:pt idx="214">
                  <c:v>43783</c:v>
                </c:pt>
                <c:pt idx="215">
                  <c:v>43784</c:v>
                </c:pt>
                <c:pt idx="216">
                  <c:v>43787</c:v>
                </c:pt>
                <c:pt idx="217">
                  <c:v>43788</c:v>
                </c:pt>
                <c:pt idx="218">
                  <c:v>43789</c:v>
                </c:pt>
                <c:pt idx="219">
                  <c:v>43790</c:v>
                </c:pt>
                <c:pt idx="220">
                  <c:v>43791</c:v>
                </c:pt>
                <c:pt idx="221">
                  <c:v>43794</c:v>
                </c:pt>
                <c:pt idx="222">
                  <c:v>43795</c:v>
                </c:pt>
                <c:pt idx="223">
                  <c:v>43796</c:v>
                </c:pt>
                <c:pt idx="224">
                  <c:v>43797</c:v>
                </c:pt>
                <c:pt idx="225">
                  <c:v>43798</c:v>
                </c:pt>
                <c:pt idx="226">
                  <c:v>43801</c:v>
                </c:pt>
                <c:pt idx="227">
                  <c:v>43802</c:v>
                </c:pt>
                <c:pt idx="228">
                  <c:v>43803</c:v>
                </c:pt>
                <c:pt idx="229">
                  <c:v>43804</c:v>
                </c:pt>
                <c:pt idx="230">
                  <c:v>43805</c:v>
                </c:pt>
                <c:pt idx="231">
                  <c:v>43808</c:v>
                </c:pt>
                <c:pt idx="232">
                  <c:v>43809</c:v>
                </c:pt>
                <c:pt idx="233">
                  <c:v>43810</c:v>
                </c:pt>
                <c:pt idx="234">
                  <c:v>43811</c:v>
                </c:pt>
                <c:pt idx="235">
                  <c:v>43812</c:v>
                </c:pt>
                <c:pt idx="236">
                  <c:v>43815</c:v>
                </c:pt>
                <c:pt idx="237">
                  <c:v>43816</c:v>
                </c:pt>
                <c:pt idx="238">
                  <c:v>43817</c:v>
                </c:pt>
                <c:pt idx="239">
                  <c:v>43818</c:v>
                </c:pt>
                <c:pt idx="240">
                  <c:v>43819</c:v>
                </c:pt>
                <c:pt idx="241">
                  <c:v>43822</c:v>
                </c:pt>
                <c:pt idx="242">
                  <c:v>43823</c:v>
                </c:pt>
                <c:pt idx="243">
                  <c:v>43824</c:v>
                </c:pt>
              </c:numCache>
            </c:numRef>
          </c:cat>
          <c:val>
            <c:numRef>
              <c:f>Sheet1!$B$3:$B$2191</c:f>
              <c:numCache>
                <c:formatCode>General</c:formatCode>
                <c:ptCount val="244"/>
                <c:pt idx="0">
                  <c:v>760.60599999999999</c:v>
                </c:pt>
                <c:pt idx="1">
                  <c:v>749.63</c:v>
                </c:pt>
                <c:pt idx="2">
                  <c:v>742.38</c:v>
                </c:pt>
                <c:pt idx="3">
                  <c:v>771.92</c:v>
                </c:pt>
                <c:pt idx="4">
                  <c:v>772.06799999999998</c:v>
                </c:pt>
                <c:pt idx="5">
                  <c:v>799.10199999999998</c:v>
                </c:pt>
                <c:pt idx="6">
                  <c:v>799.83199999999999</c:v>
                </c:pt>
                <c:pt idx="7">
                  <c:v>792.66600000000005</c:v>
                </c:pt>
                <c:pt idx="8">
                  <c:v>772.38800000000003</c:v>
                </c:pt>
                <c:pt idx="9">
                  <c:v>761.95600000000002</c:v>
                </c:pt>
                <c:pt idx="10">
                  <c:v>753.21199999999999</c:v>
                </c:pt>
                <c:pt idx="11">
                  <c:v>750.99199999999996</c:v>
                </c:pt>
                <c:pt idx="12">
                  <c:v>757.73199999999997</c:v>
                </c:pt>
                <c:pt idx="13">
                  <c:v>759.00199999999995</c:v>
                </c:pt>
                <c:pt idx="14">
                  <c:v>762.99599999999998</c:v>
                </c:pt>
                <c:pt idx="15">
                  <c:v>765.94600000000003</c:v>
                </c:pt>
                <c:pt idx="16">
                  <c:v>764.52599999999995</c:v>
                </c:pt>
                <c:pt idx="17">
                  <c:v>769.69600000000003</c:v>
                </c:pt>
                <c:pt idx="18">
                  <c:v>760.02599999999995</c:v>
                </c:pt>
                <c:pt idx="19">
                  <c:v>743.87599999999998</c:v>
                </c:pt>
                <c:pt idx="20">
                  <c:v>729.82799999999997</c:v>
                </c:pt>
                <c:pt idx="21">
                  <c:v>699.798</c:v>
                </c:pt>
                <c:pt idx="22">
                  <c:v>695.25800000000004</c:v>
                </c:pt>
                <c:pt idx="23">
                  <c:v>670.89800000000002</c:v>
                </c:pt>
                <c:pt idx="24">
                  <c:v>681.846</c:v>
                </c:pt>
                <c:pt idx="25">
                  <c:v>678.96400000000006</c:v>
                </c:pt>
                <c:pt idx="26">
                  <c:v>701.91800000000001</c:v>
                </c:pt>
                <c:pt idx="27">
                  <c:v>709.86</c:v>
                </c:pt>
                <c:pt idx="28">
                  <c:v>689.51199999999994</c:v>
                </c:pt>
                <c:pt idx="29">
                  <c:v>645.27800000000002</c:v>
                </c:pt>
                <c:pt idx="30">
                  <c:v>640.31600000000003</c:v>
                </c:pt>
                <c:pt idx="31">
                  <c:v>623.91800000000001</c:v>
                </c:pt>
                <c:pt idx="32">
                  <c:v>626.53800000000001</c:v>
                </c:pt>
                <c:pt idx="33">
                  <c:v>641.25599999999997</c:v>
                </c:pt>
                <c:pt idx="34">
                  <c:v>649.19399999999996</c:v>
                </c:pt>
                <c:pt idx="35">
                  <c:v>664.322</c:v>
                </c:pt>
                <c:pt idx="36">
                  <c:v>668.03200000000004</c:v>
                </c:pt>
                <c:pt idx="37">
                  <c:v>669.00400000000002</c:v>
                </c:pt>
                <c:pt idx="38">
                  <c:v>667.596</c:v>
                </c:pt>
                <c:pt idx="39">
                  <c:v>710.43600000000004</c:v>
                </c:pt>
                <c:pt idx="40">
                  <c:v>717.096</c:v>
                </c:pt>
                <c:pt idx="41">
                  <c:v>704.08600000000001</c:v>
                </c:pt>
                <c:pt idx="42">
                  <c:v>702.81399999999996</c:v>
                </c:pt>
                <c:pt idx="43">
                  <c:v>701.41600000000005</c:v>
                </c:pt>
                <c:pt idx="44">
                  <c:v>696.30200000000002</c:v>
                </c:pt>
                <c:pt idx="45">
                  <c:v>730.77</c:v>
                </c:pt>
                <c:pt idx="46">
                  <c:v>740.49400000000003</c:v>
                </c:pt>
                <c:pt idx="47">
                  <c:v>749.42399999999998</c:v>
                </c:pt>
                <c:pt idx="48">
                  <c:v>764.80399999999997</c:v>
                </c:pt>
                <c:pt idx="49">
                  <c:v>793.17399999999998</c:v>
                </c:pt>
                <c:pt idx="50">
                  <c:v>807.83799999999997</c:v>
                </c:pt>
                <c:pt idx="51">
                  <c:v>831.56</c:v>
                </c:pt>
                <c:pt idx="52">
                  <c:v>859.32399999999996</c:v>
                </c:pt>
                <c:pt idx="53">
                  <c:v>867.85599999999999</c:v>
                </c:pt>
                <c:pt idx="54">
                  <c:v>857.33</c:v>
                </c:pt>
                <c:pt idx="55">
                  <c:v>864.25800000000004</c:v>
                </c:pt>
                <c:pt idx="56">
                  <c:v>856.66399999999999</c:v>
                </c:pt>
                <c:pt idx="57">
                  <c:v>850.92399999999998</c:v>
                </c:pt>
                <c:pt idx="58">
                  <c:v>851.07600000000002</c:v>
                </c:pt>
                <c:pt idx="59">
                  <c:v>874.60599999999999</c:v>
                </c:pt>
                <c:pt idx="60">
                  <c:v>896.24400000000003</c:v>
                </c:pt>
                <c:pt idx="61">
                  <c:v>919.21600000000001</c:v>
                </c:pt>
                <c:pt idx="62">
                  <c:v>919.52800000000002</c:v>
                </c:pt>
                <c:pt idx="63">
                  <c:v>945.17200000000003</c:v>
                </c:pt>
                <c:pt idx="64">
                  <c:v>967.87599999999998</c:v>
                </c:pt>
                <c:pt idx="65">
                  <c:v>971.34799999999996</c:v>
                </c:pt>
                <c:pt idx="66">
                  <c:v>960.80399999999997</c:v>
                </c:pt>
                <c:pt idx="67">
                  <c:v>985.71600000000001</c:v>
                </c:pt>
                <c:pt idx="68">
                  <c:v>1003.346</c:v>
                </c:pt>
                <c:pt idx="69">
                  <c:v>1006.226</c:v>
                </c:pt>
                <c:pt idx="70">
                  <c:v>993.56399999999996</c:v>
                </c:pt>
                <c:pt idx="71">
                  <c:v>981.48599999999999</c:v>
                </c:pt>
                <c:pt idx="72">
                  <c:v>1014.06</c:v>
                </c:pt>
                <c:pt idx="73">
                  <c:v>1000.05</c:v>
                </c:pt>
                <c:pt idx="74">
                  <c:v>986.50400000000002</c:v>
                </c:pt>
                <c:pt idx="75">
                  <c:v>980.904</c:v>
                </c:pt>
                <c:pt idx="76">
                  <c:v>958.67</c:v>
                </c:pt>
                <c:pt idx="77">
                  <c:v>949.82799999999997</c:v>
                </c:pt>
                <c:pt idx="78">
                  <c:v>943.66</c:v>
                </c:pt>
                <c:pt idx="79">
                  <c:v>945.92200000000003</c:v>
                </c:pt>
                <c:pt idx="80">
                  <c:v>950.67600000000004</c:v>
                </c:pt>
                <c:pt idx="81">
                  <c:v>934.75</c:v>
                </c:pt>
                <c:pt idx="82">
                  <c:v>937.08399999999995</c:v>
                </c:pt>
                <c:pt idx="83">
                  <c:v>920.85400000000004</c:v>
                </c:pt>
                <c:pt idx="84">
                  <c:v>903.84400000000005</c:v>
                </c:pt>
                <c:pt idx="85">
                  <c:v>868.95600000000002</c:v>
                </c:pt>
                <c:pt idx="86">
                  <c:v>831.86199999999997</c:v>
                </c:pt>
                <c:pt idx="87">
                  <c:v>796.6</c:v>
                </c:pt>
                <c:pt idx="88">
                  <c:v>792.78800000000001</c:v>
                </c:pt>
                <c:pt idx="89">
                  <c:v>796.54200000000003</c:v>
                </c:pt>
                <c:pt idx="90">
                  <c:v>778.73</c:v>
                </c:pt>
                <c:pt idx="91">
                  <c:v>755.02800000000002</c:v>
                </c:pt>
                <c:pt idx="92">
                  <c:v>742.37400000000002</c:v>
                </c:pt>
                <c:pt idx="93">
                  <c:v>734.78599999999994</c:v>
                </c:pt>
                <c:pt idx="94">
                  <c:v>710.09199999999998</c:v>
                </c:pt>
                <c:pt idx="95">
                  <c:v>700.64200000000005</c:v>
                </c:pt>
                <c:pt idx="96">
                  <c:v>645.79</c:v>
                </c:pt>
                <c:pt idx="97">
                  <c:v>599.80999999999995</c:v>
                </c:pt>
                <c:pt idx="98">
                  <c:v>596.57000000000005</c:v>
                </c:pt>
                <c:pt idx="99">
                  <c:v>586.66999999999996</c:v>
                </c:pt>
                <c:pt idx="100">
                  <c:v>572.00199999999995</c:v>
                </c:pt>
                <c:pt idx="101">
                  <c:v>545.74400000000003</c:v>
                </c:pt>
                <c:pt idx="102">
                  <c:v>532.41200000000003</c:v>
                </c:pt>
                <c:pt idx="103">
                  <c:v>532.42200000000003</c:v>
                </c:pt>
                <c:pt idx="104">
                  <c:v>519.22799999999995</c:v>
                </c:pt>
                <c:pt idx="105">
                  <c:v>501.43</c:v>
                </c:pt>
                <c:pt idx="106">
                  <c:v>482.23599999999999</c:v>
                </c:pt>
                <c:pt idx="107">
                  <c:v>468.71600000000001</c:v>
                </c:pt>
                <c:pt idx="108">
                  <c:v>447.35</c:v>
                </c:pt>
                <c:pt idx="109">
                  <c:v>425.46800000000002</c:v>
                </c:pt>
                <c:pt idx="110">
                  <c:v>369.37200000000001</c:v>
                </c:pt>
                <c:pt idx="111">
                  <c:v>334.55799999999999</c:v>
                </c:pt>
                <c:pt idx="112">
                  <c:v>305.83</c:v>
                </c:pt>
                <c:pt idx="113">
                  <c:v>316.62599999999998</c:v>
                </c:pt>
                <c:pt idx="114">
                  <c:v>326.34199999999998</c:v>
                </c:pt>
                <c:pt idx="115">
                  <c:v>366.22800000000001</c:v>
                </c:pt>
                <c:pt idx="116">
                  <c:v>383.11399999999998</c:v>
                </c:pt>
                <c:pt idx="117">
                  <c:v>371.59199999999998</c:v>
                </c:pt>
                <c:pt idx="118">
                  <c:v>399.87799999999999</c:v>
                </c:pt>
                <c:pt idx="119">
                  <c:v>402.83</c:v>
                </c:pt>
                <c:pt idx="120">
                  <c:v>493.73200000000003</c:v>
                </c:pt>
                <c:pt idx="121">
                  <c:v>450.37400000000002</c:v>
                </c:pt>
                <c:pt idx="122">
                  <c:v>423.23200000000003</c:v>
                </c:pt>
                <c:pt idx="123">
                  <c:v>422.00599999999997</c:v>
                </c:pt>
                <c:pt idx="124">
                  <c:v>427.56200000000001</c:v>
                </c:pt>
                <c:pt idx="125">
                  <c:v>427.01600000000002</c:v>
                </c:pt>
                <c:pt idx="126">
                  <c:v>409.13400000000001</c:v>
                </c:pt>
                <c:pt idx="127">
                  <c:v>412.87799999999999</c:v>
                </c:pt>
                <c:pt idx="128">
                  <c:v>403.31799999999998</c:v>
                </c:pt>
                <c:pt idx="129">
                  <c:v>404.58600000000001</c:v>
                </c:pt>
                <c:pt idx="130">
                  <c:v>384.416</c:v>
                </c:pt>
                <c:pt idx="131">
                  <c:v>383.298</c:v>
                </c:pt>
                <c:pt idx="132">
                  <c:v>400.12400000000002</c:v>
                </c:pt>
                <c:pt idx="133">
                  <c:v>383.06400000000002</c:v>
                </c:pt>
                <c:pt idx="134">
                  <c:v>371.86599999999999</c:v>
                </c:pt>
                <c:pt idx="135">
                  <c:v>366.2</c:v>
                </c:pt>
                <c:pt idx="136">
                  <c:v>368.87200000000001</c:v>
                </c:pt>
                <c:pt idx="137">
                  <c:v>354.25400000000002</c:v>
                </c:pt>
                <c:pt idx="138">
                  <c:v>343.38</c:v>
                </c:pt>
                <c:pt idx="139">
                  <c:v>346.60599999999999</c:v>
                </c:pt>
                <c:pt idx="140">
                  <c:v>315.49</c:v>
                </c:pt>
                <c:pt idx="141">
                  <c:v>291.95999999999998</c:v>
                </c:pt>
                <c:pt idx="142">
                  <c:v>294.80200000000002</c:v>
                </c:pt>
                <c:pt idx="143">
                  <c:v>290.03399999999999</c:v>
                </c:pt>
                <c:pt idx="144">
                  <c:v>269.93400000000003</c:v>
                </c:pt>
                <c:pt idx="145">
                  <c:v>276.79399999999998</c:v>
                </c:pt>
                <c:pt idx="146">
                  <c:v>288.92599999999999</c:v>
                </c:pt>
                <c:pt idx="147">
                  <c:v>316.24200000000002</c:v>
                </c:pt>
                <c:pt idx="148">
                  <c:v>326.36399999999998</c:v>
                </c:pt>
                <c:pt idx="149">
                  <c:v>307.19799999999998</c:v>
                </c:pt>
                <c:pt idx="150">
                  <c:v>335.512</c:v>
                </c:pt>
                <c:pt idx="151">
                  <c:v>379.47199999999998</c:v>
                </c:pt>
                <c:pt idx="152">
                  <c:v>352.11</c:v>
                </c:pt>
                <c:pt idx="153">
                  <c:v>343.714</c:v>
                </c:pt>
                <c:pt idx="154">
                  <c:v>343.43400000000003</c:v>
                </c:pt>
                <c:pt idx="155">
                  <c:v>346.904</c:v>
                </c:pt>
                <c:pt idx="156">
                  <c:v>326.25200000000001</c:v>
                </c:pt>
                <c:pt idx="157">
                  <c:v>336.40600000000001</c:v>
                </c:pt>
                <c:pt idx="158">
                  <c:v>335.35199999999998</c:v>
                </c:pt>
                <c:pt idx="159">
                  <c:v>351.00599999999997</c:v>
                </c:pt>
                <c:pt idx="160">
                  <c:v>366.62400000000002</c:v>
                </c:pt>
                <c:pt idx="161">
                  <c:v>345.32799999999997</c:v>
                </c:pt>
                <c:pt idx="162">
                  <c:v>350.05200000000002</c:v>
                </c:pt>
                <c:pt idx="163">
                  <c:v>350.43</c:v>
                </c:pt>
                <c:pt idx="164">
                  <c:v>364.73399999999998</c:v>
                </c:pt>
                <c:pt idx="165">
                  <c:v>405.92200000000003</c:v>
                </c:pt>
                <c:pt idx="166">
                  <c:v>435.68799999999999</c:v>
                </c:pt>
                <c:pt idx="167">
                  <c:v>452.00599999999997</c:v>
                </c:pt>
                <c:pt idx="168">
                  <c:v>463.798</c:v>
                </c:pt>
                <c:pt idx="169">
                  <c:v>465.14400000000001</c:v>
                </c:pt>
                <c:pt idx="170">
                  <c:v>484.08199999999999</c:v>
                </c:pt>
                <c:pt idx="171">
                  <c:v>491.32</c:v>
                </c:pt>
                <c:pt idx="172">
                  <c:v>494.62599999999998</c:v>
                </c:pt>
                <c:pt idx="173">
                  <c:v>492.07600000000002</c:v>
                </c:pt>
                <c:pt idx="174">
                  <c:v>498.93599999999998</c:v>
                </c:pt>
                <c:pt idx="175">
                  <c:v>490.5</c:v>
                </c:pt>
                <c:pt idx="176">
                  <c:v>488.05399999999997</c:v>
                </c:pt>
                <c:pt idx="177">
                  <c:v>480.09399999999999</c:v>
                </c:pt>
                <c:pt idx="178">
                  <c:v>467.17599999999999</c:v>
                </c:pt>
                <c:pt idx="179">
                  <c:v>496.65600000000001</c:v>
                </c:pt>
                <c:pt idx="180">
                  <c:v>521.20799999999997</c:v>
                </c:pt>
                <c:pt idx="181">
                  <c:v>513.69399999999996</c:v>
                </c:pt>
                <c:pt idx="182">
                  <c:v>513.53200000000004</c:v>
                </c:pt>
                <c:pt idx="183">
                  <c:v>508.40800000000002</c:v>
                </c:pt>
                <c:pt idx="184">
                  <c:v>522.154</c:v>
                </c:pt>
                <c:pt idx="185">
                  <c:v>541.51400000000001</c:v>
                </c:pt>
                <c:pt idx="186">
                  <c:v>549.39200000000005</c:v>
                </c:pt>
                <c:pt idx="187">
                  <c:v>526.24800000000005</c:v>
                </c:pt>
                <c:pt idx="188">
                  <c:v>542.63400000000001</c:v>
                </c:pt>
                <c:pt idx="189">
                  <c:v>531.84400000000005</c:v>
                </c:pt>
                <c:pt idx="190">
                  <c:v>534.08600000000001</c:v>
                </c:pt>
                <c:pt idx="191">
                  <c:v>541.18799999999999</c:v>
                </c:pt>
                <c:pt idx="192">
                  <c:v>532.94600000000003</c:v>
                </c:pt>
                <c:pt idx="193">
                  <c:v>517.85400000000004</c:v>
                </c:pt>
                <c:pt idx="194">
                  <c:v>506.34</c:v>
                </c:pt>
                <c:pt idx="195">
                  <c:v>506.02</c:v>
                </c:pt>
                <c:pt idx="196">
                  <c:v>520.40200000000004</c:v>
                </c:pt>
                <c:pt idx="197">
                  <c:v>509.74599999999998</c:v>
                </c:pt>
                <c:pt idx="198">
                  <c:v>516.44600000000003</c:v>
                </c:pt>
                <c:pt idx="199">
                  <c:v>531.68600000000004</c:v>
                </c:pt>
                <c:pt idx="200">
                  <c:v>526.226</c:v>
                </c:pt>
                <c:pt idx="201">
                  <c:v>533.36599999999999</c:v>
                </c:pt>
                <c:pt idx="202">
                  <c:v>551.19799999999998</c:v>
                </c:pt>
                <c:pt idx="203">
                  <c:v>568.20799999999997</c:v>
                </c:pt>
                <c:pt idx="204">
                  <c:v>581.43799999999999</c:v>
                </c:pt>
                <c:pt idx="205">
                  <c:v>591.24199999999996</c:v>
                </c:pt>
                <c:pt idx="206">
                  <c:v>609.226</c:v>
                </c:pt>
                <c:pt idx="207">
                  <c:v>640.78200000000004</c:v>
                </c:pt>
                <c:pt idx="208">
                  <c:v>681.85</c:v>
                </c:pt>
                <c:pt idx="209">
                  <c:v>687.40800000000002</c:v>
                </c:pt>
                <c:pt idx="210">
                  <c:v>703.43</c:v>
                </c:pt>
                <c:pt idx="211">
                  <c:v>710.46199999999999</c:v>
                </c:pt>
                <c:pt idx="212">
                  <c:v>733.96</c:v>
                </c:pt>
                <c:pt idx="213">
                  <c:v>764.48</c:v>
                </c:pt>
                <c:pt idx="214">
                  <c:v>801.34199999999998</c:v>
                </c:pt>
                <c:pt idx="215">
                  <c:v>836.08199999999999</c:v>
                </c:pt>
                <c:pt idx="216">
                  <c:v>867.08799999999997</c:v>
                </c:pt>
                <c:pt idx="217">
                  <c:v>904.13800000000003</c:v>
                </c:pt>
                <c:pt idx="218">
                  <c:v>966.2</c:v>
                </c:pt>
                <c:pt idx="219">
                  <c:v>1001.18</c:v>
                </c:pt>
                <c:pt idx="220">
                  <c:v>1013.304</c:v>
                </c:pt>
                <c:pt idx="221">
                  <c:v>1040.866</c:v>
                </c:pt>
                <c:pt idx="222">
                  <c:v>1031.55</c:v>
                </c:pt>
                <c:pt idx="223">
                  <c:v>1012.82</c:v>
                </c:pt>
                <c:pt idx="224">
                  <c:v>997.572</c:v>
                </c:pt>
                <c:pt idx="225">
                  <c:v>983.01199999999994</c:v>
                </c:pt>
                <c:pt idx="226">
                  <c:v>958.14800000000002</c:v>
                </c:pt>
                <c:pt idx="227">
                  <c:v>935.14</c:v>
                </c:pt>
                <c:pt idx="228">
                  <c:v>910.36400000000003</c:v>
                </c:pt>
                <c:pt idx="229">
                  <c:v>877.524</c:v>
                </c:pt>
                <c:pt idx="230">
                  <c:v>838.84400000000005</c:v>
                </c:pt>
                <c:pt idx="231">
                  <c:v>808.13800000000003</c:v>
                </c:pt>
                <c:pt idx="232">
                  <c:v>788.33399999999995</c:v>
                </c:pt>
                <c:pt idx="233">
                  <c:v>782.91600000000005</c:v>
                </c:pt>
                <c:pt idx="234">
                  <c:v>757.71199999999999</c:v>
                </c:pt>
                <c:pt idx="235">
                  <c:v>736.59</c:v>
                </c:pt>
                <c:pt idx="236">
                  <c:v>710.44799999999998</c:v>
                </c:pt>
                <c:pt idx="237">
                  <c:v>681.64200000000005</c:v>
                </c:pt>
                <c:pt idx="238">
                  <c:v>672.85400000000004</c:v>
                </c:pt>
                <c:pt idx="239">
                  <c:v>653.87800000000004</c:v>
                </c:pt>
                <c:pt idx="240">
                  <c:v>643.90800000000002</c:v>
                </c:pt>
                <c:pt idx="241">
                  <c:v>630.69600000000003</c:v>
                </c:pt>
                <c:pt idx="242">
                  <c:v>618.35599999999999</c:v>
                </c:pt>
                <c:pt idx="243">
                  <c:v>594.42399999999998</c:v>
                </c:pt>
              </c:numCache>
            </c:numRef>
          </c:val>
          <c:smooth val="0"/>
          <c:extLst>
            <c:ext xmlns:c16="http://schemas.microsoft.com/office/drawing/2014/chart" uri="{C3380CC4-5D6E-409C-BE32-E72D297353CC}">
              <c16:uniqueId val="{00000000-BDFC-42EE-AA7A-E58623747A2D}"/>
            </c:ext>
          </c:extLst>
        </c:ser>
        <c:ser>
          <c:idx val="1"/>
          <c:order val="1"/>
          <c:tx>
            <c:strRef>
              <c:f>Sheet1!$C$1:$C$2</c:f>
              <c:strCache>
                <c:ptCount val="2"/>
                <c:pt idx="0">
                  <c:v>热轧</c:v>
                </c:pt>
                <c:pt idx="1">
                  <c:v>元/吨</c:v>
                </c:pt>
              </c:strCache>
            </c:strRef>
          </c:tx>
          <c:spPr>
            <a:ln w="19050" cap="rnd">
              <a:solidFill>
                <a:schemeClr val="accent2"/>
              </a:solidFill>
              <a:round/>
            </a:ln>
            <a:effectLst/>
          </c:spPr>
          <c:marker>
            <c:symbol val="none"/>
          </c:marker>
          <c:dPt>
            <c:idx val="243"/>
            <c:marker>
              <c:symbol val="circle"/>
              <c:size val="5"/>
              <c:spPr>
                <a:solidFill>
                  <a:srgbClr val="FF0000"/>
                </a:solidFill>
                <a:ln w="9525">
                  <a:solidFill>
                    <a:schemeClr val="accent2"/>
                  </a:solidFill>
                </a:ln>
                <a:effectLst/>
              </c:spPr>
            </c:marker>
            <c:bubble3D val="0"/>
            <c:extLst>
              <c:ext xmlns:c16="http://schemas.microsoft.com/office/drawing/2014/chart" uri="{C3380CC4-5D6E-409C-BE32-E72D297353CC}">
                <c16:uniqueId val="{00000005-BDFC-42EE-AA7A-E58623747A2D}"/>
              </c:ext>
            </c:extLst>
          </c:dPt>
          <c:cat>
            <c:numRef>
              <c:f>Sheet1!$A$3:$A$2191</c:f>
              <c:numCache>
                <c:formatCode>yyyy\-mm\-dd</c:formatCode>
                <c:ptCount val="244"/>
                <c:pt idx="0">
                  <c:v>43467</c:v>
                </c:pt>
                <c:pt idx="1">
                  <c:v>43468</c:v>
                </c:pt>
                <c:pt idx="2">
                  <c:v>43469</c:v>
                </c:pt>
                <c:pt idx="3">
                  <c:v>43472</c:v>
                </c:pt>
                <c:pt idx="4">
                  <c:v>43473</c:v>
                </c:pt>
                <c:pt idx="5">
                  <c:v>43474</c:v>
                </c:pt>
                <c:pt idx="6">
                  <c:v>43475</c:v>
                </c:pt>
                <c:pt idx="7">
                  <c:v>43476</c:v>
                </c:pt>
                <c:pt idx="8">
                  <c:v>43479</c:v>
                </c:pt>
                <c:pt idx="9">
                  <c:v>43480</c:v>
                </c:pt>
                <c:pt idx="10">
                  <c:v>43481</c:v>
                </c:pt>
                <c:pt idx="11">
                  <c:v>43482</c:v>
                </c:pt>
                <c:pt idx="12">
                  <c:v>43483</c:v>
                </c:pt>
                <c:pt idx="13">
                  <c:v>43486</c:v>
                </c:pt>
                <c:pt idx="14">
                  <c:v>43487</c:v>
                </c:pt>
                <c:pt idx="15">
                  <c:v>43488</c:v>
                </c:pt>
                <c:pt idx="16">
                  <c:v>43489</c:v>
                </c:pt>
                <c:pt idx="17">
                  <c:v>43490</c:v>
                </c:pt>
                <c:pt idx="18">
                  <c:v>43493</c:v>
                </c:pt>
                <c:pt idx="19">
                  <c:v>43494</c:v>
                </c:pt>
                <c:pt idx="20">
                  <c:v>43495</c:v>
                </c:pt>
                <c:pt idx="21">
                  <c:v>43496</c:v>
                </c:pt>
                <c:pt idx="22">
                  <c:v>43497</c:v>
                </c:pt>
                <c:pt idx="23">
                  <c:v>43498</c:v>
                </c:pt>
                <c:pt idx="24">
                  <c:v>43507</c:v>
                </c:pt>
                <c:pt idx="25">
                  <c:v>43508</c:v>
                </c:pt>
                <c:pt idx="26">
                  <c:v>43509</c:v>
                </c:pt>
                <c:pt idx="27">
                  <c:v>43510</c:v>
                </c:pt>
                <c:pt idx="28">
                  <c:v>43511</c:v>
                </c:pt>
                <c:pt idx="29">
                  <c:v>43514</c:v>
                </c:pt>
                <c:pt idx="30">
                  <c:v>43515</c:v>
                </c:pt>
                <c:pt idx="31">
                  <c:v>43516</c:v>
                </c:pt>
                <c:pt idx="32">
                  <c:v>43517</c:v>
                </c:pt>
                <c:pt idx="33">
                  <c:v>43518</c:v>
                </c:pt>
                <c:pt idx="34">
                  <c:v>43521</c:v>
                </c:pt>
                <c:pt idx="35">
                  <c:v>43522</c:v>
                </c:pt>
                <c:pt idx="36">
                  <c:v>43523</c:v>
                </c:pt>
                <c:pt idx="37">
                  <c:v>43524</c:v>
                </c:pt>
                <c:pt idx="38">
                  <c:v>43525</c:v>
                </c:pt>
                <c:pt idx="39">
                  <c:v>43528</c:v>
                </c:pt>
                <c:pt idx="40">
                  <c:v>43529</c:v>
                </c:pt>
                <c:pt idx="41">
                  <c:v>43530</c:v>
                </c:pt>
                <c:pt idx="42">
                  <c:v>43531</c:v>
                </c:pt>
                <c:pt idx="43">
                  <c:v>43532</c:v>
                </c:pt>
                <c:pt idx="44">
                  <c:v>43535</c:v>
                </c:pt>
                <c:pt idx="45">
                  <c:v>43536</c:v>
                </c:pt>
                <c:pt idx="46">
                  <c:v>43537</c:v>
                </c:pt>
                <c:pt idx="47">
                  <c:v>43538</c:v>
                </c:pt>
                <c:pt idx="48">
                  <c:v>43539</c:v>
                </c:pt>
                <c:pt idx="49">
                  <c:v>43542</c:v>
                </c:pt>
                <c:pt idx="50">
                  <c:v>43543</c:v>
                </c:pt>
                <c:pt idx="51">
                  <c:v>43544</c:v>
                </c:pt>
                <c:pt idx="52">
                  <c:v>43545</c:v>
                </c:pt>
                <c:pt idx="53">
                  <c:v>43546</c:v>
                </c:pt>
                <c:pt idx="54">
                  <c:v>43549</c:v>
                </c:pt>
                <c:pt idx="55">
                  <c:v>43550</c:v>
                </c:pt>
                <c:pt idx="56">
                  <c:v>43551</c:v>
                </c:pt>
                <c:pt idx="57">
                  <c:v>43552</c:v>
                </c:pt>
                <c:pt idx="58">
                  <c:v>43553</c:v>
                </c:pt>
                <c:pt idx="59">
                  <c:v>43556</c:v>
                </c:pt>
                <c:pt idx="60">
                  <c:v>43557</c:v>
                </c:pt>
                <c:pt idx="61">
                  <c:v>43558</c:v>
                </c:pt>
                <c:pt idx="62">
                  <c:v>43559</c:v>
                </c:pt>
                <c:pt idx="63">
                  <c:v>43563</c:v>
                </c:pt>
                <c:pt idx="64">
                  <c:v>43564</c:v>
                </c:pt>
                <c:pt idx="65">
                  <c:v>43565</c:v>
                </c:pt>
                <c:pt idx="66">
                  <c:v>43567</c:v>
                </c:pt>
                <c:pt idx="67">
                  <c:v>43570</c:v>
                </c:pt>
                <c:pt idx="68">
                  <c:v>43571</c:v>
                </c:pt>
                <c:pt idx="69">
                  <c:v>43572</c:v>
                </c:pt>
                <c:pt idx="70">
                  <c:v>43573</c:v>
                </c:pt>
                <c:pt idx="71">
                  <c:v>43574</c:v>
                </c:pt>
                <c:pt idx="72">
                  <c:v>43577</c:v>
                </c:pt>
                <c:pt idx="73">
                  <c:v>43578</c:v>
                </c:pt>
                <c:pt idx="74">
                  <c:v>43579</c:v>
                </c:pt>
                <c:pt idx="75">
                  <c:v>43580</c:v>
                </c:pt>
                <c:pt idx="76">
                  <c:v>43581</c:v>
                </c:pt>
                <c:pt idx="77">
                  <c:v>43583</c:v>
                </c:pt>
                <c:pt idx="78">
                  <c:v>43584</c:v>
                </c:pt>
                <c:pt idx="79">
                  <c:v>43585</c:v>
                </c:pt>
                <c:pt idx="80">
                  <c:v>43590</c:v>
                </c:pt>
                <c:pt idx="81">
                  <c:v>43591</c:v>
                </c:pt>
                <c:pt idx="82">
                  <c:v>43592</c:v>
                </c:pt>
                <c:pt idx="83">
                  <c:v>43593</c:v>
                </c:pt>
                <c:pt idx="84">
                  <c:v>43594</c:v>
                </c:pt>
                <c:pt idx="85">
                  <c:v>43595</c:v>
                </c:pt>
                <c:pt idx="86">
                  <c:v>43598</c:v>
                </c:pt>
                <c:pt idx="87">
                  <c:v>43599</c:v>
                </c:pt>
                <c:pt idx="88">
                  <c:v>43600</c:v>
                </c:pt>
                <c:pt idx="89">
                  <c:v>43601</c:v>
                </c:pt>
                <c:pt idx="90">
                  <c:v>43602</c:v>
                </c:pt>
                <c:pt idx="91">
                  <c:v>43605</c:v>
                </c:pt>
                <c:pt idx="92">
                  <c:v>43606</c:v>
                </c:pt>
                <c:pt idx="93">
                  <c:v>43607</c:v>
                </c:pt>
                <c:pt idx="94">
                  <c:v>43608</c:v>
                </c:pt>
                <c:pt idx="95">
                  <c:v>43609</c:v>
                </c:pt>
                <c:pt idx="96">
                  <c:v>43612</c:v>
                </c:pt>
                <c:pt idx="97">
                  <c:v>43613</c:v>
                </c:pt>
                <c:pt idx="98">
                  <c:v>43614</c:v>
                </c:pt>
                <c:pt idx="99">
                  <c:v>43615</c:v>
                </c:pt>
                <c:pt idx="100">
                  <c:v>43616</c:v>
                </c:pt>
                <c:pt idx="101">
                  <c:v>43619</c:v>
                </c:pt>
                <c:pt idx="102">
                  <c:v>43620</c:v>
                </c:pt>
                <c:pt idx="103">
                  <c:v>43621</c:v>
                </c:pt>
                <c:pt idx="104">
                  <c:v>43622</c:v>
                </c:pt>
                <c:pt idx="105">
                  <c:v>43626</c:v>
                </c:pt>
                <c:pt idx="106">
                  <c:v>43627</c:v>
                </c:pt>
                <c:pt idx="107">
                  <c:v>43628</c:v>
                </c:pt>
                <c:pt idx="108">
                  <c:v>43629</c:v>
                </c:pt>
                <c:pt idx="109">
                  <c:v>43630</c:v>
                </c:pt>
                <c:pt idx="110">
                  <c:v>43633</c:v>
                </c:pt>
                <c:pt idx="111">
                  <c:v>43634</c:v>
                </c:pt>
                <c:pt idx="112">
                  <c:v>43635</c:v>
                </c:pt>
                <c:pt idx="113">
                  <c:v>43636</c:v>
                </c:pt>
                <c:pt idx="114">
                  <c:v>43637</c:v>
                </c:pt>
                <c:pt idx="115">
                  <c:v>43640</c:v>
                </c:pt>
                <c:pt idx="116">
                  <c:v>43641</c:v>
                </c:pt>
                <c:pt idx="117">
                  <c:v>43642</c:v>
                </c:pt>
                <c:pt idx="118">
                  <c:v>43643</c:v>
                </c:pt>
                <c:pt idx="119">
                  <c:v>43644</c:v>
                </c:pt>
                <c:pt idx="120">
                  <c:v>43647</c:v>
                </c:pt>
                <c:pt idx="121">
                  <c:v>43648</c:v>
                </c:pt>
                <c:pt idx="122">
                  <c:v>43649</c:v>
                </c:pt>
                <c:pt idx="123">
                  <c:v>43650</c:v>
                </c:pt>
                <c:pt idx="124">
                  <c:v>43651</c:v>
                </c:pt>
                <c:pt idx="125">
                  <c:v>43654</c:v>
                </c:pt>
                <c:pt idx="126">
                  <c:v>43655</c:v>
                </c:pt>
                <c:pt idx="127">
                  <c:v>43656</c:v>
                </c:pt>
                <c:pt idx="128">
                  <c:v>43657</c:v>
                </c:pt>
                <c:pt idx="129">
                  <c:v>43658</c:v>
                </c:pt>
                <c:pt idx="130">
                  <c:v>43661</c:v>
                </c:pt>
                <c:pt idx="131">
                  <c:v>43662</c:v>
                </c:pt>
                <c:pt idx="132">
                  <c:v>43663</c:v>
                </c:pt>
                <c:pt idx="133">
                  <c:v>43664</c:v>
                </c:pt>
                <c:pt idx="134">
                  <c:v>43665</c:v>
                </c:pt>
                <c:pt idx="135">
                  <c:v>43668</c:v>
                </c:pt>
                <c:pt idx="136">
                  <c:v>43669</c:v>
                </c:pt>
                <c:pt idx="137">
                  <c:v>43670</c:v>
                </c:pt>
                <c:pt idx="138">
                  <c:v>43671</c:v>
                </c:pt>
                <c:pt idx="139">
                  <c:v>43672</c:v>
                </c:pt>
                <c:pt idx="140">
                  <c:v>43675</c:v>
                </c:pt>
                <c:pt idx="141">
                  <c:v>43676</c:v>
                </c:pt>
                <c:pt idx="142">
                  <c:v>43677</c:v>
                </c:pt>
                <c:pt idx="143">
                  <c:v>43678</c:v>
                </c:pt>
                <c:pt idx="144">
                  <c:v>43679</c:v>
                </c:pt>
                <c:pt idx="145">
                  <c:v>43682</c:v>
                </c:pt>
                <c:pt idx="146">
                  <c:v>43683</c:v>
                </c:pt>
                <c:pt idx="147">
                  <c:v>43684</c:v>
                </c:pt>
                <c:pt idx="148">
                  <c:v>43685</c:v>
                </c:pt>
                <c:pt idx="149">
                  <c:v>43686</c:v>
                </c:pt>
                <c:pt idx="150">
                  <c:v>43689</c:v>
                </c:pt>
                <c:pt idx="151">
                  <c:v>43690</c:v>
                </c:pt>
                <c:pt idx="152">
                  <c:v>43691</c:v>
                </c:pt>
                <c:pt idx="153">
                  <c:v>43692</c:v>
                </c:pt>
                <c:pt idx="154">
                  <c:v>43693</c:v>
                </c:pt>
                <c:pt idx="155">
                  <c:v>43696</c:v>
                </c:pt>
                <c:pt idx="156">
                  <c:v>43697</c:v>
                </c:pt>
                <c:pt idx="157">
                  <c:v>43698</c:v>
                </c:pt>
                <c:pt idx="158">
                  <c:v>43699</c:v>
                </c:pt>
                <c:pt idx="159">
                  <c:v>43700</c:v>
                </c:pt>
                <c:pt idx="160">
                  <c:v>43703</c:v>
                </c:pt>
                <c:pt idx="161">
                  <c:v>43704</c:v>
                </c:pt>
                <c:pt idx="162">
                  <c:v>43705</c:v>
                </c:pt>
                <c:pt idx="163">
                  <c:v>43706</c:v>
                </c:pt>
                <c:pt idx="164">
                  <c:v>43707</c:v>
                </c:pt>
                <c:pt idx="165">
                  <c:v>43710</c:v>
                </c:pt>
                <c:pt idx="166">
                  <c:v>43711</c:v>
                </c:pt>
                <c:pt idx="167">
                  <c:v>43712</c:v>
                </c:pt>
                <c:pt idx="168">
                  <c:v>43713</c:v>
                </c:pt>
                <c:pt idx="169">
                  <c:v>43714</c:v>
                </c:pt>
                <c:pt idx="170">
                  <c:v>43717</c:v>
                </c:pt>
                <c:pt idx="171">
                  <c:v>43718</c:v>
                </c:pt>
                <c:pt idx="172">
                  <c:v>43719</c:v>
                </c:pt>
                <c:pt idx="173">
                  <c:v>43720</c:v>
                </c:pt>
                <c:pt idx="174">
                  <c:v>43724</c:v>
                </c:pt>
                <c:pt idx="175">
                  <c:v>43725</c:v>
                </c:pt>
                <c:pt idx="176">
                  <c:v>43726</c:v>
                </c:pt>
                <c:pt idx="177">
                  <c:v>43727</c:v>
                </c:pt>
                <c:pt idx="178">
                  <c:v>43728</c:v>
                </c:pt>
                <c:pt idx="179">
                  <c:v>43731</c:v>
                </c:pt>
                <c:pt idx="180">
                  <c:v>43732</c:v>
                </c:pt>
                <c:pt idx="181">
                  <c:v>43733</c:v>
                </c:pt>
                <c:pt idx="182">
                  <c:v>43734</c:v>
                </c:pt>
                <c:pt idx="183">
                  <c:v>43735</c:v>
                </c:pt>
                <c:pt idx="184">
                  <c:v>43737</c:v>
                </c:pt>
                <c:pt idx="185">
                  <c:v>43738</c:v>
                </c:pt>
                <c:pt idx="186">
                  <c:v>43746</c:v>
                </c:pt>
                <c:pt idx="187">
                  <c:v>43747</c:v>
                </c:pt>
                <c:pt idx="188">
                  <c:v>43748</c:v>
                </c:pt>
                <c:pt idx="189">
                  <c:v>43749</c:v>
                </c:pt>
                <c:pt idx="190">
                  <c:v>43750</c:v>
                </c:pt>
                <c:pt idx="191">
                  <c:v>43752</c:v>
                </c:pt>
                <c:pt idx="192">
                  <c:v>43753</c:v>
                </c:pt>
                <c:pt idx="193">
                  <c:v>43754</c:v>
                </c:pt>
                <c:pt idx="194">
                  <c:v>43755</c:v>
                </c:pt>
                <c:pt idx="195">
                  <c:v>43756</c:v>
                </c:pt>
                <c:pt idx="196">
                  <c:v>43759</c:v>
                </c:pt>
                <c:pt idx="197">
                  <c:v>43760</c:v>
                </c:pt>
                <c:pt idx="198">
                  <c:v>43761</c:v>
                </c:pt>
                <c:pt idx="199">
                  <c:v>43762</c:v>
                </c:pt>
                <c:pt idx="200">
                  <c:v>43763</c:v>
                </c:pt>
                <c:pt idx="201">
                  <c:v>43766</c:v>
                </c:pt>
                <c:pt idx="202">
                  <c:v>43767</c:v>
                </c:pt>
                <c:pt idx="203">
                  <c:v>43768</c:v>
                </c:pt>
                <c:pt idx="204">
                  <c:v>43769</c:v>
                </c:pt>
                <c:pt idx="205">
                  <c:v>43770</c:v>
                </c:pt>
                <c:pt idx="206">
                  <c:v>43773</c:v>
                </c:pt>
                <c:pt idx="207">
                  <c:v>43774</c:v>
                </c:pt>
                <c:pt idx="208">
                  <c:v>43775</c:v>
                </c:pt>
                <c:pt idx="209">
                  <c:v>43776</c:v>
                </c:pt>
                <c:pt idx="210">
                  <c:v>43777</c:v>
                </c:pt>
                <c:pt idx="211">
                  <c:v>43780</c:v>
                </c:pt>
                <c:pt idx="212">
                  <c:v>43781</c:v>
                </c:pt>
                <c:pt idx="213">
                  <c:v>43782</c:v>
                </c:pt>
                <c:pt idx="214">
                  <c:v>43783</c:v>
                </c:pt>
                <c:pt idx="215">
                  <c:v>43784</c:v>
                </c:pt>
                <c:pt idx="216">
                  <c:v>43787</c:v>
                </c:pt>
                <c:pt idx="217">
                  <c:v>43788</c:v>
                </c:pt>
                <c:pt idx="218">
                  <c:v>43789</c:v>
                </c:pt>
                <c:pt idx="219">
                  <c:v>43790</c:v>
                </c:pt>
                <c:pt idx="220">
                  <c:v>43791</c:v>
                </c:pt>
                <c:pt idx="221">
                  <c:v>43794</c:v>
                </c:pt>
                <c:pt idx="222">
                  <c:v>43795</c:v>
                </c:pt>
                <c:pt idx="223">
                  <c:v>43796</c:v>
                </c:pt>
                <c:pt idx="224">
                  <c:v>43797</c:v>
                </c:pt>
                <c:pt idx="225">
                  <c:v>43798</c:v>
                </c:pt>
                <c:pt idx="226">
                  <c:v>43801</c:v>
                </c:pt>
                <c:pt idx="227">
                  <c:v>43802</c:v>
                </c:pt>
                <c:pt idx="228">
                  <c:v>43803</c:v>
                </c:pt>
                <c:pt idx="229">
                  <c:v>43804</c:v>
                </c:pt>
                <c:pt idx="230">
                  <c:v>43805</c:v>
                </c:pt>
                <c:pt idx="231">
                  <c:v>43808</c:v>
                </c:pt>
                <c:pt idx="232">
                  <c:v>43809</c:v>
                </c:pt>
                <c:pt idx="233">
                  <c:v>43810</c:v>
                </c:pt>
                <c:pt idx="234">
                  <c:v>43811</c:v>
                </c:pt>
                <c:pt idx="235">
                  <c:v>43812</c:v>
                </c:pt>
                <c:pt idx="236">
                  <c:v>43815</c:v>
                </c:pt>
                <c:pt idx="237">
                  <c:v>43816</c:v>
                </c:pt>
                <c:pt idx="238">
                  <c:v>43817</c:v>
                </c:pt>
                <c:pt idx="239">
                  <c:v>43818</c:v>
                </c:pt>
                <c:pt idx="240">
                  <c:v>43819</c:v>
                </c:pt>
                <c:pt idx="241">
                  <c:v>43822</c:v>
                </c:pt>
                <c:pt idx="242">
                  <c:v>43823</c:v>
                </c:pt>
                <c:pt idx="243">
                  <c:v>43824</c:v>
                </c:pt>
              </c:numCache>
            </c:numRef>
          </c:cat>
          <c:val>
            <c:numRef>
              <c:f>Sheet1!$C$3:$C$2191</c:f>
              <c:numCache>
                <c:formatCode>General</c:formatCode>
                <c:ptCount val="244"/>
                <c:pt idx="0">
                  <c:v>627.15</c:v>
                </c:pt>
                <c:pt idx="1">
                  <c:v>621.99599999999998</c:v>
                </c:pt>
                <c:pt idx="2">
                  <c:v>614.02</c:v>
                </c:pt>
                <c:pt idx="3">
                  <c:v>648.58399999999995</c:v>
                </c:pt>
                <c:pt idx="4">
                  <c:v>651.40200000000004</c:v>
                </c:pt>
                <c:pt idx="5">
                  <c:v>674.61</c:v>
                </c:pt>
                <c:pt idx="6">
                  <c:v>674.84799999999996</c:v>
                </c:pt>
                <c:pt idx="7">
                  <c:v>670.93799999999999</c:v>
                </c:pt>
                <c:pt idx="8">
                  <c:v>664.17399999999998</c:v>
                </c:pt>
                <c:pt idx="9">
                  <c:v>646.57600000000002</c:v>
                </c:pt>
                <c:pt idx="10">
                  <c:v>634.39400000000001</c:v>
                </c:pt>
                <c:pt idx="11">
                  <c:v>632.18600000000004</c:v>
                </c:pt>
                <c:pt idx="12">
                  <c:v>641.80999999999995</c:v>
                </c:pt>
                <c:pt idx="13">
                  <c:v>642.05999999999995</c:v>
                </c:pt>
                <c:pt idx="14">
                  <c:v>662.98400000000004</c:v>
                </c:pt>
                <c:pt idx="15">
                  <c:v>663.06</c:v>
                </c:pt>
                <c:pt idx="16">
                  <c:v>665.66600000000005</c:v>
                </c:pt>
                <c:pt idx="17">
                  <c:v>679.50400000000002</c:v>
                </c:pt>
                <c:pt idx="18">
                  <c:v>675.09799999999996</c:v>
                </c:pt>
                <c:pt idx="19">
                  <c:v>660.19600000000003</c:v>
                </c:pt>
                <c:pt idx="20">
                  <c:v>648.86400000000003</c:v>
                </c:pt>
                <c:pt idx="21">
                  <c:v>623.41</c:v>
                </c:pt>
                <c:pt idx="22">
                  <c:v>618.71400000000006</c:v>
                </c:pt>
                <c:pt idx="23">
                  <c:v>598.06600000000003</c:v>
                </c:pt>
                <c:pt idx="24">
                  <c:v>617.64599999999996</c:v>
                </c:pt>
                <c:pt idx="25">
                  <c:v>614.37800000000004</c:v>
                </c:pt>
                <c:pt idx="26">
                  <c:v>611.28599999999994</c:v>
                </c:pt>
                <c:pt idx="27">
                  <c:v>602.49199999999996</c:v>
                </c:pt>
                <c:pt idx="28">
                  <c:v>578.69799999999998</c:v>
                </c:pt>
                <c:pt idx="29">
                  <c:v>546.05399999999997</c:v>
                </c:pt>
                <c:pt idx="30">
                  <c:v>562.77800000000002</c:v>
                </c:pt>
                <c:pt idx="31">
                  <c:v>541.01599999999996</c:v>
                </c:pt>
                <c:pt idx="32">
                  <c:v>559.92999999999995</c:v>
                </c:pt>
                <c:pt idx="33">
                  <c:v>570.87800000000004</c:v>
                </c:pt>
                <c:pt idx="34">
                  <c:v>595.226</c:v>
                </c:pt>
                <c:pt idx="35">
                  <c:v>602.09400000000005</c:v>
                </c:pt>
                <c:pt idx="36">
                  <c:v>618.37199999999996</c:v>
                </c:pt>
                <c:pt idx="37">
                  <c:v>621.58199999999999</c:v>
                </c:pt>
                <c:pt idx="38">
                  <c:v>622.59799999999996</c:v>
                </c:pt>
                <c:pt idx="39">
                  <c:v>650.25</c:v>
                </c:pt>
                <c:pt idx="40">
                  <c:v>654.85199999999998</c:v>
                </c:pt>
                <c:pt idx="41">
                  <c:v>642.28</c:v>
                </c:pt>
                <c:pt idx="42">
                  <c:v>640.70399999999995</c:v>
                </c:pt>
                <c:pt idx="43">
                  <c:v>628.63400000000001</c:v>
                </c:pt>
                <c:pt idx="44">
                  <c:v>622.39400000000001</c:v>
                </c:pt>
                <c:pt idx="45">
                  <c:v>663.17200000000003</c:v>
                </c:pt>
                <c:pt idx="46">
                  <c:v>666.42200000000003</c:v>
                </c:pt>
                <c:pt idx="47">
                  <c:v>668.95600000000002</c:v>
                </c:pt>
                <c:pt idx="48">
                  <c:v>662.06399999999996</c:v>
                </c:pt>
                <c:pt idx="49">
                  <c:v>703.32799999999997</c:v>
                </c:pt>
                <c:pt idx="50">
                  <c:v>714.8</c:v>
                </c:pt>
                <c:pt idx="51">
                  <c:v>730.84400000000005</c:v>
                </c:pt>
                <c:pt idx="52">
                  <c:v>762.19799999999998</c:v>
                </c:pt>
                <c:pt idx="53">
                  <c:v>770.03399999999999</c:v>
                </c:pt>
                <c:pt idx="54">
                  <c:v>773.99</c:v>
                </c:pt>
                <c:pt idx="55">
                  <c:v>786.19200000000001</c:v>
                </c:pt>
                <c:pt idx="56">
                  <c:v>784.24</c:v>
                </c:pt>
                <c:pt idx="57">
                  <c:v>780.178</c:v>
                </c:pt>
                <c:pt idx="58">
                  <c:v>780.16800000000001</c:v>
                </c:pt>
                <c:pt idx="59">
                  <c:v>785.22400000000005</c:v>
                </c:pt>
                <c:pt idx="60">
                  <c:v>801.53</c:v>
                </c:pt>
                <c:pt idx="61">
                  <c:v>818.50800000000004</c:v>
                </c:pt>
                <c:pt idx="62">
                  <c:v>815.80399999999997</c:v>
                </c:pt>
                <c:pt idx="63">
                  <c:v>841.12</c:v>
                </c:pt>
                <c:pt idx="64">
                  <c:v>853.16200000000003</c:v>
                </c:pt>
                <c:pt idx="65">
                  <c:v>845.05799999999999</c:v>
                </c:pt>
                <c:pt idx="66">
                  <c:v>848.32600000000002</c:v>
                </c:pt>
                <c:pt idx="67">
                  <c:v>866.44399999999996</c:v>
                </c:pt>
                <c:pt idx="68">
                  <c:v>873.73400000000004</c:v>
                </c:pt>
                <c:pt idx="69">
                  <c:v>877.68200000000002</c:v>
                </c:pt>
                <c:pt idx="70">
                  <c:v>867.75400000000002</c:v>
                </c:pt>
                <c:pt idx="71">
                  <c:v>859.67399999999998</c:v>
                </c:pt>
                <c:pt idx="72">
                  <c:v>887.94799999999998</c:v>
                </c:pt>
                <c:pt idx="73">
                  <c:v>879.52800000000002</c:v>
                </c:pt>
                <c:pt idx="74">
                  <c:v>865.07</c:v>
                </c:pt>
                <c:pt idx="75">
                  <c:v>864.41600000000005</c:v>
                </c:pt>
                <c:pt idx="76">
                  <c:v>841.18200000000002</c:v>
                </c:pt>
                <c:pt idx="77">
                  <c:v>845.49800000000005</c:v>
                </c:pt>
                <c:pt idx="78">
                  <c:v>843.02599999999995</c:v>
                </c:pt>
                <c:pt idx="79">
                  <c:v>857.56600000000003</c:v>
                </c:pt>
                <c:pt idx="80">
                  <c:v>866.15800000000002</c:v>
                </c:pt>
                <c:pt idx="81">
                  <c:v>848.98800000000006</c:v>
                </c:pt>
                <c:pt idx="82">
                  <c:v>851.452</c:v>
                </c:pt>
                <c:pt idx="83">
                  <c:v>832.69600000000003</c:v>
                </c:pt>
                <c:pt idx="84">
                  <c:v>819.03399999999999</c:v>
                </c:pt>
                <c:pt idx="85">
                  <c:v>793.20399999999995</c:v>
                </c:pt>
                <c:pt idx="86">
                  <c:v>762.49599999999998</c:v>
                </c:pt>
                <c:pt idx="87">
                  <c:v>735.04600000000005</c:v>
                </c:pt>
                <c:pt idx="88">
                  <c:v>730.38599999999997</c:v>
                </c:pt>
                <c:pt idx="89">
                  <c:v>731.11199999999997</c:v>
                </c:pt>
                <c:pt idx="90">
                  <c:v>710.56600000000003</c:v>
                </c:pt>
                <c:pt idx="91">
                  <c:v>683.02800000000002</c:v>
                </c:pt>
                <c:pt idx="92">
                  <c:v>664.80399999999997</c:v>
                </c:pt>
                <c:pt idx="93">
                  <c:v>645.904</c:v>
                </c:pt>
                <c:pt idx="94">
                  <c:v>622.846</c:v>
                </c:pt>
                <c:pt idx="95">
                  <c:v>613.71</c:v>
                </c:pt>
                <c:pt idx="96">
                  <c:v>575.66800000000001</c:v>
                </c:pt>
                <c:pt idx="97">
                  <c:v>543.21199999999999</c:v>
                </c:pt>
                <c:pt idx="98">
                  <c:v>543.29600000000005</c:v>
                </c:pt>
                <c:pt idx="99">
                  <c:v>540.33199999999999</c:v>
                </c:pt>
                <c:pt idx="100">
                  <c:v>530.62</c:v>
                </c:pt>
                <c:pt idx="101">
                  <c:v>505.92399999999998</c:v>
                </c:pt>
                <c:pt idx="102">
                  <c:v>487.25200000000001</c:v>
                </c:pt>
                <c:pt idx="103">
                  <c:v>476.00200000000001</c:v>
                </c:pt>
                <c:pt idx="104">
                  <c:v>454.49200000000002</c:v>
                </c:pt>
                <c:pt idx="105">
                  <c:v>444.096</c:v>
                </c:pt>
                <c:pt idx="106">
                  <c:v>428.45</c:v>
                </c:pt>
                <c:pt idx="107">
                  <c:v>414.05200000000002</c:v>
                </c:pt>
                <c:pt idx="108">
                  <c:v>396.02600000000001</c:v>
                </c:pt>
                <c:pt idx="109">
                  <c:v>377.35199999999998</c:v>
                </c:pt>
                <c:pt idx="110">
                  <c:v>333.63200000000001</c:v>
                </c:pt>
                <c:pt idx="111">
                  <c:v>313.27600000000001</c:v>
                </c:pt>
                <c:pt idx="112">
                  <c:v>300.06200000000001</c:v>
                </c:pt>
                <c:pt idx="113">
                  <c:v>312.24400000000003</c:v>
                </c:pt>
                <c:pt idx="114">
                  <c:v>317.44799999999998</c:v>
                </c:pt>
                <c:pt idx="115">
                  <c:v>397.24200000000002</c:v>
                </c:pt>
                <c:pt idx="116">
                  <c:v>425.488</c:v>
                </c:pt>
                <c:pt idx="117">
                  <c:v>417.91</c:v>
                </c:pt>
                <c:pt idx="118">
                  <c:v>435.68400000000003</c:v>
                </c:pt>
                <c:pt idx="119">
                  <c:v>426.72</c:v>
                </c:pt>
                <c:pt idx="120">
                  <c:v>512.63400000000001</c:v>
                </c:pt>
                <c:pt idx="121">
                  <c:v>450.87400000000002</c:v>
                </c:pt>
                <c:pt idx="122">
                  <c:v>413.90199999999999</c:v>
                </c:pt>
                <c:pt idx="123">
                  <c:v>420.48</c:v>
                </c:pt>
                <c:pt idx="124">
                  <c:v>421.83199999999999</c:v>
                </c:pt>
                <c:pt idx="125">
                  <c:v>432.36200000000002</c:v>
                </c:pt>
                <c:pt idx="126">
                  <c:v>439.46600000000001</c:v>
                </c:pt>
                <c:pt idx="127">
                  <c:v>431.678</c:v>
                </c:pt>
                <c:pt idx="128">
                  <c:v>413.19600000000003</c:v>
                </c:pt>
                <c:pt idx="129">
                  <c:v>411.81</c:v>
                </c:pt>
                <c:pt idx="130">
                  <c:v>407.63400000000001</c:v>
                </c:pt>
                <c:pt idx="131">
                  <c:v>413.12799999999999</c:v>
                </c:pt>
                <c:pt idx="132">
                  <c:v>422.02199999999999</c:v>
                </c:pt>
                <c:pt idx="133">
                  <c:v>402.21800000000002</c:v>
                </c:pt>
                <c:pt idx="134">
                  <c:v>394.01</c:v>
                </c:pt>
                <c:pt idx="135">
                  <c:v>394.82</c:v>
                </c:pt>
                <c:pt idx="136">
                  <c:v>398.154</c:v>
                </c:pt>
                <c:pt idx="137">
                  <c:v>381.93200000000002</c:v>
                </c:pt>
                <c:pt idx="138">
                  <c:v>383.48200000000003</c:v>
                </c:pt>
                <c:pt idx="139">
                  <c:v>384.66800000000001</c:v>
                </c:pt>
                <c:pt idx="140">
                  <c:v>359.56799999999998</c:v>
                </c:pt>
                <c:pt idx="141">
                  <c:v>347.35</c:v>
                </c:pt>
                <c:pt idx="142">
                  <c:v>352.65199999999999</c:v>
                </c:pt>
                <c:pt idx="143">
                  <c:v>349.26600000000002</c:v>
                </c:pt>
                <c:pt idx="144">
                  <c:v>329.76400000000001</c:v>
                </c:pt>
                <c:pt idx="145">
                  <c:v>335.14</c:v>
                </c:pt>
                <c:pt idx="146">
                  <c:v>351.04399999999998</c:v>
                </c:pt>
                <c:pt idx="147">
                  <c:v>375.6</c:v>
                </c:pt>
                <c:pt idx="148">
                  <c:v>393.80599999999998</c:v>
                </c:pt>
                <c:pt idx="149">
                  <c:v>360.96600000000001</c:v>
                </c:pt>
                <c:pt idx="150">
                  <c:v>416.3</c:v>
                </c:pt>
                <c:pt idx="151">
                  <c:v>460.01799999999997</c:v>
                </c:pt>
                <c:pt idx="152">
                  <c:v>440.87799999999999</c:v>
                </c:pt>
                <c:pt idx="153">
                  <c:v>431.916</c:v>
                </c:pt>
                <c:pt idx="154">
                  <c:v>434.678</c:v>
                </c:pt>
                <c:pt idx="155">
                  <c:v>439.86</c:v>
                </c:pt>
                <c:pt idx="156">
                  <c:v>420.86799999999999</c:v>
                </c:pt>
                <c:pt idx="157">
                  <c:v>433.05599999999998</c:v>
                </c:pt>
                <c:pt idx="158">
                  <c:v>440.49799999999999</c:v>
                </c:pt>
                <c:pt idx="159">
                  <c:v>448.86</c:v>
                </c:pt>
                <c:pt idx="160">
                  <c:v>456.39400000000001</c:v>
                </c:pt>
                <c:pt idx="161">
                  <c:v>426.43599999999998</c:v>
                </c:pt>
                <c:pt idx="162">
                  <c:v>428.28199999999998</c:v>
                </c:pt>
                <c:pt idx="163">
                  <c:v>436.8</c:v>
                </c:pt>
                <c:pt idx="164">
                  <c:v>444.65800000000002</c:v>
                </c:pt>
                <c:pt idx="165">
                  <c:v>472.07600000000002</c:v>
                </c:pt>
                <c:pt idx="166">
                  <c:v>493.30200000000002</c:v>
                </c:pt>
                <c:pt idx="167">
                  <c:v>506.988</c:v>
                </c:pt>
                <c:pt idx="168">
                  <c:v>508.16199999999998</c:v>
                </c:pt>
                <c:pt idx="169">
                  <c:v>497.88</c:v>
                </c:pt>
                <c:pt idx="170">
                  <c:v>514.57000000000005</c:v>
                </c:pt>
                <c:pt idx="171">
                  <c:v>519.73599999999999</c:v>
                </c:pt>
                <c:pt idx="172">
                  <c:v>518.34199999999998</c:v>
                </c:pt>
                <c:pt idx="173">
                  <c:v>513.49199999999996</c:v>
                </c:pt>
                <c:pt idx="174">
                  <c:v>522.05799999999999</c:v>
                </c:pt>
                <c:pt idx="175">
                  <c:v>502.21800000000002</c:v>
                </c:pt>
                <c:pt idx="176">
                  <c:v>495.428</c:v>
                </c:pt>
                <c:pt idx="177">
                  <c:v>482.58199999999999</c:v>
                </c:pt>
                <c:pt idx="178">
                  <c:v>455.63799999999998</c:v>
                </c:pt>
                <c:pt idx="179">
                  <c:v>484.93599999999998</c:v>
                </c:pt>
                <c:pt idx="180">
                  <c:v>500.06799999999998</c:v>
                </c:pt>
                <c:pt idx="181">
                  <c:v>491.65</c:v>
                </c:pt>
                <c:pt idx="182">
                  <c:v>476.59800000000001</c:v>
                </c:pt>
                <c:pt idx="183">
                  <c:v>457.55799999999999</c:v>
                </c:pt>
                <c:pt idx="184">
                  <c:v>463.66</c:v>
                </c:pt>
                <c:pt idx="185">
                  <c:v>468.67399999999998</c:v>
                </c:pt>
                <c:pt idx="186">
                  <c:v>467.35199999999998</c:v>
                </c:pt>
                <c:pt idx="187">
                  <c:v>445.37</c:v>
                </c:pt>
                <c:pt idx="188">
                  <c:v>459.43200000000002</c:v>
                </c:pt>
                <c:pt idx="189">
                  <c:v>443.71800000000002</c:v>
                </c:pt>
                <c:pt idx="190">
                  <c:v>450.08</c:v>
                </c:pt>
                <c:pt idx="191">
                  <c:v>450.95</c:v>
                </c:pt>
                <c:pt idx="192">
                  <c:v>432.62200000000001</c:v>
                </c:pt>
                <c:pt idx="193">
                  <c:v>423.52800000000002</c:v>
                </c:pt>
                <c:pt idx="194">
                  <c:v>411.29199999999997</c:v>
                </c:pt>
                <c:pt idx="195">
                  <c:v>412.68799999999999</c:v>
                </c:pt>
                <c:pt idx="196">
                  <c:v>423.142</c:v>
                </c:pt>
                <c:pt idx="197">
                  <c:v>421.25799999999998</c:v>
                </c:pt>
                <c:pt idx="198">
                  <c:v>427.53399999999999</c:v>
                </c:pt>
                <c:pt idx="199">
                  <c:v>435.73399999999998</c:v>
                </c:pt>
                <c:pt idx="200">
                  <c:v>433.03800000000001</c:v>
                </c:pt>
                <c:pt idx="201">
                  <c:v>433.548</c:v>
                </c:pt>
                <c:pt idx="202">
                  <c:v>446.89800000000002</c:v>
                </c:pt>
                <c:pt idx="203">
                  <c:v>453.13400000000001</c:v>
                </c:pt>
                <c:pt idx="204">
                  <c:v>463.11399999999998</c:v>
                </c:pt>
                <c:pt idx="205">
                  <c:v>463.36599999999999</c:v>
                </c:pt>
                <c:pt idx="206">
                  <c:v>473.59800000000001</c:v>
                </c:pt>
                <c:pt idx="207">
                  <c:v>493.72</c:v>
                </c:pt>
                <c:pt idx="208">
                  <c:v>523.35599999999999</c:v>
                </c:pt>
                <c:pt idx="209">
                  <c:v>527.14200000000005</c:v>
                </c:pt>
                <c:pt idx="210">
                  <c:v>532.23800000000006</c:v>
                </c:pt>
                <c:pt idx="211">
                  <c:v>534.85799999999995</c:v>
                </c:pt>
                <c:pt idx="212">
                  <c:v>549.822</c:v>
                </c:pt>
                <c:pt idx="213">
                  <c:v>572.08199999999999</c:v>
                </c:pt>
                <c:pt idx="214">
                  <c:v>602.53200000000004</c:v>
                </c:pt>
                <c:pt idx="215">
                  <c:v>620.75800000000004</c:v>
                </c:pt>
                <c:pt idx="216">
                  <c:v>626.14400000000001</c:v>
                </c:pt>
                <c:pt idx="217">
                  <c:v>634.49800000000005</c:v>
                </c:pt>
                <c:pt idx="218">
                  <c:v>674.2</c:v>
                </c:pt>
                <c:pt idx="219">
                  <c:v>681.91800000000001</c:v>
                </c:pt>
                <c:pt idx="220">
                  <c:v>682.86</c:v>
                </c:pt>
                <c:pt idx="221">
                  <c:v>700.59</c:v>
                </c:pt>
                <c:pt idx="222">
                  <c:v>697.48599999999999</c:v>
                </c:pt>
                <c:pt idx="223">
                  <c:v>687.63199999999995</c:v>
                </c:pt>
                <c:pt idx="224">
                  <c:v>684.19</c:v>
                </c:pt>
                <c:pt idx="225">
                  <c:v>686.99400000000003</c:v>
                </c:pt>
                <c:pt idx="226">
                  <c:v>696.14200000000005</c:v>
                </c:pt>
                <c:pt idx="227">
                  <c:v>700.29200000000003</c:v>
                </c:pt>
                <c:pt idx="228">
                  <c:v>698.09199999999998</c:v>
                </c:pt>
                <c:pt idx="229">
                  <c:v>697.84400000000005</c:v>
                </c:pt>
                <c:pt idx="230">
                  <c:v>704.32799999999997</c:v>
                </c:pt>
                <c:pt idx="231">
                  <c:v>722.62400000000002</c:v>
                </c:pt>
                <c:pt idx="232">
                  <c:v>718.92399999999998</c:v>
                </c:pt>
                <c:pt idx="233">
                  <c:v>750.48599999999999</c:v>
                </c:pt>
                <c:pt idx="234">
                  <c:v>742.32799999999997</c:v>
                </c:pt>
                <c:pt idx="235">
                  <c:v>741.46799999999996</c:v>
                </c:pt>
                <c:pt idx="236">
                  <c:v>746.73</c:v>
                </c:pt>
                <c:pt idx="237">
                  <c:v>739.61199999999997</c:v>
                </c:pt>
                <c:pt idx="238">
                  <c:v>743.14800000000002</c:v>
                </c:pt>
                <c:pt idx="239">
                  <c:v>743.928</c:v>
                </c:pt>
                <c:pt idx="240">
                  <c:v>735.61</c:v>
                </c:pt>
                <c:pt idx="241">
                  <c:v>737.57799999999997</c:v>
                </c:pt>
                <c:pt idx="242">
                  <c:v>742.55799999999999</c:v>
                </c:pt>
                <c:pt idx="243">
                  <c:v>742.23400000000004</c:v>
                </c:pt>
              </c:numCache>
            </c:numRef>
          </c:val>
          <c:smooth val="0"/>
          <c:extLst>
            <c:ext xmlns:c16="http://schemas.microsoft.com/office/drawing/2014/chart" uri="{C3380CC4-5D6E-409C-BE32-E72D297353CC}">
              <c16:uniqueId val="{00000001-BDFC-42EE-AA7A-E58623747A2D}"/>
            </c:ext>
          </c:extLst>
        </c:ser>
        <c:ser>
          <c:idx val="2"/>
          <c:order val="2"/>
          <c:tx>
            <c:strRef>
              <c:f>Sheet1!$D$1:$D$2</c:f>
              <c:strCache>
                <c:ptCount val="2"/>
                <c:pt idx="0">
                  <c:v>冷轧</c:v>
                </c:pt>
                <c:pt idx="1">
                  <c:v>元/吨</c:v>
                </c:pt>
              </c:strCache>
            </c:strRef>
          </c:tx>
          <c:spPr>
            <a:ln w="19050" cap="rnd">
              <a:solidFill>
                <a:schemeClr val="accent3"/>
              </a:solidFill>
              <a:round/>
            </a:ln>
            <a:effectLst/>
          </c:spPr>
          <c:marker>
            <c:symbol val="none"/>
          </c:marker>
          <c:dPt>
            <c:idx val="243"/>
            <c:marker>
              <c:symbol val="circle"/>
              <c:size val="5"/>
              <c:spPr>
                <a:solidFill>
                  <a:srgbClr val="FF5050"/>
                </a:solidFill>
                <a:ln w="9525">
                  <a:solidFill>
                    <a:schemeClr val="accent3"/>
                  </a:solidFill>
                </a:ln>
                <a:effectLst/>
              </c:spPr>
            </c:marker>
            <c:bubble3D val="0"/>
            <c:extLst>
              <c:ext xmlns:c16="http://schemas.microsoft.com/office/drawing/2014/chart" uri="{C3380CC4-5D6E-409C-BE32-E72D297353CC}">
                <c16:uniqueId val="{00000004-BDFC-42EE-AA7A-E58623747A2D}"/>
              </c:ext>
            </c:extLst>
          </c:dPt>
          <c:cat>
            <c:numRef>
              <c:f>Sheet1!$A$3:$A$2191</c:f>
              <c:numCache>
                <c:formatCode>yyyy\-mm\-dd</c:formatCode>
                <c:ptCount val="244"/>
                <c:pt idx="0">
                  <c:v>43467</c:v>
                </c:pt>
                <c:pt idx="1">
                  <c:v>43468</c:v>
                </c:pt>
                <c:pt idx="2">
                  <c:v>43469</c:v>
                </c:pt>
                <c:pt idx="3">
                  <c:v>43472</c:v>
                </c:pt>
                <c:pt idx="4">
                  <c:v>43473</c:v>
                </c:pt>
                <c:pt idx="5">
                  <c:v>43474</c:v>
                </c:pt>
                <c:pt idx="6">
                  <c:v>43475</c:v>
                </c:pt>
                <c:pt idx="7">
                  <c:v>43476</c:v>
                </c:pt>
                <c:pt idx="8">
                  <c:v>43479</c:v>
                </c:pt>
                <c:pt idx="9">
                  <c:v>43480</c:v>
                </c:pt>
                <c:pt idx="10">
                  <c:v>43481</c:v>
                </c:pt>
                <c:pt idx="11">
                  <c:v>43482</c:v>
                </c:pt>
                <c:pt idx="12">
                  <c:v>43483</c:v>
                </c:pt>
                <c:pt idx="13">
                  <c:v>43486</c:v>
                </c:pt>
                <c:pt idx="14">
                  <c:v>43487</c:v>
                </c:pt>
                <c:pt idx="15">
                  <c:v>43488</c:v>
                </c:pt>
                <c:pt idx="16">
                  <c:v>43489</c:v>
                </c:pt>
                <c:pt idx="17">
                  <c:v>43490</c:v>
                </c:pt>
                <c:pt idx="18">
                  <c:v>43493</c:v>
                </c:pt>
                <c:pt idx="19">
                  <c:v>43494</c:v>
                </c:pt>
                <c:pt idx="20">
                  <c:v>43495</c:v>
                </c:pt>
                <c:pt idx="21">
                  <c:v>43496</c:v>
                </c:pt>
                <c:pt idx="22">
                  <c:v>43497</c:v>
                </c:pt>
                <c:pt idx="23">
                  <c:v>43498</c:v>
                </c:pt>
                <c:pt idx="24">
                  <c:v>43507</c:v>
                </c:pt>
                <c:pt idx="25">
                  <c:v>43508</c:v>
                </c:pt>
                <c:pt idx="26">
                  <c:v>43509</c:v>
                </c:pt>
                <c:pt idx="27">
                  <c:v>43510</c:v>
                </c:pt>
                <c:pt idx="28">
                  <c:v>43511</c:v>
                </c:pt>
                <c:pt idx="29">
                  <c:v>43514</c:v>
                </c:pt>
                <c:pt idx="30">
                  <c:v>43515</c:v>
                </c:pt>
                <c:pt idx="31">
                  <c:v>43516</c:v>
                </c:pt>
                <c:pt idx="32">
                  <c:v>43517</c:v>
                </c:pt>
                <c:pt idx="33">
                  <c:v>43518</c:v>
                </c:pt>
                <c:pt idx="34">
                  <c:v>43521</c:v>
                </c:pt>
                <c:pt idx="35">
                  <c:v>43522</c:v>
                </c:pt>
                <c:pt idx="36">
                  <c:v>43523</c:v>
                </c:pt>
                <c:pt idx="37">
                  <c:v>43524</c:v>
                </c:pt>
                <c:pt idx="38">
                  <c:v>43525</c:v>
                </c:pt>
                <c:pt idx="39">
                  <c:v>43528</c:v>
                </c:pt>
                <c:pt idx="40">
                  <c:v>43529</c:v>
                </c:pt>
                <c:pt idx="41">
                  <c:v>43530</c:v>
                </c:pt>
                <c:pt idx="42">
                  <c:v>43531</c:v>
                </c:pt>
                <c:pt idx="43">
                  <c:v>43532</c:v>
                </c:pt>
                <c:pt idx="44">
                  <c:v>43535</c:v>
                </c:pt>
                <c:pt idx="45">
                  <c:v>43536</c:v>
                </c:pt>
                <c:pt idx="46">
                  <c:v>43537</c:v>
                </c:pt>
                <c:pt idx="47">
                  <c:v>43538</c:v>
                </c:pt>
                <c:pt idx="48">
                  <c:v>43539</c:v>
                </c:pt>
                <c:pt idx="49">
                  <c:v>43542</c:v>
                </c:pt>
                <c:pt idx="50">
                  <c:v>43543</c:v>
                </c:pt>
                <c:pt idx="51">
                  <c:v>43544</c:v>
                </c:pt>
                <c:pt idx="52">
                  <c:v>43545</c:v>
                </c:pt>
                <c:pt idx="53">
                  <c:v>43546</c:v>
                </c:pt>
                <c:pt idx="54">
                  <c:v>43549</c:v>
                </c:pt>
                <c:pt idx="55">
                  <c:v>43550</c:v>
                </c:pt>
                <c:pt idx="56">
                  <c:v>43551</c:v>
                </c:pt>
                <c:pt idx="57">
                  <c:v>43552</c:v>
                </c:pt>
                <c:pt idx="58">
                  <c:v>43553</c:v>
                </c:pt>
                <c:pt idx="59">
                  <c:v>43556</c:v>
                </c:pt>
                <c:pt idx="60">
                  <c:v>43557</c:v>
                </c:pt>
                <c:pt idx="61">
                  <c:v>43558</c:v>
                </c:pt>
                <c:pt idx="62">
                  <c:v>43559</c:v>
                </c:pt>
                <c:pt idx="63">
                  <c:v>43563</c:v>
                </c:pt>
                <c:pt idx="64">
                  <c:v>43564</c:v>
                </c:pt>
                <c:pt idx="65">
                  <c:v>43565</c:v>
                </c:pt>
                <c:pt idx="66">
                  <c:v>43567</c:v>
                </c:pt>
                <c:pt idx="67">
                  <c:v>43570</c:v>
                </c:pt>
                <c:pt idx="68">
                  <c:v>43571</c:v>
                </c:pt>
                <c:pt idx="69">
                  <c:v>43572</c:v>
                </c:pt>
                <c:pt idx="70">
                  <c:v>43573</c:v>
                </c:pt>
                <c:pt idx="71">
                  <c:v>43574</c:v>
                </c:pt>
                <c:pt idx="72">
                  <c:v>43577</c:v>
                </c:pt>
                <c:pt idx="73">
                  <c:v>43578</c:v>
                </c:pt>
                <c:pt idx="74">
                  <c:v>43579</c:v>
                </c:pt>
                <c:pt idx="75">
                  <c:v>43580</c:v>
                </c:pt>
                <c:pt idx="76">
                  <c:v>43581</c:v>
                </c:pt>
                <c:pt idx="77">
                  <c:v>43583</c:v>
                </c:pt>
                <c:pt idx="78">
                  <c:v>43584</c:v>
                </c:pt>
                <c:pt idx="79">
                  <c:v>43585</c:v>
                </c:pt>
                <c:pt idx="80">
                  <c:v>43590</c:v>
                </c:pt>
                <c:pt idx="81">
                  <c:v>43591</c:v>
                </c:pt>
                <c:pt idx="82">
                  <c:v>43592</c:v>
                </c:pt>
                <c:pt idx="83">
                  <c:v>43593</c:v>
                </c:pt>
                <c:pt idx="84">
                  <c:v>43594</c:v>
                </c:pt>
                <c:pt idx="85">
                  <c:v>43595</c:v>
                </c:pt>
                <c:pt idx="86">
                  <c:v>43598</c:v>
                </c:pt>
                <c:pt idx="87">
                  <c:v>43599</c:v>
                </c:pt>
                <c:pt idx="88">
                  <c:v>43600</c:v>
                </c:pt>
                <c:pt idx="89">
                  <c:v>43601</c:v>
                </c:pt>
                <c:pt idx="90">
                  <c:v>43602</c:v>
                </c:pt>
                <c:pt idx="91">
                  <c:v>43605</c:v>
                </c:pt>
                <c:pt idx="92">
                  <c:v>43606</c:v>
                </c:pt>
                <c:pt idx="93">
                  <c:v>43607</c:v>
                </c:pt>
                <c:pt idx="94">
                  <c:v>43608</c:v>
                </c:pt>
                <c:pt idx="95">
                  <c:v>43609</c:v>
                </c:pt>
                <c:pt idx="96">
                  <c:v>43612</c:v>
                </c:pt>
                <c:pt idx="97">
                  <c:v>43613</c:v>
                </c:pt>
                <c:pt idx="98">
                  <c:v>43614</c:v>
                </c:pt>
                <c:pt idx="99">
                  <c:v>43615</c:v>
                </c:pt>
                <c:pt idx="100">
                  <c:v>43616</c:v>
                </c:pt>
                <c:pt idx="101">
                  <c:v>43619</c:v>
                </c:pt>
                <c:pt idx="102">
                  <c:v>43620</c:v>
                </c:pt>
                <c:pt idx="103">
                  <c:v>43621</c:v>
                </c:pt>
                <c:pt idx="104">
                  <c:v>43622</c:v>
                </c:pt>
                <c:pt idx="105">
                  <c:v>43626</c:v>
                </c:pt>
                <c:pt idx="106">
                  <c:v>43627</c:v>
                </c:pt>
                <c:pt idx="107">
                  <c:v>43628</c:v>
                </c:pt>
                <c:pt idx="108">
                  <c:v>43629</c:v>
                </c:pt>
                <c:pt idx="109">
                  <c:v>43630</c:v>
                </c:pt>
                <c:pt idx="110">
                  <c:v>43633</c:v>
                </c:pt>
                <c:pt idx="111">
                  <c:v>43634</c:v>
                </c:pt>
                <c:pt idx="112">
                  <c:v>43635</c:v>
                </c:pt>
                <c:pt idx="113">
                  <c:v>43636</c:v>
                </c:pt>
                <c:pt idx="114">
                  <c:v>43637</c:v>
                </c:pt>
                <c:pt idx="115">
                  <c:v>43640</c:v>
                </c:pt>
                <c:pt idx="116">
                  <c:v>43641</c:v>
                </c:pt>
                <c:pt idx="117">
                  <c:v>43642</c:v>
                </c:pt>
                <c:pt idx="118">
                  <c:v>43643</c:v>
                </c:pt>
                <c:pt idx="119">
                  <c:v>43644</c:v>
                </c:pt>
                <c:pt idx="120">
                  <c:v>43647</c:v>
                </c:pt>
                <c:pt idx="121">
                  <c:v>43648</c:v>
                </c:pt>
                <c:pt idx="122">
                  <c:v>43649</c:v>
                </c:pt>
                <c:pt idx="123">
                  <c:v>43650</c:v>
                </c:pt>
                <c:pt idx="124">
                  <c:v>43651</c:v>
                </c:pt>
                <c:pt idx="125">
                  <c:v>43654</c:v>
                </c:pt>
                <c:pt idx="126">
                  <c:v>43655</c:v>
                </c:pt>
                <c:pt idx="127">
                  <c:v>43656</c:v>
                </c:pt>
                <c:pt idx="128">
                  <c:v>43657</c:v>
                </c:pt>
                <c:pt idx="129">
                  <c:v>43658</c:v>
                </c:pt>
                <c:pt idx="130">
                  <c:v>43661</c:v>
                </c:pt>
                <c:pt idx="131">
                  <c:v>43662</c:v>
                </c:pt>
                <c:pt idx="132">
                  <c:v>43663</c:v>
                </c:pt>
                <c:pt idx="133">
                  <c:v>43664</c:v>
                </c:pt>
                <c:pt idx="134">
                  <c:v>43665</c:v>
                </c:pt>
                <c:pt idx="135">
                  <c:v>43668</c:v>
                </c:pt>
                <c:pt idx="136">
                  <c:v>43669</c:v>
                </c:pt>
                <c:pt idx="137">
                  <c:v>43670</c:v>
                </c:pt>
                <c:pt idx="138">
                  <c:v>43671</c:v>
                </c:pt>
                <c:pt idx="139">
                  <c:v>43672</c:v>
                </c:pt>
                <c:pt idx="140">
                  <c:v>43675</c:v>
                </c:pt>
                <c:pt idx="141">
                  <c:v>43676</c:v>
                </c:pt>
                <c:pt idx="142">
                  <c:v>43677</c:v>
                </c:pt>
                <c:pt idx="143">
                  <c:v>43678</c:v>
                </c:pt>
                <c:pt idx="144">
                  <c:v>43679</c:v>
                </c:pt>
                <c:pt idx="145">
                  <c:v>43682</c:v>
                </c:pt>
                <c:pt idx="146">
                  <c:v>43683</c:v>
                </c:pt>
                <c:pt idx="147">
                  <c:v>43684</c:v>
                </c:pt>
                <c:pt idx="148">
                  <c:v>43685</c:v>
                </c:pt>
                <c:pt idx="149">
                  <c:v>43686</c:v>
                </c:pt>
                <c:pt idx="150">
                  <c:v>43689</c:v>
                </c:pt>
                <c:pt idx="151">
                  <c:v>43690</c:v>
                </c:pt>
                <c:pt idx="152">
                  <c:v>43691</c:v>
                </c:pt>
                <c:pt idx="153">
                  <c:v>43692</c:v>
                </c:pt>
                <c:pt idx="154">
                  <c:v>43693</c:v>
                </c:pt>
                <c:pt idx="155">
                  <c:v>43696</c:v>
                </c:pt>
                <c:pt idx="156">
                  <c:v>43697</c:v>
                </c:pt>
                <c:pt idx="157">
                  <c:v>43698</c:v>
                </c:pt>
                <c:pt idx="158">
                  <c:v>43699</c:v>
                </c:pt>
                <c:pt idx="159">
                  <c:v>43700</c:v>
                </c:pt>
                <c:pt idx="160">
                  <c:v>43703</c:v>
                </c:pt>
                <c:pt idx="161">
                  <c:v>43704</c:v>
                </c:pt>
                <c:pt idx="162">
                  <c:v>43705</c:v>
                </c:pt>
                <c:pt idx="163">
                  <c:v>43706</c:v>
                </c:pt>
                <c:pt idx="164">
                  <c:v>43707</c:v>
                </c:pt>
                <c:pt idx="165">
                  <c:v>43710</c:v>
                </c:pt>
                <c:pt idx="166">
                  <c:v>43711</c:v>
                </c:pt>
                <c:pt idx="167">
                  <c:v>43712</c:v>
                </c:pt>
                <c:pt idx="168">
                  <c:v>43713</c:v>
                </c:pt>
                <c:pt idx="169">
                  <c:v>43714</c:v>
                </c:pt>
                <c:pt idx="170">
                  <c:v>43717</c:v>
                </c:pt>
                <c:pt idx="171">
                  <c:v>43718</c:v>
                </c:pt>
                <c:pt idx="172">
                  <c:v>43719</c:v>
                </c:pt>
                <c:pt idx="173">
                  <c:v>43720</c:v>
                </c:pt>
                <c:pt idx="174">
                  <c:v>43724</c:v>
                </c:pt>
                <c:pt idx="175">
                  <c:v>43725</c:v>
                </c:pt>
                <c:pt idx="176">
                  <c:v>43726</c:v>
                </c:pt>
                <c:pt idx="177">
                  <c:v>43727</c:v>
                </c:pt>
                <c:pt idx="178">
                  <c:v>43728</c:v>
                </c:pt>
                <c:pt idx="179">
                  <c:v>43731</c:v>
                </c:pt>
                <c:pt idx="180">
                  <c:v>43732</c:v>
                </c:pt>
                <c:pt idx="181">
                  <c:v>43733</c:v>
                </c:pt>
                <c:pt idx="182">
                  <c:v>43734</c:v>
                </c:pt>
                <c:pt idx="183">
                  <c:v>43735</c:v>
                </c:pt>
                <c:pt idx="184">
                  <c:v>43737</c:v>
                </c:pt>
                <c:pt idx="185">
                  <c:v>43738</c:v>
                </c:pt>
                <c:pt idx="186">
                  <c:v>43746</c:v>
                </c:pt>
                <c:pt idx="187">
                  <c:v>43747</c:v>
                </c:pt>
                <c:pt idx="188">
                  <c:v>43748</c:v>
                </c:pt>
                <c:pt idx="189">
                  <c:v>43749</c:v>
                </c:pt>
                <c:pt idx="190">
                  <c:v>43750</c:v>
                </c:pt>
                <c:pt idx="191">
                  <c:v>43752</c:v>
                </c:pt>
                <c:pt idx="192">
                  <c:v>43753</c:v>
                </c:pt>
                <c:pt idx="193">
                  <c:v>43754</c:v>
                </c:pt>
                <c:pt idx="194">
                  <c:v>43755</c:v>
                </c:pt>
                <c:pt idx="195">
                  <c:v>43756</c:v>
                </c:pt>
                <c:pt idx="196">
                  <c:v>43759</c:v>
                </c:pt>
                <c:pt idx="197">
                  <c:v>43760</c:v>
                </c:pt>
                <c:pt idx="198">
                  <c:v>43761</c:v>
                </c:pt>
                <c:pt idx="199">
                  <c:v>43762</c:v>
                </c:pt>
                <c:pt idx="200">
                  <c:v>43763</c:v>
                </c:pt>
                <c:pt idx="201">
                  <c:v>43766</c:v>
                </c:pt>
                <c:pt idx="202">
                  <c:v>43767</c:v>
                </c:pt>
                <c:pt idx="203">
                  <c:v>43768</c:v>
                </c:pt>
                <c:pt idx="204">
                  <c:v>43769</c:v>
                </c:pt>
                <c:pt idx="205">
                  <c:v>43770</c:v>
                </c:pt>
                <c:pt idx="206">
                  <c:v>43773</c:v>
                </c:pt>
                <c:pt idx="207">
                  <c:v>43774</c:v>
                </c:pt>
                <c:pt idx="208">
                  <c:v>43775</c:v>
                </c:pt>
                <c:pt idx="209">
                  <c:v>43776</c:v>
                </c:pt>
                <c:pt idx="210">
                  <c:v>43777</c:v>
                </c:pt>
                <c:pt idx="211">
                  <c:v>43780</c:v>
                </c:pt>
                <c:pt idx="212">
                  <c:v>43781</c:v>
                </c:pt>
                <c:pt idx="213">
                  <c:v>43782</c:v>
                </c:pt>
                <c:pt idx="214">
                  <c:v>43783</c:v>
                </c:pt>
                <c:pt idx="215">
                  <c:v>43784</c:v>
                </c:pt>
                <c:pt idx="216">
                  <c:v>43787</c:v>
                </c:pt>
                <c:pt idx="217">
                  <c:v>43788</c:v>
                </c:pt>
                <c:pt idx="218">
                  <c:v>43789</c:v>
                </c:pt>
                <c:pt idx="219">
                  <c:v>43790</c:v>
                </c:pt>
                <c:pt idx="220">
                  <c:v>43791</c:v>
                </c:pt>
                <c:pt idx="221">
                  <c:v>43794</c:v>
                </c:pt>
                <c:pt idx="222">
                  <c:v>43795</c:v>
                </c:pt>
                <c:pt idx="223">
                  <c:v>43796</c:v>
                </c:pt>
                <c:pt idx="224">
                  <c:v>43797</c:v>
                </c:pt>
                <c:pt idx="225">
                  <c:v>43798</c:v>
                </c:pt>
                <c:pt idx="226">
                  <c:v>43801</c:v>
                </c:pt>
                <c:pt idx="227">
                  <c:v>43802</c:v>
                </c:pt>
                <c:pt idx="228">
                  <c:v>43803</c:v>
                </c:pt>
                <c:pt idx="229">
                  <c:v>43804</c:v>
                </c:pt>
                <c:pt idx="230">
                  <c:v>43805</c:v>
                </c:pt>
                <c:pt idx="231">
                  <c:v>43808</c:v>
                </c:pt>
                <c:pt idx="232">
                  <c:v>43809</c:v>
                </c:pt>
                <c:pt idx="233">
                  <c:v>43810</c:v>
                </c:pt>
                <c:pt idx="234">
                  <c:v>43811</c:v>
                </c:pt>
                <c:pt idx="235">
                  <c:v>43812</c:v>
                </c:pt>
                <c:pt idx="236">
                  <c:v>43815</c:v>
                </c:pt>
                <c:pt idx="237">
                  <c:v>43816</c:v>
                </c:pt>
                <c:pt idx="238">
                  <c:v>43817</c:v>
                </c:pt>
                <c:pt idx="239">
                  <c:v>43818</c:v>
                </c:pt>
                <c:pt idx="240">
                  <c:v>43819</c:v>
                </c:pt>
                <c:pt idx="241">
                  <c:v>43822</c:v>
                </c:pt>
                <c:pt idx="242">
                  <c:v>43823</c:v>
                </c:pt>
                <c:pt idx="243">
                  <c:v>43824</c:v>
                </c:pt>
              </c:numCache>
            </c:numRef>
          </c:cat>
          <c:val>
            <c:numRef>
              <c:f>Sheet1!$D$3:$D$2191</c:f>
              <c:numCache>
                <c:formatCode>General</c:formatCode>
                <c:ptCount val="244"/>
                <c:pt idx="0">
                  <c:v>371.51</c:v>
                </c:pt>
                <c:pt idx="1">
                  <c:v>362.87599999999998</c:v>
                </c:pt>
                <c:pt idx="2">
                  <c:v>348.16</c:v>
                </c:pt>
                <c:pt idx="3">
                  <c:v>368.55399999999997</c:v>
                </c:pt>
                <c:pt idx="4">
                  <c:v>373.44200000000001</c:v>
                </c:pt>
                <c:pt idx="5">
                  <c:v>400.6</c:v>
                </c:pt>
                <c:pt idx="6">
                  <c:v>398.75799999999998</c:v>
                </c:pt>
                <c:pt idx="7">
                  <c:v>396.548</c:v>
                </c:pt>
                <c:pt idx="8">
                  <c:v>395.05399999999997</c:v>
                </c:pt>
                <c:pt idx="9">
                  <c:v>384.786</c:v>
                </c:pt>
                <c:pt idx="10">
                  <c:v>384.19400000000002</c:v>
                </c:pt>
                <c:pt idx="11">
                  <c:v>379.00599999999997</c:v>
                </c:pt>
                <c:pt idx="12">
                  <c:v>383.9</c:v>
                </c:pt>
                <c:pt idx="13">
                  <c:v>374.03</c:v>
                </c:pt>
                <c:pt idx="14">
                  <c:v>380.74400000000003</c:v>
                </c:pt>
                <c:pt idx="15">
                  <c:v>383.2</c:v>
                </c:pt>
                <c:pt idx="16">
                  <c:v>385.25599999999997</c:v>
                </c:pt>
                <c:pt idx="17">
                  <c:v>397.88400000000001</c:v>
                </c:pt>
                <c:pt idx="18">
                  <c:v>392.00799999999998</c:v>
                </c:pt>
                <c:pt idx="19">
                  <c:v>377.40600000000001</c:v>
                </c:pt>
                <c:pt idx="20">
                  <c:v>366.60399999999998</c:v>
                </c:pt>
                <c:pt idx="21">
                  <c:v>342.91</c:v>
                </c:pt>
                <c:pt idx="22">
                  <c:v>339.03399999999999</c:v>
                </c:pt>
                <c:pt idx="23">
                  <c:v>318.38600000000002</c:v>
                </c:pt>
                <c:pt idx="24">
                  <c:v>307.61599999999999</c:v>
                </c:pt>
                <c:pt idx="25">
                  <c:v>301.64800000000002</c:v>
                </c:pt>
                <c:pt idx="26">
                  <c:v>325.21600000000001</c:v>
                </c:pt>
                <c:pt idx="27">
                  <c:v>335.06200000000001</c:v>
                </c:pt>
                <c:pt idx="28">
                  <c:v>316.76799999999997</c:v>
                </c:pt>
                <c:pt idx="29">
                  <c:v>282.76400000000001</c:v>
                </c:pt>
                <c:pt idx="30">
                  <c:v>297.36799999999999</c:v>
                </c:pt>
                <c:pt idx="31">
                  <c:v>290.77600000000001</c:v>
                </c:pt>
                <c:pt idx="32">
                  <c:v>301.77999999999997</c:v>
                </c:pt>
                <c:pt idx="33">
                  <c:v>313.07799999999997</c:v>
                </c:pt>
                <c:pt idx="34">
                  <c:v>314.35599999999999</c:v>
                </c:pt>
                <c:pt idx="35">
                  <c:v>330.88400000000001</c:v>
                </c:pt>
                <c:pt idx="36">
                  <c:v>340.12200000000001</c:v>
                </c:pt>
                <c:pt idx="37">
                  <c:v>344.452</c:v>
                </c:pt>
                <c:pt idx="38">
                  <c:v>346.108</c:v>
                </c:pt>
                <c:pt idx="39">
                  <c:v>361.51</c:v>
                </c:pt>
                <c:pt idx="40">
                  <c:v>371.96199999999999</c:v>
                </c:pt>
                <c:pt idx="41">
                  <c:v>379.24</c:v>
                </c:pt>
                <c:pt idx="42">
                  <c:v>385.44400000000002</c:v>
                </c:pt>
                <c:pt idx="43">
                  <c:v>379.87400000000002</c:v>
                </c:pt>
                <c:pt idx="44">
                  <c:v>382.30399999999997</c:v>
                </c:pt>
                <c:pt idx="45">
                  <c:v>412.73200000000003</c:v>
                </c:pt>
                <c:pt idx="46">
                  <c:v>411.73200000000003</c:v>
                </c:pt>
                <c:pt idx="47">
                  <c:v>416.51600000000002</c:v>
                </c:pt>
                <c:pt idx="48">
                  <c:v>427.75400000000002</c:v>
                </c:pt>
                <c:pt idx="49">
                  <c:v>455.65800000000002</c:v>
                </c:pt>
                <c:pt idx="50">
                  <c:v>470.98</c:v>
                </c:pt>
                <c:pt idx="51">
                  <c:v>494.92399999999998</c:v>
                </c:pt>
                <c:pt idx="52">
                  <c:v>522.94799999999998</c:v>
                </c:pt>
                <c:pt idx="53">
                  <c:v>534.89400000000001</c:v>
                </c:pt>
                <c:pt idx="54">
                  <c:v>537.89</c:v>
                </c:pt>
                <c:pt idx="55">
                  <c:v>553.58199999999999</c:v>
                </c:pt>
                <c:pt idx="56">
                  <c:v>547.72</c:v>
                </c:pt>
                <c:pt idx="57">
                  <c:v>545.98800000000006</c:v>
                </c:pt>
                <c:pt idx="58">
                  <c:v>548.72799999999995</c:v>
                </c:pt>
                <c:pt idx="59">
                  <c:v>544.07399999999996</c:v>
                </c:pt>
                <c:pt idx="60">
                  <c:v>544.47</c:v>
                </c:pt>
                <c:pt idx="61">
                  <c:v>545.678</c:v>
                </c:pt>
                <c:pt idx="62">
                  <c:v>535.31399999999996</c:v>
                </c:pt>
                <c:pt idx="63">
                  <c:v>547.51</c:v>
                </c:pt>
                <c:pt idx="64">
                  <c:v>540.43200000000002</c:v>
                </c:pt>
                <c:pt idx="65">
                  <c:v>536.63800000000003</c:v>
                </c:pt>
                <c:pt idx="66">
                  <c:v>527.73599999999999</c:v>
                </c:pt>
                <c:pt idx="67">
                  <c:v>524.63400000000001</c:v>
                </c:pt>
                <c:pt idx="68">
                  <c:v>518.33399999999995</c:v>
                </c:pt>
                <c:pt idx="69">
                  <c:v>521.76199999999994</c:v>
                </c:pt>
                <c:pt idx="70">
                  <c:v>516.21400000000006</c:v>
                </c:pt>
                <c:pt idx="71">
                  <c:v>500.81400000000002</c:v>
                </c:pt>
                <c:pt idx="72">
                  <c:v>501.39800000000002</c:v>
                </c:pt>
                <c:pt idx="73">
                  <c:v>495.31799999999998</c:v>
                </c:pt>
                <c:pt idx="74">
                  <c:v>492.26</c:v>
                </c:pt>
                <c:pt idx="75">
                  <c:v>491.40600000000001</c:v>
                </c:pt>
                <c:pt idx="76">
                  <c:v>463.46199999999999</c:v>
                </c:pt>
                <c:pt idx="77">
                  <c:v>456.97800000000001</c:v>
                </c:pt>
                <c:pt idx="78">
                  <c:v>452.54599999999999</c:v>
                </c:pt>
                <c:pt idx="79">
                  <c:v>447.35599999999999</c:v>
                </c:pt>
                <c:pt idx="80">
                  <c:v>445.40800000000002</c:v>
                </c:pt>
                <c:pt idx="81">
                  <c:v>435.24799999999999</c:v>
                </c:pt>
                <c:pt idx="82">
                  <c:v>435.75200000000001</c:v>
                </c:pt>
                <c:pt idx="83">
                  <c:v>416.596</c:v>
                </c:pt>
                <c:pt idx="84">
                  <c:v>405.17399999999998</c:v>
                </c:pt>
                <c:pt idx="85">
                  <c:v>375.43400000000003</c:v>
                </c:pt>
                <c:pt idx="86">
                  <c:v>345.68599999999998</c:v>
                </c:pt>
                <c:pt idx="87">
                  <c:v>328.13600000000002</c:v>
                </c:pt>
                <c:pt idx="88">
                  <c:v>324.43599999999998</c:v>
                </c:pt>
                <c:pt idx="89">
                  <c:v>313.02199999999999</c:v>
                </c:pt>
                <c:pt idx="90">
                  <c:v>287.64600000000002</c:v>
                </c:pt>
                <c:pt idx="91">
                  <c:v>259.76799999999997</c:v>
                </c:pt>
                <c:pt idx="92">
                  <c:v>236.97399999999999</c:v>
                </c:pt>
                <c:pt idx="93">
                  <c:v>205.274</c:v>
                </c:pt>
                <c:pt idx="94">
                  <c:v>182.90600000000001</c:v>
                </c:pt>
                <c:pt idx="95">
                  <c:v>176.87</c:v>
                </c:pt>
                <c:pt idx="96">
                  <c:v>136.97800000000001</c:v>
                </c:pt>
                <c:pt idx="97">
                  <c:v>102.032</c:v>
                </c:pt>
                <c:pt idx="98">
                  <c:v>105.786</c:v>
                </c:pt>
                <c:pt idx="99">
                  <c:v>94.992000000000004</c:v>
                </c:pt>
                <c:pt idx="100">
                  <c:v>88.42</c:v>
                </c:pt>
                <c:pt idx="101">
                  <c:v>78.983999999999995</c:v>
                </c:pt>
                <c:pt idx="102">
                  <c:v>68.052000000000007</c:v>
                </c:pt>
                <c:pt idx="103">
                  <c:v>53.892000000000003</c:v>
                </c:pt>
                <c:pt idx="104">
                  <c:v>45.201999999999998</c:v>
                </c:pt>
                <c:pt idx="105">
                  <c:v>37.356000000000002</c:v>
                </c:pt>
                <c:pt idx="106">
                  <c:v>13.8</c:v>
                </c:pt>
                <c:pt idx="107">
                  <c:v>-9.0779999999999994</c:v>
                </c:pt>
                <c:pt idx="108">
                  <c:v>-23.024000000000001</c:v>
                </c:pt>
                <c:pt idx="109">
                  <c:v>-34.898000000000003</c:v>
                </c:pt>
                <c:pt idx="110">
                  <c:v>-68.707999999999998</c:v>
                </c:pt>
                <c:pt idx="111">
                  <c:v>-76.263999999999996</c:v>
                </c:pt>
                <c:pt idx="112">
                  <c:v>-103.61799999999999</c:v>
                </c:pt>
                <c:pt idx="113">
                  <c:v>-98.975999999999999</c:v>
                </c:pt>
                <c:pt idx="114">
                  <c:v>-100.282</c:v>
                </c:pt>
                <c:pt idx="115">
                  <c:v>-61.088000000000001</c:v>
                </c:pt>
                <c:pt idx="116">
                  <c:v>-36.091999999999999</c:v>
                </c:pt>
                <c:pt idx="117">
                  <c:v>-40.78</c:v>
                </c:pt>
                <c:pt idx="118">
                  <c:v>-33.636000000000003</c:v>
                </c:pt>
                <c:pt idx="119">
                  <c:v>-38.4</c:v>
                </c:pt>
                <c:pt idx="120">
                  <c:v>-1.306</c:v>
                </c:pt>
                <c:pt idx="121">
                  <c:v>-43.195999999999998</c:v>
                </c:pt>
                <c:pt idx="122">
                  <c:v>-57.148000000000003</c:v>
                </c:pt>
                <c:pt idx="123">
                  <c:v>-47.27</c:v>
                </c:pt>
                <c:pt idx="124">
                  <c:v>-31.728000000000002</c:v>
                </c:pt>
                <c:pt idx="125">
                  <c:v>-9.9480000000000004</c:v>
                </c:pt>
                <c:pt idx="126">
                  <c:v>-20.283999999999999</c:v>
                </c:pt>
                <c:pt idx="127">
                  <c:v>-21.141999999999999</c:v>
                </c:pt>
                <c:pt idx="128">
                  <c:v>-23.954000000000001</c:v>
                </c:pt>
                <c:pt idx="129">
                  <c:v>-22.7</c:v>
                </c:pt>
                <c:pt idx="130">
                  <c:v>-36.375999999999998</c:v>
                </c:pt>
                <c:pt idx="131">
                  <c:v>-40.231999999999999</c:v>
                </c:pt>
                <c:pt idx="132">
                  <c:v>-31.347999999999999</c:v>
                </c:pt>
                <c:pt idx="133">
                  <c:v>-40.942</c:v>
                </c:pt>
                <c:pt idx="134">
                  <c:v>-38.479999999999997</c:v>
                </c:pt>
                <c:pt idx="135">
                  <c:v>-43.59</c:v>
                </c:pt>
                <c:pt idx="136">
                  <c:v>-33.555999999999997</c:v>
                </c:pt>
                <c:pt idx="137">
                  <c:v>-30.928000000000001</c:v>
                </c:pt>
                <c:pt idx="138">
                  <c:v>-32.097999999999999</c:v>
                </c:pt>
                <c:pt idx="139">
                  <c:v>-27.501999999999999</c:v>
                </c:pt>
                <c:pt idx="140">
                  <c:v>-42.822000000000003</c:v>
                </c:pt>
                <c:pt idx="141">
                  <c:v>-33.29</c:v>
                </c:pt>
                <c:pt idx="142">
                  <c:v>-29.268000000000001</c:v>
                </c:pt>
                <c:pt idx="143">
                  <c:v>-21.044</c:v>
                </c:pt>
                <c:pt idx="144">
                  <c:v>-13.016</c:v>
                </c:pt>
                <c:pt idx="145">
                  <c:v>14.4</c:v>
                </c:pt>
                <c:pt idx="146">
                  <c:v>34.643999999999998</c:v>
                </c:pt>
                <c:pt idx="147">
                  <c:v>71.8</c:v>
                </c:pt>
                <c:pt idx="148">
                  <c:v>85.525999999999996</c:v>
                </c:pt>
                <c:pt idx="149">
                  <c:v>90.215999999999994</c:v>
                </c:pt>
                <c:pt idx="150">
                  <c:v>157.37</c:v>
                </c:pt>
                <c:pt idx="151">
                  <c:v>178.56800000000001</c:v>
                </c:pt>
                <c:pt idx="152">
                  <c:v>151.56800000000001</c:v>
                </c:pt>
                <c:pt idx="153">
                  <c:v>147.876</c:v>
                </c:pt>
                <c:pt idx="154">
                  <c:v>149.40799999999999</c:v>
                </c:pt>
                <c:pt idx="155">
                  <c:v>150.99</c:v>
                </c:pt>
                <c:pt idx="156">
                  <c:v>140.03800000000001</c:v>
                </c:pt>
                <c:pt idx="157">
                  <c:v>167.566</c:v>
                </c:pt>
                <c:pt idx="158">
                  <c:v>171.11799999999999</c:v>
                </c:pt>
                <c:pt idx="159">
                  <c:v>181.2</c:v>
                </c:pt>
                <c:pt idx="160">
                  <c:v>199.03399999999999</c:v>
                </c:pt>
                <c:pt idx="161">
                  <c:v>201.636</c:v>
                </c:pt>
                <c:pt idx="162">
                  <c:v>213.84200000000001</c:v>
                </c:pt>
                <c:pt idx="163">
                  <c:v>212.69</c:v>
                </c:pt>
                <c:pt idx="164">
                  <c:v>218.768</c:v>
                </c:pt>
                <c:pt idx="165">
                  <c:v>229.126</c:v>
                </c:pt>
                <c:pt idx="166">
                  <c:v>242.63200000000001</c:v>
                </c:pt>
                <c:pt idx="167">
                  <c:v>257.53800000000001</c:v>
                </c:pt>
                <c:pt idx="168">
                  <c:v>254.37200000000001</c:v>
                </c:pt>
                <c:pt idx="169">
                  <c:v>251.59</c:v>
                </c:pt>
                <c:pt idx="170">
                  <c:v>263.52</c:v>
                </c:pt>
                <c:pt idx="171">
                  <c:v>269.05599999999998</c:v>
                </c:pt>
                <c:pt idx="172">
                  <c:v>276.54199999999997</c:v>
                </c:pt>
                <c:pt idx="173">
                  <c:v>270.762</c:v>
                </c:pt>
                <c:pt idx="174">
                  <c:v>268.12799999999999</c:v>
                </c:pt>
                <c:pt idx="175">
                  <c:v>259.58800000000002</c:v>
                </c:pt>
                <c:pt idx="176">
                  <c:v>262.96800000000002</c:v>
                </c:pt>
                <c:pt idx="177">
                  <c:v>266.68200000000002</c:v>
                </c:pt>
                <c:pt idx="178">
                  <c:v>260.66800000000001</c:v>
                </c:pt>
                <c:pt idx="179">
                  <c:v>266.52600000000001</c:v>
                </c:pt>
                <c:pt idx="180">
                  <c:v>277.41800000000001</c:v>
                </c:pt>
                <c:pt idx="181">
                  <c:v>275.20999999999998</c:v>
                </c:pt>
                <c:pt idx="182">
                  <c:v>274.02800000000002</c:v>
                </c:pt>
                <c:pt idx="183">
                  <c:v>272.26799999999997</c:v>
                </c:pt>
                <c:pt idx="184">
                  <c:v>264.64999999999998</c:v>
                </c:pt>
                <c:pt idx="185">
                  <c:v>262.17399999999998</c:v>
                </c:pt>
                <c:pt idx="186">
                  <c:v>266.74200000000002</c:v>
                </c:pt>
                <c:pt idx="187">
                  <c:v>262.73</c:v>
                </c:pt>
                <c:pt idx="188">
                  <c:v>279.43200000000002</c:v>
                </c:pt>
                <c:pt idx="189">
                  <c:v>277.94799999999998</c:v>
                </c:pt>
                <c:pt idx="190">
                  <c:v>275.61</c:v>
                </c:pt>
                <c:pt idx="191">
                  <c:v>275.33999999999997</c:v>
                </c:pt>
                <c:pt idx="192">
                  <c:v>275.40199999999999</c:v>
                </c:pt>
                <c:pt idx="193">
                  <c:v>266.988</c:v>
                </c:pt>
                <c:pt idx="194">
                  <c:v>260.49200000000002</c:v>
                </c:pt>
                <c:pt idx="195">
                  <c:v>260.78800000000001</c:v>
                </c:pt>
                <c:pt idx="196">
                  <c:v>275.25200000000001</c:v>
                </c:pt>
                <c:pt idx="197">
                  <c:v>272.488</c:v>
                </c:pt>
                <c:pt idx="198">
                  <c:v>270.32400000000001</c:v>
                </c:pt>
                <c:pt idx="199">
                  <c:v>280.23399999999998</c:v>
                </c:pt>
                <c:pt idx="200">
                  <c:v>271.548</c:v>
                </c:pt>
                <c:pt idx="201">
                  <c:v>267.99799999999999</c:v>
                </c:pt>
                <c:pt idx="202">
                  <c:v>282.048</c:v>
                </c:pt>
                <c:pt idx="203">
                  <c:v>287.60399999999998</c:v>
                </c:pt>
                <c:pt idx="204">
                  <c:v>288.34399999999999</c:v>
                </c:pt>
                <c:pt idx="205">
                  <c:v>292.13600000000002</c:v>
                </c:pt>
                <c:pt idx="206">
                  <c:v>300.548</c:v>
                </c:pt>
                <c:pt idx="207">
                  <c:v>315.25</c:v>
                </c:pt>
                <c:pt idx="208">
                  <c:v>335.30599999999998</c:v>
                </c:pt>
                <c:pt idx="209">
                  <c:v>335.96199999999999</c:v>
                </c:pt>
                <c:pt idx="210">
                  <c:v>348.78800000000001</c:v>
                </c:pt>
                <c:pt idx="211">
                  <c:v>359.608</c:v>
                </c:pt>
                <c:pt idx="212">
                  <c:v>377.322</c:v>
                </c:pt>
                <c:pt idx="213">
                  <c:v>382.86200000000002</c:v>
                </c:pt>
                <c:pt idx="214">
                  <c:v>397.19200000000001</c:v>
                </c:pt>
                <c:pt idx="215">
                  <c:v>404.43799999999999</c:v>
                </c:pt>
                <c:pt idx="216">
                  <c:v>402.67399999999998</c:v>
                </c:pt>
                <c:pt idx="217">
                  <c:v>432.77800000000002</c:v>
                </c:pt>
                <c:pt idx="218">
                  <c:v>451.67</c:v>
                </c:pt>
                <c:pt idx="219">
                  <c:v>454.82799999999997</c:v>
                </c:pt>
                <c:pt idx="220">
                  <c:v>455.34</c:v>
                </c:pt>
                <c:pt idx="221">
                  <c:v>461.62</c:v>
                </c:pt>
                <c:pt idx="222">
                  <c:v>467.27600000000001</c:v>
                </c:pt>
                <c:pt idx="223">
                  <c:v>464.37200000000001</c:v>
                </c:pt>
                <c:pt idx="224">
                  <c:v>463.23</c:v>
                </c:pt>
                <c:pt idx="225">
                  <c:v>464.17399999999998</c:v>
                </c:pt>
                <c:pt idx="226">
                  <c:v>482.05200000000002</c:v>
                </c:pt>
                <c:pt idx="227">
                  <c:v>499.80200000000002</c:v>
                </c:pt>
                <c:pt idx="228">
                  <c:v>502.27199999999999</c:v>
                </c:pt>
                <c:pt idx="229">
                  <c:v>505.09399999999999</c:v>
                </c:pt>
                <c:pt idx="230">
                  <c:v>510.90800000000002</c:v>
                </c:pt>
                <c:pt idx="231">
                  <c:v>521.18399999999997</c:v>
                </c:pt>
                <c:pt idx="232">
                  <c:v>519.39400000000001</c:v>
                </c:pt>
                <c:pt idx="233">
                  <c:v>523.05600000000004</c:v>
                </c:pt>
                <c:pt idx="234">
                  <c:v>516.18799999999999</c:v>
                </c:pt>
                <c:pt idx="235">
                  <c:v>508.048</c:v>
                </c:pt>
                <c:pt idx="236">
                  <c:v>514.91999999999996</c:v>
                </c:pt>
                <c:pt idx="237">
                  <c:v>516.05200000000002</c:v>
                </c:pt>
                <c:pt idx="238">
                  <c:v>519.31799999999998</c:v>
                </c:pt>
                <c:pt idx="239">
                  <c:v>516.70799999999997</c:v>
                </c:pt>
                <c:pt idx="240">
                  <c:v>509.92</c:v>
                </c:pt>
                <c:pt idx="241">
                  <c:v>509.31799999999998</c:v>
                </c:pt>
                <c:pt idx="242">
                  <c:v>520.60799999999995</c:v>
                </c:pt>
                <c:pt idx="243">
                  <c:v>514.01400000000001</c:v>
                </c:pt>
              </c:numCache>
            </c:numRef>
          </c:val>
          <c:smooth val="0"/>
          <c:extLst>
            <c:ext xmlns:c16="http://schemas.microsoft.com/office/drawing/2014/chart" uri="{C3380CC4-5D6E-409C-BE32-E72D297353CC}">
              <c16:uniqueId val="{00000002-BDFC-42EE-AA7A-E58623747A2D}"/>
            </c:ext>
          </c:extLst>
        </c:ser>
        <c:dLbls>
          <c:showLegendKey val="0"/>
          <c:showVal val="0"/>
          <c:showCatName val="0"/>
          <c:showSerName val="0"/>
          <c:showPercent val="0"/>
          <c:showBubbleSize val="0"/>
        </c:dLbls>
        <c:smooth val="0"/>
        <c:axId val="994000367"/>
        <c:axId val="1845629103"/>
      </c:lineChart>
      <c:dateAx>
        <c:axId val="994000367"/>
        <c:scaling>
          <c:orientation val="minMax"/>
        </c:scaling>
        <c:delete val="0"/>
        <c:axPos val="b"/>
        <c:numFmt formatCode="yyyy\-mm" sourceLinked="0"/>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45629103"/>
        <c:crosses val="autoZero"/>
        <c:auto val="1"/>
        <c:lblOffset val="100"/>
        <c:baseTimeUnit val="days"/>
      </c:dateAx>
      <c:valAx>
        <c:axId val="184562910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994000367"/>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en-US" sz="1600"/>
              <a:t>Mysteel</a:t>
            </a:r>
            <a:r>
              <a:rPr lang="zh-CN" sz="1600"/>
              <a:t>螺纹钢产量 万吨</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Sheet1!$B$2:$B$3</c:f>
              <c:strCache>
                <c:ptCount val="2"/>
                <c:pt idx="0">
                  <c:v>Mysteel螺纹钢实际总产量（新口径）（月）</c:v>
                </c:pt>
                <c:pt idx="1">
                  <c:v>万吨</c:v>
                </c:pt>
              </c:strCache>
            </c:strRef>
          </c:tx>
          <c:spPr>
            <a:ln w="19050" cap="rnd">
              <a:solidFill>
                <a:schemeClr val="accent1"/>
              </a:solidFill>
              <a:round/>
            </a:ln>
            <a:effectLst/>
          </c:spPr>
          <c:marker>
            <c:symbol val="none"/>
          </c:marker>
          <c:cat>
            <c:numRef>
              <c:f>Sheet1!$A$4:$A$26</c:f>
              <c:numCache>
                <c:formatCode>yyyy\-mm\-dd</c:formatCode>
                <c:ptCount val="23"/>
                <c:pt idx="0">
                  <c:v>43131</c:v>
                </c:pt>
                <c:pt idx="1">
                  <c:v>43159</c:v>
                </c:pt>
                <c:pt idx="2">
                  <c:v>43190</c:v>
                </c:pt>
                <c:pt idx="3">
                  <c:v>43220</c:v>
                </c:pt>
                <c:pt idx="4">
                  <c:v>43251</c:v>
                </c:pt>
                <c:pt idx="5">
                  <c:v>43281</c:v>
                </c:pt>
                <c:pt idx="6">
                  <c:v>43312</c:v>
                </c:pt>
                <c:pt idx="7">
                  <c:v>43343</c:v>
                </c:pt>
                <c:pt idx="8">
                  <c:v>43373</c:v>
                </c:pt>
                <c:pt idx="9">
                  <c:v>43404</c:v>
                </c:pt>
                <c:pt idx="10">
                  <c:v>43434</c:v>
                </c:pt>
                <c:pt idx="11">
                  <c:v>43465</c:v>
                </c:pt>
                <c:pt idx="12">
                  <c:v>43496</c:v>
                </c:pt>
                <c:pt idx="13">
                  <c:v>43524</c:v>
                </c:pt>
                <c:pt idx="14">
                  <c:v>43555</c:v>
                </c:pt>
                <c:pt idx="15">
                  <c:v>43585</c:v>
                </c:pt>
                <c:pt idx="16">
                  <c:v>43616</c:v>
                </c:pt>
                <c:pt idx="17">
                  <c:v>43646</c:v>
                </c:pt>
                <c:pt idx="18">
                  <c:v>43677</c:v>
                </c:pt>
                <c:pt idx="19">
                  <c:v>43708</c:v>
                </c:pt>
                <c:pt idx="20">
                  <c:v>43738</c:v>
                </c:pt>
                <c:pt idx="21">
                  <c:v>43769</c:v>
                </c:pt>
                <c:pt idx="22">
                  <c:v>43799</c:v>
                </c:pt>
              </c:numCache>
            </c:numRef>
          </c:cat>
          <c:val>
            <c:numRef>
              <c:f>Sheet1!$B$4:$B$26</c:f>
              <c:numCache>
                <c:formatCode>General</c:formatCode>
                <c:ptCount val="23"/>
                <c:pt idx="0">
                  <c:v>1542.1</c:v>
                </c:pt>
                <c:pt idx="1">
                  <c:v>1350</c:v>
                </c:pt>
                <c:pt idx="2">
                  <c:v>1539.2</c:v>
                </c:pt>
                <c:pt idx="3">
                  <c:v>1574.9</c:v>
                </c:pt>
                <c:pt idx="4">
                  <c:v>1605.5</c:v>
                </c:pt>
                <c:pt idx="5">
                  <c:v>1577</c:v>
                </c:pt>
                <c:pt idx="6">
                  <c:v>1626.6</c:v>
                </c:pt>
                <c:pt idx="7">
                  <c:v>1683.3</c:v>
                </c:pt>
                <c:pt idx="8">
                  <c:v>1644.5</c:v>
                </c:pt>
                <c:pt idx="9">
                  <c:v>1731</c:v>
                </c:pt>
                <c:pt idx="10">
                  <c:v>1677.3</c:v>
                </c:pt>
                <c:pt idx="11">
                  <c:v>1650</c:v>
                </c:pt>
                <c:pt idx="12">
                  <c:v>1541</c:v>
                </c:pt>
                <c:pt idx="13">
                  <c:v>1386.1</c:v>
                </c:pt>
                <c:pt idx="14">
                  <c:v>1614.6</c:v>
                </c:pt>
                <c:pt idx="15">
                  <c:v>1727.8</c:v>
                </c:pt>
                <c:pt idx="16">
                  <c:v>1867.1</c:v>
                </c:pt>
                <c:pt idx="17">
                  <c:v>1833.5</c:v>
                </c:pt>
                <c:pt idx="18">
                  <c:v>1901.2</c:v>
                </c:pt>
                <c:pt idx="19">
                  <c:v>1822.9</c:v>
                </c:pt>
                <c:pt idx="20">
                  <c:v>1700.8</c:v>
                </c:pt>
                <c:pt idx="21">
                  <c:v>1774.4</c:v>
                </c:pt>
                <c:pt idx="22">
                  <c:v>1767.1</c:v>
                </c:pt>
              </c:numCache>
            </c:numRef>
          </c:val>
          <c:smooth val="0"/>
          <c:extLst>
            <c:ext xmlns:c16="http://schemas.microsoft.com/office/drawing/2014/chart" uri="{C3380CC4-5D6E-409C-BE32-E72D297353CC}">
              <c16:uniqueId val="{00000000-9E64-48C8-99D5-9801B53D14C7}"/>
            </c:ext>
          </c:extLst>
        </c:ser>
        <c:dLbls>
          <c:showLegendKey val="0"/>
          <c:showVal val="0"/>
          <c:showCatName val="0"/>
          <c:showSerName val="0"/>
          <c:showPercent val="0"/>
          <c:showBubbleSize val="0"/>
        </c:dLbls>
        <c:smooth val="0"/>
        <c:axId val="1995731327"/>
        <c:axId val="1844500111"/>
      </c:lineChart>
      <c:dateAx>
        <c:axId val="1995731327"/>
        <c:scaling>
          <c:orientation val="minMax"/>
        </c:scaling>
        <c:delete val="0"/>
        <c:axPos val="b"/>
        <c:numFmt formatCode="yyyy\-mm"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44500111"/>
        <c:crosses val="autoZero"/>
        <c:auto val="1"/>
        <c:lblOffset val="100"/>
        <c:baseTimeUnit val="months"/>
      </c:dateAx>
      <c:valAx>
        <c:axId val="1844500111"/>
        <c:scaling>
          <c:orientation val="minMax"/>
          <c:min val="12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99573132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en-US" sz="1600"/>
              <a:t>Mysteel</a:t>
            </a:r>
            <a:r>
              <a:rPr lang="zh-CN" sz="1600"/>
              <a:t>冷轧板卷产量 万吨</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Sheet1!$B$2:$B$3</c:f>
              <c:strCache>
                <c:ptCount val="2"/>
                <c:pt idx="0">
                  <c:v>Mysteel冷轧板卷实际总产量（月）</c:v>
                </c:pt>
                <c:pt idx="1">
                  <c:v>万吨</c:v>
                </c:pt>
              </c:strCache>
            </c:strRef>
          </c:tx>
          <c:spPr>
            <a:ln w="19050" cap="rnd">
              <a:solidFill>
                <a:schemeClr val="accent1"/>
              </a:solidFill>
              <a:round/>
            </a:ln>
            <a:effectLst/>
          </c:spPr>
          <c:marker>
            <c:symbol val="none"/>
          </c:marker>
          <c:cat>
            <c:numRef>
              <c:f>Sheet1!$A$4:$A$26</c:f>
              <c:numCache>
                <c:formatCode>yyyy\-mm\-dd</c:formatCode>
                <c:ptCount val="23"/>
                <c:pt idx="0">
                  <c:v>43131</c:v>
                </c:pt>
                <c:pt idx="1">
                  <c:v>43159</c:v>
                </c:pt>
                <c:pt idx="2">
                  <c:v>43190</c:v>
                </c:pt>
                <c:pt idx="3">
                  <c:v>43220</c:v>
                </c:pt>
                <c:pt idx="4">
                  <c:v>43251</c:v>
                </c:pt>
                <c:pt idx="5">
                  <c:v>43281</c:v>
                </c:pt>
                <c:pt idx="6">
                  <c:v>43312</c:v>
                </c:pt>
                <c:pt idx="7">
                  <c:v>43343</c:v>
                </c:pt>
                <c:pt idx="8">
                  <c:v>43373</c:v>
                </c:pt>
                <c:pt idx="9">
                  <c:v>43404</c:v>
                </c:pt>
                <c:pt idx="10">
                  <c:v>43434</c:v>
                </c:pt>
                <c:pt idx="11">
                  <c:v>43465</c:v>
                </c:pt>
                <c:pt idx="12">
                  <c:v>43496</c:v>
                </c:pt>
                <c:pt idx="13">
                  <c:v>43524</c:v>
                </c:pt>
                <c:pt idx="14">
                  <c:v>43555</c:v>
                </c:pt>
                <c:pt idx="15">
                  <c:v>43585</c:v>
                </c:pt>
                <c:pt idx="16">
                  <c:v>43616</c:v>
                </c:pt>
                <c:pt idx="17">
                  <c:v>43646</c:v>
                </c:pt>
                <c:pt idx="18">
                  <c:v>43677</c:v>
                </c:pt>
                <c:pt idx="19">
                  <c:v>43708</c:v>
                </c:pt>
                <c:pt idx="20">
                  <c:v>43738</c:v>
                </c:pt>
                <c:pt idx="21">
                  <c:v>43769</c:v>
                </c:pt>
                <c:pt idx="22">
                  <c:v>43799</c:v>
                </c:pt>
              </c:numCache>
            </c:numRef>
          </c:cat>
          <c:val>
            <c:numRef>
              <c:f>Sheet1!$B$4:$B$26</c:f>
              <c:numCache>
                <c:formatCode>General</c:formatCode>
                <c:ptCount val="23"/>
                <c:pt idx="0">
                  <c:v>414.2</c:v>
                </c:pt>
                <c:pt idx="1">
                  <c:v>381.3</c:v>
                </c:pt>
                <c:pt idx="2">
                  <c:v>410.4</c:v>
                </c:pt>
                <c:pt idx="3">
                  <c:v>413.1</c:v>
                </c:pt>
                <c:pt idx="4">
                  <c:v>422.7</c:v>
                </c:pt>
                <c:pt idx="5">
                  <c:v>412.5</c:v>
                </c:pt>
                <c:pt idx="6">
                  <c:v>418.3</c:v>
                </c:pt>
                <c:pt idx="7">
                  <c:v>410.9</c:v>
                </c:pt>
                <c:pt idx="8">
                  <c:v>401.3</c:v>
                </c:pt>
                <c:pt idx="9">
                  <c:v>422.4</c:v>
                </c:pt>
                <c:pt idx="10">
                  <c:v>416.5</c:v>
                </c:pt>
                <c:pt idx="11">
                  <c:v>408.6</c:v>
                </c:pt>
                <c:pt idx="12">
                  <c:v>400.1</c:v>
                </c:pt>
                <c:pt idx="13">
                  <c:v>376.9</c:v>
                </c:pt>
                <c:pt idx="14">
                  <c:v>423.4</c:v>
                </c:pt>
                <c:pt idx="15">
                  <c:v>422.3</c:v>
                </c:pt>
                <c:pt idx="16">
                  <c:v>406.6</c:v>
                </c:pt>
                <c:pt idx="17">
                  <c:v>394.3</c:v>
                </c:pt>
                <c:pt idx="18">
                  <c:v>408.8</c:v>
                </c:pt>
                <c:pt idx="19">
                  <c:v>401.3</c:v>
                </c:pt>
                <c:pt idx="20">
                  <c:v>399.8</c:v>
                </c:pt>
                <c:pt idx="21">
                  <c:v>400.9</c:v>
                </c:pt>
                <c:pt idx="22">
                  <c:v>399.6</c:v>
                </c:pt>
              </c:numCache>
            </c:numRef>
          </c:val>
          <c:smooth val="0"/>
          <c:extLst>
            <c:ext xmlns:c16="http://schemas.microsoft.com/office/drawing/2014/chart" uri="{C3380CC4-5D6E-409C-BE32-E72D297353CC}">
              <c16:uniqueId val="{00000000-7087-4E75-810D-D7BBD572C9F8}"/>
            </c:ext>
          </c:extLst>
        </c:ser>
        <c:dLbls>
          <c:showLegendKey val="0"/>
          <c:showVal val="0"/>
          <c:showCatName val="0"/>
          <c:showSerName val="0"/>
          <c:showPercent val="0"/>
          <c:showBubbleSize val="0"/>
        </c:dLbls>
        <c:smooth val="0"/>
        <c:axId val="1856044015"/>
        <c:axId val="1997390031"/>
      </c:lineChart>
      <c:dateAx>
        <c:axId val="1856044015"/>
        <c:scaling>
          <c:orientation val="minMax"/>
        </c:scaling>
        <c:delete val="0"/>
        <c:axPos val="b"/>
        <c:numFmt formatCode="yyyy\-mm"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997390031"/>
        <c:crosses val="autoZero"/>
        <c:auto val="1"/>
        <c:lblOffset val="100"/>
        <c:baseTimeUnit val="months"/>
      </c:dateAx>
      <c:valAx>
        <c:axId val="199739003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5604401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Sheet1!$B$2:$B$3</c:f>
              <c:strCache>
                <c:ptCount val="2"/>
                <c:pt idx="0">
                  <c:v>Mysteel热轧板卷产量</c:v>
                </c:pt>
                <c:pt idx="1">
                  <c:v>万吨</c:v>
                </c:pt>
              </c:strCache>
            </c:strRef>
          </c:tx>
          <c:spPr>
            <a:ln w="19050" cap="rnd">
              <a:solidFill>
                <a:schemeClr val="accent1"/>
              </a:solidFill>
              <a:round/>
            </a:ln>
            <a:effectLst/>
          </c:spPr>
          <c:marker>
            <c:symbol val="none"/>
          </c:marker>
          <c:cat>
            <c:numRef>
              <c:f>Sheet1!$A$4:$A$26</c:f>
              <c:numCache>
                <c:formatCode>yyyy\-mm\-dd</c:formatCode>
                <c:ptCount val="23"/>
                <c:pt idx="0">
                  <c:v>43131</c:v>
                </c:pt>
                <c:pt idx="1">
                  <c:v>43159</c:v>
                </c:pt>
                <c:pt idx="2">
                  <c:v>43190</c:v>
                </c:pt>
                <c:pt idx="3">
                  <c:v>43220</c:v>
                </c:pt>
                <c:pt idx="4">
                  <c:v>43251</c:v>
                </c:pt>
                <c:pt idx="5">
                  <c:v>43281</c:v>
                </c:pt>
                <c:pt idx="6">
                  <c:v>43312</c:v>
                </c:pt>
                <c:pt idx="7">
                  <c:v>43343</c:v>
                </c:pt>
                <c:pt idx="8">
                  <c:v>43373</c:v>
                </c:pt>
                <c:pt idx="9">
                  <c:v>43404</c:v>
                </c:pt>
                <c:pt idx="10">
                  <c:v>43434</c:v>
                </c:pt>
                <c:pt idx="11">
                  <c:v>43465</c:v>
                </c:pt>
                <c:pt idx="12">
                  <c:v>43496</c:v>
                </c:pt>
                <c:pt idx="13">
                  <c:v>43524</c:v>
                </c:pt>
                <c:pt idx="14">
                  <c:v>43555</c:v>
                </c:pt>
                <c:pt idx="15">
                  <c:v>43585</c:v>
                </c:pt>
                <c:pt idx="16">
                  <c:v>43616</c:v>
                </c:pt>
                <c:pt idx="17">
                  <c:v>43646</c:v>
                </c:pt>
                <c:pt idx="18">
                  <c:v>43677</c:v>
                </c:pt>
                <c:pt idx="19">
                  <c:v>43708</c:v>
                </c:pt>
                <c:pt idx="20">
                  <c:v>43738</c:v>
                </c:pt>
                <c:pt idx="21">
                  <c:v>43769</c:v>
                </c:pt>
                <c:pt idx="22">
                  <c:v>43799</c:v>
                </c:pt>
              </c:numCache>
            </c:numRef>
          </c:cat>
          <c:val>
            <c:numRef>
              <c:f>Sheet1!$B$4:$B$26</c:f>
              <c:numCache>
                <c:formatCode>General</c:formatCode>
                <c:ptCount val="23"/>
                <c:pt idx="0">
                  <c:v>1536.5</c:v>
                </c:pt>
                <c:pt idx="1">
                  <c:v>1392.4</c:v>
                </c:pt>
                <c:pt idx="2">
                  <c:v>1500.2</c:v>
                </c:pt>
                <c:pt idx="3">
                  <c:v>1530.6</c:v>
                </c:pt>
                <c:pt idx="4">
                  <c:v>1644.9</c:v>
                </c:pt>
                <c:pt idx="5">
                  <c:v>1562.6</c:v>
                </c:pt>
                <c:pt idx="6">
                  <c:v>1627.5</c:v>
                </c:pt>
                <c:pt idx="7">
                  <c:v>1581.8</c:v>
                </c:pt>
                <c:pt idx="8">
                  <c:v>1601.8</c:v>
                </c:pt>
                <c:pt idx="9">
                  <c:v>1641</c:v>
                </c:pt>
                <c:pt idx="10">
                  <c:v>1602.8</c:v>
                </c:pt>
                <c:pt idx="11">
                  <c:v>1533.4</c:v>
                </c:pt>
                <c:pt idx="12">
                  <c:v>1584.1</c:v>
                </c:pt>
                <c:pt idx="13">
                  <c:v>1479.7</c:v>
                </c:pt>
                <c:pt idx="14">
                  <c:v>1587.2</c:v>
                </c:pt>
                <c:pt idx="15">
                  <c:v>1598.3</c:v>
                </c:pt>
                <c:pt idx="16">
                  <c:v>1648.9</c:v>
                </c:pt>
                <c:pt idx="17">
                  <c:v>1576.6</c:v>
                </c:pt>
                <c:pt idx="18">
                  <c:v>1635.6</c:v>
                </c:pt>
                <c:pt idx="19">
                  <c:v>1657.1</c:v>
                </c:pt>
                <c:pt idx="20">
                  <c:v>1595.3</c:v>
                </c:pt>
                <c:pt idx="21">
                  <c:v>1573.9</c:v>
                </c:pt>
                <c:pt idx="22">
                  <c:v>1579.1</c:v>
                </c:pt>
              </c:numCache>
            </c:numRef>
          </c:val>
          <c:smooth val="0"/>
          <c:extLst>
            <c:ext xmlns:c16="http://schemas.microsoft.com/office/drawing/2014/chart" uri="{C3380CC4-5D6E-409C-BE32-E72D297353CC}">
              <c16:uniqueId val="{00000000-1B01-4853-A44C-E7610C6D8A51}"/>
            </c:ext>
          </c:extLst>
        </c:ser>
        <c:dLbls>
          <c:showLegendKey val="0"/>
          <c:showVal val="0"/>
          <c:showCatName val="0"/>
          <c:showSerName val="0"/>
          <c:showPercent val="0"/>
          <c:showBubbleSize val="0"/>
        </c:dLbls>
        <c:smooth val="0"/>
        <c:axId val="1998592287"/>
        <c:axId val="1997299343"/>
      </c:lineChart>
      <c:dateAx>
        <c:axId val="1998592287"/>
        <c:scaling>
          <c:orientation val="minMax"/>
        </c:scaling>
        <c:delete val="0"/>
        <c:axPos val="b"/>
        <c:numFmt formatCode="yyyy\-mm"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997299343"/>
        <c:crosses val="autoZero"/>
        <c:auto val="1"/>
        <c:lblOffset val="100"/>
        <c:baseTimeUnit val="months"/>
      </c:dateAx>
      <c:valAx>
        <c:axId val="199729934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99859228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tx>
            <c:strRef>
              <c:f>Sheet1!$B$2</c:f>
              <c:strCache>
                <c:ptCount val="1"/>
                <c:pt idx="0">
                  <c:v>中国钢材进口数量：钢材（月）</c:v>
                </c:pt>
              </c:strCache>
            </c:strRef>
          </c:tx>
          <c:spPr>
            <a:solidFill>
              <a:schemeClr val="accent1"/>
            </a:solidFill>
            <a:ln>
              <a:noFill/>
            </a:ln>
            <a:effectLst/>
          </c:spPr>
          <c:invertIfNegative val="0"/>
          <c:cat>
            <c:numRef>
              <c:f>Sheet1!$A$3:$A$331</c:f>
              <c:numCache>
                <c:formatCode>yyyy\-mm\-dd</c:formatCode>
                <c:ptCount val="29"/>
                <c:pt idx="0">
                  <c:v>42825</c:v>
                </c:pt>
                <c:pt idx="1">
                  <c:v>42855</c:v>
                </c:pt>
                <c:pt idx="2">
                  <c:v>42886</c:v>
                </c:pt>
                <c:pt idx="3">
                  <c:v>42916</c:v>
                </c:pt>
                <c:pt idx="4">
                  <c:v>42947</c:v>
                </c:pt>
                <c:pt idx="5">
                  <c:v>42978</c:v>
                </c:pt>
                <c:pt idx="6">
                  <c:v>43008</c:v>
                </c:pt>
                <c:pt idx="7">
                  <c:v>43039</c:v>
                </c:pt>
                <c:pt idx="8">
                  <c:v>43069</c:v>
                </c:pt>
                <c:pt idx="9">
                  <c:v>43100</c:v>
                </c:pt>
                <c:pt idx="10">
                  <c:v>43190</c:v>
                </c:pt>
                <c:pt idx="11">
                  <c:v>43220</c:v>
                </c:pt>
                <c:pt idx="12">
                  <c:v>43251</c:v>
                </c:pt>
                <c:pt idx="13">
                  <c:v>43281</c:v>
                </c:pt>
                <c:pt idx="14">
                  <c:v>43312</c:v>
                </c:pt>
                <c:pt idx="15">
                  <c:v>43343</c:v>
                </c:pt>
                <c:pt idx="16">
                  <c:v>43373</c:v>
                </c:pt>
                <c:pt idx="17">
                  <c:v>43404</c:v>
                </c:pt>
                <c:pt idx="18">
                  <c:v>43434</c:v>
                </c:pt>
                <c:pt idx="19">
                  <c:v>43465</c:v>
                </c:pt>
                <c:pt idx="20">
                  <c:v>43555</c:v>
                </c:pt>
                <c:pt idx="21">
                  <c:v>43585</c:v>
                </c:pt>
                <c:pt idx="22">
                  <c:v>43616</c:v>
                </c:pt>
                <c:pt idx="23">
                  <c:v>43646</c:v>
                </c:pt>
                <c:pt idx="24">
                  <c:v>43677</c:v>
                </c:pt>
                <c:pt idx="25">
                  <c:v>43708</c:v>
                </c:pt>
                <c:pt idx="26">
                  <c:v>43738</c:v>
                </c:pt>
                <c:pt idx="27">
                  <c:v>43769</c:v>
                </c:pt>
                <c:pt idx="28">
                  <c:v>43799</c:v>
                </c:pt>
              </c:numCache>
            </c:numRef>
          </c:cat>
          <c:val>
            <c:numRef>
              <c:f>Sheet1!$B$3:$B$331</c:f>
            </c:numRef>
          </c:val>
          <c:extLst>
            <c:ext xmlns:c16="http://schemas.microsoft.com/office/drawing/2014/chart" uri="{C3380CC4-5D6E-409C-BE32-E72D297353CC}">
              <c16:uniqueId val="{00000000-7BA9-49BE-9086-BE7E64F8DBE3}"/>
            </c:ext>
          </c:extLst>
        </c:ser>
        <c:ser>
          <c:idx val="1"/>
          <c:order val="1"/>
          <c:tx>
            <c:strRef>
              <c:f>Sheet1!$C$2</c:f>
              <c:strCache>
                <c:ptCount val="1"/>
                <c:pt idx="0">
                  <c:v>中国钢材出口数量：钢材（月）</c:v>
                </c:pt>
              </c:strCache>
            </c:strRef>
          </c:tx>
          <c:spPr>
            <a:solidFill>
              <a:schemeClr val="accent2"/>
            </a:solidFill>
            <a:ln>
              <a:noFill/>
            </a:ln>
            <a:effectLst/>
          </c:spPr>
          <c:invertIfNegative val="0"/>
          <c:cat>
            <c:numRef>
              <c:f>Sheet1!$A$3:$A$331</c:f>
              <c:numCache>
                <c:formatCode>yyyy\-mm\-dd</c:formatCode>
                <c:ptCount val="29"/>
                <c:pt idx="0">
                  <c:v>42825</c:v>
                </c:pt>
                <c:pt idx="1">
                  <c:v>42855</c:v>
                </c:pt>
                <c:pt idx="2">
                  <c:v>42886</c:v>
                </c:pt>
                <c:pt idx="3">
                  <c:v>42916</c:v>
                </c:pt>
                <c:pt idx="4">
                  <c:v>42947</c:v>
                </c:pt>
                <c:pt idx="5">
                  <c:v>42978</c:v>
                </c:pt>
                <c:pt idx="6">
                  <c:v>43008</c:v>
                </c:pt>
                <c:pt idx="7">
                  <c:v>43039</c:v>
                </c:pt>
                <c:pt idx="8">
                  <c:v>43069</c:v>
                </c:pt>
                <c:pt idx="9">
                  <c:v>43100</c:v>
                </c:pt>
                <c:pt idx="10">
                  <c:v>43190</c:v>
                </c:pt>
                <c:pt idx="11">
                  <c:v>43220</c:v>
                </c:pt>
                <c:pt idx="12">
                  <c:v>43251</c:v>
                </c:pt>
                <c:pt idx="13">
                  <c:v>43281</c:v>
                </c:pt>
                <c:pt idx="14">
                  <c:v>43312</c:v>
                </c:pt>
                <c:pt idx="15">
                  <c:v>43343</c:v>
                </c:pt>
                <c:pt idx="16">
                  <c:v>43373</c:v>
                </c:pt>
                <c:pt idx="17">
                  <c:v>43404</c:v>
                </c:pt>
                <c:pt idx="18">
                  <c:v>43434</c:v>
                </c:pt>
                <c:pt idx="19">
                  <c:v>43465</c:v>
                </c:pt>
                <c:pt idx="20">
                  <c:v>43555</c:v>
                </c:pt>
                <c:pt idx="21">
                  <c:v>43585</c:v>
                </c:pt>
                <c:pt idx="22">
                  <c:v>43616</c:v>
                </c:pt>
                <c:pt idx="23">
                  <c:v>43646</c:v>
                </c:pt>
                <c:pt idx="24">
                  <c:v>43677</c:v>
                </c:pt>
                <c:pt idx="25">
                  <c:v>43708</c:v>
                </c:pt>
                <c:pt idx="26">
                  <c:v>43738</c:v>
                </c:pt>
                <c:pt idx="27">
                  <c:v>43769</c:v>
                </c:pt>
                <c:pt idx="28">
                  <c:v>43799</c:v>
                </c:pt>
              </c:numCache>
            </c:numRef>
          </c:cat>
          <c:val>
            <c:numRef>
              <c:f>Sheet1!$C$3:$C$331</c:f>
            </c:numRef>
          </c:val>
          <c:extLst>
            <c:ext xmlns:c16="http://schemas.microsoft.com/office/drawing/2014/chart" uri="{C3380CC4-5D6E-409C-BE32-E72D297353CC}">
              <c16:uniqueId val="{00000001-7BA9-49BE-9086-BE7E64F8DBE3}"/>
            </c:ext>
          </c:extLst>
        </c:ser>
        <c:ser>
          <c:idx val="2"/>
          <c:order val="2"/>
          <c:tx>
            <c:strRef>
              <c:f>Sheet1!$D$2</c:f>
              <c:strCache>
                <c:ptCount val="1"/>
                <c:pt idx="0">
                  <c:v>统计局：钢材产量：全国（月）</c:v>
                </c:pt>
              </c:strCache>
            </c:strRef>
          </c:tx>
          <c:spPr>
            <a:solidFill>
              <a:schemeClr val="accent3"/>
            </a:solidFill>
            <a:ln>
              <a:noFill/>
            </a:ln>
            <a:effectLst/>
          </c:spPr>
          <c:invertIfNegative val="0"/>
          <c:cat>
            <c:numRef>
              <c:f>Sheet1!$A$3:$A$331</c:f>
              <c:numCache>
                <c:formatCode>yyyy\-mm\-dd</c:formatCode>
                <c:ptCount val="29"/>
                <c:pt idx="0">
                  <c:v>42825</c:v>
                </c:pt>
                <c:pt idx="1">
                  <c:v>42855</c:v>
                </c:pt>
                <c:pt idx="2">
                  <c:v>42886</c:v>
                </c:pt>
                <c:pt idx="3">
                  <c:v>42916</c:v>
                </c:pt>
                <c:pt idx="4">
                  <c:v>42947</c:v>
                </c:pt>
                <c:pt idx="5">
                  <c:v>42978</c:v>
                </c:pt>
                <c:pt idx="6">
                  <c:v>43008</c:v>
                </c:pt>
                <c:pt idx="7">
                  <c:v>43039</c:v>
                </c:pt>
                <c:pt idx="8">
                  <c:v>43069</c:v>
                </c:pt>
                <c:pt idx="9">
                  <c:v>43100</c:v>
                </c:pt>
                <c:pt idx="10">
                  <c:v>43190</c:v>
                </c:pt>
                <c:pt idx="11">
                  <c:v>43220</c:v>
                </c:pt>
                <c:pt idx="12">
                  <c:v>43251</c:v>
                </c:pt>
                <c:pt idx="13">
                  <c:v>43281</c:v>
                </c:pt>
                <c:pt idx="14">
                  <c:v>43312</c:v>
                </c:pt>
                <c:pt idx="15">
                  <c:v>43343</c:v>
                </c:pt>
                <c:pt idx="16">
                  <c:v>43373</c:v>
                </c:pt>
                <c:pt idx="17">
                  <c:v>43404</c:v>
                </c:pt>
                <c:pt idx="18">
                  <c:v>43434</c:v>
                </c:pt>
                <c:pt idx="19">
                  <c:v>43465</c:v>
                </c:pt>
                <c:pt idx="20">
                  <c:v>43555</c:v>
                </c:pt>
                <c:pt idx="21">
                  <c:v>43585</c:v>
                </c:pt>
                <c:pt idx="22">
                  <c:v>43616</c:v>
                </c:pt>
                <c:pt idx="23">
                  <c:v>43646</c:v>
                </c:pt>
                <c:pt idx="24">
                  <c:v>43677</c:v>
                </c:pt>
                <c:pt idx="25">
                  <c:v>43708</c:v>
                </c:pt>
                <c:pt idx="26">
                  <c:v>43738</c:v>
                </c:pt>
                <c:pt idx="27">
                  <c:v>43769</c:v>
                </c:pt>
                <c:pt idx="28">
                  <c:v>43799</c:v>
                </c:pt>
              </c:numCache>
            </c:numRef>
          </c:cat>
          <c:val>
            <c:numRef>
              <c:f>Sheet1!$D$3:$D$331</c:f>
            </c:numRef>
          </c:val>
          <c:extLst>
            <c:ext xmlns:c16="http://schemas.microsoft.com/office/drawing/2014/chart" uri="{C3380CC4-5D6E-409C-BE32-E72D297353CC}">
              <c16:uniqueId val="{00000002-7BA9-49BE-9086-BE7E64F8DBE3}"/>
            </c:ext>
          </c:extLst>
        </c:ser>
        <c:ser>
          <c:idx val="3"/>
          <c:order val="3"/>
          <c:tx>
            <c:strRef>
              <c:f>Sheet1!$E$2</c:f>
              <c:strCache>
                <c:ptCount val="1"/>
                <c:pt idx="0">
                  <c:v>钢材表观消费量 万吨</c:v>
                </c:pt>
              </c:strCache>
            </c:strRef>
          </c:tx>
          <c:spPr>
            <a:solidFill>
              <a:schemeClr val="accent4"/>
            </a:solidFill>
            <a:ln>
              <a:noFill/>
            </a:ln>
            <a:effectLst/>
          </c:spPr>
          <c:invertIfNegative val="0"/>
          <c:cat>
            <c:numRef>
              <c:f>Sheet1!$A$3:$A$331</c:f>
              <c:numCache>
                <c:formatCode>yyyy\-mm\-dd</c:formatCode>
                <c:ptCount val="29"/>
                <c:pt idx="0">
                  <c:v>42825</c:v>
                </c:pt>
                <c:pt idx="1">
                  <c:v>42855</c:v>
                </c:pt>
                <c:pt idx="2">
                  <c:v>42886</c:v>
                </c:pt>
                <c:pt idx="3">
                  <c:v>42916</c:v>
                </c:pt>
                <c:pt idx="4">
                  <c:v>42947</c:v>
                </c:pt>
                <c:pt idx="5">
                  <c:v>42978</c:v>
                </c:pt>
                <c:pt idx="6">
                  <c:v>43008</c:v>
                </c:pt>
                <c:pt idx="7">
                  <c:v>43039</c:v>
                </c:pt>
                <c:pt idx="8">
                  <c:v>43069</c:v>
                </c:pt>
                <c:pt idx="9">
                  <c:v>43100</c:v>
                </c:pt>
                <c:pt idx="10">
                  <c:v>43190</c:v>
                </c:pt>
                <c:pt idx="11">
                  <c:v>43220</c:v>
                </c:pt>
                <c:pt idx="12">
                  <c:v>43251</c:v>
                </c:pt>
                <c:pt idx="13">
                  <c:v>43281</c:v>
                </c:pt>
                <c:pt idx="14">
                  <c:v>43312</c:v>
                </c:pt>
                <c:pt idx="15">
                  <c:v>43343</c:v>
                </c:pt>
                <c:pt idx="16">
                  <c:v>43373</c:v>
                </c:pt>
                <c:pt idx="17">
                  <c:v>43404</c:v>
                </c:pt>
                <c:pt idx="18">
                  <c:v>43434</c:v>
                </c:pt>
                <c:pt idx="19">
                  <c:v>43465</c:v>
                </c:pt>
                <c:pt idx="20">
                  <c:v>43555</c:v>
                </c:pt>
                <c:pt idx="21">
                  <c:v>43585</c:v>
                </c:pt>
                <c:pt idx="22">
                  <c:v>43616</c:v>
                </c:pt>
                <c:pt idx="23">
                  <c:v>43646</c:v>
                </c:pt>
                <c:pt idx="24">
                  <c:v>43677</c:v>
                </c:pt>
                <c:pt idx="25">
                  <c:v>43708</c:v>
                </c:pt>
                <c:pt idx="26">
                  <c:v>43738</c:v>
                </c:pt>
                <c:pt idx="27">
                  <c:v>43769</c:v>
                </c:pt>
                <c:pt idx="28">
                  <c:v>43799</c:v>
                </c:pt>
              </c:numCache>
            </c:numRef>
          </c:cat>
          <c:val>
            <c:numRef>
              <c:f>Sheet1!$E$3:$E$331</c:f>
              <c:numCache>
                <c:formatCode>General</c:formatCode>
                <c:ptCount val="29"/>
                <c:pt idx="0">
                  <c:v>9052.1080308000001</c:v>
                </c:pt>
                <c:pt idx="1">
                  <c:v>8950.0323369999987</c:v>
                </c:pt>
                <c:pt idx="2">
                  <c:v>8993.5543097000009</c:v>
                </c:pt>
                <c:pt idx="3">
                  <c:v>9191.2055275999992</c:v>
                </c:pt>
                <c:pt idx="4">
                  <c:v>9071.3429178000006</c:v>
                </c:pt>
                <c:pt idx="5">
                  <c:v>9125.382529999999</c:v>
                </c:pt>
                <c:pt idx="6">
                  <c:v>8967.2017397999989</c:v>
                </c:pt>
                <c:pt idx="7">
                  <c:v>8776.8940742000013</c:v>
                </c:pt>
                <c:pt idx="8">
                  <c:v>8265.5642846999999</c:v>
                </c:pt>
                <c:pt idx="9">
                  <c:v>8333.218679399999</c:v>
                </c:pt>
                <c:pt idx="10">
                  <c:v>8535.5329980000006</c:v>
                </c:pt>
                <c:pt idx="11">
                  <c:v>8687.3164833999999</c:v>
                </c:pt>
                <c:pt idx="12">
                  <c:v>9137.163499799999</c:v>
                </c:pt>
                <c:pt idx="13">
                  <c:v>8962.6795970999992</c:v>
                </c:pt>
                <c:pt idx="14">
                  <c:v>9085.3326569000001</c:v>
                </c:pt>
                <c:pt idx="15">
                  <c:v>9157.3765551000015</c:v>
                </c:pt>
                <c:pt idx="16">
                  <c:v>9202.6139194000007</c:v>
                </c:pt>
                <c:pt idx="17">
                  <c:v>9365.8719704999985</c:v>
                </c:pt>
                <c:pt idx="18">
                  <c:v>8999.3819834999995</c:v>
                </c:pt>
                <c:pt idx="19">
                  <c:v>8909.9634626000006</c:v>
                </c:pt>
                <c:pt idx="20">
                  <c:v>9243.9378314000005</c:v>
                </c:pt>
                <c:pt idx="21">
                  <c:v>9672.5899108000012</c:v>
                </c:pt>
                <c:pt idx="22">
                  <c:v>10263.9369467</c:v>
                </c:pt>
                <c:pt idx="23">
                  <c:v>10273.841743500001</c:v>
                </c:pt>
                <c:pt idx="24">
                  <c:v>10109.166753700001</c:v>
                </c:pt>
                <c:pt idx="25">
                  <c:v>10235.677314999999</c:v>
                </c:pt>
                <c:pt idx="26">
                  <c:v>10015.026933699999</c:v>
                </c:pt>
                <c:pt idx="27">
                  <c:v>9887.9513029000009</c:v>
                </c:pt>
                <c:pt idx="28">
                  <c:v>10048.320885699999</c:v>
                </c:pt>
              </c:numCache>
            </c:numRef>
          </c:val>
          <c:extLst>
            <c:ext xmlns:c16="http://schemas.microsoft.com/office/drawing/2014/chart" uri="{C3380CC4-5D6E-409C-BE32-E72D297353CC}">
              <c16:uniqueId val="{00000003-7BA9-49BE-9086-BE7E64F8DBE3}"/>
            </c:ext>
          </c:extLst>
        </c:ser>
        <c:dLbls>
          <c:showLegendKey val="0"/>
          <c:showVal val="0"/>
          <c:showCatName val="0"/>
          <c:showSerName val="0"/>
          <c:showPercent val="0"/>
          <c:showBubbleSize val="0"/>
        </c:dLbls>
        <c:gapWidth val="150"/>
        <c:axId val="1998593487"/>
        <c:axId val="2009857423"/>
      </c:barChart>
      <c:dateAx>
        <c:axId val="1998593487"/>
        <c:scaling>
          <c:orientation val="minMax"/>
        </c:scaling>
        <c:delete val="0"/>
        <c:axPos val="b"/>
        <c:numFmt formatCode="yyyy\-mm"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009857423"/>
        <c:crosses val="autoZero"/>
        <c:auto val="1"/>
        <c:lblOffset val="100"/>
        <c:baseTimeUnit val="months"/>
      </c:dateAx>
      <c:valAx>
        <c:axId val="2009857423"/>
        <c:scaling>
          <c:orientation val="minMax"/>
          <c:min val="8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99859348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万得!$B$1</c:f>
              <c:strCache>
                <c:ptCount val="1"/>
                <c:pt idx="0">
                  <c:v>唐山66%铁精粉:干基含税出厂</c:v>
                </c:pt>
              </c:strCache>
            </c:strRef>
          </c:tx>
          <c:spPr>
            <a:ln w="28575" cap="rnd">
              <a:solidFill>
                <a:schemeClr val="accent1"/>
              </a:solidFill>
              <a:round/>
            </a:ln>
            <a:effectLst/>
          </c:spPr>
          <c:marker>
            <c:symbol val="none"/>
          </c:marker>
          <c:cat>
            <c:numRef>
              <c:f>万得!$A$2:$A$1309</c:f>
              <c:numCache>
                <c:formatCode>yyyy\-mm</c:formatCode>
                <c:ptCount val="1179"/>
                <c:pt idx="0">
                  <c:v>42009</c:v>
                </c:pt>
                <c:pt idx="1">
                  <c:v>42010</c:v>
                </c:pt>
                <c:pt idx="2">
                  <c:v>42011</c:v>
                </c:pt>
                <c:pt idx="3">
                  <c:v>42012</c:v>
                </c:pt>
                <c:pt idx="4">
                  <c:v>42013</c:v>
                </c:pt>
                <c:pt idx="5">
                  <c:v>42016</c:v>
                </c:pt>
                <c:pt idx="6">
                  <c:v>42017</c:v>
                </c:pt>
                <c:pt idx="7">
                  <c:v>42018</c:v>
                </c:pt>
                <c:pt idx="8">
                  <c:v>42019</c:v>
                </c:pt>
                <c:pt idx="9">
                  <c:v>42020</c:v>
                </c:pt>
                <c:pt idx="10">
                  <c:v>42023</c:v>
                </c:pt>
                <c:pt idx="11">
                  <c:v>42024</c:v>
                </c:pt>
                <c:pt idx="12">
                  <c:v>42025</c:v>
                </c:pt>
                <c:pt idx="13">
                  <c:v>42026</c:v>
                </c:pt>
                <c:pt idx="14">
                  <c:v>42027</c:v>
                </c:pt>
                <c:pt idx="15">
                  <c:v>42030</c:v>
                </c:pt>
                <c:pt idx="16">
                  <c:v>42031</c:v>
                </c:pt>
                <c:pt idx="17">
                  <c:v>42032</c:v>
                </c:pt>
                <c:pt idx="18">
                  <c:v>42033</c:v>
                </c:pt>
                <c:pt idx="19">
                  <c:v>42034</c:v>
                </c:pt>
                <c:pt idx="20">
                  <c:v>42037</c:v>
                </c:pt>
                <c:pt idx="21">
                  <c:v>42038</c:v>
                </c:pt>
                <c:pt idx="22">
                  <c:v>42039</c:v>
                </c:pt>
                <c:pt idx="23">
                  <c:v>42040</c:v>
                </c:pt>
                <c:pt idx="24">
                  <c:v>42041</c:v>
                </c:pt>
                <c:pt idx="25">
                  <c:v>42044</c:v>
                </c:pt>
                <c:pt idx="26">
                  <c:v>42045</c:v>
                </c:pt>
                <c:pt idx="27">
                  <c:v>42046</c:v>
                </c:pt>
                <c:pt idx="28">
                  <c:v>42047</c:v>
                </c:pt>
                <c:pt idx="29">
                  <c:v>42048</c:v>
                </c:pt>
                <c:pt idx="30">
                  <c:v>42051</c:v>
                </c:pt>
                <c:pt idx="31">
                  <c:v>42052</c:v>
                </c:pt>
                <c:pt idx="32">
                  <c:v>42060</c:v>
                </c:pt>
                <c:pt idx="33">
                  <c:v>42061</c:v>
                </c:pt>
                <c:pt idx="34">
                  <c:v>42062</c:v>
                </c:pt>
                <c:pt idx="35">
                  <c:v>42065</c:v>
                </c:pt>
                <c:pt idx="36">
                  <c:v>42066</c:v>
                </c:pt>
                <c:pt idx="37">
                  <c:v>42067</c:v>
                </c:pt>
                <c:pt idx="38">
                  <c:v>42068</c:v>
                </c:pt>
                <c:pt idx="39">
                  <c:v>42069</c:v>
                </c:pt>
                <c:pt idx="40">
                  <c:v>42072</c:v>
                </c:pt>
                <c:pt idx="41">
                  <c:v>42073</c:v>
                </c:pt>
                <c:pt idx="42">
                  <c:v>42074</c:v>
                </c:pt>
                <c:pt idx="43">
                  <c:v>42075</c:v>
                </c:pt>
                <c:pt idx="44">
                  <c:v>42076</c:v>
                </c:pt>
                <c:pt idx="45">
                  <c:v>42079</c:v>
                </c:pt>
                <c:pt idx="46">
                  <c:v>42080</c:v>
                </c:pt>
                <c:pt idx="47">
                  <c:v>42081</c:v>
                </c:pt>
                <c:pt idx="48">
                  <c:v>42082</c:v>
                </c:pt>
                <c:pt idx="49">
                  <c:v>42083</c:v>
                </c:pt>
                <c:pt idx="50">
                  <c:v>42086</c:v>
                </c:pt>
                <c:pt idx="51">
                  <c:v>42087</c:v>
                </c:pt>
                <c:pt idx="52">
                  <c:v>42088</c:v>
                </c:pt>
                <c:pt idx="53">
                  <c:v>42089</c:v>
                </c:pt>
                <c:pt idx="54">
                  <c:v>42090</c:v>
                </c:pt>
                <c:pt idx="55">
                  <c:v>42093</c:v>
                </c:pt>
                <c:pt idx="56">
                  <c:v>42094</c:v>
                </c:pt>
                <c:pt idx="57">
                  <c:v>42095</c:v>
                </c:pt>
                <c:pt idx="58">
                  <c:v>42096</c:v>
                </c:pt>
                <c:pt idx="59">
                  <c:v>42101</c:v>
                </c:pt>
                <c:pt idx="60">
                  <c:v>42102</c:v>
                </c:pt>
                <c:pt idx="61">
                  <c:v>42103</c:v>
                </c:pt>
                <c:pt idx="62">
                  <c:v>42104</c:v>
                </c:pt>
                <c:pt idx="63">
                  <c:v>42107</c:v>
                </c:pt>
                <c:pt idx="64">
                  <c:v>42108</c:v>
                </c:pt>
                <c:pt idx="65">
                  <c:v>42109</c:v>
                </c:pt>
                <c:pt idx="66">
                  <c:v>42110</c:v>
                </c:pt>
                <c:pt idx="67">
                  <c:v>42111</c:v>
                </c:pt>
                <c:pt idx="68">
                  <c:v>42114</c:v>
                </c:pt>
                <c:pt idx="69">
                  <c:v>42115</c:v>
                </c:pt>
                <c:pt idx="70">
                  <c:v>42116</c:v>
                </c:pt>
                <c:pt idx="71">
                  <c:v>42117</c:v>
                </c:pt>
                <c:pt idx="72">
                  <c:v>42118</c:v>
                </c:pt>
                <c:pt idx="73">
                  <c:v>42121</c:v>
                </c:pt>
                <c:pt idx="74">
                  <c:v>42122</c:v>
                </c:pt>
                <c:pt idx="75">
                  <c:v>42123</c:v>
                </c:pt>
                <c:pt idx="76">
                  <c:v>42124</c:v>
                </c:pt>
                <c:pt idx="77">
                  <c:v>42128</c:v>
                </c:pt>
                <c:pt idx="78">
                  <c:v>42129</c:v>
                </c:pt>
                <c:pt idx="79">
                  <c:v>42130</c:v>
                </c:pt>
                <c:pt idx="80">
                  <c:v>42131</c:v>
                </c:pt>
                <c:pt idx="81">
                  <c:v>42132</c:v>
                </c:pt>
                <c:pt idx="82">
                  <c:v>42135</c:v>
                </c:pt>
                <c:pt idx="83">
                  <c:v>42136</c:v>
                </c:pt>
                <c:pt idx="84">
                  <c:v>42137</c:v>
                </c:pt>
                <c:pt idx="85">
                  <c:v>42138</c:v>
                </c:pt>
                <c:pt idx="86">
                  <c:v>42139</c:v>
                </c:pt>
                <c:pt idx="87">
                  <c:v>42142</c:v>
                </c:pt>
                <c:pt idx="88">
                  <c:v>42143</c:v>
                </c:pt>
                <c:pt idx="89">
                  <c:v>42144</c:v>
                </c:pt>
                <c:pt idx="90">
                  <c:v>42145</c:v>
                </c:pt>
                <c:pt idx="91">
                  <c:v>42146</c:v>
                </c:pt>
                <c:pt idx="92">
                  <c:v>42149</c:v>
                </c:pt>
                <c:pt idx="93">
                  <c:v>42150</c:v>
                </c:pt>
                <c:pt idx="94">
                  <c:v>42151</c:v>
                </c:pt>
                <c:pt idx="95">
                  <c:v>42152</c:v>
                </c:pt>
                <c:pt idx="96">
                  <c:v>42153</c:v>
                </c:pt>
                <c:pt idx="97">
                  <c:v>42157</c:v>
                </c:pt>
                <c:pt idx="98">
                  <c:v>42158</c:v>
                </c:pt>
                <c:pt idx="99">
                  <c:v>42159</c:v>
                </c:pt>
                <c:pt idx="100">
                  <c:v>42160</c:v>
                </c:pt>
                <c:pt idx="101">
                  <c:v>42163</c:v>
                </c:pt>
                <c:pt idx="102">
                  <c:v>42164</c:v>
                </c:pt>
                <c:pt idx="103">
                  <c:v>42165</c:v>
                </c:pt>
                <c:pt idx="104">
                  <c:v>42166</c:v>
                </c:pt>
                <c:pt idx="105">
                  <c:v>42167</c:v>
                </c:pt>
                <c:pt idx="106">
                  <c:v>42170</c:v>
                </c:pt>
                <c:pt idx="107">
                  <c:v>42171</c:v>
                </c:pt>
                <c:pt idx="108">
                  <c:v>42172</c:v>
                </c:pt>
                <c:pt idx="109">
                  <c:v>42173</c:v>
                </c:pt>
                <c:pt idx="110">
                  <c:v>42174</c:v>
                </c:pt>
                <c:pt idx="111">
                  <c:v>42178</c:v>
                </c:pt>
                <c:pt idx="112">
                  <c:v>42179</c:v>
                </c:pt>
                <c:pt idx="113">
                  <c:v>42180</c:v>
                </c:pt>
                <c:pt idx="114">
                  <c:v>42181</c:v>
                </c:pt>
                <c:pt idx="115">
                  <c:v>42184</c:v>
                </c:pt>
                <c:pt idx="116">
                  <c:v>42185</c:v>
                </c:pt>
                <c:pt idx="117">
                  <c:v>42186</c:v>
                </c:pt>
                <c:pt idx="118">
                  <c:v>42187</c:v>
                </c:pt>
                <c:pt idx="119">
                  <c:v>42188</c:v>
                </c:pt>
                <c:pt idx="120">
                  <c:v>42191</c:v>
                </c:pt>
                <c:pt idx="121">
                  <c:v>42192</c:v>
                </c:pt>
                <c:pt idx="122">
                  <c:v>42193</c:v>
                </c:pt>
                <c:pt idx="123">
                  <c:v>42194</c:v>
                </c:pt>
                <c:pt idx="124">
                  <c:v>42195</c:v>
                </c:pt>
                <c:pt idx="125">
                  <c:v>42198</c:v>
                </c:pt>
                <c:pt idx="126">
                  <c:v>42199</c:v>
                </c:pt>
                <c:pt idx="127">
                  <c:v>42200</c:v>
                </c:pt>
                <c:pt idx="128">
                  <c:v>42201</c:v>
                </c:pt>
                <c:pt idx="129">
                  <c:v>42205</c:v>
                </c:pt>
                <c:pt idx="130">
                  <c:v>42206</c:v>
                </c:pt>
                <c:pt idx="131">
                  <c:v>42207</c:v>
                </c:pt>
                <c:pt idx="132">
                  <c:v>42208</c:v>
                </c:pt>
                <c:pt idx="133">
                  <c:v>42209</c:v>
                </c:pt>
                <c:pt idx="134">
                  <c:v>42212</c:v>
                </c:pt>
                <c:pt idx="135">
                  <c:v>42213</c:v>
                </c:pt>
                <c:pt idx="136">
                  <c:v>42214</c:v>
                </c:pt>
                <c:pt idx="137">
                  <c:v>42215</c:v>
                </c:pt>
                <c:pt idx="138">
                  <c:v>42216</c:v>
                </c:pt>
                <c:pt idx="139">
                  <c:v>42219</c:v>
                </c:pt>
                <c:pt idx="140">
                  <c:v>42220</c:v>
                </c:pt>
                <c:pt idx="141">
                  <c:v>42221</c:v>
                </c:pt>
                <c:pt idx="142">
                  <c:v>42222</c:v>
                </c:pt>
                <c:pt idx="143">
                  <c:v>42227</c:v>
                </c:pt>
                <c:pt idx="144">
                  <c:v>42228</c:v>
                </c:pt>
                <c:pt idx="145">
                  <c:v>42229</c:v>
                </c:pt>
                <c:pt idx="146">
                  <c:v>42230</c:v>
                </c:pt>
                <c:pt idx="147">
                  <c:v>42233</c:v>
                </c:pt>
                <c:pt idx="148">
                  <c:v>42234</c:v>
                </c:pt>
                <c:pt idx="149">
                  <c:v>42235</c:v>
                </c:pt>
                <c:pt idx="150">
                  <c:v>42236</c:v>
                </c:pt>
                <c:pt idx="151">
                  <c:v>42237</c:v>
                </c:pt>
                <c:pt idx="152">
                  <c:v>42240</c:v>
                </c:pt>
                <c:pt idx="153">
                  <c:v>42241</c:v>
                </c:pt>
                <c:pt idx="154">
                  <c:v>42242</c:v>
                </c:pt>
                <c:pt idx="155">
                  <c:v>42243</c:v>
                </c:pt>
                <c:pt idx="156">
                  <c:v>42244</c:v>
                </c:pt>
                <c:pt idx="157">
                  <c:v>42247</c:v>
                </c:pt>
                <c:pt idx="158">
                  <c:v>42248</c:v>
                </c:pt>
                <c:pt idx="159">
                  <c:v>42249</c:v>
                </c:pt>
                <c:pt idx="160">
                  <c:v>42254</c:v>
                </c:pt>
                <c:pt idx="161">
                  <c:v>42255</c:v>
                </c:pt>
                <c:pt idx="162">
                  <c:v>42256</c:v>
                </c:pt>
                <c:pt idx="163">
                  <c:v>42257</c:v>
                </c:pt>
                <c:pt idx="164">
                  <c:v>42261</c:v>
                </c:pt>
                <c:pt idx="165">
                  <c:v>42262</c:v>
                </c:pt>
                <c:pt idx="166">
                  <c:v>42263</c:v>
                </c:pt>
                <c:pt idx="167">
                  <c:v>42264</c:v>
                </c:pt>
                <c:pt idx="168">
                  <c:v>42265</c:v>
                </c:pt>
                <c:pt idx="169">
                  <c:v>42268</c:v>
                </c:pt>
                <c:pt idx="170">
                  <c:v>42269</c:v>
                </c:pt>
                <c:pt idx="171">
                  <c:v>42270</c:v>
                </c:pt>
                <c:pt idx="172">
                  <c:v>42272</c:v>
                </c:pt>
                <c:pt idx="173">
                  <c:v>42275</c:v>
                </c:pt>
                <c:pt idx="174">
                  <c:v>42276</c:v>
                </c:pt>
                <c:pt idx="175">
                  <c:v>42277</c:v>
                </c:pt>
                <c:pt idx="176">
                  <c:v>42285</c:v>
                </c:pt>
                <c:pt idx="177">
                  <c:v>42286</c:v>
                </c:pt>
                <c:pt idx="178">
                  <c:v>42289</c:v>
                </c:pt>
                <c:pt idx="179">
                  <c:v>42290</c:v>
                </c:pt>
                <c:pt idx="180">
                  <c:v>42291</c:v>
                </c:pt>
                <c:pt idx="181">
                  <c:v>42292</c:v>
                </c:pt>
                <c:pt idx="182">
                  <c:v>42293</c:v>
                </c:pt>
                <c:pt idx="183">
                  <c:v>42296</c:v>
                </c:pt>
                <c:pt idx="184">
                  <c:v>42297</c:v>
                </c:pt>
                <c:pt idx="185">
                  <c:v>42298</c:v>
                </c:pt>
                <c:pt idx="186">
                  <c:v>42299</c:v>
                </c:pt>
                <c:pt idx="187">
                  <c:v>42300</c:v>
                </c:pt>
                <c:pt idx="188">
                  <c:v>42303</c:v>
                </c:pt>
                <c:pt idx="189">
                  <c:v>42304</c:v>
                </c:pt>
                <c:pt idx="190">
                  <c:v>42305</c:v>
                </c:pt>
                <c:pt idx="191">
                  <c:v>42306</c:v>
                </c:pt>
                <c:pt idx="192">
                  <c:v>42307</c:v>
                </c:pt>
                <c:pt idx="193">
                  <c:v>42310</c:v>
                </c:pt>
                <c:pt idx="194">
                  <c:v>42311</c:v>
                </c:pt>
                <c:pt idx="195">
                  <c:v>42312</c:v>
                </c:pt>
                <c:pt idx="196">
                  <c:v>42313</c:v>
                </c:pt>
                <c:pt idx="197">
                  <c:v>42314</c:v>
                </c:pt>
                <c:pt idx="198">
                  <c:v>42317</c:v>
                </c:pt>
                <c:pt idx="199">
                  <c:v>42319</c:v>
                </c:pt>
                <c:pt idx="200">
                  <c:v>42320</c:v>
                </c:pt>
                <c:pt idx="201">
                  <c:v>42321</c:v>
                </c:pt>
                <c:pt idx="202">
                  <c:v>42324</c:v>
                </c:pt>
                <c:pt idx="203">
                  <c:v>42325</c:v>
                </c:pt>
                <c:pt idx="204">
                  <c:v>42326</c:v>
                </c:pt>
                <c:pt idx="205">
                  <c:v>42327</c:v>
                </c:pt>
                <c:pt idx="206">
                  <c:v>42328</c:v>
                </c:pt>
                <c:pt idx="207">
                  <c:v>42331</c:v>
                </c:pt>
                <c:pt idx="208">
                  <c:v>42332</c:v>
                </c:pt>
                <c:pt idx="209">
                  <c:v>42333</c:v>
                </c:pt>
                <c:pt idx="210">
                  <c:v>42334</c:v>
                </c:pt>
                <c:pt idx="211">
                  <c:v>42335</c:v>
                </c:pt>
                <c:pt idx="212">
                  <c:v>42338</c:v>
                </c:pt>
                <c:pt idx="213">
                  <c:v>42339</c:v>
                </c:pt>
                <c:pt idx="214">
                  <c:v>42340</c:v>
                </c:pt>
                <c:pt idx="215">
                  <c:v>42341</c:v>
                </c:pt>
                <c:pt idx="216">
                  <c:v>42342</c:v>
                </c:pt>
                <c:pt idx="217">
                  <c:v>42345</c:v>
                </c:pt>
                <c:pt idx="218">
                  <c:v>42346</c:v>
                </c:pt>
                <c:pt idx="219">
                  <c:v>42347</c:v>
                </c:pt>
                <c:pt idx="220">
                  <c:v>42348</c:v>
                </c:pt>
                <c:pt idx="221">
                  <c:v>42349</c:v>
                </c:pt>
                <c:pt idx="222">
                  <c:v>42352</c:v>
                </c:pt>
                <c:pt idx="223">
                  <c:v>42353</c:v>
                </c:pt>
                <c:pt idx="224">
                  <c:v>42354</c:v>
                </c:pt>
                <c:pt idx="225">
                  <c:v>42355</c:v>
                </c:pt>
                <c:pt idx="226">
                  <c:v>42356</c:v>
                </c:pt>
                <c:pt idx="227">
                  <c:v>42359</c:v>
                </c:pt>
                <c:pt idx="228">
                  <c:v>42360</c:v>
                </c:pt>
                <c:pt idx="229">
                  <c:v>42361</c:v>
                </c:pt>
                <c:pt idx="230">
                  <c:v>42362</c:v>
                </c:pt>
                <c:pt idx="231">
                  <c:v>42366</c:v>
                </c:pt>
                <c:pt idx="232">
                  <c:v>42367</c:v>
                </c:pt>
                <c:pt idx="233">
                  <c:v>42368</c:v>
                </c:pt>
                <c:pt idx="234">
                  <c:v>42369</c:v>
                </c:pt>
                <c:pt idx="235">
                  <c:v>42373</c:v>
                </c:pt>
                <c:pt idx="236">
                  <c:v>42374</c:v>
                </c:pt>
                <c:pt idx="237">
                  <c:v>42375</c:v>
                </c:pt>
                <c:pt idx="238">
                  <c:v>42376</c:v>
                </c:pt>
                <c:pt idx="239">
                  <c:v>42377</c:v>
                </c:pt>
                <c:pt idx="240">
                  <c:v>42380</c:v>
                </c:pt>
                <c:pt idx="241">
                  <c:v>42381</c:v>
                </c:pt>
                <c:pt idx="242">
                  <c:v>42382</c:v>
                </c:pt>
                <c:pt idx="243">
                  <c:v>42383</c:v>
                </c:pt>
                <c:pt idx="244">
                  <c:v>42384</c:v>
                </c:pt>
                <c:pt idx="245">
                  <c:v>42387</c:v>
                </c:pt>
                <c:pt idx="246">
                  <c:v>42388</c:v>
                </c:pt>
                <c:pt idx="247">
                  <c:v>42389</c:v>
                </c:pt>
                <c:pt idx="248">
                  <c:v>42390</c:v>
                </c:pt>
                <c:pt idx="249">
                  <c:v>42391</c:v>
                </c:pt>
                <c:pt idx="250">
                  <c:v>42394</c:v>
                </c:pt>
                <c:pt idx="251">
                  <c:v>42395</c:v>
                </c:pt>
                <c:pt idx="252">
                  <c:v>42396</c:v>
                </c:pt>
                <c:pt idx="253">
                  <c:v>42397</c:v>
                </c:pt>
                <c:pt idx="254">
                  <c:v>42398</c:v>
                </c:pt>
                <c:pt idx="255">
                  <c:v>42401</c:v>
                </c:pt>
                <c:pt idx="256">
                  <c:v>42402</c:v>
                </c:pt>
                <c:pt idx="257">
                  <c:v>42403</c:v>
                </c:pt>
                <c:pt idx="258">
                  <c:v>42404</c:v>
                </c:pt>
                <c:pt idx="259">
                  <c:v>42405</c:v>
                </c:pt>
                <c:pt idx="260">
                  <c:v>42415</c:v>
                </c:pt>
                <c:pt idx="261">
                  <c:v>42416</c:v>
                </c:pt>
                <c:pt idx="262">
                  <c:v>42417</c:v>
                </c:pt>
                <c:pt idx="263">
                  <c:v>42418</c:v>
                </c:pt>
                <c:pt idx="264">
                  <c:v>42419</c:v>
                </c:pt>
                <c:pt idx="265">
                  <c:v>42422</c:v>
                </c:pt>
                <c:pt idx="266">
                  <c:v>42423</c:v>
                </c:pt>
                <c:pt idx="267">
                  <c:v>42424</c:v>
                </c:pt>
                <c:pt idx="268">
                  <c:v>42425</c:v>
                </c:pt>
                <c:pt idx="269">
                  <c:v>42426</c:v>
                </c:pt>
                <c:pt idx="270">
                  <c:v>42429</c:v>
                </c:pt>
                <c:pt idx="271">
                  <c:v>42430</c:v>
                </c:pt>
                <c:pt idx="272">
                  <c:v>42431</c:v>
                </c:pt>
                <c:pt idx="273">
                  <c:v>42432</c:v>
                </c:pt>
                <c:pt idx="274">
                  <c:v>42433</c:v>
                </c:pt>
                <c:pt idx="275">
                  <c:v>42436</c:v>
                </c:pt>
                <c:pt idx="276">
                  <c:v>42437</c:v>
                </c:pt>
                <c:pt idx="277">
                  <c:v>42438</c:v>
                </c:pt>
                <c:pt idx="278">
                  <c:v>42439</c:v>
                </c:pt>
                <c:pt idx="279">
                  <c:v>42440</c:v>
                </c:pt>
                <c:pt idx="280">
                  <c:v>42443</c:v>
                </c:pt>
                <c:pt idx="281">
                  <c:v>42444</c:v>
                </c:pt>
                <c:pt idx="282">
                  <c:v>42445</c:v>
                </c:pt>
                <c:pt idx="283">
                  <c:v>42446</c:v>
                </c:pt>
                <c:pt idx="284">
                  <c:v>42447</c:v>
                </c:pt>
                <c:pt idx="285">
                  <c:v>42450</c:v>
                </c:pt>
                <c:pt idx="286">
                  <c:v>42451</c:v>
                </c:pt>
                <c:pt idx="287">
                  <c:v>42452</c:v>
                </c:pt>
                <c:pt idx="288">
                  <c:v>42453</c:v>
                </c:pt>
                <c:pt idx="289">
                  <c:v>42457</c:v>
                </c:pt>
                <c:pt idx="290">
                  <c:v>42458</c:v>
                </c:pt>
                <c:pt idx="291">
                  <c:v>42459</c:v>
                </c:pt>
                <c:pt idx="292">
                  <c:v>42460</c:v>
                </c:pt>
                <c:pt idx="293">
                  <c:v>42461</c:v>
                </c:pt>
                <c:pt idx="294">
                  <c:v>42465</c:v>
                </c:pt>
                <c:pt idx="295">
                  <c:v>42466</c:v>
                </c:pt>
                <c:pt idx="296">
                  <c:v>42467</c:v>
                </c:pt>
                <c:pt idx="297">
                  <c:v>42468</c:v>
                </c:pt>
                <c:pt idx="298">
                  <c:v>42471</c:v>
                </c:pt>
                <c:pt idx="299">
                  <c:v>42472</c:v>
                </c:pt>
                <c:pt idx="300">
                  <c:v>42473</c:v>
                </c:pt>
                <c:pt idx="301">
                  <c:v>42474</c:v>
                </c:pt>
                <c:pt idx="302">
                  <c:v>42475</c:v>
                </c:pt>
                <c:pt idx="303">
                  <c:v>42478</c:v>
                </c:pt>
                <c:pt idx="304">
                  <c:v>42479</c:v>
                </c:pt>
                <c:pt idx="305">
                  <c:v>42480</c:v>
                </c:pt>
                <c:pt idx="306">
                  <c:v>42481</c:v>
                </c:pt>
                <c:pt idx="307">
                  <c:v>42482</c:v>
                </c:pt>
                <c:pt idx="308">
                  <c:v>42485</c:v>
                </c:pt>
                <c:pt idx="309">
                  <c:v>42486</c:v>
                </c:pt>
                <c:pt idx="310">
                  <c:v>42487</c:v>
                </c:pt>
                <c:pt idx="311">
                  <c:v>42488</c:v>
                </c:pt>
                <c:pt idx="312">
                  <c:v>42489</c:v>
                </c:pt>
                <c:pt idx="313">
                  <c:v>42493</c:v>
                </c:pt>
                <c:pt idx="314">
                  <c:v>42494</c:v>
                </c:pt>
                <c:pt idx="315">
                  <c:v>42495</c:v>
                </c:pt>
                <c:pt idx="316">
                  <c:v>42496</c:v>
                </c:pt>
                <c:pt idx="317">
                  <c:v>42499</c:v>
                </c:pt>
                <c:pt idx="318">
                  <c:v>42500</c:v>
                </c:pt>
                <c:pt idx="319">
                  <c:v>42501</c:v>
                </c:pt>
                <c:pt idx="320">
                  <c:v>42502</c:v>
                </c:pt>
                <c:pt idx="321">
                  <c:v>42503</c:v>
                </c:pt>
                <c:pt idx="322">
                  <c:v>42506</c:v>
                </c:pt>
                <c:pt idx="323">
                  <c:v>42507</c:v>
                </c:pt>
                <c:pt idx="324">
                  <c:v>42508</c:v>
                </c:pt>
                <c:pt idx="325">
                  <c:v>42509</c:v>
                </c:pt>
                <c:pt idx="326">
                  <c:v>42510</c:v>
                </c:pt>
                <c:pt idx="327">
                  <c:v>42513</c:v>
                </c:pt>
                <c:pt idx="328">
                  <c:v>42514</c:v>
                </c:pt>
                <c:pt idx="329">
                  <c:v>42515</c:v>
                </c:pt>
                <c:pt idx="330">
                  <c:v>42516</c:v>
                </c:pt>
                <c:pt idx="331">
                  <c:v>42517</c:v>
                </c:pt>
                <c:pt idx="332">
                  <c:v>42520</c:v>
                </c:pt>
                <c:pt idx="333">
                  <c:v>42521</c:v>
                </c:pt>
                <c:pt idx="334">
                  <c:v>42522</c:v>
                </c:pt>
                <c:pt idx="335">
                  <c:v>42523</c:v>
                </c:pt>
                <c:pt idx="336">
                  <c:v>42524</c:v>
                </c:pt>
                <c:pt idx="337">
                  <c:v>42527</c:v>
                </c:pt>
                <c:pt idx="338">
                  <c:v>42528</c:v>
                </c:pt>
                <c:pt idx="339">
                  <c:v>42529</c:v>
                </c:pt>
                <c:pt idx="340">
                  <c:v>42534</c:v>
                </c:pt>
                <c:pt idx="341">
                  <c:v>42535</c:v>
                </c:pt>
                <c:pt idx="342">
                  <c:v>42536</c:v>
                </c:pt>
                <c:pt idx="343">
                  <c:v>42537</c:v>
                </c:pt>
                <c:pt idx="344">
                  <c:v>42538</c:v>
                </c:pt>
                <c:pt idx="345">
                  <c:v>42541</c:v>
                </c:pt>
                <c:pt idx="346">
                  <c:v>42542</c:v>
                </c:pt>
                <c:pt idx="347">
                  <c:v>42543</c:v>
                </c:pt>
                <c:pt idx="348">
                  <c:v>42544</c:v>
                </c:pt>
                <c:pt idx="349">
                  <c:v>42545</c:v>
                </c:pt>
                <c:pt idx="350">
                  <c:v>42548</c:v>
                </c:pt>
                <c:pt idx="351">
                  <c:v>42549</c:v>
                </c:pt>
                <c:pt idx="352">
                  <c:v>42550</c:v>
                </c:pt>
                <c:pt idx="353">
                  <c:v>42551</c:v>
                </c:pt>
                <c:pt idx="354">
                  <c:v>42552</c:v>
                </c:pt>
                <c:pt idx="355">
                  <c:v>42555</c:v>
                </c:pt>
                <c:pt idx="356">
                  <c:v>42556</c:v>
                </c:pt>
                <c:pt idx="357">
                  <c:v>42558</c:v>
                </c:pt>
                <c:pt idx="358">
                  <c:v>42559</c:v>
                </c:pt>
                <c:pt idx="359">
                  <c:v>42562</c:v>
                </c:pt>
                <c:pt idx="360">
                  <c:v>42563</c:v>
                </c:pt>
                <c:pt idx="361">
                  <c:v>42564</c:v>
                </c:pt>
                <c:pt idx="362">
                  <c:v>42565</c:v>
                </c:pt>
                <c:pt idx="363">
                  <c:v>42566</c:v>
                </c:pt>
                <c:pt idx="364">
                  <c:v>42569</c:v>
                </c:pt>
                <c:pt idx="365">
                  <c:v>42570</c:v>
                </c:pt>
                <c:pt idx="366">
                  <c:v>42571</c:v>
                </c:pt>
                <c:pt idx="367">
                  <c:v>42572</c:v>
                </c:pt>
                <c:pt idx="368">
                  <c:v>42573</c:v>
                </c:pt>
                <c:pt idx="369">
                  <c:v>42576</c:v>
                </c:pt>
                <c:pt idx="370">
                  <c:v>42577</c:v>
                </c:pt>
                <c:pt idx="371">
                  <c:v>42578</c:v>
                </c:pt>
                <c:pt idx="372">
                  <c:v>42579</c:v>
                </c:pt>
                <c:pt idx="373">
                  <c:v>42580</c:v>
                </c:pt>
                <c:pt idx="374">
                  <c:v>42583</c:v>
                </c:pt>
                <c:pt idx="375">
                  <c:v>42584</c:v>
                </c:pt>
                <c:pt idx="376">
                  <c:v>42585</c:v>
                </c:pt>
                <c:pt idx="377">
                  <c:v>42586</c:v>
                </c:pt>
                <c:pt idx="378">
                  <c:v>42587</c:v>
                </c:pt>
                <c:pt idx="379">
                  <c:v>42590</c:v>
                </c:pt>
                <c:pt idx="380">
                  <c:v>42592</c:v>
                </c:pt>
                <c:pt idx="381">
                  <c:v>42593</c:v>
                </c:pt>
                <c:pt idx="382">
                  <c:v>42594</c:v>
                </c:pt>
                <c:pt idx="383">
                  <c:v>42597</c:v>
                </c:pt>
                <c:pt idx="384">
                  <c:v>42598</c:v>
                </c:pt>
                <c:pt idx="385">
                  <c:v>42599</c:v>
                </c:pt>
                <c:pt idx="386">
                  <c:v>42600</c:v>
                </c:pt>
                <c:pt idx="387">
                  <c:v>42601</c:v>
                </c:pt>
                <c:pt idx="388">
                  <c:v>42604</c:v>
                </c:pt>
                <c:pt idx="389">
                  <c:v>42605</c:v>
                </c:pt>
                <c:pt idx="390">
                  <c:v>42606</c:v>
                </c:pt>
                <c:pt idx="391">
                  <c:v>42607</c:v>
                </c:pt>
                <c:pt idx="392">
                  <c:v>42608</c:v>
                </c:pt>
                <c:pt idx="393">
                  <c:v>42611</c:v>
                </c:pt>
                <c:pt idx="394">
                  <c:v>42612</c:v>
                </c:pt>
                <c:pt idx="395">
                  <c:v>42613</c:v>
                </c:pt>
                <c:pt idx="396">
                  <c:v>42614</c:v>
                </c:pt>
                <c:pt idx="397">
                  <c:v>42615</c:v>
                </c:pt>
                <c:pt idx="398">
                  <c:v>42618</c:v>
                </c:pt>
                <c:pt idx="399">
                  <c:v>42619</c:v>
                </c:pt>
                <c:pt idx="400">
                  <c:v>42620</c:v>
                </c:pt>
                <c:pt idx="401">
                  <c:v>42621</c:v>
                </c:pt>
                <c:pt idx="402">
                  <c:v>42622</c:v>
                </c:pt>
                <c:pt idx="403">
                  <c:v>42626</c:v>
                </c:pt>
                <c:pt idx="404">
                  <c:v>42627</c:v>
                </c:pt>
                <c:pt idx="405">
                  <c:v>42632</c:v>
                </c:pt>
                <c:pt idx="406">
                  <c:v>42633</c:v>
                </c:pt>
                <c:pt idx="407">
                  <c:v>42634</c:v>
                </c:pt>
                <c:pt idx="408">
                  <c:v>42635</c:v>
                </c:pt>
                <c:pt idx="409">
                  <c:v>42636</c:v>
                </c:pt>
                <c:pt idx="410">
                  <c:v>42639</c:v>
                </c:pt>
                <c:pt idx="411">
                  <c:v>42640</c:v>
                </c:pt>
                <c:pt idx="412">
                  <c:v>42641</c:v>
                </c:pt>
                <c:pt idx="413">
                  <c:v>42642</c:v>
                </c:pt>
                <c:pt idx="414">
                  <c:v>42643</c:v>
                </c:pt>
                <c:pt idx="415">
                  <c:v>42653</c:v>
                </c:pt>
                <c:pt idx="416">
                  <c:v>42654</c:v>
                </c:pt>
                <c:pt idx="417">
                  <c:v>42655</c:v>
                </c:pt>
                <c:pt idx="418">
                  <c:v>42656</c:v>
                </c:pt>
                <c:pt idx="419">
                  <c:v>42657</c:v>
                </c:pt>
                <c:pt idx="420">
                  <c:v>42660</c:v>
                </c:pt>
                <c:pt idx="421">
                  <c:v>42661</c:v>
                </c:pt>
                <c:pt idx="422">
                  <c:v>42662</c:v>
                </c:pt>
                <c:pt idx="423">
                  <c:v>42663</c:v>
                </c:pt>
                <c:pt idx="424">
                  <c:v>42664</c:v>
                </c:pt>
                <c:pt idx="425">
                  <c:v>42667</c:v>
                </c:pt>
                <c:pt idx="426">
                  <c:v>42668</c:v>
                </c:pt>
                <c:pt idx="427">
                  <c:v>42669</c:v>
                </c:pt>
                <c:pt idx="428">
                  <c:v>42670</c:v>
                </c:pt>
                <c:pt idx="429">
                  <c:v>42671</c:v>
                </c:pt>
                <c:pt idx="430">
                  <c:v>42674</c:v>
                </c:pt>
                <c:pt idx="431">
                  <c:v>42675</c:v>
                </c:pt>
                <c:pt idx="432">
                  <c:v>42676</c:v>
                </c:pt>
                <c:pt idx="433">
                  <c:v>42677</c:v>
                </c:pt>
                <c:pt idx="434">
                  <c:v>42678</c:v>
                </c:pt>
                <c:pt idx="435">
                  <c:v>42681</c:v>
                </c:pt>
                <c:pt idx="436">
                  <c:v>42682</c:v>
                </c:pt>
                <c:pt idx="437">
                  <c:v>42683</c:v>
                </c:pt>
                <c:pt idx="438">
                  <c:v>42684</c:v>
                </c:pt>
                <c:pt idx="439">
                  <c:v>42685</c:v>
                </c:pt>
                <c:pt idx="440">
                  <c:v>42688</c:v>
                </c:pt>
                <c:pt idx="441">
                  <c:v>42689</c:v>
                </c:pt>
                <c:pt idx="442">
                  <c:v>42690</c:v>
                </c:pt>
                <c:pt idx="443">
                  <c:v>42691</c:v>
                </c:pt>
                <c:pt idx="444">
                  <c:v>42692</c:v>
                </c:pt>
                <c:pt idx="445">
                  <c:v>42695</c:v>
                </c:pt>
                <c:pt idx="446">
                  <c:v>42696</c:v>
                </c:pt>
                <c:pt idx="447">
                  <c:v>42697</c:v>
                </c:pt>
                <c:pt idx="448">
                  <c:v>42698</c:v>
                </c:pt>
                <c:pt idx="449">
                  <c:v>42699</c:v>
                </c:pt>
                <c:pt idx="450">
                  <c:v>42702</c:v>
                </c:pt>
                <c:pt idx="451">
                  <c:v>42703</c:v>
                </c:pt>
                <c:pt idx="452">
                  <c:v>42704</c:v>
                </c:pt>
                <c:pt idx="453">
                  <c:v>42705</c:v>
                </c:pt>
                <c:pt idx="454">
                  <c:v>42706</c:v>
                </c:pt>
                <c:pt idx="455">
                  <c:v>42709</c:v>
                </c:pt>
                <c:pt idx="456">
                  <c:v>42710</c:v>
                </c:pt>
                <c:pt idx="457">
                  <c:v>42711</c:v>
                </c:pt>
                <c:pt idx="458">
                  <c:v>42712</c:v>
                </c:pt>
                <c:pt idx="459">
                  <c:v>42713</c:v>
                </c:pt>
                <c:pt idx="460">
                  <c:v>42716</c:v>
                </c:pt>
                <c:pt idx="461">
                  <c:v>42717</c:v>
                </c:pt>
                <c:pt idx="462">
                  <c:v>42718</c:v>
                </c:pt>
                <c:pt idx="463">
                  <c:v>42719</c:v>
                </c:pt>
                <c:pt idx="464">
                  <c:v>42720</c:v>
                </c:pt>
                <c:pt idx="465">
                  <c:v>42723</c:v>
                </c:pt>
                <c:pt idx="466">
                  <c:v>42724</c:v>
                </c:pt>
                <c:pt idx="467">
                  <c:v>42725</c:v>
                </c:pt>
                <c:pt idx="468">
                  <c:v>42726</c:v>
                </c:pt>
                <c:pt idx="469">
                  <c:v>42727</c:v>
                </c:pt>
                <c:pt idx="470">
                  <c:v>42731</c:v>
                </c:pt>
                <c:pt idx="471">
                  <c:v>42732</c:v>
                </c:pt>
                <c:pt idx="472">
                  <c:v>42733</c:v>
                </c:pt>
                <c:pt idx="473">
                  <c:v>42734</c:v>
                </c:pt>
                <c:pt idx="474">
                  <c:v>42738</c:v>
                </c:pt>
                <c:pt idx="475">
                  <c:v>42739</c:v>
                </c:pt>
                <c:pt idx="476">
                  <c:v>42740</c:v>
                </c:pt>
                <c:pt idx="477">
                  <c:v>42741</c:v>
                </c:pt>
                <c:pt idx="478">
                  <c:v>42744</c:v>
                </c:pt>
                <c:pt idx="479">
                  <c:v>42745</c:v>
                </c:pt>
                <c:pt idx="480">
                  <c:v>42746</c:v>
                </c:pt>
                <c:pt idx="481">
                  <c:v>42747</c:v>
                </c:pt>
                <c:pt idx="482">
                  <c:v>42748</c:v>
                </c:pt>
                <c:pt idx="483">
                  <c:v>42751</c:v>
                </c:pt>
                <c:pt idx="484">
                  <c:v>42752</c:v>
                </c:pt>
                <c:pt idx="485">
                  <c:v>42753</c:v>
                </c:pt>
                <c:pt idx="486">
                  <c:v>42754</c:v>
                </c:pt>
                <c:pt idx="487">
                  <c:v>42755</c:v>
                </c:pt>
                <c:pt idx="488">
                  <c:v>42758</c:v>
                </c:pt>
                <c:pt idx="489">
                  <c:v>42759</c:v>
                </c:pt>
                <c:pt idx="490">
                  <c:v>42760</c:v>
                </c:pt>
                <c:pt idx="491">
                  <c:v>42761</c:v>
                </c:pt>
                <c:pt idx="492">
                  <c:v>42769</c:v>
                </c:pt>
                <c:pt idx="493">
                  <c:v>42772</c:v>
                </c:pt>
                <c:pt idx="494">
                  <c:v>42773</c:v>
                </c:pt>
                <c:pt idx="495">
                  <c:v>42774</c:v>
                </c:pt>
                <c:pt idx="496">
                  <c:v>42775</c:v>
                </c:pt>
                <c:pt idx="497">
                  <c:v>42776</c:v>
                </c:pt>
                <c:pt idx="498">
                  <c:v>42779</c:v>
                </c:pt>
                <c:pt idx="499">
                  <c:v>42780</c:v>
                </c:pt>
                <c:pt idx="500">
                  <c:v>42781</c:v>
                </c:pt>
                <c:pt idx="501">
                  <c:v>42782</c:v>
                </c:pt>
                <c:pt idx="502">
                  <c:v>42783</c:v>
                </c:pt>
                <c:pt idx="503">
                  <c:v>42786</c:v>
                </c:pt>
                <c:pt idx="504">
                  <c:v>42787</c:v>
                </c:pt>
                <c:pt idx="505">
                  <c:v>42788</c:v>
                </c:pt>
                <c:pt idx="506">
                  <c:v>42789</c:v>
                </c:pt>
                <c:pt idx="507">
                  <c:v>42790</c:v>
                </c:pt>
                <c:pt idx="508">
                  <c:v>42793</c:v>
                </c:pt>
                <c:pt idx="509">
                  <c:v>42794</c:v>
                </c:pt>
                <c:pt idx="510">
                  <c:v>42795</c:v>
                </c:pt>
                <c:pt idx="511">
                  <c:v>42796</c:v>
                </c:pt>
                <c:pt idx="512">
                  <c:v>42797</c:v>
                </c:pt>
                <c:pt idx="513">
                  <c:v>42800</c:v>
                </c:pt>
                <c:pt idx="514">
                  <c:v>42801</c:v>
                </c:pt>
                <c:pt idx="515">
                  <c:v>42802</c:v>
                </c:pt>
                <c:pt idx="516">
                  <c:v>42803</c:v>
                </c:pt>
                <c:pt idx="517">
                  <c:v>42804</c:v>
                </c:pt>
                <c:pt idx="518">
                  <c:v>42807</c:v>
                </c:pt>
                <c:pt idx="519">
                  <c:v>42808</c:v>
                </c:pt>
                <c:pt idx="520">
                  <c:v>42809</c:v>
                </c:pt>
                <c:pt idx="521">
                  <c:v>42810</c:v>
                </c:pt>
                <c:pt idx="522">
                  <c:v>42811</c:v>
                </c:pt>
                <c:pt idx="523">
                  <c:v>42814</c:v>
                </c:pt>
                <c:pt idx="524">
                  <c:v>42815</c:v>
                </c:pt>
                <c:pt idx="525">
                  <c:v>42816</c:v>
                </c:pt>
                <c:pt idx="526">
                  <c:v>42817</c:v>
                </c:pt>
                <c:pt idx="527">
                  <c:v>42818</c:v>
                </c:pt>
                <c:pt idx="528">
                  <c:v>42821</c:v>
                </c:pt>
                <c:pt idx="529">
                  <c:v>42822</c:v>
                </c:pt>
                <c:pt idx="530">
                  <c:v>42823</c:v>
                </c:pt>
                <c:pt idx="531">
                  <c:v>42824</c:v>
                </c:pt>
                <c:pt idx="532">
                  <c:v>42825</c:v>
                </c:pt>
                <c:pt idx="533">
                  <c:v>42830</c:v>
                </c:pt>
                <c:pt idx="534">
                  <c:v>42831</c:v>
                </c:pt>
                <c:pt idx="535">
                  <c:v>42832</c:v>
                </c:pt>
                <c:pt idx="536">
                  <c:v>42835</c:v>
                </c:pt>
                <c:pt idx="537">
                  <c:v>42836</c:v>
                </c:pt>
                <c:pt idx="538">
                  <c:v>42837</c:v>
                </c:pt>
                <c:pt idx="539">
                  <c:v>42838</c:v>
                </c:pt>
                <c:pt idx="540">
                  <c:v>42842</c:v>
                </c:pt>
                <c:pt idx="541">
                  <c:v>42843</c:v>
                </c:pt>
                <c:pt idx="542">
                  <c:v>42844</c:v>
                </c:pt>
                <c:pt idx="543">
                  <c:v>42845</c:v>
                </c:pt>
                <c:pt idx="544">
                  <c:v>42846</c:v>
                </c:pt>
                <c:pt idx="545">
                  <c:v>42849</c:v>
                </c:pt>
                <c:pt idx="546">
                  <c:v>42850</c:v>
                </c:pt>
                <c:pt idx="547">
                  <c:v>42851</c:v>
                </c:pt>
                <c:pt idx="548">
                  <c:v>42852</c:v>
                </c:pt>
                <c:pt idx="549">
                  <c:v>42853</c:v>
                </c:pt>
                <c:pt idx="550">
                  <c:v>42857</c:v>
                </c:pt>
                <c:pt idx="551">
                  <c:v>42858</c:v>
                </c:pt>
                <c:pt idx="552">
                  <c:v>42859</c:v>
                </c:pt>
                <c:pt idx="553">
                  <c:v>42860</c:v>
                </c:pt>
                <c:pt idx="554">
                  <c:v>42863</c:v>
                </c:pt>
                <c:pt idx="555">
                  <c:v>42864</c:v>
                </c:pt>
                <c:pt idx="556">
                  <c:v>42866</c:v>
                </c:pt>
                <c:pt idx="557">
                  <c:v>42867</c:v>
                </c:pt>
                <c:pt idx="558">
                  <c:v>42870</c:v>
                </c:pt>
                <c:pt idx="559">
                  <c:v>42871</c:v>
                </c:pt>
                <c:pt idx="560">
                  <c:v>42872</c:v>
                </c:pt>
                <c:pt idx="561">
                  <c:v>42873</c:v>
                </c:pt>
                <c:pt idx="562">
                  <c:v>42874</c:v>
                </c:pt>
                <c:pt idx="563">
                  <c:v>42877</c:v>
                </c:pt>
                <c:pt idx="564">
                  <c:v>42878</c:v>
                </c:pt>
                <c:pt idx="565">
                  <c:v>42879</c:v>
                </c:pt>
                <c:pt idx="566">
                  <c:v>42880</c:v>
                </c:pt>
                <c:pt idx="567">
                  <c:v>42881</c:v>
                </c:pt>
                <c:pt idx="568">
                  <c:v>42886</c:v>
                </c:pt>
                <c:pt idx="569">
                  <c:v>42887</c:v>
                </c:pt>
                <c:pt idx="570">
                  <c:v>42888</c:v>
                </c:pt>
                <c:pt idx="571">
                  <c:v>42891</c:v>
                </c:pt>
                <c:pt idx="572">
                  <c:v>42892</c:v>
                </c:pt>
                <c:pt idx="573">
                  <c:v>42893</c:v>
                </c:pt>
                <c:pt idx="574">
                  <c:v>42894</c:v>
                </c:pt>
                <c:pt idx="575">
                  <c:v>42895</c:v>
                </c:pt>
                <c:pt idx="576">
                  <c:v>42898</c:v>
                </c:pt>
                <c:pt idx="577">
                  <c:v>42899</c:v>
                </c:pt>
                <c:pt idx="578">
                  <c:v>42900</c:v>
                </c:pt>
                <c:pt idx="579">
                  <c:v>42901</c:v>
                </c:pt>
                <c:pt idx="580">
                  <c:v>42902</c:v>
                </c:pt>
                <c:pt idx="581">
                  <c:v>42905</c:v>
                </c:pt>
                <c:pt idx="582">
                  <c:v>42906</c:v>
                </c:pt>
                <c:pt idx="583">
                  <c:v>42907</c:v>
                </c:pt>
                <c:pt idx="584">
                  <c:v>42908</c:v>
                </c:pt>
                <c:pt idx="585">
                  <c:v>42909</c:v>
                </c:pt>
                <c:pt idx="586">
                  <c:v>42913</c:v>
                </c:pt>
                <c:pt idx="587">
                  <c:v>42914</c:v>
                </c:pt>
                <c:pt idx="588">
                  <c:v>42915</c:v>
                </c:pt>
                <c:pt idx="589">
                  <c:v>42916</c:v>
                </c:pt>
                <c:pt idx="590">
                  <c:v>42919</c:v>
                </c:pt>
                <c:pt idx="591">
                  <c:v>42920</c:v>
                </c:pt>
                <c:pt idx="592">
                  <c:v>42921</c:v>
                </c:pt>
                <c:pt idx="593">
                  <c:v>42922</c:v>
                </c:pt>
                <c:pt idx="594">
                  <c:v>42923</c:v>
                </c:pt>
                <c:pt idx="595">
                  <c:v>42926</c:v>
                </c:pt>
                <c:pt idx="596">
                  <c:v>42927</c:v>
                </c:pt>
                <c:pt idx="597">
                  <c:v>42928</c:v>
                </c:pt>
                <c:pt idx="598">
                  <c:v>42929</c:v>
                </c:pt>
                <c:pt idx="599">
                  <c:v>42930</c:v>
                </c:pt>
                <c:pt idx="600">
                  <c:v>42933</c:v>
                </c:pt>
                <c:pt idx="601">
                  <c:v>42934</c:v>
                </c:pt>
                <c:pt idx="602">
                  <c:v>42935</c:v>
                </c:pt>
                <c:pt idx="603">
                  <c:v>42936</c:v>
                </c:pt>
                <c:pt idx="604">
                  <c:v>42937</c:v>
                </c:pt>
                <c:pt idx="605">
                  <c:v>42940</c:v>
                </c:pt>
                <c:pt idx="606">
                  <c:v>42941</c:v>
                </c:pt>
                <c:pt idx="607">
                  <c:v>42942</c:v>
                </c:pt>
                <c:pt idx="608">
                  <c:v>42943</c:v>
                </c:pt>
                <c:pt idx="609">
                  <c:v>42944</c:v>
                </c:pt>
                <c:pt idx="610">
                  <c:v>42947</c:v>
                </c:pt>
                <c:pt idx="611">
                  <c:v>42948</c:v>
                </c:pt>
                <c:pt idx="612">
                  <c:v>42949</c:v>
                </c:pt>
                <c:pt idx="613">
                  <c:v>42950</c:v>
                </c:pt>
                <c:pt idx="614">
                  <c:v>42951</c:v>
                </c:pt>
                <c:pt idx="615">
                  <c:v>42954</c:v>
                </c:pt>
                <c:pt idx="616">
                  <c:v>42955</c:v>
                </c:pt>
                <c:pt idx="617">
                  <c:v>42957</c:v>
                </c:pt>
                <c:pt idx="618">
                  <c:v>42958</c:v>
                </c:pt>
                <c:pt idx="619">
                  <c:v>42961</c:v>
                </c:pt>
                <c:pt idx="620">
                  <c:v>42962</c:v>
                </c:pt>
                <c:pt idx="621">
                  <c:v>42963</c:v>
                </c:pt>
                <c:pt idx="622">
                  <c:v>42964</c:v>
                </c:pt>
                <c:pt idx="623">
                  <c:v>42965</c:v>
                </c:pt>
                <c:pt idx="624">
                  <c:v>42968</c:v>
                </c:pt>
                <c:pt idx="625">
                  <c:v>42969</c:v>
                </c:pt>
                <c:pt idx="626">
                  <c:v>42970</c:v>
                </c:pt>
                <c:pt idx="627">
                  <c:v>42971</c:v>
                </c:pt>
                <c:pt idx="628">
                  <c:v>42972</c:v>
                </c:pt>
                <c:pt idx="629">
                  <c:v>42975</c:v>
                </c:pt>
                <c:pt idx="630">
                  <c:v>42976</c:v>
                </c:pt>
                <c:pt idx="631">
                  <c:v>42977</c:v>
                </c:pt>
                <c:pt idx="632">
                  <c:v>42978</c:v>
                </c:pt>
                <c:pt idx="633">
                  <c:v>42982</c:v>
                </c:pt>
                <c:pt idx="634">
                  <c:v>42983</c:v>
                </c:pt>
                <c:pt idx="635">
                  <c:v>42984</c:v>
                </c:pt>
                <c:pt idx="636">
                  <c:v>42985</c:v>
                </c:pt>
                <c:pt idx="637">
                  <c:v>42986</c:v>
                </c:pt>
                <c:pt idx="638">
                  <c:v>42989</c:v>
                </c:pt>
                <c:pt idx="639">
                  <c:v>42990</c:v>
                </c:pt>
                <c:pt idx="640">
                  <c:v>42991</c:v>
                </c:pt>
                <c:pt idx="641">
                  <c:v>42992</c:v>
                </c:pt>
                <c:pt idx="642">
                  <c:v>42993</c:v>
                </c:pt>
                <c:pt idx="643">
                  <c:v>42996</c:v>
                </c:pt>
                <c:pt idx="644">
                  <c:v>42997</c:v>
                </c:pt>
                <c:pt idx="645">
                  <c:v>42998</c:v>
                </c:pt>
                <c:pt idx="646">
                  <c:v>42999</c:v>
                </c:pt>
                <c:pt idx="647">
                  <c:v>43000</c:v>
                </c:pt>
                <c:pt idx="648">
                  <c:v>43003</c:v>
                </c:pt>
                <c:pt idx="649">
                  <c:v>43004</c:v>
                </c:pt>
                <c:pt idx="650">
                  <c:v>43005</c:v>
                </c:pt>
                <c:pt idx="651">
                  <c:v>43006</c:v>
                </c:pt>
                <c:pt idx="652">
                  <c:v>43007</c:v>
                </c:pt>
                <c:pt idx="653">
                  <c:v>43017</c:v>
                </c:pt>
                <c:pt idx="654">
                  <c:v>43018</c:v>
                </c:pt>
                <c:pt idx="655">
                  <c:v>43019</c:v>
                </c:pt>
                <c:pt idx="656">
                  <c:v>43020</c:v>
                </c:pt>
                <c:pt idx="657">
                  <c:v>43021</c:v>
                </c:pt>
                <c:pt idx="658">
                  <c:v>43024</c:v>
                </c:pt>
                <c:pt idx="659">
                  <c:v>43025</c:v>
                </c:pt>
                <c:pt idx="660">
                  <c:v>43027</c:v>
                </c:pt>
                <c:pt idx="661">
                  <c:v>43028</c:v>
                </c:pt>
                <c:pt idx="662">
                  <c:v>43031</c:v>
                </c:pt>
                <c:pt idx="663">
                  <c:v>43032</c:v>
                </c:pt>
                <c:pt idx="664">
                  <c:v>43033</c:v>
                </c:pt>
                <c:pt idx="665">
                  <c:v>43034</c:v>
                </c:pt>
                <c:pt idx="666">
                  <c:v>43035</c:v>
                </c:pt>
                <c:pt idx="667">
                  <c:v>43038</c:v>
                </c:pt>
                <c:pt idx="668">
                  <c:v>43039</c:v>
                </c:pt>
                <c:pt idx="669">
                  <c:v>43040</c:v>
                </c:pt>
                <c:pt idx="670">
                  <c:v>43041</c:v>
                </c:pt>
                <c:pt idx="671">
                  <c:v>43042</c:v>
                </c:pt>
                <c:pt idx="672">
                  <c:v>43045</c:v>
                </c:pt>
                <c:pt idx="673">
                  <c:v>43046</c:v>
                </c:pt>
                <c:pt idx="674">
                  <c:v>43047</c:v>
                </c:pt>
                <c:pt idx="675">
                  <c:v>43048</c:v>
                </c:pt>
                <c:pt idx="676">
                  <c:v>43049</c:v>
                </c:pt>
                <c:pt idx="677">
                  <c:v>43052</c:v>
                </c:pt>
                <c:pt idx="678">
                  <c:v>43053</c:v>
                </c:pt>
                <c:pt idx="679">
                  <c:v>43054</c:v>
                </c:pt>
                <c:pt idx="680">
                  <c:v>43055</c:v>
                </c:pt>
                <c:pt idx="681">
                  <c:v>43056</c:v>
                </c:pt>
                <c:pt idx="682">
                  <c:v>43059</c:v>
                </c:pt>
                <c:pt idx="683">
                  <c:v>43060</c:v>
                </c:pt>
                <c:pt idx="684">
                  <c:v>43061</c:v>
                </c:pt>
                <c:pt idx="685">
                  <c:v>43062</c:v>
                </c:pt>
                <c:pt idx="686">
                  <c:v>43063</c:v>
                </c:pt>
                <c:pt idx="687">
                  <c:v>43066</c:v>
                </c:pt>
                <c:pt idx="688">
                  <c:v>43067</c:v>
                </c:pt>
                <c:pt idx="689">
                  <c:v>43068</c:v>
                </c:pt>
                <c:pt idx="690">
                  <c:v>43069</c:v>
                </c:pt>
                <c:pt idx="691">
                  <c:v>43070</c:v>
                </c:pt>
                <c:pt idx="692">
                  <c:v>43073</c:v>
                </c:pt>
                <c:pt idx="693">
                  <c:v>43074</c:v>
                </c:pt>
                <c:pt idx="694">
                  <c:v>43075</c:v>
                </c:pt>
                <c:pt idx="695">
                  <c:v>43076</c:v>
                </c:pt>
                <c:pt idx="696">
                  <c:v>43077</c:v>
                </c:pt>
                <c:pt idx="697">
                  <c:v>43080</c:v>
                </c:pt>
                <c:pt idx="698">
                  <c:v>43081</c:v>
                </c:pt>
                <c:pt idx="699">
                  <c:v>43082</c:v>
                </c:pt>
                <c:pt idx="700">
                  <c:v>43083</c:v>
                </c:pt>
                <c:pt idx="701">
                  <c:v>43084</c:v>
                </c:pt>
                <c:pt idx="702">
                  <c:v>43087</c:v>
                </c:pt>
                <c:pt idx="703">
                  <c:v>43088</c:v>
                </c:pt>
                <c:pt idx="704">
                  <c:v>43089</c:v>
                </c:pt>
                <c:pt idx="705">
                  <c:v>43090</c:v>
                </c:pt>
                <c:pt idx="706">
                  <c:v>43091</c:v>
                </c:pt>
                <c:pt idx="707">
                  <c:v>43095</c:v>
                </c:pt>
                <c:pt idx="708">
                  <c:v>43096</c:v>
                </c:pt>
                <c:pt idx="709">
                  <c:v>43097</c:v>
                </c:pt>
                <c:pt idx="710">
                  <c:v>43098</c:v>
                </c:pt>
                <c:pt idx="711">
                  <c:v>43102</c:v>
                </c:pt>
                <c:pt idx="712">
                  <c:v>43103</c:v>
                </c:pt>
                <c:pt idx="713">
                  <c:v>43104</c:v>
                </c:pt>
                <c:pt idx="714">
                  <c:v>43105</c:v>
                </c:pt>
                <c:pt idx="715">
                  <c:v>43108</c:v>
                </c:pt>
                <c:pt idx="716">
                  <c:v>43109</c:v>
                </c:pt>
                <c:pt idx="717">
                  <c:v>43110</c:v>
                </c:pt>
                <c:pt idx="718">
                  <c:v>43111</c:v>
                </c:pt>
                <c:pt idx="719">
                  <c:v>43112</c:v>
                </c:pt>
                <c:pt idx="720">
                  <c:v>43115</c:v>
                </c:pt>
                <c:pt idx="721">
                  <c:v>43116</c:v>
                </c:pt>
                <c:pt idx="722">
                  <c:v>43117</c:v>
                </c:pt>
                <c:pt idx="723">
                  <c:v>43118</c:v>
                </c:pt>
                <c:pt idx="724">
                  <c:v>43119</c:v>
                </c:pt>
                <c:pt idx="725">
                  <c:v>43122</c:v>
                </c:pt>
                <c:pt idx="726">
                  <c:v>43123</c:v>
                </c:pt>
                <c:pt idx="727">
                  <c:v>43124</c:v>
                </c:pt>
                <c:pt idx="728">
                  <c:v>43125</c:v>
                </c:pt>
                <c:pt idx="729">
                  <c:v>43126</c:v>
                </c:pt>
                <c:pt idx="730">
                  <c:v>43129</c:v>
                </c:pt>
                <c:pt idx="731">
                  <c:v>43130</c:v>
                </c:pt>
                <c:pt idx="732">
                  <c:v>43131</c:v>
                </c:pt>
                <c:pt idx="733">
                  <c:v>43132</c:v>
                </c:pt>
                <c:pt idx="734">
                  <c:v>43133</c:v>
                </c:pt>
                <c:pt idx="735">
                  <c:v>43136</c:v>
                </c:pt>
                <c:pt idx="736">
                  <c:v>43137</c:v>
                </c:pt>
                <c:pt idx="737">
                  <c:v>43138</c:v>
                </c:pt>
                <c:pt idx="738">
                  <c:v>43139</c:v>
                </c:pt>
                <c:pt idx="739">
                  <c:v>43140</c:v>
                </c:pt>
                <c:pt idx="740">
                  <c:v>43143</c:v>
                </c:pt>
                <c:pt idx="741">
                  <c:v>43144</c:v>
                </c:pt>
                <c:pt idx="742">
                  <c:v>43145</c:v>
                </c:pt>
                <c:pt idx="743">
                  <c:v>43153</c:v>
                </c:pt>
                <c:pt idx="744">
                  <c:v>43154</c:v>
                </c:pt>
                <c:pt idx="745">
                  <c:v>43157</c:v>
                </c:pt>
                <c:pt idx="746">
                  <c:v>43158</c:v>
                </c:pt>
                <c:pt idx="747">
                  <c:v>43159</c:v>
                </c:pt>
                <c:pt idx="748">
                  <c:v>43160</c:v>
                </c:pt>
                <c:pt idx="749">
                  <c:v>43161</c:v>
                </c:pt>
                <c:pt idx="750">
                  <c:v>43164</c:v>
                </c:pt>
                <c:pt idx="751">
                  <c:v>43165</c:v>
                </c:pt>
                <c:pt idx="752">
                  <c:v>43166</c:v>
                </c:pt>
                <c:pt idx="753">
                  <c:v>43167</c:v>
                </c:pt>
                <c:pt idx="754">
                  <c:v>43168</c:v>
                </c:pt>
                <c:pt idx="755">
                  <c:v>43171</c:v>
                </c:pt>
                <c:pt idx="756">
                  <c:v>43172</c:v>
                </c:pt>
                <c:pt idx="757">
                  <c:v>43173</c:v>
                </c:pt>
                <c:pt idx="758">
                  <c:v>43174</c:v>
                </c:pt>
                <c:pt idx="759">
                  <c:v>43175</c:v>
                </c:pt>
                <c:pt idx="760">
                  <c:v>43178</c:v>
                </c:pt>
                <c:pt idx="761">
                  <c:v>43179</c:v>
                </c:pt>
                <c:pt idx="762">
                  <c:v>43180</c:v>
                </c:pt>
                <c:pt idx="763">
                  <c:v>43181</c:v>
                </c:pt>
                <c:pt idx="764">
                  <c:v>43182</c:v>
                </c:pt>
                <c:pt idx="765">
                  <c:v>43185</c:v>
                </c:pt>
                <c:pt idx="766">
                  <c:v>43186</c:v>
                </c:pt>
                <c:pt idx="767">
                  <c:v>43187</c:v>
                </c:pt>
                <c:pt idx="768">
                  <c:v>43188</c:v>
                </c:pt>
                <c:pt idx="769">
                  <c:v>43192</c:v>
                </c:pt>
                <c:pt idx="770">
                  <c:v>43193</c:v>
                </c:pt>
                <c:pt idx="771">
                  <c:v>43194</c:v>
                </c:pt>
                <c:pt idx="772">
                  <c:v>43199</c:v>
                </c:pt>
                <c:pt idx="773">
                  <c:v>43200</c:v>
                </c:pt>
                <c:pt idx="774">
                  <c:v>43201</c:v>
                </c:pt>
                <c:pt idx="775">
                  <c:v>43202</c:v>
                </c:pt>
                <c:pt idx="776">
                  <c:v>43203</c:v>
                </c:pt>
                <c:pt idx="777">
                  <c:v>43206</c:v>
                </c:pt>
                <c:pt idx="778">
                  <c:v>43207</c:v>
                </c:pt>
                <c:pt idx="779">
                  <c:v>43208</c:v>
                </c:pt>
                <c:pt idx="780">
                  <c:v>43209</c:v>
                </c:pt>
                <c:pt idx="781">
                  <c:v>43210</c:v>
                </c:pt>
                <c:pt idx="782">
                  <c:v>43213</c:v>
                </c:pt>
                <c:pt idx="783">
                  <c:v>43214</c:v>
                </c:pt>
                <c:pt idx="784">
                  <c:v>43215</c:v>
                </c:pt>
                <c:pt idx="785">
                  <c:v>43216</c:v>
                </c:pt>
                <c:pt idx="786">
                  <c:v>43217</c:v>
                </c:pt>
                <c:pt idx="787">
                  <c:v>43222</c:v>
                </c:pt>
                <c:pt idx="788">
                  <c:v>43223</c:v>
                </c:pt>
                <c:pt idx="789">
                  <c:v>43224</c:v>
                </c:pt>
                <c:pt idx="790">
                  <c:v>43227</c:v>
                </c:pt>
                <c:pt idx="791">
                  <c:v>43228</c:v>
                </c:pt>
                <c:pt idx="792">
                  <c:v>43229</c:v>
                </c:pt>
                <c:pt idx="793">
                  <c:v>43230</c:v>
                </c:pt>
                <c:pt idx="794">
                  <c:v>43231</c:v>
                </c:pt>
                <c:pt idx="795">
                  <c:v>43234</c:v>
                </c:pt>
                <c:pt idx="796">
                  <c:v>43235</c:v>
                </c:pt>
                <c:pt idx="797">
                  <c:v>43236</c:v>
                </c:pt>
                <c:pt idx="798">
                  <c:v>43237</c:v>
                </c:pt>
                <c:pt idx="799">
                  <c:v>43238</c:v>
                </c:pt>
                <c:pt idx="800">
                  <c:v>43241</c:v>
                </c:pt>
                <c:pt idx="801">
                  <c:v>43242</c:v>
                </c:pt>
                <c:pt idx="802">
                  <c:v>43243</c:v>
                </c:pt>
                <c:pt idx="803">
                  <c:v>43244</c:v>
                </c:pt>
                <c:pt idx="804">
                  <c:v>43245</c:v>
                </c:pt>
                <c:pt idx="805">
                  <c:v>43248</c:v>
                </c:pt>
                <c:pt idx="806">
                  <c:v>43250</c:v>
                </c:pt>
                <c:pt idx="807">
                  <c:v>43251</c:v>
                </c:pt>
                <c:pt idx="808">
                  <c:v>43252</c:v>
                </c:pt>
                <c:pt idx="809">
                  <c:v>43255</c:v>
                </c:pt>
                <c:pt idx="810">
                  <c:v>43256</c:v>
                </c:pt>
                <c:pt idx="811">
                  <c:v>43257</c:v>
                </c:pt>
                <c:pt idx="812">
                  <c:v>43258</c:v>
                </c:pt>
                <c:pt idx="813">
                  <c:v>43259</c:v>
                </c:pt>
                <c:pt idx="814">
                  <c:v>43262</c:v>
                </c:pt>
                <c:pt idx="815">
                  <c:v>43263</c:v>
                </c:pt>
                <c:pt idx="816">
                  <c:v>43264</c:v>
                </c:pt>
                <c:pt idx="817">
                  <c:v>43265</c:v>
                </c:pt>
                <c:pt idx="818">
                  <c:v>43270</c:v>
                </c:pt>
                <c:pt idx="819">
                  <c:v>43271</c:v>
                </c:pt>
                <c:pt idx="820">
                  <c:v>43272</c:v>
                </c:pt>
                <c:pt idx="821">
                  <c:v>43273</c:v>
                </c:pt>
                <c:pt idx="822">
                  <c:v>43276</c:v>
                </c:pt>
                <c:pt idx="823">
                  <c:v>43277</c:v>
                </c:pt>
                <c:pt idx="824">
                  <c:v>43278</c:v>
                </c:pt>
                <c:pt idx="825">
                  <c:v>43279</c:v>
                </c:pt>
                <c:pt idx="826">
                  <c:v>43280</c:v>
                </c:pt>
                <c:pt idx="827">
                  <c:v>43283</c:v>
                </c:pt>
                <c:pt idx="828">
                  <c:v>43284</c:v>
                </c:pt>
                <c:pt idx="829">
                  <c:v>43285</c:v>
                </c:pt>
                <c:pt idx="830">
                  <c:v>43286</c:v>
                </c:pt>
                <c:pt idx="831">
                  <c:v>43287</c:v>
                </c:pt>
                <c:pt idx="832">
                  <c:v>43290</c:v>
                </c:pt>
                <c:pt idx="833">
                  <c:v>43291</c:v>
                </c:pt>
                <c:pt idx="834">
                  <c:v>43292</c:v>
                </c:pt>
                <c:pt idx="835">
                  <c:v>43293</c:v>
                </c:pt>
                <c:pt idx="836">
                  <c:v>43294</c:v>
                </c:pt>
                <c:pt idx="837">
                  <c:v>43297</c:v>
                </c:pt>
                <c:pt idx="838">
                  <c:v>43298</c:v>
                </c:pt>
                <c:pt idx="839">
                  <c:v>43299</c:v>
                </c:pt>
                <c:pt idx="840">
                  <c:v>43300</c:v>
                </c:pt>
                <c:pt idx="841">
                  <c:v>43301</c:v>
                </c:pt>
                <c:pt idx="842">
                  <c:v>43304</c:v>
                </c:pt>
                <c:pt idx="843">
                  <c:v>43305</c:v>
                </c:pt>
                <c:pt idx="844">
                  <c:v>43306</c:v>
                </c:pt>
                <c:pt idx="845">
                  <c:v>43307</c:v>
                </c:pt>
                <c:pt idx="846">
                  <c:v>43308</c:v>
                </c:pt>
                <c:pt idx="847">
                  <c:v>43311</c:v>
                </c:pt>
                <c:pt idx="848">
                  <c:v>43312</c:v>
                </c:pt>
                <c:pt idx="849">
                  <c:v>43313</c:v>
                </c:pt>
                <c:pt idx="850">
                  <c:v>43314</c:v>
                </c:pt>
                <c:pt idx="851">
                  <c:v>43315</c:v>
                </c:pt>
                <c:pt idx="852">
                  <c:v>43318</c:v>
                </c:pt>
                <c:pt idx="853">
                  <c:v>43319</c:v>
                </c:pt>
                <c:pt idx="854">
                  <c:v>43320</c:v>
                </c:pt>
                <c:pt idx="855">
                  <c:v>43322</c:v>
                </c:pt>
                <c:pt idx="856">
                  <c:v>43325</c:v>
                </c:pt>
                <c:pt idx="857">
                  <c:v>43326</c:v>
                </c:pt>
                <c:pt idx="858">
                  <c:v>43327</c:v>
                </c:pt>
                <c:pt idx="859">
                  <c:v>43328</c:v>
                </c:pt>
                <c:pt idx="860">
                  <c:v>43329</c:v>
                </c:pt>
                <c:pt idx="861">
                  <c:v>43332</c:v>
                </c:pt>
                <c:pt idx="862">
                  <c:v>43333</c:v>
                </c:pt>
                <c:pt idx="863">
                  <c:v>43335</c:v>
                </c:pt>
                <c:pt idx="864">
                  <c:v>43336</c:v>
                </c:pt>
                <c:pt idx="865">
                  <c:v>43339</c:v>
                </c:pt>
                <c:pt idx="866">
                  <c:v>43340</c:v>
                </c:pt>
                <c:pt idx="867">
                  <c:v>43341</c:v>
                </c:pt>
                <c:pt idx="868">
                  <c:v>43342</c:v>
                </c:pt>
                <c:pt idx="869">
                  <c:v>43343</c:v>
                </c:pt>
                <c:pt idx="870">
                  <c:v>43346</c:v>
                </c:pt>
                <c:pt idx="871">
                  <c:v>43347</c:v>
                </c:pt>
                <c:pt idx="872">
                  <c:v>43348</c:v>
                </c:pt>
                <c:pt idx="873">
                  <c:v>43349</c:v>
                </c:pt>
                <c:pt idx="874">
                  <c:v>43350</c:v>
                </c:pt>
                <c:pt idx="875">
                  <c:v>43353</c:v>
                </c:pt>
                <c:pt idx="876">
                  <c:v>43354</c:v>
                </c:pt>
                <c:pt idx="877">
                  <c:v>43355</c:v>
                </c:pt>
                <c:pt idx="878">
                  <c:v>43356</c:v>
                </c:pt>
                <c:pt idx="879">
                  <c:v>43357</c:v>
                </c:pt>
                <c:pt idx="880">
                  <c:v>43360</c:v>
                </c:pt>
                <c:pt idx="881">
                  <c:v>43361</c:v>
                </c:pt>
                <c:pt idx="882">
                  <c:v>43362</c:v>
                </c:pt>
                <c:pt idx="883">
                  <c:v>43363</c:v>
                </c:pt>
                <c:pt idx="884">
                  <c:v>43364</c:v>
                </c:pt>
                <c:pt idx="885">
                  <c:v>43368</c:v>
                </c:pt>
                <c:pt idx="886">
                  <c:v>43369</c:v>
                </c:pt>
                <c:pt idx="887">
                  <c:v>43370</c:v>
                </c:pt>
                <c:pt idx="888">
                  <c:v>43371</c:v>
                </c:pt>
                <c:pt idx="889">
                  <c:v>43381</c:v>
                </c:pt>
                <c:pt idx="890">
                  <c:v>43382</c:v>
                </c:pt>
                <c:pt idx="891">
                  <c:v>43383</c:v>
                </c:pt>
                <c:pt idx="892">
                  <c:v>43384</c:v>
                </c:pt>
                <c:pt idx="893">
                  <c:v>43385</c:v>
                </c:pt>
                <c:pt idx="894">
                  <c:v>43388</c:v>
                </c:pt>
                <c:pt idx="895">
                  <c:v>43389</c:v>
                </c:pt>
                <c:pt idx="896">
                  <c:v>43390</c:v>
                </c:pt>
                <c:pt idx="897">
                  <c:v>43391</c:v>
                </c:pt>
                <c:pt idx="898">
                  <c:v>43392</c:v>
                </c:pt>
                <c:pt idx="899">
                  <c:v>43395</c:v>
                </c:pt>
                <c:pt idx="900">
                  <c:v>43396</c:v>
                </c:pt>
                <c:pt idx="901">
                  <c:v>43397</c:v>
                </c:pt>
                <c:pt idx="902">
                  <c:v>43398</c:v>
                </c:pt>
                <c:pt idx="903">
                  <c:v>43399</c:v>
                </c:pt>
                <c:pt idx="904">
                  <c:v>43402</c:v>
                </c:pt>
                <c:pt idx="905">
                  <c:v>43403</c:v>
                </c:pt>
                <c:pt idx="906">
                  <c:v>43404</c:v>
                </c:pt>
                <c:pt idx="907">
                  <c:v>43405</c:v>
                </c:pt>
                <c:pt idx="908">
                  <c:v>43406</c:v>
                </c:pt>
                <c:pt idx="909">
                  <c:v>43409</c:v>
                </c:pt>
                <c:pt idx="910">
                  <c:v>43411</c:v>
                </c:pt>
                <c:pt idx="911">
                  <c:v>43412</c:v>
                </c:pt>
                <c:pt idx="912">
                  <c:v>43413</c:v>
                </c:pt>
                <c:pt idx="913">
                  <c:v>43416</c:v>
                </c:pt>
                <c:pt idx="914">
                  <c:v>43417</c:v>
                </c:pt>
                <c:pt idx="915">
                  <c:v>43418</c:v>
                </c:pt>
                <c:pt idx="916">
                  <c:v>43419</c:v>
                </c:pt>
                <c:pt idx="917">
                  <c:v>43420</c:v>
                </c:pt>
                <c:pt idx="918">
                  <c:v>43423</c:v>
                </c:pt>
                <c:pt idx="919">
                  <c:v>43424</c:v>
                </c:pt>
                <c:pt idx="920">
                  <c:v>43425</c:v>
                </c:pt>
                <c:pt idx="921">
                  <c:v>43426</c:v>
                </c:pt>
                <c:pt idx="922">
                  <c:v>43427</c:v>
                </c:pt>
                <c:pt idx="923">
                  <c:v>43430</c:v>
                </c:pt>
                <c:pt idx="924">
                  <c:v>43431</c:v>
                </c:pt>
                <c:pt idx="925">
                  <c:v>43432</c:v>
                </c:pt>
                <c:pt idx="926">
                  <c:v>43433</c:v>
                </c:pt>
                <c:pt idx="927">
                  <c:v>43434</c:v>
                </c:pt>
                <c:pt idx="928">
                  <c:v>43437</c:v>
                </c:pt>
                <c:pt idx="929">
                  <c:v>43438</c:v>
                </c:pt>
                <c:pt idx="930">
                  <c:v>43439</c:v>
                </c:pt>
                <c:pt idx="931">
                  <c:v>43440</c:v>
                </c:pt>
                <c:pt idx="932">
                  <c:v>43441</c:v>
                </c:pt>
                <c:pt idx="933">
                  <c:v>43444</c:v>
                </c:pt>
                <c:pt idx="934">
                  <c:v>43445</c:v>
                </c:pt>
                <c:pt idx="935">
                  <c:v>43446</c:v>
                </c:pt>
                <c:pt idx="936">
                  <c:v>43447</c:v>
                </c:pt>
                <c:pt idx="937">
                  <c:v>43448</c:v>
                </c:pt>
                <c:pt idx="938">
                  <c:v>43451</c:v>
                </c:pt>
                <c:pt idx="939">
                  <c:v>43452</c:v>
                </c:pt>
                <c:pt idx="940">
                  <c:v>43453</c:v>
                </c:pt>
                <c:pt idx="941">
                  <c:v>43454</c:v>
                </c:pt>
                <c:pt idx="942">
                  <c:v>43455</c:v>
                </c:pt>
                <c:pt idx="943">
                  <c:v>43460</c:v>
                </c:pt>
                <c:pt idx="944">
                  <c:v>43461</c:v>
                </c:pt>
                <c:pt idx="945">
                  <c:v>43462</c:v>
                </c:pt>
                <c:pt idx="946">
                  <c:v>43467</c:v>
                </c:pt>
                <c:pt idx="947">
                  <c:v>43468</c:v>
                </c:pt>
                <c:pt idx="948">
                  <c:v>43469</c:v>
                </c:pt>
                <c:pt idx="949">
                  <c:v>43472</c:v>
                </c:pt>
                <c:pt idx="950">
                  <c:v>43473</c:v>
                </c:pt>
                <c:pt idx="951">
                  <c:v>43474</c:v>
                </c:pt>
                <c:pt idx="952">
                  <c:v>43475</c:v>
                </c:pt>
                <c:pt idx="953">
                  <c:v>43476</c:v>
                </c:pt>
                <c:pt idx="954">
                  <c:v>43479</c:v>
                </c:pt>
                <c:pt idx="955">
                  <c:v>43480</c:v>
                </c:pt>
                <c:pt idx="956">
                  <c:v>43481</c:v>
                </c:pt>
                <c:pt idx="957">
                  <c:v>43482</c:v>
                </c:pt>
                <c:pt idx="958">
                  <c:v>43483</c:v>
                </c:pt>
                <c:pt idx="959">
                  <c:v>43486</c:v>
                </c:pt>
                <c:pt idx="960">
                  <c:v>43487</c:v>
                </c:pt>
                <c:pt idx="961">
                  <c:v>43488</c:v>
                </c:pt>
                <c:pt idx="962">
                  <c:v>43489</c:v>
                </c:pt>
                <c:pt idx="963">
                  <c:v>43490</c:v>
                </c:pt>
                <c:pt idx="964">
                  <c:v>43493</c:v>
                </c:pt>
                <c:pt idx="965">
                  <c:v>43494</c:v>
                </c:pt>
                <c:pt idx="966">
                  <c:v>43495</c:v>
                </c:pt>
                <c:pt idx="967">
                  <c:v>43496</c:v>
                </c:pt>
                <c:pt idx="968">
                  <c:v>43497</c:v>
                </c:pt>
                <c:pt idx="969">
                  <c:v>43507</c:v>
                </c:pt>
                <c:pt idx="970">
                  <c:v>43508</c:v>
                </c:pt>
                <c:pt idx="971">
                  <c:v>43509</c:v>
                </c:pt>
                <c:pt idx="972">
                  <c:v>43510</c:v>
                </c:pt>
                <c:pt idx="973">
                  <c:v>43511</c:v>
                </c:pt>
                <c:pt idx="974">
                  <c:v>43514</c:v>
                </c:pt>
                <c:pt idx="975">
                  <c:v>43515</c:v>
                </c:pt>
                <c:pt idx="976">
                  <c:v>43516</c:v>
                </c:pt>
                <c:pt idx="977">
                  <c:v>43517</c:v>
                </c:pt>
                <c:pt idx="978">
                  <c:v>43518</c:v>
                </c:pt>
                <c:pt idx="979">
                  <c:v>43521</c:v>
                </c:pt>
                <c:pt idx="980">
                  <c:v>43522</c:v>
                </c:pt>
                <c:pt idx="981">
                  <c:v>43523</c:v>
                </c:pt>
                <c:pt idx="982">
                  <c:v>43524</c:v>
                </c:pt>
                <c:pt idx="983">
                  <c:v>43525</c:v>
                </c:pt>
                <c:pt idx="984">
                  <c:v>43528</c:v>
                </c:pt>
                <c:pt idx="985">
                  <c:v>43529</c:v>
                </c:pt>
                <c:pt idx="986">
                  <c:v>43530</c:v>
                </c:pt>
                <c:pt idx="987">
                  <c:v>43531</c:v>
                </c:pt>
                <c:pt idx="988">
                  <c:v>43532</c:v>
                </c:pt>
                <c:pt idx="989">
                  <c:v>43535</c:v>
                </c:pt>
                <c:pt idx="990">
                  <c:v>43536</c:v>
                </c:pt>
                <c:pt idx="991">
                  <c:v>43537</c:v>
                </c:pt>
                <c:pt idx="992">
                  <c:v>43538</c:v>
                </c:pt>
                <c:pt idx="993">
                  <c:v>43539</c:v>
                </c:pt>
                <c:pt idx="994">
                  <c:v>43542</c:v>
                </c:pt>
                <c:pt idx="995">
                  <c:v>43543</c:v>
                </c:pt>
                <c:pt idx="996">
                  <c:v>43544</c:v>
                </c:pt>
                <c:pt idx="997">
                  <c:v>43545</c:v>
                </c:pt>
                <c:pt idx="998">
                  <c:v>43546</c:v>
                </c:pt>
                <c:pt idx="999">
                  <c:v>43549</c:v>
                </c:pt>
                <c:pt idx="1000">
                  <c:v>43550</c:v>
                </c:pt>
                <c:pt idx="1001">
                  <c:v>43551</c:v>
                </c:pt>
                <c:pt idx="1002">
                  <c:v>43552</c:v>
                </c:pt>
                <c:pt idx="1003">
                  <c:v>43553</c:v>
                </c:pt>
                <c:pt idx="1004">
                  <c:v>43556</c:v>
                </c:pt>
                <c:pt idx="1005">
                  <c:v>43557</c:v>
                </c:pt>
                <c:pt idx="1006">
                  <c:v>43558</c:v>
                </c:pt>
                <c:pt idx="1007">
                  <c:v>43559</c:v>
                </c:pt>
                <c:pt idx="1008">
                  <c:v>43563</c:v>
                </c:pt>
                <c:pt idx="1009">
                  <c:v>43564</c:v>
                </c:pt>
                <c:pt idx="1010">
                  <c:v>43565</c:v>
                </c:pt>
                <c:pt idx="1011">
                  <c:v>43566</c:v>
                </c:pt>
                <c:pt idx="1012">
                  <c:v>43567</c:v>
                </c:pt>
                <c:pt idx="1013">
                  <c:v>43570</c:v>
                </c:pt>
                <c:pt idx="1014">
                  <c:v>43571</c:v>
                </c:pt>
                <c:pt idx="1015">
                  <c:v>43572</c:v>
                </c:pt>
                <c:pt idx="1016">
                  <c:v>43573</c:v>
                </c:pt>
                <c:pt idx="1017">
                  <c:v>43577</c:v>
                </c:pt>
                <c:pt idx="1018">
                  <c:v>43578</c:v>
                </c:pt>
                <c:pt idx="1019">
                  <c:v>43579</c:v>
                </c:pt>
                <c:pt idx="1020">
                  <c:v>43580</c:v>
                </c:pt>
                <c:pt idx="1021">
                  <c:v>43581</c:v>
                </c:pt>
                <c:pt idx="1022">
                  <c:v>43584</c:v>
                </c:pt>
                <c:pt idx="1023">
                  <c:v>43585</c:v>
                </c:pt>
                <c:pt idx="1024">
                  <c:v>43591</c:v>
                </c:pt>
                <c:pt idx="1025">
                  <c:v>43592</c:v>
                </c:pt>
                <c:pt idx="1026">
                  <c:v>43593</c:v>
                </c:pt>
                <c:pt idx="1027">
                  <c:v>43594</c:v>
                </c:pt>
                <c:pt idx="1028">
                  <c:v>43595</c:v>
                </c:pt>
                <c:pt idx="1029">
                  <c:v>43598</c:v>
                </c:pt>
                <c:pt idx="1030">
                  <c:v>43599</c:v>
                </c:pt>
                <c:pt idx="1031">
                  <c:v>43600</c:v>
                </c:pt>
                <c:pt idx="1032">
                  <c:v>43601</c:v>
                </c:pt>
                <c:pt idx="1033">
                  <c:v>43602</c:v>
                </c:pt>
                <c:pt idx="1034">
                  <c:v>43606</c:v>
                </c:pt>
                <c:pt idx="1035">
                  <c:v>43607</c:v>
                </c:pt>
                <c:pt idx="1036">
                  <c:v>43608</c:v>
                </c:pt>
                <c:pt idx="1037">
                  <c:v>43609</c:v>
                </c:pt>
                <c:pt idx="1038">
                  <c:v>43612</c:v>
                </c:pt>
                <c:pt idx="1039">
                  <c:v>43613</c:v>
                </c:pt>
                <c:pt idx="1040">
                  <c:v>43614</c:v>
                </c:pt>
                <c:pt idx="1041">
                  <c:v>43615</c:v>
                </c:pt>
                <c:pt idx="1042">
                  <c:v>43616</c:v>
                </c:pt>
                <c:pt idx="1043">
                  <c:v>43619</c:v>
                </c:pt>
                <c:pt idx="1044">
                  <c:v>43620</c:v>
                </c:pt>
                <c:pt idx="1045">
                  <c:v>43622</c:v>
                </c:pt>
                <c:pt idx="1046">
                  <c:v>43626</c:v>
                </c:pt>
                <c:pt idx="1047">
                  <c:v>43627</c:v>
                </c:pt>
                <c:pt idx="1048">
                  <c:v>43628</c:v>
                </c:pt>
                <c:pt idx="1049">
                  <c:v>43629</c:v>
                </c:pt>
                <c:pt idx="1050">
                  <c:v>43630</c:v>
                </c:pt>
                <c:pt idx="1051">
                  <c:v>43633</c:v>
                </c:pt>
                <c:pt idx="1052">
                  <c:v>43634</c:v>
                </c:pt>
                <c:pt idx="1053">
                  <c:v>43635</c:v>
                </c:pt>
                <c:pt idx="1054">
                  <c:v>43636</c:v>
                </c:pt>
                <c:pt idx="1055">
                  <c:v>43637</c:v>
                </c:pt>
                <c:pt idx="1056">
                  <c:v>43640</c:v>
                </c:pt>
                <c:pt idx="1057">
                  <c:v>43641</c:v>
                </c:pt>
                <c:pt idx="1058">
                  <c:v>43642</c:v>
                </c:pt>
                <c:pt idx="1059">
                  <c:v>43643</c:v>
                </c:pt>
                <c:pt idx="1060">
                  <c:v>43644</c:v>
                </c:pt>
                <c:pt idx="1061">
                  <c:v>43647</c:v>
                </c:pt>
                <c:pt idx="1062">
                  <c:v>43648</c:v>
                </c:pt>
                <c:pt idx="1063">
                  <c:v>43649</c:v>
                </c:pt>
                <c:pt idx="1064">
                  <c:v>43650</c:v>
                </c:pt>
                <c:pt idx="1065">
                  <c:v>43651</c:v>
                </c:pt>
                <c:pt idx="1066">
                  <c:v>43654</c:v>
                </c:pt>
                <c:pt idx="1067">
                  <c:v>43655</c:v>
                </c:pt>
                <c:pt idx="1068">
                  <c:v>43656</c:v>
                </c:pt>
                <c:pt idx="1069">
                  <c:v>43657</c:v>
                </c:pt>
                <c:pt idx="1070">
                  <c:v>43658</c:v>
                </c:pt>
                <c:pt idx="1071">
                  <c:v>43661</c:v>
                </c:pt>
                <c:pt idx="1072">
                  <c:v>43662</c:v>
                </c:pt>
                <c:pt idx="1073">
                  <c:v>43663</c:v>
                </c:pt>
                <c:pt idx="1074">
                  <c:v>43664</c:v>
                </c:pt>
                <c:pt idx="1075">
                  <c:v>43665</c:v>
                </c:pt>
                <c:pt idx="1076">
                  <c:v>43668</c:v>
                </c:pt>
                <c:pt idx="1077">
                  <c:v>43669</c:v>
                </c:pt>
                <c:pt idx="1078">
                  <c:v>43670</c:v>
                </c:pt>
                <c:pt idx="1079">
                  <c:v>43671</c:v>
                </c:pt>
                <c:pt idx="1080">
                  <c:v>43672</c:v>
                </c:pt>
                <c:pt idx="1081">
                  <c:v>43675</c:v>
                </c:pt>
                <c:pt idx="1082">
                  <c:v>43676</c:v>
                </c:pt>
                <c:pt idx="1083">
                  <c:v>43677</c:v>
                </c:pt>
                <c:pt idx="1084">
                  <c:v>43678</c:v>
                </c:pt>
                <c:pt idx="1085">
                  <c:v>43679</c:v>
                </c:pt>
                <c:pt idx="1086">
                  <c:v>43682</c:v>
                </c:pt>
                <c:pt idx="1087">
                  <c:v>43683</c:v>
                </c:pt>
                <c:pt idx="1088">
                  <c:v>43684</c:v>
                </c:pt>
                <c:pt idx="1089">
                  <c:v>43685</c:v>
                </c:pt>
                <c:pt idx="1090">
                  <c:v>43690</c:v>
                </c:pt>
                <c:pt idx="1091">
                  <c:v>43691</c:v>
                </c:pt>
                <c:pt idx="1092">
                  <c:v>43692</c:v>
                </c:pt>
                <c:pt idx="1093">
                  <c:v>43693</c:v>
                </c:pt>
                <c:pt idx="1094">
                  <c:v>43696</c:v>
                </c:pt>
                <c:pt idx="1095">
                  <c:v>43697</c:v>
                </c:pt>
                <c:pt idx="1096">
                  <c:v>43698</c:v>
                </c:pt>
                <c:pt idx="1097">
                  <c:v>43699</c:v>
                </c:pt>
                <c:pt idx="1098">
                  <c:v>43700</c:v>
                </c:pt>
                <c:pt idx="1099">
                  <c:v>43703</c:v>
                </c:pt>
                <c:pt idx="1100">
                  <c:v>43704</c:v>
                </c:pt>
                <c:pt idx="1101">
                  <c:v>43705</c:v>
                </c:pt>
                <c:pt idx="1102">
                  <c:v>43706</c:v>
                </c:pt>
                <c:pt idx="1103">
                  <c:v>43707</c:v>
                </c:pt>
                <c:pt idx="1104">
                  <c:v>43710</c:v>
                </c:pt>
                <c:pt idx="1105">
                  <c:v>43711</c:v>
                </c:pt>
                <c:pt idx="1106">
                  <c:v>43712</c:v>
                </c:pt>
                <c:pt idx="1107">
                  <c:v>43713</c:v>
                </c:pt>
                <c:pt idx="1108">
                  <c:v>43714</c:v>
                </c:pt>
                <c:pt idx="1109">
                  <c:v>43717</c:v>
                </c:pt>
                <c:pt idx="1110">
                  <c:v>43718</c:v>
                </c:pt>
                <c:pt idx="1111">
                  <c:v>43719</c:v>
                </c:pt>
                <c:pt idx="1112">
                  <c:v>43720</c:v>
                </c:pt>
                <c:pt idx="1113">
                  <c:v>43724</c:v>
                </c:pt>
                <c:pt idx="1114">
                  <c:v>43725</c:v>
                </c:pt>
                <c:pt idx="1115">
                  <c:v>43726</c:v>
                </c:pt>
                <c:pt idx="1116">
                  <c:v>43727</c:v>
                </c:pt>
                <c:pt idx="1117">
                  <c:v>43728</c:v>
                </c:pt>
                <c:pt idx="1118">
                  <c:v>43731</c:v>
                </c:pt>
                <c:pt idx="1119">
                  <c:v>43732</c:v>
                </c:pt>
                <c:pt idx="1120">
                  <c:v>43733</c:v>
                </c:pt>
                <c:pt idx="1121">
                  <c:v>43734</c:v>
                </c:pt>
                <c:pt idx="1122">
                  <c:v>43735</c:v>
                </c:pt>
                <c:pt idx="1123">
                  <c:v>43738</c:v>
                </c:pt>
                <c:pt idx="1124">
                  <c:v>43746</c:v>
                </c:pt>
                <c:pt idx="1125">
                  <c:v>43747</c:v>
                </c:pt>
                <c:pt idx="1126">
                  <c:v>43748</c:v>
                </c:pt>
                <c:pt idx="1127">
                  <c:v>43749</c:v>
                </c:pt>
                <c:pt idx="1128">
                  <c:v>43752</c:v>
                </c:pt>
                <c:pt idx="1129">
                  <c:v>43753</c:v>
                </c:pt>
                <c:pt idx="1130">
                  <c:v>43754</c:v>
                </c:pt>
                <c:pt idx="1131">
                  <c:v>43755</c:v>
                </c:pt>
                <c:pt idx="1132">
                  <c:v>43756</c:v>
                </c:pt>
                <c:pt idx="1133">
                  <c:v>43759</c:v>
                </c:pt>
                <c:pt idx="1134">
                  <c:v>43760</c:v>
                </c:pt>
                <c:pt idx="1135">
                  <c:v>43761</c:v>
                </c:pt>
                <c:pt idx="1136">
                  <c:v>43762</c:v>
                </c:pt>
                <c:pt idx="1137">
                  <c:v>43763</c:v>
                </c:pt>
                <c:pt idx="1138">
                  <c:v>43767</c:v>
                </c:pt>
                <c:pt idx="1139">
                  <c:v>43768</c:v>
                </c:pt>
                <c:pt idx="1140">
                  <c:v>43769</c:v>
                </c:pt>
                <c:pt idx="1141">
                  <c:v>43770</c:v>
                </c:pt>
                <c:pt idx="1142">
                  <c:v>43773</c:v>
                </c:pt>
                <c:pt idx="1143">
                  <c:v>43774</c:v>
                </c:pt>
                <c:pt idx="1144">
                  <c:v>43775</c:v>
                </c:pt>
                <c:pt idx="1145">
                  <c:v>43776</c:v>
                </c:pt>
                <c:pt idx="1146">
                  <c:v>43777</c:v>
                </c:pt>
                <c:pt idx="1147">
                  <c:v>43780</c:v>
                </c:pt>
                <c:pt idx="1148">
                  <c:v>43781</c:v>
                </c:pt>
                <c:pt idx="1149">
                  <c:v>43782</c:v>
                </c:pt>
                <c:pt idx="1150">
                  <c:v>43783</c:v>
                </c:pt>
                <c:pt idx="1151">
                  <c:v>43784</c:v>
                </c:pt>
                <c:pt idx="1152">
                  <c:v>43787</c:v>
                </c:pt>
                <c:pt idx="1153">
                  <c:v>43788</c:v>
                </c:pt>
                <c:pt idx="1154">
                  <c:v>43789</c:v>
                </c:pt>
                <c:pt idx="1155">
                  <c:v>43790</c:v>
                </c:pt>
                <c:pt idx="1156">
                  <c:v>43791</c:v>
                </c:pt>
                <c:pt idx="1157">
                  <c:v>43794</c:v>
                </c:pt>
                <c:pt idx="1158">
                  <c:v>43795</c:v>
                </c:pt>
                <c:pt idx="1159">
                  <c:v>43796</c:v>
                </c:pt>
                <c:pt idx="1160">
                  <c:v>43797</c:v>
                </c:pt>
                <c:pt idx="1161">
                  <c:v>43798</c:v>
                </c:pt>
                <c:pt idx="1162">
                  <c:v>43801</c:v>
                </c:pt>
                <c:pt idx="1163">
                  <c:v>43802</c:v>
                </c:pt>
                <c:pt idx="1164">
                  <c:v>43803</c:v>
                </c:pt>
                <c:pt idx="1165">
                  <c:v>43804</c:v>
                </c:pt>
                <c:pt idx="1166">
                  <c:v>43805</c:v>
                </c:pt>
                <c:pt idx="1167">
                  <c:v>43808</c:v>
                </c:pt>
                <c:pt idx="1168">
                  <c:v>43809</c:v>
                </c:pt>
                <c:pt idx="1169">
                  <c:v>43810</c:v>
                </c:pt>
                <c:pt idx="1170">
                  <c:v>43811</c:v>
                </c:pt>
                <c:pt idx="1171">
                  <c:v>43812</c:v>
                </c:pt>
                <c:pt idx="1172">
                  <c:v>43815</c:v>
                </c:pt>
                <c:pt idx="1173">
                  <c:v>43816</c:v>
                </c:pt>
                <c:pt idx="1174">
                  <c:v>43817</c:v>
                </c:pt>
                <c:pt idx="1175">
                  <c:v>43818</c:v>
                </c:pt>
                <c:pt idx="1176">
                  <c:v>43819</c:v>
                </c:pt>
                <c:pt idx="1177">
                  <c:v>43822</c:v>
                </c:pt>
                <c:pt idx="1178">
                  <c:v>43823</c:v>
                </c:pt>
              </c:numCache>
            </c:numRef>
          </c:cat>
          <c:val>
            <c:numRef>
              <c:f>万得!$B$2:$B$1309</c:f>
              <c:numCache>
                <c:formatCode>0_);[Red]\(0\)</c:formatCode>
                <c:ptCount val="1179"/>
                <c:pt idx="0">
                  <c:v>610</c:v>
                </c:pt>
                <c:pt idx="1">
                  <c:v>610</c:v>
                </c:pt>
                <c:pt idx="2">
                  <c:v>610</c:v>
                </c:pt>
                <c:pt idx="3">
                  <c:v>610</c:v>
                </c:pt>
                <c:pt idx="4">
                  <c:v>610</c:v>
                </c:pt>
                <c:pt idx="5">
                  <c:v>610</c:v>
                </c:pt>
                <c:pt idx="6">
                  <c:v>610</c:v>
                </c:pt>
                <c:pt idx="7">
                  <c:v>610</c:v>
                </c:pt>
                <c:pt idx="8">
                  <c:v>610</c:v>
                </c:pt>
                <c:pt idx="9">
                  <c:v>610</c:v>
                </c:pt>
                <c:pt idx="10">
                  <c:v>610</c:v>
                </c:pt>
                <c:pt idx="11">
                  <c:v>610</c:v>
                </c:pt>
                <c:pt idx="12">
                  <c:v>610</c:v>
                </c:pt>
                <c:pt idx="13">
                  <c:v>610</c:v>
                </c:pt>
                <c:pt idx="14">
                  <c:v>610</c:v>
                </c:pt>
                <c:pt idx="15">
                  <c:v>610</c:v>
                </c:pt>
                <c:pt idx="16">
                  <c:v>610</c:v>
                </c:pt>
                <c:pt idx="17">
                  <c:v>610</c:v>
                </c:pt>
                <c:pt idx="18">
                  <c:v>610</c:v>
                </c:pt>
                <c:pt idx="19">
                  <c:v>610</c:v>
                </c:pt>
                <c:pt idx="20">
                  <c:v>610</c:v>
                </c:pt>
                <c:pt idx="21">
                  <c:v>610</c:v>
                </c:pt>
                <c:pt idx="22">
                  <c:v>610</c:v>
                </c:pt>
                <c:pt idx="23">
                  <c:v>610</c:v>
                </c:pt>
                <c:pt idx="24">
                  <c:v>610</c:v>
                </c:pt>
                <c:pt idx="25">
                  <c:v>610</c:v>
                </c:pt>
                <c:pt idx="26">
                  <c:v>610</c:v>
                </c:pt>
                <c:pt idx="27">
                  <c:v>610</c:v>
                </c:pt>
                <c:pt idx="28">
                  <c:v>610</c:v>
                </c:pt>
                <c:pt idx="29">
                  <c:v>610</c:v>
                </c:pt>
                <c:pt idx="30">
                  <c:v>610</c:v>
                </c:pt>
                <c:pt idx="31">
                  <c:v>610</c:v>
                </c:pt>
                <c:pt idx="32">
                  <c:v>610</c:v>
                </c:pt>
                <c:pt idx="33">
                  <c:v>610</c:v>
                </c:pt>
                <c:pt idx="34">
                  <c:v>610</c:v>
                </c:pt>
                <c:pt idx="35">
                  <c:v>610</c:v>
                </c:pt>
                <c:pt idx="36">
                  <c:v>610</c:v>
                </c:pt>
                <c:pt idx="37">
                  <c:v>610</c:v>
                </c:pt>
                <c:pt idx="38">
                  <c:v>610</c:v>
                </c:pt>
                <c:pt idx="39">
                  <c:v>610</c:v>
                </c:pt>
                <c:pt idx="40">
                  <c:v>610</c:v>
                </c:pt>
                <c:pt idx="41">
                  <c:v>610</c:v>
                </c:pt>
                <c:pt idx="42">
                  <c:v>605</c:v>
                </c:pt>
                <c:pt idx="43">
                  <c:v>605</c:v>
                </c:pt>
                <c:pt idx="44">
                  <c:v>605</c:v>
                </c:pt>
                <c:pt idx="45">
                  <c:v>605</c:v>
                </c:pt>
                <c:pt idx="46">
                  <c:v>605</c:v>
                </c:pt>
                <c:pt idx="47">
                  <c:v>605</c:v>
                </c:pt>
                <c:pt idx="48">
                  <c:v>605</c:v>
                </c:pt>
                <c:pt idx="49">
                  <c:v>605</c:v>
                </c:pt>
                <c:pt idx="50">
                  <c:v>605</c:v>
                </c:pt>
                <c:pt idx="51">
                  <c:v>605</c:v>
                </c:pt>
                <c:pt idx="52">
                  <c:v>605</c:v>
                </c:pt>
                <c:pt idx="53">
                  <c:v>605</c:v>
                </c:pt>
                <c:pt idx="54">
                  <c:v>605</c:v>
                </c:pt>
                <c:pt idx="55">
                  <c:v>605</c:v>
                </c:pt>
                <c:pt idx="56">
                  <c:v>605</c:v>
                </c:pt>
                <c:pt idx="57">
                  <c:v>605</c:v>
                </c:pt>
                <c:pt idx="58">
                  <c:v>605</c:v>
                </c:pt>
                <c:pt idx="59">
                  <c:v>600</c:v>
                </c:pt>
                <c:pt idx="60">
                  <c:v>600</c:v>
                </c:pt>
                <c:pt idx="61">
                  <c:v>600</c:v>
                </c:pt>
                <c:pt idx="62">
                  <c:v>600</c:v>
                </c:pt>
                <c:pt idx="63">
                  <c:v>600</c:v>
                </c:pt>
                <c:pt idx="64">
                  <c:v>600</c:v>
                </c:pt>
                <c:pt idx="65">
                  <c:v>600</c:v>
                </c:pt>
                <c:pt idx="66">
                  <c:v>600</c:v>
                </c:pt>
                <c:pt idx="67">
                  <c:v>600</c:v>
                </c:pt>
                <c:pt idx="68">
                  <c:v>600</c:v>
                </c:pt>
                <c:pt idx="69">
                  <c:v>600</c:v>
                </c:pt>
                <c:pt idx="70">
                  <c:v>570</c:v>
                </c:pt>
                <c:pt idx="71">
                  <c:v>570</c:v>
                </c:pt>
                <c:pt idx="72">
                  <c:v>570</c:v>
                </c:pt>
                <c:pt idx="73">
                  <c:v>570</c:v>
                </c:pt>
                <c:pt idx="74">
                  <c:v>570</c:v>
                </c:pt>
                <c:pt idx="75">
                  <c:v>570</c:v>
                </c:pt>
                <c:pt idx="76">
                  <c:v>570</c:v>
                </c:pt>
                <c:pt idx="77">
                  <c:v>570</c:v>
                </c:pt>
                <c:pt idx="78">
                  <c:v>570</c:v>
                </c:pt>
                <c:pt idx="79">
                  <c:v>570</c:v>
                </c:pt>
                <c:pt idx="80">
                  <c:v>570</c:v>
                </c:pt>
                <c:pt idx="81">
                  <c:v>570</c:v>
                </c:pt>
                <c:pt idx="82">
                  <c:v>580</c:v>
                </c:pt>
                <c:pt idx="83">
                  <c:v>580</c:v>
                </c:pt>
                <c:pt idx="84">
                  <c:v>580</c:v>
                </c:pt>
                <c:pt idx="85">
                  <c:v>595</c:v>
                </c:pt>
                <c:pt idx="86">
                  <c:v>595</c:v>
                </c:pt>
                <c:pt idx="87">
                  <c:v>595</c:v>
                </c:pt>
                <c:pt idx="88">
                  <c:v>595</c:v>
                </c:pt>
                <c:pt idx="89">
                  <c:v>595</c:v>
                </c:pt>
                <c:pt idx="90">
                  <c:v>595</c:v>
                </c:pt>
                <c:pt idx="91">
                  <c:v>595</c:v>
                </c:pt>
                <c:pt idx="92">
                  <c:v>595</c:v>
                </c:pt>
                <c:pt idx="93">
                  <c:v>595</c:v>
                </c:pt>
                <c:pt idx="94">
                  <c:v>595</c:v>
                </c:pt>
                <c:pt idx="95">
                  <c:v>595</c:v>
                </c:pt>
                <c:pt idx="96">
                  <c:v>595</c:v>
                </c:pt>
                <c:pt idx="97">
                  <c:v>595</c:v>
                </c:pt>
                <c:pt idx="98">
                  <c:v>595</c:v>
                </c:pt>
                <c:pt idx="99">
                  <c:v>595</c:v>
                </c:pt>
                <c:pt idx="100">
                  <c:v>595</c:v>
                </c:pt>
                <c:pt idx="101">
                  <c:v>595</c:v>
                </c:pt>
                <c:pt idx="102">
                  <c:v>595</c:v>
                </c:pt>
                <c:pt idx="103">
                  <c:v>595</c:v>
                </c:pt>
                <c:pt idx="104">
                  <c:v>595</c:v>
                </c:pt>
                <c:pt idx="105">
                  <c:v>595</c:v>
                </c:pt>
                <c:pt idx="106">
                  <c:v>595</c:v>
                </c:pt>
                <c:pt idx="107">
                  <c:v>595</c:v>
                </c:pt>
                <c:pt idx="108">
                  <c:v>595</c:v>
                </c:pt>
                <c:pt idx="109">
                  <c:v>595</c:v>
                </c:pt>
                <c:pt idx="110">
                  <c:v>595</c:v>
                </c:pt>
                <c:pt idx="111">
                  <c:v>570</c:v>
                </c:pt>
                <c:pt idx="112">
                  <c:v>570</c:v>
                </c:pt>
                <c:pt idx="113">
                  <c:v>570</c:v>
                </c:pt>
                <c:pt idx="114">
                  <c:v>570</c:v>
                </c:pt>
                <c:pt idx="115">
                  <c:v>570</c:v>
                </c:pt>
                <c:pt idx="116">
                  <c:v>570</c:v>
                </c:pt>
                <c:pt idx="117">
                  <c:v>570</c:v>
                </c:pt>
                <c:pt idx="118">
                  <c:v>570</c:v>
                </c:pt>
                <c:pt idx="119">
                  <c:v>570</c:v>
                </c:pt>
                <c:pt idx="120">
                  <c:v>570</c:v>
                </c:pt>
                <c:pt idx="121">
                  <c:v>570</c:v>
                </c:pt>
                <c:pt idx="122">
                  <c:v>560</c:v>
                </c:pt>
                <c:pt idx="123">
                  <c:v>560</c:v>
                </c:pt>
                <c:pt idx="124">
                  <c:v>560</c:v>
                </c:pt>
                <c:pt idx="125">
                  <c:v>560</c:v>
                </c:pt>
                <c:pt idx="126">
                  <c:v>560</c:v>
                </c:pt>
                <c:pt idx="127">
                  <c:v>560</c:v>
                </c:pt>
                <c:pt idx="128">
                  <c:v>560</c:v>
                </c:pt>
                <c:pt idx="129">
                  <c:v>560</c:v>
                </c:pt>
                <c:pt idx="130">
                  <c:v>570</c:v>
                </c:pt>
                <c:pt idx="131">
                  <c:v>570</c:v>
                </c:pt>
                <c:pt idx="132">
                  <c:v>570</c:v>
                </c:pt>
                <c:pt idx="133">
                  <c:v>570</c:v>
                </c:pt>
                <c:pt idx="134">
                  <c:v>570</c:v>
                </c:pt>
                <c:pt idx="135">
                  <c:v>570</c:v>
                </c:pt>
                <c:pt idx="136">
                  <c:v>570</c:v>
                </c:pt>
                <c:pt idx="137">
                  <c:v>570</c:v>
                </c:pt>
                <c:pt idx="138">
                  <c:v>570</c:v>
                </c:pt>
                <c:pt idx="139">
                  <c:v>575</c:v>
                </c:pt>
                <c:pt idx="140">
                  <c:v>575</c:v>
                </c:pt>
                <c:pt idx="141">
                  <c:v>575</c:v>
                </c:pt>
                <c:pt idx="142">
                  <c:v>575</c:v>
                </c:pt>
                <c:pt idx="143">
                  <c:v>575</c:v>
                </c:pt>
                <c:pt idx="144">
                  <c:v>575</c:v>
                </c:pt>
                <c:pt idx="145">
                  <c:v>575</c:v>
                </c:pt>
                <c:pt idx="146">
                  <c:v>575</c:v>
                </c:pt>
                <c:pt idx="147">
                  <c:v>575</c:v>
                </c:pt>
                <c:pt idx="148">
                  <c:v>575</c:v>
                </c:pt>
                <c:pt idx="149">
                  <c:v>575</c:v>
                </c:pt>
                <c:pt idx="150">
                  <c:v>575</c:v>
                </c:pt>
                <c:pt idx="151">
                  <c:v>575</c:v>
                </c:pt>
                <c:pt idx="152">
                  <c:v>575</c:v>
                </c:pt>
                <c:pt idx="153">
                  <c:v>575</c:v>
                </c:pt>
                <c:pt idx="154">
                  <c:v>575</c:v>
                </c:pt>
                <c:pt idx="155">
                  <c:v>575</c:v>
                </c:pt>
                <c:pt idx="156">
                  <c:v>575</c:v>
                </c:pt>
                <c:pt idx="157">
                  <c:v>575</c:v>
                </c:pt>
                <c:pt idx="158">
                  <c:v>575</c:v>
                </c:pt>
                <c:pt idx="159">
                  <c:v>575</c:v>
                </c:pt>
                <c:pt idx="160">
                  <c:v>565</c:v>
                </c:pt>
                <c:pt idx="161">
                  <c:v>565</c:v>
                </c:pt>
                <c:pt idx="162">
                  <c:v>565</c:v>
                </c:pt>
                <c:pt idx="163">
                  <c:v>565</c:v>
                </c:pt>
                <c:pt idx="164">
                  <c:v>565</c:v>
                </c:pt>
                <c:pt idx="165">
                  <c:v>565</c:v>
                </c:pt>
                <c:pt idx="166">
                  <c:v>575</c:v>
                </c:pt>
                <c:pt idx="167">
                  <c:v>575</c:v>
                </c:pt>
                <c:pt idx="168">
                  <c:v>575</c:v>
                </c:pt>
                <c:pt idx="169">
                  <c:v>575</c:v>
                </c:pt>
                <c:pt idx="170">
                  <c:v>575</c:v>
                </c:pt>
                <c:pt idx="171">
                  <c:v>575</c:v>
                </c:pt>
                <c:pt idx="172">
                  <c:v>575</c:v>
                </c:pt>
                <c:pt idx="173">
                  <c:v>575</c:v>
                </c:pt>
                <c:pt idx="174">
                  <c:v>575</c:v>
                </c:pt>
                <c:pt idx="175">
                  <c:v>575</c:v>
                </c:pt>
                <c:pt idx="176">
                  <c:v>575</c:v>
                </c:pt>
                <c:pt idx="177">
                  <c:v>565</c:v>
                </c:pt>
                <c:pt idx="178">
                  <c:v>565</c:v>
                </c:pt>
                <c:pt idx="179">
                  <c:v>565</c:v>
                </c:pt>
                <c:pt idx="180">
                  <c:v>565</c:v>
                </c:pt>
                <c:pt idx="181">
                  <c:v>565</c:v>
                </c:pt>
                <c:pt idx="182">
                  <c:v>565</c:v>
                </c:pt>
                <c:pt idx="183">
                  <c:v>565</c:v>
                </c:pt>
                <c:pt idx="184">
                  <c:v>555</c:v>
                </c:pt>
                <c:pt idx="185">
                  <c:v>555</c:v>
                </c:pt>
                <c:pt idx="186">
                  <c:v>555</c:v>
                </c:pt>
                <c:pt idx="187">
                  <c:v>555</c:v>
                </c:pt>
                <c:pt idx="188">
                  <c:v>555</c:v>
                </c:pt>
                <c:pt idx="189">
                  <c:v>555</c:v>
                </c:pt>
                <c:pt idx="190">
                  <c:v>555</c:v>
                </c:pt>
                <c:pt idx="191">
                  <c:v>555</c:v>
                </c:pt>
                <c:pt idx="192">
                  <c:v>555</c:v>
                </c:pt>
                <c:pt idx="193">
                  <c:v>555</c:v>
                </c:pt>
                <c:pt idx="194">
                  <c:v>555</c:v>
                </c:pt>
                <c:pt idx="195">
                  <c:v>555</c:v>
                </c:pt>
                <c:pt idx="196">
                  <c:v>555</c:v>
                </c:pt>
                <c:pt idx="197">
                  <c:v>535</c:v>
                </c:pt>
                <c:pt idx="198">
                  <c:v>535</c:v>
                </c:pt>
                <c:pt idx="199">
                  <c:v>535</c:v>
                </c:pt>
                <c:pt idx="200">
                  <c:v>535</c:v>
                </c:pt>
                <c:pt idx="201">
                  <c:v>535</c:v>
                </c:pt>
                <c:pt idx="202">
                  <c:v>535</c:v>
                </c:pt>
                <c:pt idx="203">
                  <c:v>525</c:v>
                </c:pt>
                <c:pt idx="204">
                  <c:v>515</c:v>
                </c:pt>
                <c:pt idx="205">
                  <c:v>505</c:v>
                </c:pt>
                <c:pt idx="206">
                  <c:v>495</c:v>
                </c:pt>
                <c:pt idx="207">
                  <c:v>480</c:v>
                </c:pt>
                <c:pt idx="208">
                  <c:v>470</c:v>
                </c:pt>
                <c:pt idx="209">
                  <c:v>460</c:v>
                </c:pt>
                <c:pt idx="210">
                  <c:v>450</c:v>
                </c:pt>
                <c:pt idx="211">
                  <c:v>450</c:v>
                </c:pt>
                <c:pt idx="212">
                  <c:v>450</c:v>
                </c:pt>
                <c:pt idx="213">
                  <c:v>450</c:v>
                </c:pt>
                <c:pt idx="214">
                  <c:v>450</c:v>
                </c:pt>
                <c:pt idx="215">
                  <c:v>450</c:v>
                </c:pt>
                <c:pt idx="216">
                  <c:v>450</c:v>
                </c:pt>
                <c:pt idx="217">
                  <c:v>450</c:v>
                </c:pt>
                <c:pt idx="218">
                  <c:v>440</c:v>
                </c:pt>
                <c:pt idx="219">
                  <c:v>440</c:v>
                </c:pt>
                <c:pt idx="220">
                  <c:v>440</c:v>
                </c:pt>
                <c:pt idx="221">
                  <c:v>440</c:v>
                </c:pt>
                <c:pt idx="222">
                  <c:v>440</c:v>
                </c:pt>
                <c:pt idx="223">
                  <c:v>440</c:v>
                </c:pt>
                <c:pt idx="224">
                  <c:v>440</c:v>
                </c:pt>
                <c:pt idx="225">
                  <c:v>440</c:v>
                </c:pt>
                <c:pt idx="226">
                  <c:v>440</c:v>
                </c:pt>
                <c:pt idx="227">
                  <c:v>440</c:v>
                </c:pt>
                <c:pt idx="228">
                  <c:v>440</c:v>
                </c:pt>
                <c:pt idx="229">
                  <c:v>425</c:v>
                </c:pt>
                <c:pt idx="230">
                  <c:v>425</c:v>
                </c:pt>
                <c:pt idx="231">
                  <c:v>425</c:v>
                </c:pt>
                <c:pt idx="232">
                  <c:v>425</c:v>
                </c:pt>
                <c:pt idx="233">
                  <c:v>425</c:v>
                </c:pt>
                <c:pt idx="234">
                  <c:v>425</c:v>
                </c:pt>
                <c:pt idx="235">
                  <c:v>425</c:v>
                </c:pt>
                <c:pt idx="236">
                  <c:v>425</c:v>
                </c:pt>
                <c:pt idx="237">
                  <c:v>425</c:v>
                </c:pt>
                <c:pt idx="238">
                  <c:v>430</c:v>
                </c:pt>
                <c:pt idx="239">
                  <c:v>430</c:v>
                </c:pt>
                <c:pt idx="240">
                  <c:v>430</c:v>
                </c:pt>
                <c:pt idx="241">
                  <c:v>430</c:v>
                </c:pt>
                <c:pt idx="242">
                  <c:v>430</c:v>
                </c:pt>
                <c:pt idx="243">
                  <c:v>430</c:v>
                </c:pt>
                <c:pt idx="244">
                  <c:v>430</c:v>
                </c:pt>
                <c:pt idx="245">
                  <c:v>430</c:v>
                </c:pt>
                <c:pt idx="246">
                  <c:v>430</c:v>
                </c:pt>
                <c:pt idx="247">
                  <c:v>430</c:v>
                </c:pt>
                <c:pt idx="248">
                  <c:v>430</c:v>
                </c:pt>
                <c:pt idx="249">
                  <c:v>430</c:v>
                </c:pt>
                <c:pt idx="250">
                  <c:v>430</c:v>
                </c:pt>
                <c:pt idx="251">
                  <c:v>430</c:v>
                </c:pt>
                <c:pt idx="252">
                  <c:v>430</c:v>
                </c:pt>
                <c:pt idx="253">
                  <c:v>430</c:v>
                </c:pt>
                <c:pt idx="254">
                  <c:v>430</c:v>
                </c:pt>
                <c:pt idx="255">
                  <c:v>430</c:v>
                </c:pt>
                <c:pt idx="256">
                  <c:v>430</c:v>
                </c:pt>
                <c:pt idx="257">
                  <c:v>430</c:v>
                </c:pt>
                <c:pt idx="258">
                  <c:v>430</c:v>
                </c:pt>
                <c:pt idx="259">
                  <c:v>430</c:v>
                </c:pt>
                <c:pt idx="260">
                  <c:v>430</c:v>
                </c:pt>
                <c:pt idx="261">
                  <c:v>430</c:v>
                </c:pt>
                <c:pt idx="262">
                  <c:v>430</c:v>
                </c:pt>
                <c:pt idx="263">
                  <c:v>430</c:v>
                </c:pt>
                <c:pt idx="264">
                  <c:v>450</c:v>
                </c:pt>
                <c:pt idx="265">
                  <c:v>450</c:v>
                </c:pt>
                <c:pt idx="266">
                  <c:v>450</c:v>
                </c:pt>
                <c:pt idx="267">
                  <c:v>450</c:v>
                </c:pt>
                <c:pt idx="268">
                  <c:v>450</c:v>
                </c:pt>
                <c:pt idx="269">
                  <c:v>450</c:v>
                </c:pt>
                <c:pt idx="270">
                  <c:v>450</c:v>
                </c:pt>
                <c:pt idx="271">
                  <c:v>450</c:v>
                </c:pt>
                <c:pt idx="272">
                  <c:v>450</c:v>
                </c:pt>
                <c:pt idx="273">
                  <c:v>475</c:v>
                </c:pt>
                <c:pt idx="274">
                  <c:v>475</c:v>
                </c:pt>
                <c:pt idx="275">
                  <c:v>515</c:v>
                </c:pt>
                <c:pt idx="276">
                  <c:v>515</c:v>
                </c:pt>
                <c:pt idx="277">
                  <c:v>515</c:v>
                </c:pt>
                <c:pt idx="278">
                  <c:v>515</c:v>
                </c:pt>
                <c:pt idx="279">
                  <c:v>515</c:v>
                </c:pt>
                <c:pt idx="280">
                  <c:v>515</c:v>
                </c:pt>
                <c:pt idx="281">
                  <c:v>530</c:v>
                </c:pt>
                <c:pt idx="282">
                  <c:v>530</c:v>
                </c:pt>
                <c:pt idx="283">
                  <c:v>530</c:v>
                </c:pt>
                <c:pt idx="284">
                  <c:v>530</c:v>
                </c:pt>
                <c:pt idx="285">
                  <c:v>530</c:v>
                </c:pt>
                <c:pt idx="286">
                  <c:v>530</c:v>
                </c:pt>
                <c:pt idx="287">
                  <c:v>530</c:v>
                </c:pt>
                <c:pt idx="288">
                  <c:v>530</c:v>
                </c:pt>
                <c:pt idx="289">
                  <c:v>530</c:v>
                </c:pt>
                <c:pt idx="290">
                  <c:v>530</c:v>
                </c:pt>
                <c:pt idx="291">
                  <c:v>530</c:v>
                </c:pt>
                <c:pt idx="292">
                  <c:v>530</c:v>
                </c:pt>
                <c:pt idx="293">
                  <c:v>530</c:v>
                </c:pt>
                <c:pt idx="294">
                  <c:v>530</c:v>
                </c:pt>
                <c:pt idx="295">
                  <c:v>530</c:v>
                </c:pt>
                <c:pt idx="296">
                  <c:v>530</c:v>
                </c:pt>
                <c:pt idx="297">
                  <c:v>530</c:v>
                </c:pt>
                <c:pt idx="298">
                  <c:v>530</c:v>
                </c:pt>
                <c:pt idx="299">
                  <c:v>530</c:v>
                </c:pt>
                <c:pt idx="300">
                  <c:v>540</c:v>
                </c:pt>
                <c:pt idx="301">
                  <c:v>540</c:v>
                </c:pt>
                <c:pt idx="302">
                  <c:v>540</c:v>
                </c:pt>
                <c:pt idx="303">
                  <c:v>540</c:v>
                </c:pt>
                <c:pt idx="304">
                  <c:v>550</c:v>
                </c:pt>
                <c:pt idx="305">
                  <c:v>555</c:v>
                </c:pt>
                <c:pt idx="306">
                  <c:v>555</c:v>
                </c:pt>
                <c:pt idx="307">
                  <c:v>555</c:v>
                </c:pt>
                <c:pt idx="308">
                  <c:v>575</c:v>
                </c:pt>
                <c:pt idx="309">
                  <c:v>575</c:v>
                </c:pt>
                <c:pt idx="310">
                  <c:v>575</c:v>
                </c:pt>
                <c:pt idx="311">
                  <c:v>575</c:v>
                </c:pt>
                <c:pt idx="312">
                  <c:v>575</c:v>
                </c:pt>
                <c:pt idx="313">
                  <c:v>575</c:v>
                </c:pt>
                <c:pt idx="314">
                  <c:v>575</c:v>
                </c:pt>
                <c:pt idx="315">
                  <c:v>575</c:v>
                </c:pt>
                <c:pt idx="316">
                  <c:v>575</c:v>
                </c:pt>
                <c:pt idx="317">
                  <c:v>565</c:v>
                </c:pt>
                <c:pt idx="318">
                  <c:v>565</c:v>
                </c:pt>
                <c:pt idx="319">
                  <c:v>565</c:v>
                </c:pt>
                <c:pt idx="320">
                  <c:v>565</c:v>
                </c:pt>
                <c:pt idx="321">
                  <c:v>545</c:v>
                </c:pt>
                <c:pt idx="322">
                  <c:v>545</c:v>
                </c:pt>
                <c:pt idx="323">
                  <c:v>545</c:v>
                </c:pt>
                <c:pt idx="324">
                  <c:v>545</c:v>
                </c:pt>
                <c:pt idx="325">
                  <c:v>545</c:v>
                </c:pt>
                <c:pt idx="326">
                  <c:v>545</c:v>
                </c:pt>
                <c:pt idx="327">
                  <c:v>545</c:v>
                </c:pt>
                <c:pt idx="328">
                  <c:v>545</c:v>
                </c:pt>
                <c:pt idx="329">
                  <c:v>535</c:v>
                </c:pt>
                <c:pt idx="330">
                  <c:v>535</c:v>
                </c:pt>
                <c:pt idx="331">
                  <c:v>535</c:v>
                </c:pt>
                <c:pt idx="332">
                  <c:v>495</c:v>
                </c:pt>
                <c:pt idx="333">
                  <c:v>495</c:v>
                </c:pt>
                <c:pt idx="334">
                  <c:v>495</c:v>
                </c:pt>
                <c:pt idx="335">
                  <c:v>495</c:v>
                </c:pt>
                <c:pt idx="336">
                  <c:v>495</c:v>
                </c:pt>
                <c:pt idx="337">
                  <c:v>495</c:v>
                </c:pt>
                <c:pt idx="338">
                  <c:v>495</c:v>
                </c:pt>
                <c:pt idx="339">
                  <c:v>495</c:v>
                </c:pt>
                <c:pt idx="340">
                  <c:v>495</c:v>
                </c:pt>
                <c:pt idx="341">
                  <c:v>495</c:v>
                </c:pt>
                <c:pt idx="342">
                  <c:v>495</c:v>
                </c:pt>
                <c:pt idx="343">
                  <c:v>495</c:v>
                </c:pt>
                <c:pt idx="344">
                  <c:v>495</c:v>
                </c:pt>
                <c:pt idx="345">
                  <c:v>495</c:v>
                </c:pt>
                <c:pt idx="346">
                  <c:v>495</c:v>
                </c:pt>
                <c:pt idx="347">
                  <c:v>495</c:v>
                </c:pt>
                <c:pt idx="348">
                  <c:v>495</c:v>
                </c:pt>
                <c:pt idx="349">
                  <c:v>495</c:v>
                </c:pt>
                <c:pt idx="350">
                  <c:v>495</c:v>
                </c:pt>
                <c:pt idx="351">
                  <c:v>495</c:v>
                </c:pt>
                <c:pt idx="352">
                  <c:v>495</c:v>
                </c:pt>
                <c:pt idx="353">
                  <c:v>495</c:v>
                </c:pt>
                <c:pt idx="354">
                  <c:v>495</c:v>
                </c:pt>
                <c:pt idx="355">
                  <c:v>495</c:v>
                </c:pt>
                <c:pt idx="356">
                  <c:v>495</c:v>
                </c:pt>
                <c:pt idx="357">
                  <c:v>495</c:v>
                </c:pt>
                <c:pt idx="358">
                  <c:v>500</c:v>
                </c:pt>
                <c:pt idx="359">
                  <c:v>500</c:v>
                </c:pt>
                <c:pt idx="360">
                  <c:v>500</c:v>
                </c:pt>
                <c:pt idx="361">
                  <c:v>500</c:v>
                </c:pt>
                <c:pt idx="362">
                  <c:v>525</c:v>
                </c:pt>
                <c:pt idx="363">
                  <c:v>525</c:v>
                </c:pt>
                <c:pt idx="364">
                  <c:v>525</c:v>
                </c:pt>
                <c:pt idx="365">
                  <c:v>525</c:v>
                </c:pt>
                <c:pt idx="366">
                  <c:v>525</c:v>
                </c:pt>
                <c:pt idx="367">
                  <c:v>525</c:v>
                </c:pt>
                <c:pt idx="368">
                  <c:v>525</c:v>
                </c:pt>
                <c:pt idx="369">
                  <c:v>525</c:v>
                </c:pt>
                <c:pt idx="370">
                  <c:v>525</c:v>
                </c:pt>
                <c:pt idx="371">
                  <c:v>525</c:v>
                </c:pt>
                <c:pt idx="372">
                  <c:v>535</c:v>
                </c:pt>
                <c:pt idx="373">
                  <c:v>535</c:v>
                </c:pt>
                <c:pt idx="374">
                  <c:v>540</c:v>
                </c:pt>
                <c:pt idx="375">
                  <c:v>540</c:v>
                </c:pt>
                <c:pt idx="376">
                  <c:v>550</c:v>
                </c:pt>
                <c:pt idx="377">
                  <c:v>540</c:v>
                </c:pt>
                <c:pt idx="378">
                  <c:v>545</c:v>
                </c:pt>
                <c:pt idx="379">
                  <c:v>545</c:v>
                </c:pt>
                <c:pt idx="380">
                  <c:v>565</c:v>
                </c:pt>
                <c:pt idx="381">
                  <c:v>575</c:v>
                </c:pt>
                <c:pt idx="382">
                  <c:v>575</c:v>
                </c:pt>
                <c:pt idx="383">
                  <c:v>575</c:v>
                </c:pt>
                <c:pt idx="384">
                  <c:v>575</c:v>
                </c:pt>
                <c:pt idx="385">
                  <c:v>585</c:v>
                </c:pt>
                <c:pt idx="386">
                  <c:v>585</c:v>
                </c:pt>
                <c:pt idx="387">
                  <c:v>585</c:v>
                </c:pt>
                <c:pt idx="388">
                  <c:v>585</c:v>
                </c:pt>
                <c:pt idx="389">
                  <c:v>585</c:v>
                </c:pt>
                <c:pt idx="390">
                  <c:v>600</c:v>
                </c:pt>
                <c:pt idx="391">
                  <c:v>600</c:v>
                </c:pt>
                <c:pt idx="392">
                  <c:v>605</c:v>
                </c:pt>
                <c:pt idx="393">
                  <c:v>605</c:v>
                </c:pt>
                <c:pt idx="394">
                  <c:v>605</c:v>
                </c:pt>
                <c:pt idx="395">
                  <c:v>625</c:v>
                </c:pt>
                <c:pt idx="396">
                  <c:v>625</c:v>
                </c:pt>
                <c:pt idx="397">
                  <c:v>625</c:v>
                </c:pt>
                <c:pt idx="398">
                  <c:v>625</c:v>
                </c:pt>
                <c:pt idx="399">
                  <c:v>625</c:v>
                </c:pt>
                <c:pt idx="400">
                  <c:v>625</c:v>
                </c:pt>
                <c:pt idx="401">
                  <c:v>625</c:v>
                </c:pt>
                <c:pt idx="402">
                  <c:v>625</c:v>
                </c:pt>
                <c:pt idx="403">
                  <c:v>625</c:v>
                </c:pt>
                <c:pt idx="404">
                  <c:v>610</c:v>
                </c:pt>
                <c:pt idx="405">
                  <c:v>605</c:v>
                </c:pt>
                <c:pt idx="406">
                  <c:v>605</c:v>
                </c:pt>
                <c:pt idx="407">
                  <c:v>595</c:v>
                </c:pt>
                <c:pt idx="408">
                  <c:v>595</c:v>
                </c:pt>
                <c:pt idx="409">
                  <c:v>595</c:v>
                </c:pt>
                <c:pt idx="410">
                  <c:v>595</c:v>
                </c:pt>
                <c:pt idx="411">
                  <c:v>605</c:v>
                </c:pt>
                <c:pt idx="412">
                  <c:v>605</c:v>
                </c:pt>
                <c:pt idx="413">
                  <c:v>605</c:v>
                </c:pt>
                <c:pt idx="414">
                  <c:v>605</c:v>
                </c:pt>
                <c:pt idx="415">
                  <c:v>605</c:v>
                </c:pt>
                <c:pt idx="416">
                  <c:v>605</c:v>
                </c:pt>
                <c:pt idx="417">
                  <c:v>605</c:v>
                </c:pt>
                <c:pt idx="418">
                  <c:v>605</c:v>
                </c:pt>
                <c:pt idx="419">
                  <c:v>605</c:v>
                </c:pt>
                <c:pt idx="420">
                  <c:v>605</c:v>
                </c:pt>
                <c:pt idx="421">
                  <c:v>605</c:v>
                </c:pt>
                <c:pt idx="422">
                  <c:v>610</c:v>
                </c:pt>
                <c:pt idx="423">
                  <c:v>610</c:v>
                </c:pt>
                <c:pt idx="424">
                  <c:v>610</c:v>
                </c:pt>
                <c:pt idx="425">
                  <c:v>610</c:v>
                </c:pt>
                <c:pt idx="426">
                  <c:v>610</c:v>
                </c:pt>
                <c:pt idx="427">
                  <c:v>610</c:v>
                </c:pt>
                <c:pt idx="428">
                  <c:v>615</c:v>
                </c:pt>
                <c:pt idx="429">
                  <c:v>620</c:v>
                </c:pt>
                <c:pt idx="430">
                  <c:v>620</c:v>
                </c:pt>
                <c:pt idx="431">
                  <c:v>620</c:v>
                </c:pt>
                <c:pt idx="432">
                  <c:v>620</c:v>
                </c:pt>
                <c:pt idx="433">
                  <c:v>625</c:v>
                </c:pt>
                <c:pt idx="434">
                  <c:v>635</c:v>
                </c:pt>
                <c:pt idx="435">
                  <c:v>635</c:v>
                </c:pt>
                <c:pt idx="436">
                  <c:v>635</c:v>
                </c:pt>
                <c:pt idx="437">
                  <c:v>635</c:v>
                </c:pt>
                <c:pt idx="438">
                  <c:v>640</c:v>
                </c:pt>
                <c:pt idx="439">
                  <c:v>655</c:v>
                </c:pt>
                <c:pt idx="440">
                  <c:v>655</c:v>
                </c:pt>
                <c:pt idx="441">
                  <c:v>685</c:v>
                </c:pt>
                <c:pt idx="442">
                  <c:v>685</c:v>
                </c:pt>
                <c:pt idx="443">
                  <c:v>685</c:v>
                </c:pt>
                <c:pt idx="444">
                  <c:v>685</c:v>
                </c:pt>
                <c:pt idx="445">
                  <c:v>675</c:v>
                </c:pt>
                <c:pt idx="446">
                  <c:v>675</c:v>
                </c:pt>
                <c:pt idx="447">
                  <c:v>675</c:v>
                </c:pt>
                <c:pt idx="448">
                  <c:v>675</c:v>
                </c:pt>
                <c:pt idx="449">
                  <c:v>675</c:v>
                </c:pt>
                <c:pt idx="450">
                  <c:v>675</c:v>
                </c:pt>
                <c:pt idx="451">
                  <c:v>705</c:v>
                </c:pt>
                <c:pt idx="452">
                  <c:v>705</c:v>
                </c:pt>
                <c:pt idx="453">
                  <c:v>695</c:v>
                </c:pt>
                <c:pt idx="454">
                  <c:v>705</c:v>
                </c:pt>
                <c:pt idx="455">
                  <c:v>705</c:v>
                </c:pt>
                <c:pt idx="456">
                  <c:v>705</c:v>
                </c:pt>
                <c:pt idx="457">
                  <c:v>705</c:v>
                </c:pt>
                <c:pt idx="458">
                  <c:v>705</c:v>
                </c:pt>
                <c:pt idx="459">
                  <c:v>695</c:v>
                </c:pt>
                <c:pt idx="460">
                  <c:v>695</c:v>
                </c:pt>
                <c:pt idx="461">
                  <c:v>715</c:v>
                </c:pt>
                <c:pt idx="462">
                  <c:v>715</c:v>
                </c:pt>
                <c:pt idx="463">
                  <c:v>715</c:v>
                </c:pt>
                <c:pt idx="464">
                  <c:v>715</c:v>
                </c:pt>
                <c:pt idx="465">
                  <c:v>715</c:v>
                </c:pt>
                <c:pt idx="466">
                  <c:v>715</c:v>
                </c:pt>
                <c:pt idx="467">
                  <c:v>725</c:v>
                </c:pt>
                <c:pt idx="468">
                  <c:v>735</c:v>
                </c:pt>
                <c:pt idx="469">
                  <c:v>735</c:v>
                </c:pt>
                <c:pt idx="470">
                  <c:v>735</c:v>
                </c:pt>
                <c:pt idx="471">
                  <c:v>735</c:v>
                </c:pt>
                <c:pt idx="472">
                  <c:v>735</c:v>
                </c:pt>
                <c:pt idx="473">
                  <c:v>725</c:v>
                </c:pt>
                <c:pt idx="474">
                  <c:v>725</c:v>
                </c:pt>
                <c:pt idx="475">
                  <c:v>725</c:v>
                </c:pt>
                <c:pt idx="476">
                  <c:v>715</c:v>
                </c:pt>
                <c:pt idx="477">
                  <c:v>715</c:v>
                </c:pt>
                <c:pt idx="478">
                  <c:v>715</c:v>
                </c:pt>
                <c:pt idx="479">
                  <c:v>715</c:v>
                </c:pt>
                <c:pt idx="480">
                  <c:v>715</c:v>
                </c:pt>
                <c:pt idx="481">
                  <c:v>715</c:v>
                </c:pt>
                <c:pt idx="482">
                  <c:v>720</c:v>
                </c:pt>
                <c:pt idx="483">
                  <c:v>720</c:v>
                </c:pt>
                <c:pt idx="484">
                  <c:v>740</c:v>
                </c:pt>
                <c:pt idx="485">
                  <c:v>740</c:v>
                </c:pt>
                <c:pt idx="486">
                  <c:v>740</c:v>
                </c:pt>
                <c:pt idx="487">
                  <c:v>730</c:v>
                </c:pt>
                <c:pt idx="488">
                  <c:v>730</c:v>
                </c:pt>
                <c:pt idx="489">
                  <c:v>730</c:v>
                </c:pt>
                <c:pt idx="490">
                  <c:v>730</c:v>
                </c:pt>
                <c:pt idx="491">
                  <c:v>730</c:v>
                </c:pt>
                <c:pt idx="492">
                  <c:v>730</c:v>
                </c:pt>
                <c:pt idx="493">
                  <c:v>730</c:v>
                </c:pt>
                <c:pt idx="494">
                  <c:v>730</c:v>
                </c:pt>
                <c:pt idx="495">
                  <c:v>740</c:v>
                </c:pt>
                <c:pt idx="496">
                  <c:v>740</c:v>
                </c:pt>
                <c:pt idx="497">
                  <c:v>740</c:v>
                </c:pt>
                <c:pt idx="498">
                  <c:v>740</c:v>
                </c:pt>
                <c:pt idx="499">
                  <c:v>750</c:v>
                </c:pt>
                <c:pt idx="500">
                  <c:v>755</c:v>
                </c:pt>
                <c:pt idx="501">
                  <c:v>755</c:v>
                </c:pt>
                <c:pt idx="502">
                  <c:v>755</c:v>
                </c:pt>
                <c:pt idx="503">
                  <c:v>760</c:v>
                </c:pt>
                <c:pt idx="504">
                  <c:v>835</c:v>
                </c:pt>
                <c:pt idx="505">
                  <c:v>835</c:v>
                </c:pt>
                <c:pt idx="506">
                  <c:v>835</c:v>
                </c:pt>
                <c:pt idx="507">
                  <c:v>835</c:v>
                </c:pt>
                <c:pt idx="508">
                  <c:v>835</c:v>
                </c:pt>
                <c:pt idx="509">
                  <c:v>835</c:v>
                </c:pt>
                <c:pt idx="510">
                  <c:v>835</c:v>
                </c:pt>
                <c:pt idx="511">
                  <c:v>855</c:v>
                </c:pt>
                <c:pt idx="512">
                  <c:v>855</c:v>
                </c:pt>
                <c:pt idx="513">
                  <c:v>855</c:v>
                </c:pt>
                <c:pt idx="514">
                  <c:v>855</c:v>
                </c:pt>
                <c:pt idx="515">
                  <c:v>855</c:v>
                </c:pt>
                <c:pt idx="516">
                  <c:v>855</c:v>
                </c:pt>
                <c:pt idx="517">
                  <c:v>855</c:v>
                </c:pt>
                <c:pt idx="518">
                  <c:v>855</c:v>
                </c:pt>
                <c:pt idx="519">
                  <c:v>855</c:v>
                </c:pt>
                <c:pt idx="520">
                  <c:v>855</c:v>
                </c:pt>
                <c:pt idx="521">
                  <c:v>855</c:v>
                </c:pt>
                <c:pt idx="522">
                  <c:v>855</c:v>
                </c:pt>
                <c:pt idx="523">
                  <c:v>855</c:v>
                </c:pt>
                <c:pt idx="524">
                  <c:v>845</c:v>
                </c:pt>
                <c:pt idx="525">
                  <c:v>845</c:v>
                </c:pt>
                <c:pt idx="526">
                  <c:v>835</c:v>
                </c:pt>
                <c:pt idx="527">
                  <c:v>835</c:v>
                </c:pt>
                <c:pt idx="528">
                  <c:v>835</c:v>
                </c:pt>
                <c:pt idx="529">
                  <c:v>835</c:v>
                </c:pt>
                <c:pt idx="530">
                  <c:v>805</c:v>
                </c:pt>
                <c:pt idx="531">
                  <c:v>805</c:v>
                </c:pt>
                <c:pt idx="532">
                  <c:v>805</c:v>
                </c:pt>
                <c:pt idx="533">
                  <c:v>795</c:v>
                </c:pt>
                <c:pt idx="534">
                  <c:v>795</c:v>
                </c:pt>
                <c:pt idx="535">
                  <c:v>785</c:v>
                </c:pt>
                <c:pt idx="536">
                  <c:v>785</c:v>
                </c:pt>
                <c:pt idx="537">
                  <c:v>765</c:v>
                </c:pt>
                <c:pt idx="538">
                  <c:v>745</c:v>
                </c:pt>
                <c:pt idx="539">
                  <c:v>725</c:v>
                </c:pt>
                <c:pt idx="540">
                  <c:v>705</c:v>
                </c:pt>
                <c:pt idx="541">
                  <c:v>675</c:v>
                </c:pt>
                <c:pt idx="542">
                  <c:v>625</c:v>
                </c:pt>
                <c:pt idx="543">
                  <c:v>595</c:v>
                </c:pt>
                <c:pt idx="544">
                  <c:v>595</c:v>
                </c:pt>
                <c:pt idx="545">
                  <c:v>595</c:v>
                </c:pt>
                <c:pt idx="546">
                  <c:v>595</c:v>
                </c:pt>
                <c:pt idx="547">
                  <c:v>595</c:v>
                </c:pt>
                <c:pt idx="548">
                  <c:v>595</c:v>
                </c:pt>
                <c:pt idx="549">
                  <c:v>635</c:v>
                </c:pt>
                <c:pt idx="550">
                  <c:v>635</c:v>
                </c:pt>
                <c:pt idx="551">
                  <c:v>635</c:v>
                </c:pt>
                <c:pt idx="552">
                  <c:v>635</c:v>
                </c:pt>
                <c:pt idx="553">
                  <c:v>635</c:v>
                </c:pt>
                <c:pt idx="554">
                  <c:v>635</c:v>
                </c:pt>
                <c:pt idx="555">
                  <c:v>635</c:v>
                </c:pt>
                <c:pt idx="556">
                  <c:v>635</c:v>
                </c:pt>
                <c:pt idx="557">
                  <c:v>635</c:v>
                </c:pt>
                <c:pt idx="558">
                  <c:v>635</c:v>
                </c:pt>
                <c:pt idx="559">
                  <c:v>655</c:v>
                </c:pt>
                <c:pt idx="560">
                  <c:v>655</c:v>
                </c:pt>
                <c:pt idx="561">
                  <c:v>655</c:v>
                </c:pt>
                <c:pt idx="562">
                  <c:v>655</c:v>
                </c:pt>
                <c:pt idx="563">
                  <c:v>655</c:v>
                </c:pt>
                <c:pt idx="564">
                  <c:v>655</c:v>
                </c:pt>
                <c:pt idx="565">
                  <c:v>655</c:v>
                </c:pt>
                <c:pt idx="566">
                  <c:v>655</c:v>
                </c:pt>
                <c:pt idx="567">
                  <c:v>655</c:v>
                </c:pt>
                <c:pt idx="568">
                  <c:v>655</c:v>
                </c:pt>
                <c:pt idx="569">
                  <c:v>655</c:v>
                </c:pt>
                <c:pt idx="570">
                  <c:v>655</c:v>
                </c:pt>
                <c:pt idx="571">
                  <c:v>655</c:v>
                </c:pt>
                <c:pt idx="572">
                  <c:v>655</c:v>
                </c:pt>
                <c:pt idx="573">
                  <c:v>655</c:v>
                </c:pt>
                <c:pt idx="574">
                  <c:v>615</c:v>
                </c:pt>
                <c:pt idx="575">
                  <c:v>615</c:v>
                </c:pt>
                <c:pt idx="576">
                  <c:v>615</c:v>
                </c:pt>
                <c:pt idx="577">
                  <c:v>615</c:v>
                </c:pt>
                <c:pt idx="578">
                  <c:v>615</c:v>
                </c:pt>
                <c:pt idx="579">
                  <c:v>615</c:v>
                </c:pt>
                <c:pt idx="580">
                  <c:v>615</c:v>
                </c:pt>
                <c:pt idx="581">
                  <c:v>615</c:v>
                </c:pt>
                <c:pt idx="582">
                  <c:v>615</c:v>
                </c:pt>
                <c:pt idx="583">
                  <c:v>615</c:v>
                </c:pt>
                <c:pt idx="584">
                  <c:v>615</c:v>
                </c:pt>
                <c:pt idx="585">
                  <c:v>615</c:v>
                </c:pt>
                <c:pt idx="586">
                  <c:v>615</c:v>
                </c:pt>
                <c:pt idx="587">
                  <c:v>615</c:v>
                </c:pt>
                <c:pt idx="588">
                  <c:v>630</c:v>
                </c:pt>
                <c:pt idx="589">
                  <c:v>635</c:v>
                </c:pt>
                <c:pt idx="590">
                  <c:v>635</c:v>
                </c:pt>
                <c:pt idx="591">
                  <c:v>640</c:v>
                </c:pt>
                <c:pt idx="592">
                  <c:v>640</c:v>
                </c:pt>
                <c:pt idx="593">
                  <c:v>640</c:v>
                </c:pt>
                <c:pt idx="594">
                  <c:v>645</c:v>
                </c:pt>
                <c:pt idx="595">
                  <c:v>645</c:v>
                </c:pt>
                <c:pt idx="596">
                  <c:v>645</c:v>
                </c:pt>
                <c:pt idx="597">
                  <c:v>645</c:v>
                </c:pt>
                <c:pt idx="598">
                  <c:v>645</c:v>
                </c:pt>
                <c:pt idx="599">
                  <c:v>645</c:v>
                </c:pt>
                <c:pt idx="600">
                  <c:v>645</c:v>
                </c:pt>
                <c:pt idx="601">
                  <c:v>645</c:v>
                </c:pt>
                <c:pt idx="602">
                  <c:v>650</c:v>
                </c:pt>
                <c:pt idx="603">
                  <c:v>650</c:v>
                </c:pt>
                <c:pt idx="604">
                  <c:v>650</c:v>
                </c:pt>
                <c:pt idx="605">
                  <c:v>650</c:v>
                </c:pt>
                <c:pt idx="606">
                  <c:v>655</c:v>
                </c:pt>
                <c:pt idx="607">
                  <c:v>655</c:v>
                </c:pt>
                <c:pt idx="608">
                  <c:v>655</c:v>
                </c:pt>
                <c:pt idx="609">
                  <c:v>655</c:v>
                </c:pt>
                <c:pt idx="610">
                  <c:v>655</c:v>
                </c:pt>
                <c:pt idx="611">
                  <c:v>675</c:v>
                </c:pt>
                <c:pt idx="612">
                  <c:v>680</c:v>
                </c:pt>
                <c:pt idx="613">
                  <c:v>680</c:v>
                </c:pt>
                <c:pt idx="614">
                  <c:v>680</c:v>
                </c:pt>
                <c:pt idx="615">
                  <c:v>680</c:v>
                </c:pt>
                <c:pt idx="616">
                  <c:v>700</c:v>
                </c:pt>
                <c:pt idx="617">
                  <c:v>700</c:v>
                </c:pt>
                <c:pt idx="618">
                  <c:v>700</c:v>
                </c:pt>
                <c:pt idx="619">
                  <c:v>700</c:v>
                </c:pt>
                <c:pt idx="620">
                  <c:v>700</c:v>
                </c:pt>
                <c:pt idx="621">
                  <c:v>700</c:v>
                </c:pt>
                <c:pt idx="622">
                  <c:v>710</c:v>
                </c:pt>
                <c:pt idx="623">
                  <c:v>710</c:v>
                </c:pt>
                <c:pt idx="624">
                  <c:v>725</c:v>
                </c:pt>
                <c:pt idx="625">
                  <c:v>725</c:v>
                </c:pt>
                <c:pt idx="626">
                  <c:v>730</c:v>
                </c:pt>
                <c:pt idx="627">
                  <c:v>730</c:v>
                </c:pt>
                <c:pt idx="628">
                  <c:v>730</c:v>
                </c:pt>
                <c:pt idx="629">
                  <c:v>730</c:v>
                </c:pt>
                <c:pt idx="630">
                  <c:v>730</c:v>
                </c:pt>
                <c:pt idx="631">
                  <c:v>720</c:v>
                </c:pt>
                <c:pt idx="632">
                  <c:v>720</c:v>
                </c:pt>
                <c:pt idx="633">
                  <c:v>720</c:v>
                </c:pt>
                <c:pt idx="634">
                  <c:v>720</c:v>
                </c:pt>
                <c:pt idx="635">
                  <c:v>720</c:v>
                </c:pt>
                <c:pt idx="636">
                  <c:v>720</c:v>
                </c:pt>
                <c:pt idx="637">
                  <c:v>720</c:v>
                </c:pt>
                <c:pt idx="638">
                  <c:v>720</c:v>
                </c:pt>
                <c:pt idx="639">
                  <c:v>720</c:v>
                </c:pt>
                <c:pt idx="640">
                  <c:v>720</c:v>
                </c:pt>
                <c:pt idx="641">
                  <c:v>720</c:v>
                </c:pt>
                <c:pt idx="642">
                  <c:v>720</c:v>
                </c:pt>
                <c:pt idx="643">
                  <c:v>720</c:v>
                </c:pt>
                <c:pt idx="644">
                  <c:v>715</c:v>
                </c:pt>
                <c:pt idx="645">
                  <c:v>715</c:v>
                </c:pt>
                <c:pt idx="646">
                  <c:v>715</c:v>
                </c:pt>
                <c:pt idx="647">
                  <c:v>715</c:v>
                </c:pt>
                <c:pt idx="648">
                  <c:v>685</c:v>
                </c:pt>
                <c:pt idx="649">
                  <c:v>670</c:v>
                </c:pt>
                <c:pt idx="650">
                  <c:v>670</c:v>
                </c:pt>
                <c:pt idx="651">
                  <c:v>645</c:v>
                </c:pt>
                <c:pt idx="652">
                  <c:v>645</c:v>
                </c:pt>
                <c:pt idx="653">
                  <c:v>645</c:v>
                </c:pt>
                <c:pt idx="654">
                  <c:v>645</c:v>
                </c:pt>
                <c:pt idx="655">
                  <c:v>645</c:v>
                </c:pt>
                <c:pt idx="656">
                  <c:v>645</c:v>
                </c:pt>
                <c:pt idx="657">
                  <c:v>640</c:v>
                </c:pt>
                <c:pt idx="658">
                  <c:v>640</c:v>
                </c:pt>
                <c:pt idx="659">
                  <c:v>640</c:v>
                </c:pt>
                <c:pt idx="660">
                  <c:v>640</c:v>
                </c:pt>
                <c:pt idx="661">
                  <c:v>640</c:v>
                </c:pt>
                <c:pt idx="662">
                  <c:v>640</c:v>
                </c:pt>
                <c:pt idx="663">
                  <c:v>640</c:v>
                </c:pt>
                <c:pt idx="664">
                  <c:v>640</c:v>
                </c:pt>
                <c:pt idx="665">
                  <c:v>640</c:v>
                </c:pt>
                <c:pt idx="666">
                  <c:v>640</c:v>
                </c:pt>
                <c:pt idx="667">
                  <c:v>640</c:v>
                </c:pt>
                <c:pt idx="668">
                  <c:v>640</c:v>
                </c:pt>
                <c:pt idx="669">
                  <c:v>640</c:v>
                </c:pt>
                <c:pt idx="670">
                  <c:v>640</c:v>
                </c:pt>
                <c:pt idx="671">
                  <c:v>640</c:v>
                </c:pt>
                <c:pt idx="672">
                  <c:v>640</c:v>
                </c:pt>
                <c:pt idx="673">
                  <c:v>640</c:v>
                </c:pt>
                <c:pt idx="674">
                  <c:v>640</c:v>
                </c:pt>
                <c:pt idx="675">
                  <c:v>640</c:v>
                </c:pt>
                <c:pt idx="676">
                  <c:v>640</c:v>
                </c:pt>
                <c:pt idx="677">
                  <c:v>640</c:v>
                </c:pt>
                <c:pt idx="678">
                  <c:v>645</c:v>
                </c:pt>
                <c:pt idx="679">
                  <c:v>645</c:v>
                </c:pt>
                <c:pt idx="680">
                  <c:v>645</c:v>
                </c:pt>
                <c:pt idx="681">
                  <c:v>645</c:v>
                </c:pt>
                <c:pt idx="682">
                  <c:v>645</c:v>
                </c:pt>
                <c:pt idx="683">
                  <c:v>645</c:v>
                </c:pt>
                <c:pt idx="684">
                  <c:v>645</c:v>
                </c:pt>
                <c:pt idx="685">
                  <c:v>645</c:v>
                </c:pt>
                <c:pt idx="686">
                  <c:v>650</c:v>
                </c:pt>
                <c:pt idx="687">
                  <c:v>650</c:v>
                </c:pt>
                <c:pt idx="688">
                  <c:v>650</c:v>
                </c:pt>
                <c:pt idx="689">
                  <c:v>650</c:v>
                </c:pt>
                <c:pt idx="690">
                  <c:v>650</c:v>
                </c:pt>
                <c:pt idx="691">
                  <c:v>650</c:v>
                </c:pt>
                <c:pt idx="692">
                  <c:v>655</c:v>
                </c:pt>
                <c:pt idx="693">
                  <c:v>655</c:v>
                </c:pt>
                <c:pt idx="694">
                  <c:v>660</c:v>
                </c:pt>
                <c:pt idx="695">
                  <c:v>660</c:v>
                </c:pt>
                <c:pt idx="696">
                  <c:v>670</c:v>
                </c:pt>
                <c:pt idx="697">
                  <c:v>670</c:v>
                </c:pt>
                <c:pt idx="698">
                  <c:v>670</c:v>
                </c:pt>
                <c:pt idx="699">
                  <c:v>670</c:v>
                </c:pt>
                <c:pt idx="700">
                  <c:v>690</c:v>
                </c:pt>
                <c:pt idx="701">
                  <c:v>690</c:v>
                </c:pt>
                <c:pt idx="702">
                  <c:v>690</c:v>
                </c:pt>
                <c:pt idx="703">
                  <c:v>690</c:v>
                </c:pt>
                <c:pt idx="704">
                  <c:v>690</c:v>
                </c:pt>
                <c:pt idx="705">
                  <c:v>690</c:v>
                </c:pt>
                <c:pt idx="706">
                  <c:v>690</c:v>
                </c:pt>
                <c:pt idx="707">
                  <c:v>690</c:v>
                </c:pt>
                <c:pt idx="708">
                  <c:v>690</c:v>
                </c:pt>
                <c:pt idx="709">
                  <c:v>690</c:v>
                </c:pt>
                <c:pt idx="710">
                  <c:v>690</c:v>
                </c:pt>
                <c:pt idx="711">
                  <c:v>690</c:v>
                </c:pt>
                <c:pt idx="712">
                  <c:v>700</c:v>
                </c:pt>
                <c:pt idx="713">
                  <c:v>700</c:v>
                </c:pt>
                <c:pt idx="714">
                  <c:v>700</c:v>
                </c:pt>
                <c:pt idx="715">
                  <c:v>700</c:v>
                </c:pt>
                <c:pt idx="716">
                  <c:v>700</c:v>
                </c:pt>
                <c:pt idx="717">
                  <c:v>700</c:v>
                </c:pt>
                <c:pt idx="718">
                  <c:v>700</c:v>
                </c:pt>
                <c:pt idx="719">
                  <c:v>700</c:v>
                </c:pt>
                <c:pt idx="720">
                  <c:v>700</c:v>
                </c:pt>
                <c:pt idx="721">
                  <c:v>700</c:v>
                </c:pt>
                <c:pt idx="722">
                  <c:v>700</c:v>
                </c:pt>
                <c:pt idx="723">
                  <c:v>700</c:v>
                </c:pt>
                <c:pt idx="724">
                  <c:v>700</c:v>
                </c:pt>
                <c:pt idx="725">
                  <c:v>700</c:v>
                </c:pt>
                <c:pt idx="726">
                  <c:v>700</c:v>
                </c:pt>
                <c:pt idx="727">
                  <c:v>700</c:v>
                </c:pt>
                <c:pt idx="728">
                  <c:v>700</c:v>
                </c:pt>
                <c:pt idx="729">
                  <c:v>690</c:v>
                </c:pt>
                <c:pt idx="730">
                  <c:v>690</c:v>
                </c:pt>
                <c:pt idx="731">
                  <c:v>690</c:v>
                </c:pt>
                <c:pt idx="732">
                  <c:v>690</c:v>
                </c:pt>
                <c:pt idx="733">
                  <c:v>690</c:v>
                </c:pt>
                <c:pt idx="734">
                  <c:v>700</c:v>
                </c:pt>
                <c:pt idx="735">
                  <c:v>700</c:v>
                </c:pt>
                <c:pt idx="736">
                  <c:v>700</c:v>
                </c:pt>
                <c:pt idx="737">
                  <c:v>700</c:v>
                </c:pt>
                <c:pt idx="738">
                  <c:v>700</c:v>
                </c:pt>
                <c:pt idx="739">
                  <c:v>700</c:v>
                </c:pt>
                <c:pt idx="740">
                  <c:v>700</c:v>
                </c:pt>
                <c:pt idx="741">
                  <c:v>700</c:v>
                </c:pt>
                <c:pt idx="742">
                  <c:v>700</c:v>
                </c:pt>
                <c:pt idx="743">
                  <c:v>700</c:v>
                </c:pt>
                <c:pt idx="744">
                  <c:v>700</c:v>
                </c:pt>
                <c:pt idx="745">
                  <c:v>700</c:v>
                </c:pt>
                <c:pt idx="746">
                  <c:v>705</c:v>
                </c:pt>
                <c:pt idx="747">
                  <c:v>705</c:v>
                </c:pt>
                <c:pt idx="748">
                  <c:v>705</c:v>
                </c:pt>
                <c:pt idx="749">
                  <c:v>705</c:v>
                </c:pt>
                <c:pt idx="750">
                  <c:v>705</c:v>
                </c:pt>
                <c:pt idx="751">
                  <c:v>705</c:v>
                </c:pt>
                <c:pt idx="752">
                  <c:v>705</c:v>
                </c:pt>
                <c:pt idx="753">
                  <c:v>705</c:v>
                </c:pt>
                <c:pt idx="754">
                  <c:v>700</c:v>
                </c:pt>
                <c:pt idx="755">
                  <c:v>700</c:v>
                </c:pt>
                <c:pt idx="756">
                  <c:v>695</c:v>
                </c:pt>
                <c:pt idx="757">
                  <c:v>690</c:v>
                </c:pt>
                <c:pt idx="758">
                  <c:v>690</c:v>
                </c:pt>
                <c:pt idx="759">
                  <c:v>680</c:v>
                </c:pt>
                <c:pt idx="760">
                  <c:v>680</c:v>
                </c:pt>
                <c:pt idx="761">
                  <c:v>670</c:v>
                </c:pt>
                <c:pt idx="762">
                  <c:v>665</c:v>
                </c:pt>
                <c:pt idx="763">
                  <c:v>665</c:v>
                </c:pt>
                <c:pt idx="764">
                  <c:v>665</c:v>
                </c:pt>
                <c:pt idx="765">
                  <c:v>665</c:v>
                </c:pt>
                <c:pt idx="766">
                  <c:v>665</c:v>
                </c:pt>
                <c:pt idx="767">
                  <c:v>645</c:v>
                </c:pt>
                <c:pt idx="768">
                  <c:v>645</c:v>
                </c:pt>
                <c:pt idx="769">
                  <c:v>645</c:v>
                </c:pt>
                <c:pt idx="770">
                  <c:v>645</c:v>
                </c:pt>
                <c:pt idx="771">
                  <c:v>645</c:v>
                </c:pt>
                <c:pt idx="772">
                  <c:v>645</c:v>
                </c:pt>
                <c:pt idx="773">
                  <c:v>645</c:v>
                </c:pt>
                <c:pt idx="774">
                  <c:v>645</c:v>
                </c:pt>
                <c:pt idx="775">
                  <c:v>645</c:v>
                </c:pt>
                <c:pt idx="776">
                  <c:v>635</c:v>
                </c:pt>
                <c:pt idx="777">
                  <c:v>635</c:v>
                </c:pt>
                <c:pt idx="778">
                  <c:v>635</c:v>
                </c:pt>
                <c:pt idx="779">
                  <c:v>635</c:v>
                </c:pt>
                <c:pt idx="780">
                  <c:v>630</c:v>
                </c:pt>
                <c:pt idx="781">
                  <c:v>630</c:v>
                </c:pt>
                <c:pt idx="782">
                  <c:v>630</c:v>
                </c:pt>
                <c:pt idx="783">
                  <c:v>630</c:v>
                </c:pt>
                <c:pt idx="784">
                  <c:v>630</c:v>
                </c:pt>
                <c:pt idx="785">
                  <c:v>630</c:v>
                </c:pt>
                <c:pt idx="786">
                  <c:v>630</c:v>
                </c:pt>
                <c:pt idx="787">
                  <c:v>630</c:v>
                </c:pt>
                <c:pt idx="788">
                  <c:v>630</c:v>
                </c:pt>
                <c:pt idx="789">
                  <c:v>630</c:v>
                </c:pt>
                <c:pt idx="790">
                  <c:v>630</c:v>
                </c:pt>
                <c:pt idx="791">
                  <c:v>630</c:v>
                </c:pt>
                <c:pt idx="792">
                  <c:v>630</c:v>
                </c:pt>
                <c:pt idx="793">
                  <c:v>630</c:v>
                </c:pt>
                <c:pt idx="794">
                  <c:v>630</c:v>
                </c:pt>
                <c:pt idx="795">
                  <c:v>630</c:v>
                </c:pt>
                <c:pt idx="796">
                  <c:v>630</c:v>
                </c:pt>
                <c:pt idx="797">
                  <c:v>630</c:v>
                </c:pt>
                <c:pt idx="798">
                  <c:v>640</c:v>
                </c:pt>
                <c:pt idx="799">
                  <c:v>640</c:v>
                </c:pt>
                <c:pt idx="800">
                  <c:v>640</c:v>
                </c:pt>
                <c:pt idx="801">
                  <c:v>640</c:v>
                </c:pt>
                <c:pt idx="802">
                  <c:v>640</c:v>
                </c:pt>
                <c:pt idx="803">
                  <c:v>640</c:v>
                </c:pt>
                <c:pt idx="804">
                  <c:v>640</c:v>
                </c:pt>
                <c:pt idx="805">
                  <c:v>640</c:v>
                </c:pt>
                <c:pt idx="806">
                  <c:v>640</c:v>
                </c:pt>
                <c:pt idx="807">
                  <c:v>640</c:v>
                </c:pt>
                <c:pt idx="808">
                  <c:v>640</c:v>
                </c:pt>
                <c:pt idx="809">
                  <c:v>640</c:v>
                </c:pt>
                <c:pt idx="810">
                  <c:v>640</c:v>
                </c:pt>
                <c:pt idx="811">
                  <c:v>640</c:v>
                </c:pt>
                <c:pt idx="812">
                  <c:v>640</c:v>
                </c:pt>
                <c:pt idx="813">
                  <c:v>640</c:v>
                </c:pt>
                <c:pt idx="814">
                  <c:v>640</c:v>
                </c:pt>
                <c:pt idx="815">
                  <c:v>640</c:v>
                </c:pt>
                <c:pt idx="816">
                  <c:v>635</c:v>
                </c:pt>
                <c:pt idx="817">
                  <c:v>635</c:v>
                </c:pt>
                <c:pt idx="818">
                  <c:v>635</c:v>
                </c:pt>
                <c:pt idx="819">
                  <c:v>635</c:v>
                </c:pt>
                <c:pt idx="820">
                  <c:v>635</c:v>
                </c:pt>
                <c:pt idx="821">
                  <c:v>635</c:v>
                </c:pt>
                <c:pt idx="822">
                  <c:v>635</c:v>
                </c:pt>
                <c:pt idx="823">
                  <c:v>635</c:v>
                </c:pt>
                <c:pt idx="824">
                  <c:v>635</c:v>
                </c:pt>
                <c:pt idx="825">
                  <c:v>640</c:v>
                </c:pt>
                <c:pt idx="826">
                  <c:v>640</c:v>
                </c:pt>
                <c:pt idx="827">
                  <c:v>640</c:v>
                </c:pt>
                <c:pt idx="828">
                  <c:v>640</c:v>
                </c:pt>
                <c:pt idx="829">
                  <c:v>640</c:v>
                </c:pt>
                <c:pt idx="830">
                  <c:v>640</c:v>
                </c:pt>
                <c:pt idx="831">
                  <c:v>645</c:v>
                </c:pt>
                <c:pt idx="832">
                  <c:v>645</c:v>
                </c:pt>
                <c:pt idx="833">
                  <c:v>645</c:v>
                </c:pt>
                <c:pt idx="834">
                  <c:v>650</c:v>
                </c:pt>
                <c:pt idx="835">
                  <c:v>650</c:v>
                </c:pt>
                <c:pt idx="836">
                  <c:v>650</c:v>
                </c:pt>
                <c:pt idx="837">
                  <c:v>650</c:v>
                </c:pt>
                <c:pt idx="838">
                  <c:v>650</c:v>
                </c:pt>
                <c:pt idx="839">
                  <c:v>655</c:v>
                </c:pt>
                <c:pt idx="840">
                  <c:v>665</c:v>
                </c:pt>
                <c:pt idx="841">
                  <c:v>665</c:v>
                </c:pt>
                <c:pt idx="842">
                  <c:v>665</c:v>
                </c:pt>
                <c:pt idx="843">
                  <c:v>665</c:v>
                </c:pt>
                <c:pt idx="844">
                  <c:v>665</c:v>
                </c:pt>
                <c:pt idx="845">
                  <c:v>675</c:v>
                </c:pt>
                <c:pt idx="846">
                  <c:v>675</c:v>
                </c:pt>
                <c:pt idx="847">
                  <c:v>675</c:v>
                </c:pt>
                <c:pt idx="848">
                  <c:v>675</c:v>
                </c:pt>
                <c:pt idx="849">
                  <c:v>675</c:v>
                </c:pt>
                <c:pt idx="850">
                  <c:v>675</c:v>
                </c:pt>
                <c:pt idx="851">
                  <c:v>675</c:v>
                </c:pt>
                <c:pt idx="852">
                  <c:v>675</c:v>
                </c:pt>
                <c:pt idx="853">
                  <c:v>675</c:v>
                </c:pt>
                <c:pt idx="854">
                  <c:v>675</c:v>
                </c:pt>
                <c:pt idx="855">
                  <c:v>685</c:v>
                </c:pt>
                <c:pt idx="856">
                  <c:v>685</c:v>
                </c:pt>
                <c:pt idx="857">
                  <c:v>690</c:v>
                </c:pt>
                <c:pt idx="858">
                  <c:v>690</c:v>
                </c:pt>
                <c:pt idx="859">
                  <c:v>690</c:v>
                </c:pt>
                <c:pt idx="860">
                  <c:v>700</c:v>
                </c:pt>
                <c:pt idx="861">
                  <c:v>710</c:v>
                </c:pt>
                <c:pt idx="862">
                  <c:v>710</c:v>
                </c:pt>
                <c:pt idx="863">
                  <c:v>750</c:v>
                </c:pt>
                <c:pt idx="864">
                  <c:v>750</c:v>
                </c:pt>
                <c:pt idx="865">
                  <c:v>750</c:v>
                </c:pt>
                <c:pt idx="866">
                  <c:v>750</c:v>
                </c:pt>
                <c:pt idx="867">
                  <c:v>760</c:v>
                </c:pt>
                <c:pt idx="868">
                  <c:v>760</c:v>
                </c:pt>
                <c:pt idx="869">
                  <c:v>760</c:v>
                </c:pt>
                <c:pt idx="870">
                  <c:v>760</c:v>
                </c:pt>
                <c:pt idx="871">
                  <c:v>760</c:v>
                </c:pt>
                <c:pt idx="872">
                  <c:v>760</c:v>
                </c:pt>
                <c:pt idx="873">
                  <c:v>760</c:v>
                </c:pt>
                <c:pt idx="874">
                  <c:v>760</c:v>
                </c:pt>
                <c:pt idx="875">
                  <c:v>760</c:v>
                </c:pt>
                <c:pt idx="876">
                  <c:v>760</c:v>
                </c:pt>
                <c:pt idx="877">
                  <c:v>760</c:v>
                </c:pt>
                <c:pt idx="878">
                  <c:v>760</c:v>
                </c:pt>
                <c:pt idx="879">
                  <c:v>760</c:v>
                </c:pt>
                <c:pt idx="880">
                  <c:v>760</c:v>
                </c:pt>
                <c:pt idx="881">
                  <c:v>760</c:v>
                </c:pt>
                <c:pt idx="882">
                  <c:v>760</c:v>
                </c:pt>
                <c:pt idx="883">
                  <c:v>760</c:v>
                </c:pt>
                <c:pt idx="884">
                  <c:v>760</c:v>
                </c:pt>
                <c:pt idx="885">
                  <c:v>760</c:v>
                </c:pt>
                <c:pt idx="886">
                  <c:v>760</c:v>
                </c:pt>
                <c:pt idx="887">
                  <c:v>765</c:v>
                </c:pt>
                <c:pt idx="888">
                  <c:v>765</c:v>
                </c:pt>
                <c:pt idx="889">
                  <c:v>765</c:v>
                </c:pt>
                <c:pt idx="890">
                  <c:v>765</c:v>
                </c:pt>
                <c:pt idx="891">
                  <c:v>765</c:v>
                </c:pt>
                <c:pt idx="892">
                  <c:v>765</c:v>
                </c:pt>
                <c:pt idx="893">
                  <c:v>765</c:v>
                </c:pt>
                <c:pt idx="894">
                  <c:v>765</c:v>
                </c:pt>
                <c:pt idx="895">
                  <c:v>765</c:v>
                </c:pt>
                <c:pt idx="896">
                  <c:v>765</c:v>
                </c:pt>
                <c:pt idx="897">
                  <c:v>765</c:v>
                </c:pt>
                <c:pt idx="898">
                  <c:v>765</c:v>
                </c:pt>
                <c:pt idx="899">
                  <c:v>765</c:v>
                </c:pt>
                <c:pt idx="900">
                  <c:v>765</c:v>
                </c:pt>
                <c:pt idx="901">
                  <c:v>765</c:v>
                </c:pt>
                <c:pt idx="902">
                  <c:v>765</c:v>
                </c:pt>
                <c:pt idx="903">
                  <c:v>765</c:v>
                </c:pt>
                <c:pt idx="904">
                  <c:v>765</c:v>
                </c:pt>
                <c:pt idx="905">
                  <c:v>765</c:v>
                </c:pt>
                <c:pt idx="906">
                  <c:v>765</c:v>
                </c:pt>
                <c:pt idx="907">
                  <c:v>785</c:v>
                </c:pt>
                <c:pt idx="908">
                  <c:v>785</c:v>
                </c:pt>
                <c:pt idx="909">
                  <c:v>785</c:v>
                </c:pt>
                <c:pt idx="910">
                  <c:v>785</c:v>
                </c:pt>
                <c:pt idx="911">
                  <c:v>785</c:v>
                </c:pt>
                <c:pt idx="912">
                  <c:v>795</c:v>
                </c:pt>
                <c:pt idx="913">
                  <c:v>795</c:v>
                </c:pt>
                <c:pt idx="914">
                  <c:v>795</c:v>
                </c:pt>
                <c:pt idx="915">
                  <c:v>795</c:v>
                </c:pt>
                <c:pt idx="916">
                  <c:v>795</c:v>
                </c:pt>
                <c:pt idx="917">
                  <c:v>795</c:v>
                </c:pt>
                <c:pt idx="918">
                  <c:v>795</c:v>
                </c:pt>
                <c:pt idx="919">
                  <c:v>795</c:v>
                </c:pt>
                <c:pt idx="920">
                  <c:v>785</c:v>
                </c:pt>
                <c:pt idx="921">
                  <c:v>785</c:v>
                </c:pt>
                <c:pt idx="922">
                  <c:v>720</c:v>
                </c:pt>
                <c:pt idx="923">
                  <c:v>720</c:v>
                </c:pt>
                <c:pt idx="924">
                  <c:v>720</c:v>
                </c:pt>
                <c:pt idx="925">
                  <c:v>720</c:v>
                </c:pt>
                <c:pt idx="926">
                  <c:v>720</c:v>
                </c:pt>
                <c:pt idx="927">
                  <c:v>720</c:v>
                </c:pt>
                <c:pt idx="928">
                  <c:v>710</c:v>
                </c:pt>
                <c:pt idx="929">
                  <c:v>710</c:v>
                </c:pt>
                <c:pt idx="930">
                  <c:v>710</c:v>
                </c:pt>
                <c:pt idx="931">
                  <c:v>710</c:v>
                </c:pt>
                <c:pt idx="932">
                  <c:v>710</c:v>
                </c:pt>
                <c:pt idx="933">
                  <c:v>710</c:v>
                </c:pt>
                <c:pt idx="934">
                  <c:v>710</c:v>
                </c:pt>
                <c:pt idx="935">
                  <c:v>710</c:v>
                </c:pt>
                <c:pt idx="936">
                  <c:v>730</c:v>
                </c:pt>
                <c:pt idx="937">
                  <c:v>730</c:v>
                </c:pt>
                <c:pt idx="938">
                  <c:v>730</c:v>
                </c:pt>
                <c:pt idx="939">
                  <c:v>730</c:v>
                </c:pt>
                <c:pt idx="940">
                  <c:v>730</c:v>
                </c:pt>
                <c:pt idx="941">
                  <c:v>755</c:v>
                </c:pt>
                <c:pt idx="942">
                  <c:v>755</c:v>
                </c:pt>
                <c:pt idx="943">
                  <c:v>775</c:v>
                </c:pt>
                <c:pt idx="944">
                  <c:v>775</c:v>
                </c:pt>
                <c:pt idx="945">
                  <c:v>775</c:v>
                </c:pt>
                <c:pt idx="946">
                  <c:v>775</c:v>
                </c:pt>
                <c:pt idx="947">
                  <c:v>775</c:v>
                </c:pt>
                <c:pt idx="948">
                  <c:v>775</c:v>
                </c:pt>
                <c:pt idx="949">
                  <c:v>765</c:v>
                </c:pt>
                <c:pt idx="950">
                  <c:v>765</c:v>
                </c:pt>
                <c:pt idx="951">
                  <c:v>765</c:v>
                </c:pt>
                <c:pt idx="952">
                  <c:v>765</c:v>
                </c:pt>
                <c:pt idx="953">
                  <c:v>765</c:v>
                </c:pt>
                <c:pt idx="954">
                  <c:v>765</c:v>
                </c:pt>
                <c:pt idx="955">
                  <c:v>765</c:v>
                </c:pt>
                <c:pt idx="956">
                  <c:v>765</c:v>
                </c:pt>
                <c:pt idx="957">
                  <c:v>765</c:v>
                </c:pt>
                <c:pt idx="958">
                  <c:v>765</c:v>
                </c:pt>
                <c:pt idx="959">
                  <c:v>765</c:v>
                </c:pt>
                <c:pt idx="960">
                  <c:v>765</c:v>
                </c:pt>
                <c:pt idx="961">
                  <c:v>765</c:v>
                </c:pt>
                <c:pt idx="962">
                  <c:v>765</c:v>
                </c:pt>
                <c:pt idx="963">
                  <c:v>765</c:v>
                </c:pt>
                <c:pt idx="964">
                  <c:v>765</c:v>
                </c:pt>
                <c:pt idx="965">
                  <c:v>765</c:v>
                </c:pt>
                <c:pt idx="966">
                  <c:v>765</c:v>
                </c:pt>
                <c:pt idx="967">
                  <c:v>765</c:v>
                </c:pt>
                <c:pt idx="968">
                  <c:v>765</c:v>
                </c:pt>
                <c:pt idx="969">
                  <c:v>765</c:v>
                </c:pt>
                <c:pt idx="970">
                  <c:v>785</c:v>
                </c:pt>
                <c:pt idx="971">
                  <c:v>785</c:v>
                </c:pt>
                <c:pt idx="972">
                  <c:v>785</c:v>
                </c:pt>
                <c:pt idx="973">
                  <c:v>800</c:v>
                </c:pt>
                <c:pt idx="974">
                  <c:v>800</c:v>
                </c:pt>
                <c:pt idx="975">
                  <c:v>800</c:v>
                </c:pt>
                <c:pt idx="976">
                  <c:v>795</c:v>
                </c:pt>
                <c:pt idx="977">
                  <c:v>795</c:v>
                </c:pt>
                <c:pt idx="978">
                  <c:v>795</c:v>
                </c:pt>
                <c:pt idx="979">
                  <c:v>795</c:v>
                </c:pt>
                <c:pt idx="980">
                  <c:v>795</c:v>
                </c:pt>
                <c:pt idx="981">
                  <c:v>795</c:v>
                </c:pt>
                <c:pt idx="982">
                  <c:v>785</c:v>
                </c:pt>
                <c:pt idx="983">
                  <c:v>785</c:v>
                </c:pt>
                <c:pt idx="984">
                  <c:v>785</c:v>
                </c:pt>
                <c:pt idx="985">
                  <c:v>785</c:v>
                </c:pt>
                <c:pt idx="986">
                  <c:v>785</c:v>
                </c:pt>
                <c:pt idx="987">
                  <c:v>785</c:v>
                </c:pt>
                <c:pt idx="988">
                  <c:v>785</c:v>
                </c:pt>
                <c:pt idx="989">
                  <c:v>785</c:v>
                </c:pt>
                <c:pt idx="990">
                  <c:v>785</c:v>
                </c:pt>
                <c:pt idx="991">
                  <c:v>785</c:v>
                </c:pt>
                <c:pt idx="992">
                  <c:v>785</c:v>
                </c:pt>
                <c:pt idx="993">
                  <c:v>785</c:v>
                </c:pt>
                <c:pt idx="994">
                  <c:v>775</c:v>
                </c:pt>
                <c:pt idx="995">
                  <c:v>775</c:v>
                </c:pt>
                <c:pt idx="996">
                  <c:v>775</c:v>
                </c:pt>
                <c:pt idx="997">
                  <c:v>775</c:v>
                </c:pt>
                <c:pt idx="998">
                  <c:v>775</c:v>
                </c:pt>
                <c:pt idx="999">
                  <c:v>775</c:v>
                </c:pt>
                <c:pt idx="1000">
                  <c:v>775</c:v>
                </c:pt>
                <c:pt idx="1001">
                  <c:v>775</c:v>
                </c:pt>
                <c:pt idx="1002">
                  <c:v>775</c:v>
                </c:pt>
                <c:pt idx="1003">
                  <c:v>775</c:v>
                </c:pt>
                <c:pt idx="1004">
                  <c:v>755</c:v>
                </c:pt>
                <c:pt idx="1005">
                  <c:v>755</c:v>
                </c:pt>
                <c:pt idx="1006">
                  <c:v>755</c:v>
                </c:pt>
                <c:pt idx="1007">
                  <c:v>755</c:v>
                </c:pt>
                <c:pt idx="1008">
                  <c:v>785</c:v>
                </c:pt>
                <c:pt idx="1009">
                  <c:v>785</c:v>
                </c:pt>
                <c:pt idx="1010">
                  <c:v>785</c:v>
                </c:pt>
                <c:pt idx="1011">
                  <c:v>785</c:v>
                </c:pt>
                <c:pt idx="1012">
                  <c:v>785</c:v>
                </c:pt>
                <c:pt idx="1013">
                  <c:v>785</c:v>
                </c:pt>
                <c:pt idx="1014">
                  <c:v>785</c:v>
                </c:pt>
                <c:pt idx="1015">
                  <c:v>785</c:v>
                </c:pt>
                <c:pt idx="1016">
                  <c:v>785</c:v>
                </c:pt>
                <c:pt idx="1017">
                  <c:v>795</c:v>
                </c:pt>
                <c:pt idx="1018">
                  <c:v>795</c:v>
                </c:pt>
                <c:pt idx="1019">
                  <c:v>795</c:v>
                </c:pt>
                <c:pt idx="1020">
                  <c:v>795</c:v>
                </c:pt>
                <c:pt idx="1021">
                  <c:v>795</c:v>
                </c:pt>
                <c:pt idx="1022">
                  <c:v>795</c:v>
                </c:pt>
                <c:pt idx="1023">
                  <c:v>795</c:v>
                </c:pt>
                <c:pt idx="1024">
                  <c:v>795</c:v>
                </c:pt>
                <c:pt idx="1025">
                  <c:v>795</c:v>
                </c:pt>
                <c:pt idx="1026">
                  <c:v>795</c:v>
                </c:pt>
                <c:pt idx="1027">
                  <c:v>795</c:v>
                </c:pt>
                <c:pt idx="1028">
                  <c:v>795</c:v>
                </c:pt>
                <c:pt idx="1029">
                  <c:v>795</c:v>
                </c:pt>
                <c:pt idx="1030">
                  <c:v>795</c:v>
                </c:pt>
                <c:pt idx="1031">
                  <c:v>795</c:v>
                </c:pt>
                <c:pt idx="1032">
                  <c:v>795</c:v>
                </c:pt>
                <c:pt idx="1033">
                  <c:v>815</c:v>
                </c:pt>
                <c:pt idx="1034">
                  <c:v>825</c:v>
                </c:pt>
                <c:pt idx="1035">
                  <c:v>825</c:v>
                </c:pt>
                <c:pt idx="1036">
                  <c:v>825</c:v>
                </c:pt>
                <c:pt idx="1037">
                  <c:v>825</c:v>
                </c:pt>
                <c:pt idx="1038">
                  <c:v>825</c:v>
                </c:pt>
                <c:pt idx="1039">
                  <c:v>830</c:v>
                </c:pt>
                <c:pt idx="1040">
                  <c:v>830</c:v>
                </c:pt>
                <c:pt idx="1041">
                  <c:v>840</c:v>
                </c:pt>
                <c:pt idx="1042">
                  <c:v>840</c:v>
                </c:pt>
                <c:pt idx="1043">
                  <c:v>840</c:v>
                </c:pt>
                <c:pt idx="1044">
                  <c:v>840</c:v>
                </c:pt>
                <c:pt idx="1045">
                  <c:v>835</c:v>
                </c:pt>
                <c:pt idx="1046">
                  <c:v>835</c:v>
                </c:pt>
                <c:pt idx="1047">
                  <c:v>835</c:v>
                </c:pt>
                <c:pt idx="1048">
                  <c:v>835</c:v>
                </c:pt>
                <c:pt idx="1049">
                  <c:v>835</c:v>
                </c:pt>
                <c:pt idx="1050">
                  <c:v>835</c:v>
                </c:pt>
                <c:pt idx="1051">
                  <c:v>850</c:v>
                </c:pt>
                <c:pt idx="1052">
                  <c:v>850</c:v>
                </c:pt>
                <c:pt idx="1053">
                  <c:v>850</c:v>
                </c:pt>
                <c:pt idx="1054">
                  <c:v>860</c:v>
                </c:pt>
                <c:pt idx="1055">
                  <c:v>860</c:v>
                </c:pt>
                <c:pt idx="1056">
                  <c:v>860</c:v>
                </c:pt>
                <c:pt idx="1057">
                  <c:v>860</c:v>
                </c:pt>
                <c:pt idx="1058">
                  <c:v>900</c:v>
                </c:pt>
                <c:pt idx="1059">
                  <c:v>900</c:v>
                </c:pt>
                <c:pt idx="1060">
                  <c:v>900</c:v>
                </c:pt>
                <c:pt idx="1061">
                  <c:v>900</c:v>
                </c:pt>
                <c:pt idx="1062">
                  <c:v>910</c:v>
                </c:pt>
                <c:pt idx="1063">
                  <c:v>915</c:v>
                </c:pt>
                <c:pt idx="1064">
                  <c:v>915</c:v>
                </c:pt>
                <c:pt idx="1065">
                  <c:v>915</c:v>
                </c:pt>
                <c:pt idx="1066">
                  <c:v>915</c:v>
                </c:pt>
                <c:pt idx="1067">
                  <c:v>915</c:v>
                </c:pt>
                <c:pt idx="1068">
                  <c:v>935</c:v>
                </c:pt>
                <c:pt idx="1069">
                  <c:v>935</c:v>
                </c:pt>
                <c:pt idx="1070">
                  <c:v>935</c:v>
                </c:pt>
                <c:pt idx="1071">
                  <c:v>935</c:v>
                </c:pt>
                <c:pt idx="1072">
                  <c:v>935</c:v>
                </c:pt>
                <c:pt idx="1073">
                  <c:v>935</c:v>
                </c:pt>
                <c:pt idx="1074">
                  <c:v>960</c:v>
                </c:pt>
                <c:pt idx="1075">
                  <c:v>960</c:v>
                </c:pt>
                <c:pt idx="1076">
                  <c:v>960</c:v>
                </c:pt>
                <c:pt idx="1077">
                  <c:v>960</c:v>
                </c:pt>
                <c:pt idx="1078">
                  <c:v>960</c:v>
                </c:pt>
                <c:pt idx="1079">
                  <c:v>960</c:v>
                </c:pt>
                <c:pt idx="1080">
                  <c:v>960</c:v>
                </c:pt>
                <c:pt idx="1081">
                  <c:v>960</c:v>
                </c:pt>
                <c:pt idx="1082">
                  <c:v>960</c:v>
                </c:pt>
                <c:pt idx="1083">
                  <c:v>965</c:v>
                </c:pt>
                <c:pt idx="1084">
                  <c:v>965</c:v>
                </c:pt>
                <c:pt idx="1085">
                  <c:v>965</c:v>
                </c:pt>
                <c:pt idx="1086">
                  <c:v>965</c:v>
                </c:pt>
                <c:pt idx="1087">
                  <c:v>965</c:v>
                </c:pt>
                <c:pt idx="1088">
                  <c:v>930</c:v>
                </c:pt>
                <c:pt idx="1089">
                  <c:v>930</c:v>
                </c:pt>
                <c:pt idx="1090">
                  <c:v>855</c:v>
                </c:pt>
                <c:pt idx="1091">
                  <c:v>855</c:v>
                </c:pt>
                <c:pt idx="1092">
                  <c:v>855</c:v>
                </c:pt>
                <c:pt idx="1093">
                  <c:v>855</c:v>
                </c:pt>
                <c:pt idx="1094">
                  <c:v>855</c:v>
                </c:pt>
                <c:pt idx="1095">
                  <c:v>855</c:v>
                </c:pt>
                <c:pt idx="1096">
                  <c:v>855</c:v>
                </c:pt>
                <c:pt idx="1097">
                  <c:v>855</c:v>
                </c:pt>
                <c:pt idx="1098">
                  <c:v>855</c:v>
                </c:pt>
                <c:pt idx="1099">
                  <c:v>855</c:v>
                </c:pt>
                <c:pt idx="1100">
                  <c:v>855</c:v>
                </c:pt>
                <c:pt idx="1101">
                  <c:v>855</c:v>
                </c:pt>
                <c:pt idx="1102">
                  <c:v>855</c:v>
                </c:pt>
                <c:pt idx="1103">
                  <c:v>855</c:v>
                </c:pt>
                <c:pt idx="1104">
                  <c:v>855</c:v>
                </c:pt>
                <c:pt idx="1105">
                  <c:v>855</c:v>
                </c:pt>
                <c:pt idx="1106">
                  <c:v>855</c:v>
                </c:pt>
                <c:pt idx="1107">
                  <c:v>855</c:v>
                </c:pt>
                <c:pt idx="1108">
                  <c:v>855</c:v>
                </c:pt>
                <c:pt idx="1109">
                  <c:v>855</c:v>
                </c:pt>
                <c:pt idx="1110">
                  <c:v>855</c:v>
                </c:pt>
                <c:pt idx="1111">
                  <c:v>865</c:v>
                </c:pt>
                <c:pt idx="1112">
                  <c:v>870</c:v>
                </c:pt>
                <c:pt idx="1113">
                  <c:v>870</c:v>
                </c:pt>
                <c:pt idx="1114">
                  <c:v>870</c:v>
                </c:pt>
                <c:pt idx="1115">
                  <c:v>880</c:v>
                </c:pt>
                <c:pt idx="1116">
                  <c:v>880</c:v>
                </c:pt>
                <c:pt idx="1117">
                  <c:v>880</c:v>
                </c:pt>
                <c:pt idx="1118">
                  <c:v>880</c:v>
                </c:pt>
                <c:pt idx="1119">
                  <c:v>880</c:v>
                </c:pt>
                <c:pt idx="1120">
                  <c:v>890</c:v>
                </c:pt>
                <c:pt idx="1121">
                  <c:v>890</c:v>
                </c:pt>
                <c:pt idx="1122">
                  <c:v>890</c:v>
                </c:pt>
                <c:pt idx="1123">
                  <c:v>890</c:v>
                </c:pt>
                <c:pt idx="1124">
                  <c:v>890</c:v>
                </c:pt>
                <c:pt idx="1125">
                  <c:v>890</c:v>
                </c:pt>
                <c:pt idx="1126">
                  <c:v>885</c:v>
                </c:pt>
                <c:pt idx="1127">
                  <c:v>885</c:v>
                </c:pt>
                <c:pt idx="1128">
                  <c:v>885</c:v>
                </c:pt>
                <c:pt idx="1129">
                  <c:v>885</c:v>
                </c:pt>
                <c:pt idx="1130">
                  <c:v>890</c:v>
                </c:pt>
                <c:pt idx="1131">
                  <c:v>890</c:v>
                </c:pt>
                <c:pt idx="1132">
                  <c:v>890</c:v>
                </c:pt>
                <c:pt idx="1133">
                  <c:v>890</c:v>
                </c:pt>
                <c:pt idx="1134">
                  <c:v>885</c:v>
                </c:pt>
                <c:pt idx="1135">
                  <c:v>880</c:v>
                </c:pt>
                <c:pt idx="1136">
                  <c:v>880</c:v>
                </c:pt>
                <c:pt idx="1137">
                  <c:v>880</c:v>
                </c:pt>
                <c:pt idx="1138">
                  <c:v>875</c:v>
                </c:pt>
                <c:pt idx="1139">
                  <c:v>865</c:v>
                </c:pt>
                <c:pt idx="1140">
                  <c:v>865</c:v>
                </c:pt>
                <c:pt idx="1141">
                  <c:v>865</c:v>
                </c:pt>
                <c:pt idx="1142">
                  <c:v>865</c:v>
                </c:pt>
                <c:pt idx="1143">
                  <c:v>860</c:v>
                </c:pt>
                <c:pt idx="1144">
                  <c:v>845</c:v>
                </c:pt>
                <c:pt idx="1145">
                  <c:v>845</c:v>
                </c:pt>
                <c:pt idx="1146">
                  <c:v>845</c:v>
                </c:pt>
                <c:pt idx="1147">
                  <c:v>845</c:v>
                </c:pt>
                <c:pt idx="1148">
                  <c:v>830</c:v>
                </c:pt>
                <c:pt idx="1149">
                  <c:v>830</c:v>
                </c:pt>
                <c:pt idx="1150">
                  <c:v>815</c:v>
                </c:pt>
                <c:pt idx="1151">
                  <c:v>815</c:v>
                </c:pt>
                <c:pt idx="1152">
                  <c:v>815</c:v>
                </c:pt>
                <c:pt idx="1153">
                  <c:v>815</c:v>
                </c:pt>
                <c:pt idx="1154">
                  <c:v>810</c:v>
                </c:pt>
                <c:pt idx="1155">
                  <c:v>810</c:v>
                </c:pt>
                <c:pt idx="1156">
                  <c:v>810</c:v>
                </c:pt>
                <c:pt idx="1157">
                  <c:v>810</c:v>
                </c:pt>
                <c:pt idx="1158">
                  <c:v>810</c:v>
                </c:pt>
                <c:pt idx="1159">
                  <c:v>815</c:v>
                </c:pt>
                <c:pt idx="1160">
                  <c:v>815</c:v>
                </c:pt>
                <c:pt idx="1161">
                  <c:v>815</c:v>
                </c:pt>
                <c:pt idx="1162">
                  <c:v>815</c:v>
                </c:pt>
                <c:pt idx="1163">
                  <c:v>815</c:v>
                </c:pt>
                <c:pt idx="1164">
                  <c:v>815</c:v>
                </c:pt>
                <c:pt idx="1165">
                  <c:v>815</c:v>
                </c:pt>
                <c:pt idx="1166">
                  <c:v>815</c:v>
                </c:pt>
                <c:pt idx="1167">
                  <c:v>815</c:v>
                </c:pt>
                <c:pt idx="1168">
                  <c:v>815</c:v>
                </c:pt>
                <c:pt idx="1169">
                  <c:v>815</c:v>
                </c:pt>
                <c:pt idx="1170">
                  <c:v>825</c:v>
                </c:pt>
                <c:pt idx="1171">
                  <c:v>825</c:v>
                </c:pt>
                <c:pt idx="1172">
                  <c:v>825</c:v>
                </c:pt>
                <c:pt idx="1173">
                  <c:v>825</c:v>
                </c:pt>
                <c:pt idx="1174">
                  <c:v>825</c:v>
                </c:pt>
                <c:pt idx="1175">
                  <c:v>825</c:v>
                </c:pt>
                <c:pt idx="1176">
                  <c:v>825</c:v>
                </c:pt>
                <c:pt idx="1177">
                  <c:v>825</c:v>
                </c:pt>
                <c:pt idx="1178">
                  <c:v>825</c:v>
                </c:pt>
              </c:numCache>
            </c:numRef>
          </c:val>
          <c:smooth val="0"/>
          <c:extLst>
            <c:ext xmlns:c16="http://schemas.microsoft.com/office/drawing/2014/chart" uri="{C3380CC4-5D6E-409C-BE32-E72D297353CC}">
              <c16:uniqueId val="{00000000-84CA-4D7F-89F3-AF2B58B11EBB}"/>
            </c:ext>
          </c:extLst>
        </c:ser>
        <c:ser>
          <c:idx val="1"/>
          <c:order val="1"/>
          <c:tx>
            <c:strRef>
              <c:f>万得!$C$1</c:f>
              <c:strCache>
                <c:ptCount val="1"/>
                <c:pt idx="0">
                  <c:v>铁矿石价格指数:</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万得!$A$2:$A$1309</c:f>
              <c:numCache>
                <c:formatCode>yyyy\-mm</c:formatCode>
                <c:ptCount val="1179"/>
                <c:pt idx="0">
                  <c:v>42009</c:v>
                </c:pt>
                <c:pt idx="1">
                  <c:v>42010</c:v>
                </c:pt>
                <c:pt idx="2">
                  <c:v>42011</c:v>
                </c:pt>
                <c:pt idx="3">
                  <c:v>42012</c:v>
                </c:pt>
                <c:pt idx="4">
                  <c:v>42013</c:v>
                </c:pt>
                <c:pt idx="5">
                  <c:v>42016</c:v>
                </c:pt>
                <c:pt idx="6">
                  <c:v>42017</c:v>
                </c:pt>
                <c:pt idx="7">
                  <c:v>42018</c:v>
                </c:pt>
                <c:pt idx="8">
                  <c:v>42019</c:v>
                </c:pt>
                <c:pt idx="9">
                  <c:v>42020</c:v>
                </c:pt>
                <c:pt idx="10">
                  <c:v>42023</c:v>
                </c:pt>
                <c:pt idx="11">
                  <c:v>42024</c:v>
                </c:pt>
                <c:pt idx="12">
                  <c:v>42025</c:v>
                </c:pt>
                <c:pt idx="13">
                  <c:v>42026</c:v>
                </c:pt>
                <c:pt idx="14">
                  <c:v>42027</c:v>
                </c:pt>
                <c:pt idx="15">
                  <c:v>42030</c:v>
                </c:pt>
                <c:pt idx="16">
                  <c:v>42031</c:v>
                </c:pt>
                <c:pt idx="17">
                  <c:v>42032</c:v>
                </c:pt>
                <c:pt idx="18">
                  <c:v>42033</c:v>
                </c:pt>
                <c:pt idx="19">
                  <c:v>42034</c:v>
                </c:pt>
                <c:pt idx="20">
                  <c:v>42037</c:v>
                </c:pt>
                <c:pt idx="21">
                  <c:v>42038</c:v>
                </c:pt>
                <c:pt idx="22">
                  <c:v>42039</c:v>
                </c:pt>
                <c:pt idx="23">
                  <c:v>42040</c:v>
                </c:pt>
                <c:pt idx="24">
                  <c:v>42041</c:v>
                </c:pt>
                <c:pt idx="25">
                  <c:v>42044</c:v>
                </c:pt>
                <c:pt idx="26">
                  <c:v>42045</c:v>
                </c:pt>
                <c:pt idx="27">
                  <c:v>42046</c:v>
                </c:pt>
                <c:pt idx="28">
                  <c:v>42047</c:v>
                </c:pt>
                <c:pt idx="29">
                  <c:v>42048</c:v>
                </c:pt>
                <c:pt idx="30">
                  <c:v>42051</c:v>
                </c:pt>
                <c:pt idx="31">
                  <c:v>42052</c:v>
                </c:pt>
                <c:pt idx="32">
                  <c:v>42060</c:v>
                </c:pt>
                <c:pt idx="33">
                  <c:v>42061</c:v>
                </c:pt>
                <c:pt idx="34">
                  <c:v>42062</c:v>
                </c:pt>
                <c:pt idx="35">
                  <c:v>42065</c:v>
                </c:pt>
                <c:pt idx="36">
                  <c:v>42066</c:v>
                </c:pt>
                <c:pt idx="37">
                  <c:v>42067</c:v>
                </c:pt>
                <c:pt idx="38">
                  <c:v>42068</c:v>
                </c:pt>
                <c:pt idx="39">
                  <c:v>42069</c:v>
                </c:pt>
                <c:pt idx="40">
                  <c:v>42072</c:v>
                </c:pt>
                <c:pt idx="41">
                  <c:v>42073</c:v>
                </c:pt>
                <c:pt idx="42">
                  <c:v>42074</c:v>
                </c:pt>
                <c:pt idx="43">
                  <c:v>42075</c:v>
                </c:pt>
                <c:pt idx="44">
                  <c:v>42076</c:v>
                </c:pt>
                <c:pt idx="45">
                  <c:v>42079</c:v>
                </c:pt>
                <c:pt idx="46">
                  <c:v>42080</c:v>
                </c:pt>
                <c:pt idx="47">
                  <c:v>42081</c:v>
                </c:pt>
                <c:pt idx="48">
                  <c:v>42082</c:v>
                </c:pt>
                <c:pt idx="49">
                  <c:v>42083</c:v>
                </c:pt>
                <c:pt idx="50">
                  <c:v>42086</c:v>
                </c:pt>
                <c:pt idx="51">
                  <c:v>42087</c:v>
                </c:pt>
                <c:pt idx="52">
                  <c:v>42088</c:v>
                </c:pt>
                <c:pt idx="53">
                  <c:v>42089</c:v>
                </c:pt>
                <c:pt idx="54">
                  <c:v>42090</c:v>
                </c:pt>
                <c:pt idx="55">
                  <c:v>42093</c:v>
                </c:pt>
                <c:pt idx="56">
                  <c:v>42094</c:v>
                </c:pt>
                <c:pt idx="57">
                  <c:v>42095</c:v>
                </c:pt>
                <c:pt idx="58">
                  <c:v>42096</c:v>
                </c:pt>
                <c:pt idx="59">
                  <c:v>42101</c:v>
                </c:pt>
                <c:pt idx="60">
                  <c:v>42102</c:v>
                </c:pt>
                <c:pt idx="61">
                  <c:v>42103</c:v>
                </c:pt>
                <c:pt idx="62">
                  <c:v>42104</c:v>
                </c:pt>
                <c:pt idx="63">
                  <c:v>42107</c:v>
                </c:pt>
                <c:pt idx="64">
                  <c:v>42108</c:v>
                </c:pt>
                <c:pt idx="65">
                  <c:v>42109</c:v>
                </c:pt>
                <c:pt idx="66">
                  <c:v>42110</c:v>
                </c:pt>
                <c:pt idx="67">
                  <c:v>42111</c:v>
                </c:pt>
                <c:pt idx="68">
                  <c:v>42114</c:v>
                </c:pt>
                <c:pt idx="69">
                  <c:v>42115</c:v>
                </c:pt>
                <c:pt idx="70">
                  <c:v>42116</c:v>
                </c:pt>
                <c:pt idx="71">
                  <c:v>42117</c:v>
                </c:pt>
                <c:pt idx="72">
                  <c:v>42118</c:v>
                </c:pt>
                <c:pt idx="73">
                  <c:v>42121</c:v>
                </c:pt>
                <c:pt idx="74">
                  <c:v>42122</c:v>
                </c:pt>
                <c:pt idx="75">
                  <c:v>42123</c:v>
                </c:pt>
                <c:pt idx="76">
                  <c:v>42124</c:v>
                </c:pt>
                <c:pt idx="77">
                  <c:v>42128</c:v>
                </c:pt>
                <c:pt idx="78">
                  <c:v>42129</c:v>
                </c:pt>
                <c:pt idx="79">
                  <c:v>42130</c:v>
                </c:pt>
                <c:pt idx="80">
                  <c:v>42131</c:v>
                </c:pt>
                <c:pt idx="81">
                  <c:v>42132</c:v>
                </c:pt>
                <c:pt idx="82">
                  <c:v>42135</c:v>
                </c:pt>
                <c:pt idx="83">
                  <c:v>42136</c:v>
                </c:pt>
                <c:pt idx="84">
                  <c:v>42137</c:v>
                </c:pt>
                <c:pt idx="85">
                  <c:v>42138</c:v>
                </c:pt>
                <c:pt idx="86">
                  <c:v>42139</c:v>
                </c:pt>
                <c:pt idx="87">
                  <c:v>42142</c:v>
                </c:pt>
                <c:pt idx="88">
                  <c:v>42143</c:v>
                </c:pt>
                <c:pt idx="89">
                  <c:v>42144</c:v>
                </c:pt>
                <c:pt idx="90">
                  <c:v>42145</c:v>
                </c:pt>
                <c:pt idx="91">
                  <c:v>42146</c:v>
                </c:pt>
                <c:pt idx="92">
                  <c:v>42149</c:v>
                </c:pt>
                <c:pt idx="93">
                  <c:v>42150</c:v>
                </c:pt>
                <c:pt idx="94">
                  <c:v>42151</c:v>
                </c:pt>
                <c:pt idx="95">
                  <c:v>42152</c:v>
                </c:pt>
                <c:pt idx="96">
                  <c:v>42153</c:v>
                </c:pt>
                <c:pt idx="97">
                  <c:v>42157</c:v>
                </c:pt>
                <c:pt idx="98">
                  <c:v>42158</c:v>
                </c:pt>
                <c:pt idx="99">
                  <c:v>42159</c:v>
                </c:pt>
                <c:pt idx="100">
                  <c:v>42160</c:v>
                </c:pt>
                <c:pt idx="101">
                  <c:v>42163</c:v>
                </c:pt>
                <c:pt idx="102">
                  <c:v>42164</c:v>
                </c:pt>
                <c:pt idx="103">
                  <c:v>42165</c:v>
                </c:pt>
                <c:pt idx="104">
                  <c:v>42166</c:v>
                </c:pt>
                <c:pt idx="105">
                  <c:v>42167</c:v>
                </c:pt>
                <c:pt idx="106">
                  <c:v>42170</c:v>
                </c:pt>
                <c:pt idx="107">
                  <c:v>42171</c:v>
                </c:pt>
                <c:pt idx="108">
                  <c:v>42172</c:v>
                </c:pt>
                <c:pt idx="109">
                  <c:v>42173</c:v>
                </c:pt>
                <c:pt idx="110">
                  <c:v>42174</c:v>
                </c:pt>
                <c:pt idx="111">
                  <c:v>42178</c:v>
                </c:pt>
                <c:pt idx="112">
                  <c:v>42179</c:v>
                </c:pt>
                <c:pt idx="113">
                  <c:v>42180</c:v>
                </c:pt>
                <c:pt idx="114">
                  <c:v>42181</c:v>
                </c:pt>
                <c:pt idx="115">
                  <c:v>42184</c:v>
                </c:pt>
                <c:pt idx="116">
                  <c:v>42185</c:v>
                </c:pt>
                <c:pt idx="117">
                  <c:v>42186</c:v>
                </c:pt>
                <c:pt idx="118">
                  <c:v>42187</c:v>
                </c:pt>
                <c:pt idx="119">
                  <c:v>42188</c:v>
                </c:pt>
                <c:pt idx="120">
                  <c:v>42191</c:v>
                </c:pt>
                <c:pt idx="121">
                  <c:v>42192</c:v>
                </c:pt>
                <c:pt idx="122">
                  <c:v>42193</c:v>
                </c:pt>
                <c:pt idx="123">
                  <c:v>42194</c:v>
                </c:pt>
                <c:pt idx="124">
                  <c:v>42195</c:v>
                </c:pt>
                <c:pt idx="125">
                  <c:v>42198</c:v>
                </c:pt>
                <c:pt idx="126">
                  <c:v>42199</c:v>
                </c:pt>
                <c:pt idx="127">
                  <c:v>42200</c:v>
                </c:pt>
                <c:pt idx="128">
                  <c:v>42201</c:v>
                </c:pt>
                <c:pt idx="129">
                  <c:v>42205</c:v>
                </c:pt>
                <c:pt idx="130">
                  <c:v>42206</c:v>
                </c:pt>
                <c:pt idx="131">
                  <c:v>42207</c:v>
                </c:pt>
                <c:pt idx="132">
                  <c:v>42208</c:v>
                </c:pt>
                <c:pt idx="133">
                  <c:v>42209</c:v>
                </c:pt>
                <c:pt idx="134">
                  <c:v>42212</c:v>
                </c:pt>
                <c:pt idx="135">
                  <c:v>42213</c:v>
                </c:pt>
                <c:pt idx="136">
                  <c:v>42214</c:v>
                </c:pt>
                <c:pt idx="137">
                  <c:v>42215</c:v>
                </c:pt>
                <c:pt idx="138">
                  <c:v>42216</c:v>
                </c:pt>
                <c:pt idx="139">
                  <c:v>42219</c:v>
                </c:pt>
                <c:pt idx="140">
                  <c:v>42220</c:v>
                </c:pt>
                <c:pt idx="141">
                  <c:v>42221</c:v>
                </c:pt>
                <c:pt idx="142">
                  <c:v>42222</c:v>
                </c:pt>
                <c:pt idx="143">
                  <c:v>42227</c:v>
                </c:pt>
                <c:pt idx="144">
                  <c:v>42228</c:v>
                </c:pt>
                <c:pt idx="145">
                  <c:v>42229</c:v>
                </c:pt>
                <c:pt idx="146">
                  <c:v>42230</c:v>
                </c:pt>
                <c:pt idx="147">
                  <c:v>42233</c:v>
                </c:pt>
                <c:pt idx="148">
                  <c:v>42234</c:v>
                </c:pt>
                <c:pt idx="149">
                  <c:v>42235</c:v>
                </c:pt>
                <c:pt idx="150">
                  <c:v>42236</c:v>
                </c:pt>
                <c:pt idx="151">
                  <c:v>42237</c:v>
                </c:pt>
                <c:pt idx="152">
                  <c:v>42240</c:v>
                </c:pt>
                <c:pt idx="153">
                  <c:v>42241</c:v>
                </c:pt>
                <c:pt idx="154">
                  <c:v>42242</c:v>
                </c:pt>
                <c:pt idx="155">
                  <c:v>42243</c:v>
                </c:pt>
                <c:pt idx="156">
                  <c:v>42244</c:v>
                </c:pt>
                <c:pt idx="157">
                  <c:v>42247</c:v>
                </c:pt>
                <c:pt idx="158">
                  <c:v>42248</c:v>
                </c:pt>
                <c:pt idx="159">
                  <c:v>42249</c:v>
                </c:pt>
                <c:pt idx="160">
                  <c:v>42254</c:v>
                </c:pt>
                <c:pt idx="161">
                  <c:v>42255</c:v>
                </c:pt>
                <c:pt idx="162">
                  <c:v>42256</c:v>
                </c:pt>
                <c:pt idx="163">
                  <c:v>42257</c:v>
                </c:pt>
                <c:pt idx="164">
                  <c:v>42261</c:v>
                </c:pt>
                <c:pt idx="165">
                  <c:v>42262</c:v>
                </c:pt>
                <c:pt idx="166">
                  <c:v>42263</c:v>
                </c:pt>
                <c:pt idx="167">
                  <c:v>42264</c:v>
                </c:pt>
                <c:pt idx="168">
                  <c:v>42265</c:v>
                </c:pt>
                <c:pt idx="169">
                  <c:v>42268</c:v>
                </c:pt>
                <c:pt idx="170">
                  <c:v>42269</c:v>
                </c:pt>
                <c:pt idx="171">
                  <c:v>42270</c:v>
                </c:pt>
                <c:pt idx="172">
                  <c:v>42272</c:v>
                </c:pt>
                <c:pt idx="173">
                  <c:v>42275</c:v>
                </c:pt>
                <c:pt idx="174">
                  <c:v>42276</c:v>
                </c:pt>
                <c:pt idx="175">
                  <c:v>42277</c:v>
                </c:pt>
                <c:pt idx="176">
                  <c:v>42285</c:v>
                </c:pt>
                <c:pt idx="177">
                  <c:v>42286</c:v>
                </c:pt>
                <c:pt idx="178">
                  <c:v>42289</c:v>
                </c:pt>
                <c:pt idx="179">
                  <c:v>42290</c:v>
                </c:pt>
                <c:pt idx="180">
                  <c:v>42291</c:v>
                </c:pt>
                <c:pt idx="181">
                  <c:v>42292</c:v>
                </c:pt>
                <c:pt idx="182">
                  <c:v>42293</c:v>
                </c:pt>
                <c:pt idx="183">
                  <c:v>42296</c:v>
                </c:pt>
                <c:pt idx="184">
                  <c:v>42297</c:v>
                </c:pt>
                <c:pt idx="185">
                  <c:v>42298</c:v>
                </c:pt>
                <c:pt idx="186">
                  <c:v>42299</c:v>
                </c:pt>
                <c:pt idx="187">
                  <c:v>42300</c:v>
                </c:pt>
                <c:pt idx="188">
                  <c:v>42303</c:v>
                </c:pt>
                <c:pt idx="189">
                  <c:v>42304</c:v>
                </c:pt>
                <c:pt idx="190">
                  <c:v>42305</c:v>
                </c:pt>
                <c:pt idx="191">
                  <c:v>42306</c:v>
                </c:pt>
                <c:pt idx="192">
                  <c:v>42307</c:v>
                </c:pt>
                <c:pt idx="193">
                  <c:v>42310</c:v>
                </c:pt>
                <c:pt idx="194">
                  <c:v>42311</c:v>
                </c:pt>
                <c:pt idx="195">
                  <c:v>42312</c:v>
                </c:pt>
                <c:pt idx="196">
                  <c:v>42313</c:v>
                </c:pt>
                <c:pt idx="197">
                  <c:v>42314</c:v>
                </c:pt>
                <c:pt idx="198">
                  <c:v>42317</c:v>
                </c:pt>
                <c:pt idx="199">
                  <c:v>42319</c:v>
                </c:pt>
                <c:pt idx="200">
                  <c:v>42320</c:v>
                </c:pt>
                <c:pt idx="201">
                  <c:v>42321</c:v>
                </c:pt>
                <c:pt idx="202">
                  <c:v>42324</c:v>
                </c:pt>
                <c:pt idx="203">
                  <c:v>42325</c:v>
                </c:pt>
                <c:pt idx="204">
                  <c:v>42326</c:v>
                </c:pt>
                <c:pt idx="205">
                  <c:v>42327</c:v>
                </c:pt>
                <c:pt idx="206">
                  <c:v>42328</c:v>
                </c:pt>
                <c:pt idx="207">
                  <c:v>42331</c:v>
                </c:pt>
                <c:pt idx="208">
                  <c:v>42332</c:v>
                </c:pt>
                <c:pt idx="209">
                  <c:v>42333</c:v>
                </c:pt>
                <c:pt idx="210">
                  <c:v>42334</c:v>
                </c:pt>
                <c:pt idx="211">
                  <c:v>42335</c:v>
                </c:pt>
                <c:pt idx="212">
                  <c:v>42338</c:v>
                </c:pt>
                <c:pt idx="213">
                  <c:v>42339</c:v>
                </c:pt>
                <c:pt idx="214">
                  <c:v>42340</c:v>
                </c:pt>
                <c:pt idx="215">
                  <c:v>42341</c:v>
                </c:pt>
                <c:pt idx="216">
                  <c:v>42342</c:v>
                </c:pt>
                <c:pt idx="217">
                  <c:v>42345</c:v>
                </c:pt>
                <c:pt idx="218">
                  <c:v>42346</c:v>
                </c:pt>
                <c:pt idx="219">
                  <c:v>42347</c:v>
                </c:pt>
                <c:pt idx="220">
                  <c:v>42348</c:v>
                </c:pt>
                <c:pt idx="221">
                  <c:v>42349</c:v>
                </c:pt>
                <c:pt idx="222">
                  <c:v>42352</c:v>
                </c:pt>
                <c:pt idx="223">
                  <c:v>42353</c:v>
                </c:pt>
                <c:pt idx="224">
                  <c:v>42354</c:v>
                </c:pt>
                <c:pt idx="225">
                  <c:v>42355</c:v>
                </c:pt>
                <c:pt idx="226">
                  <c:v>42356</c:v>
                </c:pt>
                <c:pt idx="227">
                  <c:v>42359</c:v>
                </c:pt>
                <c:pt idx="228">
                  <c:v>42360</c:v>
                </c:pt>
                <c:pt idx="229">
                  <c:v>42361</c:v>
                </c:pt>
                <c:pt idx="230">
                  <c:v>42362</c:v>
                </c:pt>
                <c:pt idx="231">
                  <c:v>42366</c:v>
                </c:pt>
                <c:pt idx="232">
                  <c:v>42367</c:v>
                </c:pt>
                <c:pt idx="233">
                  <c:v>42368</c:v>
                </c:pt>
                <c:pt idx="234">
                  <c:v>42369</c:v>
                </c:pt>
                <c:pt idx="235">
                  <c:v>42373</c:v>
                </c:pt>
                <c:pt idx="236">
                  <c:v>42374</c:v>
                </c:pt>
                <c:pt idx="237">
                  <c:v>42375</c:v>
                </c:pt>
                <c:pt idx="238">
                  <c:v>42376</c:v>
                </c:pt>
                <c:pt idx="239">
                  <c:v>42377</c:v>
                </c:pt>
                <c:pt idx="240">
                  <c:v>42380</c:v>
                </c:pt>
                <c:pt idx="241">
                  <c:v>42381</c:v>
                </c:pt>
                <c:pt idx="242">
                  <c:v>42382</c:v>
                </c:pt>
                <c:pt idx="243">
                  <c:v>42383</c:v>
                </c:pt>
                <c:pt idx="244">
                  <c:v>42384</c:v>
                </c:pt>
                <c:pt idx="245">
                  <c:v>42387</c:v>
                </c:pt>
                <c:pt idx="246">
                  <c:v>42388</c:v>
                </c:pt>
                <c:pt idx="247">
                  <c:v>42389</c:v>
                </c:pt>
                <c:pt idx="248">
                  <c:v>42390</c:v>
                </c:pt>
                <c:pt idx="249">
                  <c:v>42391</c:v>
                </c:pt>
                <c:pt idx="250">
                  <c:v>42394</c:v>
                </c:pt>
                <c:pt idx="251">
                  <c:v>42395</c:v>
                </c:pt>
                <c:pt idx="252">
                  <c:v>42396</c:v>
                </c:pt>
                <c:pt idx="253">
                  <c:v>42397</c:v>
                </c:pt>
                <c:pt idx="254">
                  <c:v>42398</c:v>
                </c:pt>
                <c:pt idx="255">
                  <c:v>42401</c:v>
                </c:pt>
                <c:pt idx="256">
                  <c:v>42402</c:v>
                </c:pt>
                <c:pt idx="257">
                  <c:v>42403</c:v>
                </c:pt>
                <c:pt idx="258">
                  <c:v>42404</c:v>
                </c:pt>
                <c:pt idx="259">
                  <c:v>42405</c:v>
                </c:pt>
                <c:pt idx="260">
                  <c:v>42415</c:v>
                </c:pt>
                <c:pt idx="261">
                  <c:v>42416</c:v>
                </c:pt>
                <c:pt idx="262">
                  <c:v>42417</c:v>
                </c:pt>
                <c:pt idx="263">
                  <c:v>42418</c:v>
                </c:pt>
                <c:pt idx="264">
                  <c:v>42419</c:v>
                </c:pt>
                <c:pt idx="265">
                  <c:v>42422</c:v>
                </c:pt>
                <c:pt idx="266">
                  <c:v>42423</c:v>
                </c:pt>
                <c:pt idx="267">
                  <c:v>42424</c:v>
                </c:pt>
                <c:pt idx="268">
                  <c:v>42425</c:v>
                </c:pt>
                <c:pt idx="269">
                  <c:v>42426</c:v>
                </c:pt>
                <c:pt idx="270">
                  <c:v>42429</c:v>
                </c:pt>
                <c:pt idx="271">
                  <c:v>42430</c:v>
                </c:pt>
                <c:pt idx="272">
                  <c:v>42431</c:v>
                </c:pt>
                <c:pt idx="273">
                  <c:v>42432</c:v>
                </c:pt>
                <c:pt idx="274">
                  <c:v>42433</c:v>
                </c:pt>
                <c:pt idx="275">
                  <c:v>42436</c:v>
                </c:pt>
                <c:pt idx="276">
                  <c:v>42437</c:v>
                </c:pt>
                <c:pt idx="277">
                  <c:v>42438</c:v>
                </c:pt>
                <c:pt idx="278">
                  <c:v>42439</c:v>
                </c:pt>
                <c:pt idx="279">
                  <c:v>42440</c:v>
                </c:pt>
                <c:pt idx="280">
                  <c:v>42443</c:v>
                </c:pt>
                <c:pt idx="281">
                  <c:v>42444</c:v>
                </c:pt>
                <c:pt idx="282">
                  <c:v>42445</c:v>
                </c:pt>
                <c:pt idx="283">
                  <c:v>42446</c:v>
                </c:pt>
                <c:pt idx="284">
                  <c:v>42447</c:v>
                </c:pt>
                <c:pt idx="285">
                  <c:v>42450</c:v>
                </c:pt>
                <c:pt idx="286">
                  <c:v>42451</c:v>
                </c:pt>
                <c:pt idx="287">
                  <c:v>42452</c:v>
                </c:pt>
                <c:pt idx="288">
                  <c:v>42453</c:v>
                </c:pt>
                <c:pt idx="289">
                  <c:v>42457</c:v>
                </c:pt>
                <c:pt idx="290">
                  <c:v>42458</c:v>
                </c:pt>
                <c:pt idx="291">
                  <c:v>42459</c:v>
                </c:pt>
                <c:pt idx="292">
                  <c:v>42460</c:v>
                </c:pt>
                <c:pt idx="293">
                  <c:v>42461</c:v>
                </c:pt>
                <c:pt idx="294">
                  <c:v>42465</c:v>
                </c:pt>
                <c:pt idx="295">
                  <c:v>42466</c:v>
                </c:pt>
                <c:pt idx="296">
                  <c:v>42467</c:v>
                </c:pt>
                <c:pt idx="297">
                  <c:v>42468</c:v>
                </c:pt>
                <c:pt idx="298">
                  <c:v>42471</c:v>
                </c:pt>
                <c:pt idx="299">
                  <c:v>42472</c:v>
                </c:pt>
                <c:pt idx="300">
                  <c:v>42473</c:v>
                </c:pt>
                <c:pt idx="301">
                  <c:v>42474</c:v>
                </c:pt>
                <c:pt idx="302">
                  <c:v>42475</c:v>
                </c:pt>
                <c:pt idx="303">
                  <c:v>42478</c:v>
                </c:pt>
                <c:pt idx="304">
                  <c:v>42479</c:v>
                </c:pt>
                <c:pt idx="305">
                  <c:v>42480</c:v>
                </c:pt>
                <c:pt idx="306">
                  <c:v>42481</c:v>
                </c:pt>
                <c:pt idx="307">
                  <c:v>42482</c:v>
                </c:pt>
                <c:pt idx="308">
                  <c:v>42485</c:v>
                </c:pt>
                <c:pt idx="309">
                  <c:v>42486</c:v>
                </c:pt>
                <c:pt idx="310">
                  <c:v>42487</c:v>
                </c:pt>
                <c:pt idx="311">
                  <c:v>42488</c:v>
                </c:pt>
                <c:pt idx="312">
                  <c:v>42489</c:v>
                </c:pt>
                <c:pt idx="313">
                  <c:v>42493</c:v>
                </c:pt>
                <c:pt idx="314">
                  <c:v>42494</c:v>
                </c:pt>
                <c:pt idx="315">
                  <c:v>42495</c:v>
                </c:pt>
                <c:pt idx="316">
                  <c:v>42496</c:v>
                </c:pt>
                <c:pt idx="317">
                  <c:v>42499</c:v>
                </c:pt>
                <c:pt idx="318">
                  <c:v>42500</c:v>
                </c:pt>
                <c:pt idx="319">
                  <c:v>42501</c:v>
                </c:pt>
                <c:pt idx="320">
                  <c:v>42502</c:v>
                </c:pt>
                <c:pt idx="321">
                  <c:v>42503</c:v>
                </c:pt>
                <c:pt idx="322">
                  <c:v>42506</c:v>
                </c:pt>
                <c:pt idx="323">
                  <c:v>42507</c:v>
                </c:pt>
                <c:pt idx="324">
                  <c:v>42508</c:v>
                </c:pt>
                <c:pt idx="325">
                  <c:v>42509</c:v>
                </c:pt>
                <c:pt idx="326">
                  <c:v>42510</c:v>
                </c:pt>
                <c:pt idx="327">
                  <c:v>42513</c:v>
                </c:pt>
                <c:pt idx="328">
                  <c:v>42514</c:v>
                </c:pt>
                <c:pt idx="329">
                  <c:v>42515</c:v>
                </c:pt>
                <c:pt idx="330">
                  <c:v>42516</c:v>
                </c:pt>
                <c:pt idx="331">
                  <c:v>42517</c:v>
                </c:pt>
                <c:pt idx="332">
                  <c:v>42520</c:v>
                </c:pt>
                <c:pt idx="333">
                  <c:v>42521</c:v>
                </c:pt>
                <c:pt idx="334">
                  <c:v>42522</c:v>
                </c:pt>
                <c:pt idx="335">
                  <c:v>42523</c:v>
                </c:pt>
                <c:pt idx="336">
                  <c:v>42524</c:v>
                </c:pt>
                <c:pt idx="337">
                  <c:v>42527</c:v>
                </c:pt>
                <c:pt idx="338">
                  <c:v>42528</c:v>
                </c:pt>
                <c:pt idx="339">
                  <c:v>42529</c:v>
                </c:pt>
                <c:pt idx="340">
                  <c:v>42534</c:v>
                </c:pt>
                <c:pt idx="341">
                  <c:v>42535</c:v>
                </c:pt>
                <c:pt idx="342">
                  <c:v>42536</c:v>
                </c:pt>
                <c:pt idx="343">
                  <c:v>42537</c:v>
                </c:pt>
                <c:pt idx="344">
                  <c:v>42538</c:v>
                </c:pt>
                <c:pt idx="345">
                  <c:v>42541</c:v>
                </c:pt>
                <c:pt idx="346">
                  <c:v>42542</c:v>
                </c:pt>
                <c:pt idx="347">
                  <c:v>42543</c:v>
                </c:pt>
                <c:pt idx="348">
                  <c:v>42544</c:v>
                </c:pt>
                <c:pt idx="349">
                  <c:v>42545</c:v>
                </c:pt>
                <c:pt idx="350">
                  <c:v>42548</c:v>
                </c:pt>
                <c:pt idx="351">
                  <c:v>42549</c:v>
                </c:pt>
                <c:pt idx="352">
                  <c:v>42550</c:v>
                </c:pt>
                <c:pt idx="353">
                  <c:v>42551</c:v>
                </c:pt>
                <c:pt idx="354">
                  <c:v>42552</c:v>
                </c:pt>
                <c:pt idx="355">
                  <c:v>42555</c:v>
                </c:pt>
                <c:pt idx="356">
                  <c:v>42556</c:v>
                </c:pt>
                <c:pt idx="357">
                  <c:v>42558</c:v>
                </c:pt>
                <c:pt idx="358">
                  <c:v>42559</c:v>
                </c:pt>
                <c:pt idx="359">
                  <c:v>42562</c:v>
                </c:pt>
                <c:pt idx="360">
                  <c:v>42563</c:v>
                </c:pt>
                <c:pt idx="361">
                  <c:v>42564</c:v>
                </c:pt>
                <c:pt idx="362">
                  <c:v>42565</c:v>
                </c:pt>
                <c:pt idx="363">
                  <c:v>42566</c:v>
                </c:pt>
                <c:pt idx="364">
                  <c:v>42569</c:v>
                </c:pt>
                <c:pt idx="365">
                  <c:v>42570</c:v>
                </c:pt>
                <c:pt idx="366">
                  <c:v>42571</c:v>
                </c:pt>
                <c:pt idx="367">
                  <c:v>42572</c:v>
                </c:pt>
                <c:pt idx="368">
                  <c:v>42573</c:v>
                </c:pt>
                <c:pt idx="369">
                  <c:v>42576</c:v>
                </c:pt>
                <c:pt idx="370">
                  <c:v>42577</c:v>
                </c:pt>
                <c:pt idx="371">
                  <c:v>42578</c:v>
                </c:pt>
                <c:pt idx="372">
                  <c:v>42579</c:v>
                </c:pt>
                <c:pt idx="373">
                  <c:v>42580</c:v>
                </c:pt>
                <c:pt idx="374">
                  <c:v>42583</c:v>
                </c:pt>
                <c:pt idx="375">
                  <c:v>42584</c:v>
                </c:pt>
                <c:pt idx="376">
                  <c:v>42585</c:v>
                </c:pt>
                <c:pt idx="377">
                  <c:v>42586</c:v>
                </c:pt>
                <c:pt idx="378">
                  <c:v>42587</c:v>
                </c:pt>
                <c:pt idx="379">
                  <c:v>42590</c:v>
                </c:pt>
                <c:pt idx="380">
                  <c:v>42592</c:v>
                </c:pt>
                <c:pt idx="381">
                  <c:v>42593</c:v>
                </c:pt>
                <c:pt idx="382">
                  <c:v>42594</c:v>
                </c:pt>
                <c:pt idx="383">
                  <c:v>42597</c:v>
                </c:pt>
                <c:pt idx="384">
                  <c:v>42598</c:v>
                </c:pt>
                <c:pt idx="385">
                  <c:v>42599</c:v>
                </c:pt>
                <c:pt idx="386">
                  <c:v>42600</c:v>
                </c:pt>
                <c:pt idx="387">
                  <c:v>42601</c:v>
                </c:pt>
                <c:pt idx="388">
                  <c:v>42604</c:v>
                </c:pt>
                <c:pt idx="389">
                  <c:v>42605</c:v>
                </c:pt>
                <c:pt idx="390">
                  <c:v>42606</c:v>
                </c:pt>
                <c:pt idx="391">
                  <c:v>42607</c:v>
                </c:pt>
                <c:pt idx="392">
                  <c:v>42608</c:v>
                </c:pt>
                <c:pt idx="393">
                  <c:v>42611</c:v>
                </c:pt>
                <c:pt idx="394">
                  <c:v>42612</c:v>
                </c:pt>
                <c:pt idx="395">
                  <c:v>42613</c:v>
                </c:pt>
                <c:pt idx="396">
                  <c:v>42614</c:v>
                </c:pt>
                <c:pt idx="397">
                  <c:v>42615</c:v>
                </c:pt>
                <c:pt idx="398">
                  <c:v>42618</c:v>
                </c:pt>
                <c:pt idx="399">
                  <c:v>42619</c:v>
                </c:pt>
                <c:pt idx="400">
                  <c:v>42620</c:v>
                </c:pt>
                <c:pt idx="401">
                  <c:v>42621</c:v>
                </c:pt>
                <c:pt idx="402">
                  <c:v>42622</c:v>
                </c:pt>
                <c:pt idx="403">
                  <c:v>42626</c:v>
                </c:pt>
                <c:pt idx="404">
                  <c:v>42627</c:v>
                </c:pt>
                <c:pt idx="405">
                  <c:v>42632</c:v>
                </c:pt>
                <c:pt idx="406">
                  <c:v>42633</c:v>
                </c:pt>
                <c:pt idx="407">
                  <c:v>42634</c:v>
                </c:pt>
                <c:pt idx="408">
                  <c:v>42635</c:v>
                </c:pt>
                <c:pt idx="409">
                  <c:v>42636</c:v>
                </c:pt>
                <c:pt idx="410">
                  <c:v>42639</c:v>
                </c:pt>
                <c:pt idx="411">
                  <c:v>42640</c:v>
                </c:pt>
                <c:pt idx="412">
                  <c:v>42641</c:v>
                </c:pt>
                <c:pt idx="413">
                  <c:v>42642</c:v>
                </c:pt>
                <c:pt idx="414">
                  <c:v>42643</c:v>
                </c:pt>
                <c:pt idx="415">
                  <c:v>42653</c:v>
                </c:pt>
                <c:pt idx="416">
                  <c:v>42654</c:v>
                </c:pt>
                <c:pt idx="417">
                  <c:v>42655</c:v>
                </c:pt>
                <c:pt idx="418">
                  <c:v>42656</c:v>
                </c:pt>
                <c:pt idx="419">
                  <c:v>42657</c:v>
                </c:pt>
                <c:pt idx="420">
                  <c:v>42660</c:v>
                </c:pt>
                <c:pt idx="421">
                  <c:v>42661</c:v>
                </c:pt>
                <c:pt idx="422">
                  <c:v>42662</c:v>
                </c:pt>
                <c:pt idx="423">
                  <c:v>42663</c:v>
                </c:pt>
                <c:pt idx="424">
                  <c:v>42664</c:v>
                </c:pt>
                <c:pt idx="425">
                  <c:v>42667</c:v>
                </c:pt>
                <c:pt idx="426">
                  <c:v>42668</c:v>
                </c:pt>
                <c:pt idx="427">
                  <c:v>42669</c:v>
                </c:pt>
                <c:pt idx="428">
                  <c:v>42670</c:v>
                </c:pt>
                <c:pt idx="429">
                  <c:v>42671</c:v>
                </c:pt>
                <c:pt idx="430">
                  <c:v>42674</c:v>
                </c:pt>
                <c:pt idx="431">
                  <c:v>42675</c:v>
                </c:pt>
                <c:pt idx="432">
                  <c:v>42676</c:v>
                </c:pt>
                <c:pt idx="433">
                  <c:v>42677</c:v>
                </c:pt>
                <c:pt idx="434">
                  <c:v>42678</c:v>
                </c:pt>
                <c:pt idx="435">
                  <c:v>42681</c:v>
                </c:pt>
                <c:pt idx="436">
                  <c:v>42682</c:v>
                </c:pt>
                <c:pt idx="437">
                  <c:v>42683</c:v>
                </c:pt>
                <c:pt idx="438">
                  <c:v>42684</c:v>
                </c:pt>
                <c:pt idx="439">
                  <c:v>42685</c:v>
                </c:pt>
                <c:pt idx="440">
                  <c:v>42688</c:v>
                </c:pt>
                <c:pt idx="441">
                  <c:v>42689</c:v>
                </c:pt>
                <c:pt idx="442">
                  <c:v>42690</c:v>
                </c:pt>
                <c:pt idx="443">
                  <c:v>42691</c:v>
                </c:pt>
                <c:pt idx="444">
                  <c:v>42692</c:v>
                </c:pt>
                <c:pt idx="445">
                  <c:v>42695</c:v>
                </c:pt>
                <c:pt idx="446">
                  <c:v>42696</c:v>
                </c:pt>
                <c:pt idx="447">
                  <c:v>42697</c:v>
                </c:pt>
                <c:pt idx="448">
                  <c:v>42698</c:v>
                </c:pt>
                <c:pt idx="449">
                  <c:v>42699</c:v>
                </c:pt>
                <c:pt idx="450">
                  <c:v>42702</c:v>
                </c:pt>
                <c:pt idx="451">
                  <c:v>42703</c:v>
                </c:pt>
                <c:pt idx="452">
                  <c:v>42704</c:v>
                </c:pt>
                <c:pt idx="453">
                  <c:v>42705</c:v>
                </c:pt>
                <c:pt idx="454">
                  <c:v>42706</c:v>
                </c:pt>
                <c:pt idx="455">
                  <c:v>42709</c:v>
                </c:pt>
                <c:pt idx="456">
                  <c:v>42710</c:v>
                </c:pt>
                <c:pt idx="457">
                  <c:v>42711</c:v>
                </c:pt>
                <c:pt idx="458">
                  <c:v>42712</c:v>
                </c:pt>
                <c:pt idx="459">
                  <c:v>42713</c:v>
                </c:pt>
                <c:pt idx="460">
                  <c:v>42716</c:v>
                </c:pt>
                <c:pt idx="461">
                  <c:v>42717</c:v>
                </c:pt>
                <c:pt idx="462">
                  <c:v>42718</c:v>
                </c:pt>
                <c:pt idx="463">
                  <c:v>42719</c:v>
                </c:pt>
                <c:pt idx="464">
                  <c:v>42720</c:v>
                </c:pt>
                <c:pt idx="465">
                  <c:v>42723</c:v>
                </c:pt>
                <c:pt idx="466">
                  <c:v>42724</c:v>
                </c:pt>
                <c:pt idx="467">
                  <c:v>42725</c:v>
                </c:pt>
                <c:pt idx="468">
                  <c:v>42726</c:v>
                </c:pt>
                <c:pt idx="469">
                  <c:v>42727</c:v>
                </c:pt>
                <c:pt idx="470">
                  <c:v>42731</c:v>
                </c:pt>
                <c:pt idx="471">
                  <c:v>42732</c:v>
                </c:pt>
                <c:pt idx="472">
                  <c:v>42733</c:v>
                </c:pt>
                <c:pt idx="473">
                  <c:v>42734</c:v>
                </c:pt>
                <c:pt idx="474">
                  <c:v>42738</c:v>
                </c:pt>
                <c:pt idx="475">
                  <c:v>42739</c:v>
                </c:pt>
                <c:pt idx="476">
                  <c:v>42740</c:v>
                </c:pt>
                <c:pt idx="477">
                  <c:v>42741</c:v>
                </c:pt>
                <c:pt idx="478">
                  <c:v>42744</c:v>
                </c:pt>
                <c:pt idx="479">
                  <c:v>42745</c:v>
                </c:pt>
                <c:pt idx="480">
                  <c:v>42746</c:v>
                </c:pt>
                <c:pt idx="481">
                  <c:v>42747</c:v>
                </c:pt>
                <c:pt idx="482">
                  <c:v>42748</c:v>
                </c:pt>
                <c:pt idx="483">
                  <c:v>42751</c:v>
                </c:pt>
                <c:pt idx="484">
                  <c:v>42752</c:v>
                </c:pt>
                <c:pt idx="485">
                  <c:v>42753</c:v>
                </c:pt>
                <c:pt idx="486">
                  <c:v>42754</c:v>
                </c:pt>
                <c:pt idx="487">
                  <c:v>42755</c:v>
                </c:pt>
                <c:pt idx="488">
                  <c:v>42758</c:v>
                </c:pt>
                <c:pt idx="489">
                  <c:v>42759</c:v>
                </c:pt>
                <c:pt idx="490">
                  <c:v>42760</c:v>
                </c:pt>
                <c:pt idx="491">
                  <c:v>42761</c:v>
                </c:pt>
                <c:pt idx="492">
                  <c:v>42769</c:v>
                </c:pt>
                <c:pt idx="493">
                  <c:v>42772</c:v>
                </c:pt>
                <c:pt idx="494">
                  <c:v>42773</c:v>
                </c:pt>
                <c:pt idx="495">
                  <c:v>42774</c:v>
                </c:pt>
                <c:pt idx="496">
                  <c:v>42775</c:v>
                </c:pt>
                <c:pt idx="497">
                  <c:v>42776</c:v>
                </c:pt>
                <c:pt idx="498">
                  <c:v>42779</c:v>
                </c:pt>
                <c:pt idx="499">
                  <c:v>42780</c:v>
                </c:pt>
                <c:pt idx="500">
                  <c:v>42781</c:v>
                </c:pt>
                <c:pt idx="501">
                  <c:v>42782</c:v>
                </c:pt>
                <c:pt idx="502">
                  <c:v>42783</c:v>
                </c:pt>
                <c:pt idx="503">
                  <c:v>42786</c:v>
                </c:pt>
                <c:pt idx="504">
                  <c:v>42787</c:v>
                </c:pt>
                <c:pt idx="505">
                  <c:v>42788</c:v>
                </c:pt>
                <c:pt idx="506">
                  <c:v>42789</c:v>
                </c:pt>
                <c:pt idx="507">
                  <c:v>42790</c:v>
                </c:pt>
                <c:pt idx="508">
                  <c:v>42793</c:v>
                </c:pt>
                <c:pt idx="509">
                  <c:v>42794</c:v>
                </c:pt>
                <c:pt idx="510">
                  <c:v>42795</c:v>
                </c:pt>
                <c:pt idx="511">
                  <c:v>42796</c:v>
                </c:pt>
                <c:pt idx="512">
                  <c:v>42797</c:v>
                </c:pt>
                <c:pt idx="513">
                  <c:v>42800</c:v>
                </c:pt>
                <c:pt idx="514">
                  <c:v>42801</c:v>
                </c:pt>
                <c:pt idx="515">
                  <c:v>42802</c:v>
                </c:pt>
                <c:pt idx="516">
                  <c:v>42803</c:v>
                </c:pt>
                <c:pt idx="517">
                  <c:v>42804</c:v>
                </c:pt>
                <c:pt idx="518">
                  <c:v>42807</c:v>
                </c:pt>
                <c:pt idx="519">
                  <c:v>42808</c:v>
                </c:pt>
                <c:pt idx="520">
                  <c:v>42809</c:v>
                </c:pt>
                <c:pt idx="521">
                  <c:v>42810</c:v>
                </c:pt>
                <c:pt idx="522">
                  <c:v>42811</c:v>
                </c:pt>
                <c:pt idx="523">
                  <c:v>42814</c:v>
                </c:pt>
                <c:pt idx="524">
                  <c:v>42815</c:v>
                </c:pt>
                <c:pt idx="525">
                  <c:v>42816</c:v>
                </c:pt>
                <c:pt idx="526">
                  <c:v>42817</c:v>
                </c:pt>
                <c:pt idx="527">
                  <c:v>42818</c:v>
                </c:pt>
                <c:pt idx="528">
                  <c:v>42821</c:v>
                </c:pt>
                <c:pt idx="529">
                  <c:v>42822</c:v>
                </c:pt>
                <c:pt idx="530">
                  <c:v>42823</c:v>
                </c:pt>
                <c:pt idx="531">
                  <c:v>42824</c:v>
                </c:pt>
                <c:pt idx="532">
                  <c:v>42825</c:v>
                </c:pt>
                <c:pt idx="533">
                  <c:v>42830</c:v>
                </c:pt>
                <c:pt idx="534">
                  <c:v>42831</c:v>
                </c:pt>
                <c:pt idx="535">
                  <c:v>42832</c:v>
                </c:pt>
                <c:pt idx="536">
                  <c:v>42835</c:v>
                </c:pt>
                <c:pt idx="537">
                  <c:v>42836</c:v>
                </c:pt>
                <c:pt idx="538">
                  <c:v>42837</c:v>
                </c:pt>
                <c:pt idx="539">
                  <c:v>42838</c:v>
                </c:pt>
                <c:pt idx="540">
                  <c:v>42842</c:v>
                </c:pt>
                <c:pt idx="541">
                  <c:v>42843</c:v>
                </c:pt>
                <c:pt idx="542">
                  <c:v>42844</c:v>
                </c:pt>
                <c:pt idx="543">
                  <c:v>42845</c:v>
                </c:pt>
                <c:pt idx="544">
                  <c:v>42846</c:v>
                </c:pt>
                <c:pt idx="545">
                  <c:v>42849</c:v>
                </c:pt>
                <c:pt idx="546">
                  <c:v>42850</c:v>
                </c:pt>
                <c:pt idx="547">
                  <c:v>42851</c:v>
                </c:pt>
                <c:pt idx="548">
                  <c:v>42852</c:v>
                </c:pt>
                <c:pt idx="549">
                  <c:v>42853</c:v>
                </c:pt>
                <c:pt idx="550">
                  <c:v>42857</c:v>
                </c:pt>
                <c:pt idx="551">
                  <c:v>42858</c:v>
                </c:pt>
                <c:pt idx="552">
                  <c:v>42859</c:v>
                </c:pt>
                <c:pt idx="553">
                  <c:v>42860</c:v>
                </c:pt>
                <c:pt idx="554">
                  <c:v>42863</c:v>
                </c:pt>
                <c:pt idx="555">
                  <c:v>42864</c:v>
                </c:pt>
                <c:pt idx="556">
                  <c:v>42866</c:v>
                </c:pt>
                <c:pt idx="557">
                  <c:v>42867</c:v>
                </c:pt>
                <c:pt idx="558">
                  <c:v>42870</c:v>
                </c:pt>
                <c:pt idx="559">
                  <c:v>42871</c:v>
                </c:pt>
                <c:pt idx="560">
                  <c:v>42872</c:v>
                </c:pt>
                <c:pt idx="561">
                  <c:v>42873</c:v>
                </c:pt>
                <c:pt idx="562">
                  <c:v>42874</c:v>
                </c:pt>
                <c:pt idx="563">
                  <c:v>42877</c:v>
                </c:pt>
                <c:pt idx="564">
                  <c:v>42878</c:v>
                </c:pt>
                <c:pt idx="565">
                  <c:v>42879</c:v>
                </c:pt>
                <c:pt idx="566">
                  <c:v>42880</c:v>
                </c:pt>
                <c:pt idx="567">
                  <c:v>42881</c:v>
                </c:pt>
                <c:pt idx="568">
                  <c:v>42886</c:v>
                </c:pt>
                <c:pt idx="569">
                  <c:v>42887</c:v>
                </c:pt>
                <c:pt idx="570">
                  <c:v>42888</c:v>
                </c:pt>
                <c:pt idx="571">
                  <c:v>42891</c:v>
                </c:pt>
                <c:pt idx="572">
                  <c:v>42892</c:v>
                </c:pt>
                <c:pt idx="573">
                  <c:v>42893</c:v>
                </c:pt>
                <c:pt idx="574">
                  <c:v>42894</c:v>
                </c:pt>
                <c:pt idx="575">
                  <c:v>42895</c:v>
                </c:pt>
                <c:pt idx="576">
                  <c:v>42898</c:v>
                </c:pt>
                <c:pt idx="577">
                  <c:v>42899</c:v>
                </c:pt>
                <c:pt idx="578">
                  <c:v>42900</c:v>
                </c:pt>
                <c:pt idx="579">
                  <c:v>42901</c:v>
                </c:pt>
                <c:pt idx="580">
                  <c:v>42902</c:v>
                </c:pt>
                <c:pt idx="581">
                  <c:v>42905</c:v>
                </c:pt>
                <c:pt idx="582">
                  <c:v>42906</c:v>
                </c:pt>
                <c:pt idx="583">
                  <c:v>42907</c:v>
                </c:pt>
                <c:pt idx="584">
                  <c:v>42908</c:v>
                </c:pt>
                <c:pt idx="585">
                  <c:v>42909</c:v>
                </c:pt>
                <c:pt idx="586">
                  <c:v>42913</c:v>
                </c:pt>
                <c:pt idx="587">
                  <c:v>42914</c:v>
                </c:pt>
                <c:pt idx="588">
                  <c:v>42915</c:v>
                </c:pt>
                <c:pt idx="589">
                  <c:v>42916</c:v>
                </c:pt>
                <c:pt idx="590">
                  <c:v>42919</c:v>
                </c:pt>
                <c:pt idx="591">
                  <c:v>42920</c:v>
                </c:pt>
                <c:pt idx="592">
                  <c:v>42921</c:v>
                </c:pt>
                <c:pt idx="593">
                  <c:v>42922</c:v>
                </c:pt>
                <c:pt idx="594">
                  <c:v>42923</c:v>
                </c:pt>
                <c:pt idx="595">
                  <c:v>42926</c:v>
                </c:pt>
                <c:pt idx="596">
                  <c:v>42927</c:v>
                </c:pt>
                <c:pt idx="597">
                  <c:v>42928</c:v>
                </c:pt>
                <c:pt idx="598">
                  <c:v>42929</c:v>
                </c:pt>
                <c:pt idx="599">
                  <c:v>42930</c:v>
                </c:pt>
                <c:pt idx="600">
                  <c:v>42933</c:v>
                </c:pt>
                <c:pt idx="601">
                  <c:v>42934</c:v>
                </c:pt>
                <c:pt idx="602">
                  <c:v>42935</c:v>
                </c:pt>
                <c:pt idx="603">
                  <c:v>42936</c:v>
                </c:pt>
                <c:pt idx="604">
                  <c:v>42937</c:v>
                </c:pt>
                <c:pt idx="605">
                  <c:v>42940</c:v>
                </c:pt>
                <c:pt idx="606">
                  <c:v>42941</c:v>
                </c:pt>
                <c:pt idx="607">
                  <c:v>42942</c:v>
                </c:pt>
                <c:pt idx="608">
                  <c:v>42943</c:v>
                </c:pt>
                <c:pt idx="609">
                  <c:v>42944</c:v>
                </c:pt>
                <c:pt idx="610">
                  <c:v>42947</c:v>
                </c:pt>
                <c:pt idx="611">
                  <c:v>42948</c:v>
                </c:pt>
                <c:pt idx="612">
                  <c:v>42949</c:v>
                </c:pt>
                <c:pt idx="613">
                  <c:v>42950</c:v>
                </c:pt>
                <c:pt idx="614">
                  <c:v>42951</c:v>
                </c:pt>
                <c:pt idx="615">
                  <c:v>42954</c:v>
                </c:pt>
                <c:pt idx="616">
                  <c:v>42955</c:v>
                </c:pt>
                <c:pt idx="617">
                  <c:v>42957</c:v>
                </c:pt>
                <c:pt idx="618">
                  <c:v>42958</c:v>
                </c:pt>
                <c:pt idx="619">
                  <c:v>42961</c:v>
                </c:pt>
                <c:pt idx="620">
                  <c:v>42962</c:v>
                </c:pt>
                <c:pt idx="621">
                  <c:v>42963</c:v>
                </c:pt>
                <c:pt idx="622">
                  <c:v>42964</c:v>
                </c:pt>
                <c:pt idx="623">
                  <c:v>42965</c:v>
                </c:pt>
                <c:pt idx="624">
                  <c:v>42968</c:v>
                </c:pt>
                <c:pt idx="625">
                  <c:v>42969</c:v>
                </c:pt>
                <c:pt idx="626">
                  <c:v>42970</c:v>
                </c:pt>
                <c:pt idx="627">
                  <c:v>42971</c:v>
                </c:pt>
                <c:pt idx="628">
                  <c:v>42972</c:v>
                </c:pt>
                <c:pt idx="629">
                  <c:v>42975</c:v>
                </c:pt>
                <c:pt idx="630">
                  <c:v>42976</c:v>
                </c:pt>
                <c:pt idx="631">
                  <c:v>42977</c:v>
                </c:pt>
                <c:pt idx="632">
                  <c:v>42978</c:v>
                </c:pt>
                <c:pt idx="633">
                  <c:v>42982</c:v>
                </c:pt>
                <c:pt idx="634">
                  <c:v>42983</c:v>
                </c:pt>
                <c:pt idx="635">
                  <c:v>42984</c:v>
                </c:pt>
                <c:pt idx="636">
                  <c:v>42985</c:v>
                </c:pt>
                <c:pt idx="637">
                  <c:v>42986</c:v>
                </c:pt>
                <c:pt idx="638">
                  <c:v>42989</c:v>
                </c:pt>
                <c:pt idx="639">
                  <c:v>42990</c:v>
                </c:pt>
                <c:pt idx="640">
                  <c:v>42991</c:v>
                </c:pt>
                <c:pt idx="641">
                  <c:v>42992</c:v>
                </c:pt>
                <c:pt idx="642">
                  <c:v>42993</c:v>
                </c:pt>
                <c:pt idx="643">
                  <c:v>42996</c:v>
                </c:pt>
                <c:pt idx="644">
                  <c:v>42997</c:v>
                </c:pt>
                <c:pt idx="645">
                  <c:v>42998</c:v>
                </c:pt>
                <c:pt idx="646">
                  <c:v>42999</c:v>
                </c:pt>
                <c:pt idx="647">
                  <c:v>43000</c:v>
                </c:pt>
                <c:pt idx="648">
                  <c:v>43003</c:v>
                </c:pt>
                <c:pt idx="649">
                  <c:v>43004</c:v>
                </c:pt>
                <c:pt idx="650">
                  <c:v>43005</c:v>
                </c:pt>
                <c:pt idx="651">
                  <c:v>43006</c:v>
                </c:pt>
                <c:pt idx="652">
                  <c:v>43007</c:v>
                </c:pt>
                <c:pt idx="653">
                  <c:v>43017</c:v>
                </c:pt>
                <c:pt idx="654">
                  <c:v>43018</c:v>
                </c:pt>
                <c:pt idx="655">
                  <c:v>43019</c:v>
                </c:pt>
                <c:pt idx="656">
                  <c:v>43020</c:v>
                </c:pt>
                <c:pt idx="657">
                  <c:v>43021</c:v>
                </c:pt>
                <c:pt idx="658">
                  <c:v>43024</c:v>
                </c:pt>
                <c:pt idx="659">
                  <c:v>43025</c:v>
                </c:pt>
                <c:pt idx="660">
                  <c:v>43027</c:v>
                </c:pt>
                <c:pt idx="661">
                  <c:v>43028</c:v>
                </c:pt>
                <c:pt idx="662">
                  <c:v>43031</c:v>
                </c:pt>
                <c:pt idx="663">
                  <c:v>43032</c:v>
                </c:pt>
                <c:pt idx="664">
                  <c:v>43033</c:v>
                </c:pt>
                <c:pt idx="665">
                  <c:v>43034</c:v>
                </c:pt>
                <c:pt idx="666">
                  <c:v>43035</c:v>
                </c:pt>
                <c:pt idx="667">
                  <c:v>43038</c:v>
                </c:pt>
                <c:pt idx="668">
                  <c:v>43039</c:v>
                </c:pt>
                <c:pt idx="669">
                  <c:v>43040</c:v>
                </c:pt>
                <c:pt idx="670">
                  <c:v>43041</c:v>
                </c:pt>
                <c:pt idx="671">
                  <c:v>43042</c:v>
                </c:pt>
                <c:pt idx="672">
                  <c:v>43045</c:v>
                </c:pt>
                <c:pt idx="673">
                  <c:v>43046</c:v>
                </c:pt>
                <c:pt idx="674">
                  <c:v>43047</c:v>
                </c:pt>
                <c:pt idx="675">
                  <c:v>43048</c:v>
                </c:pt>
                <c:pt idx="676">
                  <c:v>43049</c:v>
                </c:pt>
                <c:pt idx="677">
                  <c:v>43052</c:v>
                </c:pt>
                <c:pt idx="678">
                  <c:v>43053</c:v>
                </c:pt>
                <c:pt idx="679">
                  <c:v>43054</c:v>
                </c:pt>
                <c:pt idx="680">
                  <c:v>43055</c:v>
                </c:pt>
                <c:pt idx="681">
                  <c:v>43056</c:v>
                </c:pt>
                <c:pt idx="682">
                  <c:v>43059</c:v>
                </c:pt>
                <c:pt idx="683">
                  <c:v>43060</c:v>
                </c:pt>
                <c:pt idx="684">
                  <c:v>43061</c:v>
                </c:pt>
                <c:pt idx="685">
                  <c:v>43062</c:v>
                </c:pt>
                <c:pt idx="686">
                  <c:v>43063</c:v>
                </c:pt>
                <c:pt idx="687">
                  <c:v>43066</c:v>
                </c:pt>
                <c:pt idx="688">
                  <c:v>43067</c:v>
                </c:pt>
                <c:pt idx="689">
                  <c:v>43068</c:v>
                </c:pt>
                <c:pt idx="690">
                  <c:v>43069</c:v>
                </c:pt>
                <c:pt idx="691">
                  <c:v>43070</c:v>
                </c:pt>
                <c:pt idx="692">
                  <c:v>43073</c:v>
                </c:pt>
                <c:pt idx="693">
                  <c:v>43074</c:v>
                </c:pt>
                <c:pt idx="694">
                  <c:v>43075</c:v>
                </c:pt>
                <c:pt idx="695">
                  <c:v>43076</c:v>
                </c:pt>
                <c:pt idx="696">
                  <c:v>43077</c:v>
                </c:pt>
                <c:pt idx="697">
                  <c:v>43080</c:v>
                </c:pt>
                <c:pt idx="698">
                  <c:v>43081</c:v>
                </c:pt>
                <c:pt idx="699">
                  <c:v>43082</c:v>
                </c:pt>
                <c:pt idx="700">
                  <c:v>43083</c:v>
                </c:pt>
                <c:pt idx="701">
                  <c:v>43084</c:v>
                </c:pt>
                <c:pt idx="702">
                  <c:v>43087</c:v>
                </c:pt>
                <c:pt idx="703">
                  <c:v>43088</c:v>
                </c:pt>
                <c:pt idx="704">
                  <c:v>43089</c:v>
                </c:pt>
                <c:pt idx="705">
                  <c:v>43090</c:v>
                </c:pt>
                <c:pt idx="706">
                  <c:v>43091</c:v>
                </c:pt>
                <c:pt idx="707">
                  <c:v>43095</c:v>
                </c:pt>
                <c:pt idx="708">
                  <c:v>43096</c:v>
                </c:pt>
                <c:pt idx="709">
                  <c:v>43097</c:v>
                </c:pt>
                <c:pt idx="710">
                  <c:v>43098</c:v>
                </c:pt>
                <c:pt idx="711">
                  <c:v>43102</c:v>
                </c:pt>
                <c:pt idx="712">
                  <c:v>43103</c:v>
                </c:pt>
                <c:pt idx="713">
                  <c:v>43104</c:v>
                </c:pt>
                <c:pt idx="714">
                  <c:v>43105</c:v>
                </c:pt>
                <c:pt idx="715">
                  <c:v>43108</c:v>
                </c:pt>
                <c:pt idx="716">
                  <c:v>43109</c:v>
                </c:pt>
                <c:pt idx="717">
                  <c:v>43110</c:v>
                </c:pt>
                <c:pt idx="718">
                  <c:v>43111</c:v>
                </c:pt>
                <c:pt idx="719">
                  <c:v>43112</c:v>
                </c:pt>
                <c:pt idx="720">
                  <c:v>43115</c:v>
                </c:pt>
                <c:pt idx="721">
                  <c:v>43116</c:v>
                </c:pt>
                <c:pt idx="722">
                  <c:v>43117</c:v>
                </c:pt>
                <c:pt idx="723">
                  <c:v>43118</c:v>
                </c:pt>
                <c:pt idx="724">
                  <c:v>43119</c:v>
                </c:pt>
                <c:pt idx="725">
                  <c:v>43122</c:v>
                </c:pt>
                <c:pt idx="726">
                  <c:v>43123</c:v>
                </c:pt>
                <c:pt idx="727">
                  <c:v>43124</c:v>
                </c:pt>
                <c:pt idx="728">
                  <c:v>43125</c:v>
                </c:pt>
                <c:pt idx="729">
                  <c:v>43126</c:v>
                </c:pt>
                <c:pt idx="730">
                  <c:v>43129</c:v>
                </c:pt>
                <c:pt idx="731">
                  <c:v>43130</c:v>
                </c:pt>
                <c:pt idx="732">
                  <c:v>43131</c:v>
                </c:pt>
                <c:pt idx="733">
                  <c:v>43132</c:v>
                </c:pt>
                <c:pt idx="734">
                  <c:v>43133</c:v>
                </c:pt>
                <c:pt idx="735">
                  <c:v>43136</c:v>
                </c:pt>
                <c:pt idx="736">
                  <c:v>43137</c:v>
                </c:pt>
                <c:pt idx="737">
                  <c:v>43138</c:v>
                </c:pt>
                <c:pt idx="738">
                  <c:v>43139</c:v>
                </c:pt>
                <c:pt idx="739">
                  <c:v>43140</c:v>
                </c:pt>
                <c:pt idx="740">
                  <c:v>43143</c:v>
                </c:pt>
                <c:pt idx="741">
                  <c:v>43144</c:v>
                </c:pt>
                <c:pt idx="742">
                  <c:v>43145</c:v>
                </c:pt>
                <c:pt idx="743">
                  <c:v>43153</c:v>
                </c:pt>
                <c:pt idx="744">
                  <c:v>43154</c:v>
                </c:pt>
                <c:pt idx="745">
                  <c:v>43157</c:v>
                </c:pt>
                <c:pt idx="746">
                  <c:v>43158</c:v>
                </c:pt>
                <c:pt idx="747">
                  <c:v>43159</c:v>
                </c:pt>
                <c:pt idx="748">
                  <c:v>43160</c:v>
                </c:pt>
                <c:pt idx="749">
                  <c:v>43161</c:v>
                </c:pt>
                <c:pt idx="750">
                  <c:v>43164</c:v>
                </c:pt>
                <c:pt idx="751">
                  <c:v>43165</c:v>
                </c:pt>
                <c:pt idx="752">
                  <c:v>43166</c:v>
                </c:pt>
                <c:pt idx="753">
                  <c:v>43167</c:v>
                </c:pt>
                <c:pt idx="754">
                  <c:v>43168</c:v>
                </c:pt>
                <c:pt idx="755">
                  <c:v>43171</c:v>
                </c:pt>
                <c:pt idx="756">
                  <c:v>43172</c:v>
                </c:pt>
                <c:pt idx="757">
                  <c:v>43173</c:v>
                </c:pt>
                <c:pt idx="758">
                  <c:v>43174</c:v>
                </c:pt>
                <c:pt idx="759">
                  <c:v>43175</c:v>
                </c:pt>
                <c:pt idx="760">
                  <c:v>43178</c:v>
                </c:pt>
                <c:pt idx="761">
                  <c:v>43179</c:v>
                </c:pt>
                <c:pt idx="762">
                  <c:v>43180</c:v>
                </c:pt>
                <c:pt idx="763">
                  <c:v>43181</c:v>
                </c:pt>
                <c:pt idx="764">
                  <c:v>43182</c:v>
                </c:pt>
                <c:pt idx="765">
                  <c:v>43185</c:v>
                </c:pt>
                <c:pt idx="766">
                  <c:v>43186</c:v>
                </c:pt>
                <c:pt idx="767">
                  <c:v>43187</c:v>
                </c:pt>
                <c:pt idx="768">
                  <c:v>43188</c:v>
                </c:pt>
                <c:pt idx="769">
                  <c:v>43192</c:v>
                </c:pt>
                <c:pt idx="770">
                  <c:v>43193</c:v>
                </c:pt>
                <c:pt idx="771">
                  <c:v>43194</c:v>
                </c:pt>
                <c:pt idx="772">
                  <c:v>43199</c:v>
                </c:pt>
                <c:pt idx="773">
                  <c:v>43200</c:v>
                </c:pt>
                <c:pt idx="774">
                  <c:v>43201</c:v>
                </c:pt>
                <c:pt idx="775">
                  <c:v>43202</c:v>
                </c:pt>
                <c:pt idx="776">
                  <c:v>43203</c:v>
                </c:pt>
                <c:pt idx="777">
                  <c:v>43206</c:v>
                </c:pt>
                <c:pt idx="778">
                  <c:v>43207</c:v>
                </c:pt>
                <c:pt idx="779">
                  <c:v>43208</c:v>
                </c:pt>
                <c:pt idx="780">
                  <c:v>43209</c:v>
                </c:pt>
                <c:pt idx="781">
                  <c:v>43210</c:v>
                </c:pt>
                <c:pt idx="782">
                  <c:v>43213</c:v>
                </c:pt>
                <c:pt idx="783">
                  <c:v>43214</c:v>
                </c:pt>
                <c:pt idx="784">
                  <c:v>43215</c:v>
                </c:pt>
                <c:pt idx="785">
                  <c:v>43216</c:v>
                </c:pt>
                <c:pt idx="786">
                  <c:v>43217</c:v>
                </c:pt>
                <c:pt idx="787">
                  <c:v>43222</c:v>
                </c:pt>
                <c:pt idx="788">
                  <c:v>43223</c:v>
                </c:pt>
                <c:pt idx="789">
                  <c:v>43224</c:v>
                </c:pt>
                <c:pt idx="790">
                  <c:v>43227</c:v>
                </c:pt>
                <c:pt idx="791">
                  <c:v>43228</c:v>
                </c:pt>
                <c:pt idx="792">
                  <c:v>43229</c:v>
                </c:pt>
                <c:pt idx="793">
                  <c:v>43230</c:v>
                </c:pt>
                <c:pt idx="794">
                  <c:v>43231</c:v>
                </c:pt>
                <c:pt idx="795">
                  <c:v>43234</c:v>
                </c:pt>
                <c:pt idx="796">
                  <c:v>43235</c:v>
                </c:pt>
                <c:pt idx="797">
                  <c:v>43236</c:v>
                </c:pt>
                <c:pt idx="798">
                  <c:v>43237</c:v>
                </c:pt>
                <c:pt idx="799">
                  <c:v>43238</c:v>
                </c:pt>
                <c:pt idx="800">
                  <c:v>43241</c:v>
                </c:pt>
                <c:pt idx="801">
                  <c:v>43242</c:v>
                </c:pt>
                <c:pt idx="802">
                  <c:v>43243</c:v>
                </c:pt>
                <c:pt idx="803">
                  <c:v>43244</c:v>
                </c:pt>
                <c:pt idx="804">
                  <c:v>43245</c:v>
                </c:pt>
                <c:pt idx="805">
                  <c:v>43248</c:v>
                </c:pt>
                <c:pt idx="806">
                  <c:v>43250</c:v>
                </c:pt>
                <c:pt idx="807">
                  <c:v>43251</c:v>
                </c:pt>
                <c:pt idx="808">
                  <c:v>43252</c:v>
                </c:pt>
                <c:pt idx="809">
                  <c:v>43255</c:v>
                </c:pt>
                <c:pt idx="810">
                  <c:v>43256</c:v>
                </c:pt>
                <c:pt idx="811">
                  <c:v>43257</c:v>
                </c:pt>
                <c:pt idx="812">
                  <c:v>43258</c:v>
                </c:pt>
                <c:pt idx="813">
                  <c:v>43259</c:v>
                </c:pt>
                <c:pt idx="814">
                  <c:v>43262</c:v>
                </c:pt>
                <c:pt idx="815">
                  <c:v>43263</c:v>
                </c:pt>
                <c:pt idx="816">
                  <c:v>43264</c:v>
                </c:pt>
                <c:pt idx="817">
                  <c:v>43265</c:v>
                </c:pt>
                <c:pt idx="818">
                  <c:v>43270</c:v>
                </c:pt>
                <c:pt idx="819">
                  <c:v>43271</c:v>
                </c:pt>
                <c:pt idx="820">
                  <c:v>43272</c:v>
                </c:pt>
                <c:pt idx="821">
                  <c:v>43273</c:v>
                </c:pt>
                <c:pt idx="822">
                  <c:v>43276</c:v>
                </c:pt>
                <c:pt idx="823">
                  <c:v>43277</c:v>
                </c:pt>
                <c:pt idx="824">
                  <c:v>43278</c:v>
                </c:pt>
                <c:pt idx="825">
                  <c:v>43279</c:v>
                </c:pt>
                <c:pt idx="826">
                  <c:v>43280</c:v>
                </c:pt>
                <c:pt idx="827">
                  <c:v>43283</c:v>
                </c:pt>
                <c:pt idx="828">
                  <c:v>43284</c:v>
                </c:pt>
                <c:pt idx="829">
                  <c:v>43285</c:v>
                </c:pt>
                <c:pt idx="830">
                  <c:v>43286</c:v>
                </c:pt>
                <c:pt idx="831">
                  <c:v>43287</c:v>
                </c:pt>
                <c:pt idx="832">
                  <c:v>43290</c:v>
                </c:pt>
                <c:pt idx="833">
                  <c:v>43291</c:v>
                </c:pt>
                <c:pt idx="834">
                  <c:v>43292</c:v>
                </c:pt>
                <c:pt idx="835">
                  <c:v>43293</c:v>
                </c:pt>
                <c:pt idx="836">
                  <c:v>43294</c:v>
                </c:pt>
                <c:pt idx="837">
                  <c:v>43297</c:v>
                </c:pt>
                <c:pt idx="838">
                  <c:v>43298</c:v>
                </c:pt>
                <c:pt idx="839">
                  <c:v>43299</c:v>
                </c:pt>
                <c:pt idx="840">
                  <c:v>43300</c:v>
                </c:pt>
                <c:pt idx="841">
                  <c:v>43301</c:v>
                </c:pt>
                <c:pt idx="842">
                  <c:v>43304</c:v>
                </c:pt>
                <c:pt idx="843">
                  <c:v>43305</c:v>
                </c:pt>
                <c:pt idx="844">
                  <c:v>43306</c:v>
                </c:pt>
                <c:pt idx="845">
                  <c:v>43307</c:v>
                </c:pt>
                <c:pt idx="846">
                  <c:v>43308</c:v>
                </c:pt>
                <c:pt idx="847">
                  <c:v>43311</c:v>
                </c:pt>
                <c:pt idx="848">
                  <c:v>43312</c:v>
                </c:pt>
                <c:pt idx="849">
                  <c:v>43313</c:v>
                </c:pt>
                <c:pt idx="850">
                  <c:v>43314</c:v>
                </c:pt>
                <c:pt idx="851">
                  <c:v>43315</c:v>
                </c:pt>
                <c:pt idx="852">
                  <c:v>43318</c:v>
                </c:pt>
                <c:pt idx="853">
                  <c:v>43319</c:v>
                </c:pt>
                <c:pt idx="854">
                  <c:v>43320</c:v>
                </c:pt>
                <c:pt idx="855">
                  <c:v>43322</c:v>
                </c:pt>
                <c:pt idx="856">
                  <c:v>43325</c:v>
                </c:pt>
                <c:pt idx="857">
                  <c:v>43326</c:v>
                </c:pt>
                <c:pt idx="858">
                  <c:v>43327</c:v>
                </c:pt>
                <c:pt idx="859">
                  <c:v>43328</c:v>
                </c:pt>
                <c:pt idx="860">
                  <c:v>43329</c:v>
                </c:pt>
                <c:pt idx="861">
                  <c:v>43332</c:v>
                </c:pt>
                <c:pt idx="862">
                  <c:v>43333</c:v>
                </c:pt>
                <c:pt idx="863">
                  <c:v>43335</c:v>
                </c:pt>
                <c:pt idx="864">
                  <c:v>43336</c:v>
                </c:pt>
                <c:pt idx="865">
                  <c:v>43339</c:v>
                </c:pt>
                <c:pt idx="866">
                  <c:v>43340</c:v>
                </c:pt>
                <c:pt idx="867">
                  <c:v>43341</c:v>
                </c:pt>
                <c:pt idx="868">
                  <c:v>43342</c:v>
                </c:pt>
                <c:pt idx="869">
                  <c:v>43343</c:v>
                </c:pt>
                <c:pt idx="870">
                  <c:v>43346</c:v>
                </c:pt>
                <c:pt idx="871">
                  <c:v>43347</c:v>
                </c:pt>
                <c:pt idx="872">
                  <c:v>43348</c:v>
                </c:pt>
                <c:pt idx="873">
                  <c:v>43349</c:v>
                </c:pt>
                <c:pt idx="874">
                  <c:v>43350</c:v>
                </c:pt>
                <c:pt idx="875">
                  <c:v>43353</c:v>
                </c:pt>
                <c:pt idx="876">
                  <c:v>43354</c:v>
                </c:pt>
                <c:pt idx="877">
                  <c:v>43355</c:v>
                </c:pt>
                <c:pt idx="878">
                  <c:v>43356</c:v>
                </c:pt>
                <c:pt idx="879">
                  <c:v>43357</c:v>
                </c:pt>
                <c:pt idx="880">
                  <c:v>43360</c:v>
                </c:pt>
                <c:pt idx="881">
                  <c:v>43361</c:v>
                </c:pt>
                <c:pt idx="882">
                  <c:v>43362</c:v>
                </c:pt>
                <c:pt idx="883">
                  <c:v>43363</c:v>
                </c:pt>
                <c:pt idx="884">
                  <c:v>43364</c:v>
                </c:pt>
                <c:pt idx="885">
                  <c:v>43368</c:v>
                </c:pt>
                <c:pt idx="886">
                  <c:v>43369</c:v>
                </c:pt>
                <c:pt idx="887">
                  <c:v>43370</c:v>
                </c:pt>
                <c:pt idx="888">
                  <c:v>43371</c:v>
                </c:pt>
                <c:pt idx="889">
                  <c:v>43381</c:v>
                </c:pt>
                <c:pt idx="890">
                  <c:v>43382</c:v>
                </c:pt>
                <c:pt idx="891">
                  <c:v>43383</c:v>
                </c:pt>
                <c:pt idx="892">
                  <c:v>43384</c:v>
                </c:pt>
                <c:pt idx="893">
                  <c:v>43385</c:v>
                </c:pt>
                <c:pt idx="894">
                  <c:v>43388</c:v>
                </c:pt>
                <c:pt idx="895">
                  <c:v>43389</c:v>
                </c:pt>
                <c:pt idx="896">
                  <c:v>43390</c:v>
                </c:pt>
                <c:pt idx="897">
                  <c:v>43391</c:v>
                </c:pt>
                <c:pt idx="898">
                  <c:v>43392</c:v>
                </c:pt>
                <c:pt idx="899">
                  <c:v>43395</c:v>
                </c:pt>
                <c:pt idx="900">
                  <c:v>43396</c:v>
                </c:pt>
                <c:pt idx="901">
                  <c:v>43397</c:v>
                </c:pt>
                <c:pt idx="902">
                  <c:v>43398</c:v>
                </c:pt>
                <c:pt idx="903">
                  <c:v>43399</c:v>
                </c:pt>
                <c:pt idx="904">
                  <c:v>43402</c:v>
                </c:pt>
                <c:pt idx="905">
                  <c:v>43403</c:v>
                </c:pt>
                <c:pt idx="906">
                  <c:v>43404</c:v>
                </c:pt>
                <c:pt idx="907">
                  <c:v>43405</c:v>
                </c:pt>
                <c:pt idx="908">
                  <c:v>43406</c:v>
                </c:pt>
                <c:pt idx="909">
                  <c:v>43409</c:v>
                </c:pt>
                <c:pt idx="910">
                  <c:v>43411</c:v>
                </c:pt>
                <c:pt idx="911">
                  <c:v>43412</c:v>
                </c:pt>
                <c:pt idx="912">
                  <c:v>43413</c:v>
                </c:pt>
                <c:pt idx="913">
                  <c:v>43416</c:v>
                </c:pt>
                <c:pt idx="914">
                  <c:v>43417</c:v>
                </c:pt>
                <c:pt idx="915">
                  <c:v>43418</c:v>
                </c:pt>
                <c:pt idx="916">
                  <c:v>43419</c:v>
                </c:pt>
                <c:pt idx="917">
                  <c:v>43420</c:v>
                </c:pt>
                <c:pt idx="918">
                  <c:v>43423</c:v>
                </c:pt>
                <c:pt idx="919">
                  <c:v>43424</c:v>
                </c:pt>
                <c:pt idx="920">
                  <c:v>43425</c:v>
                </c:pt>
                <c:pt idx="921">
                  <c:v>43426</c:v>
                </c:pt>
                <c:pt idx="922">
                  <c:v>43427</c:v>
                </c:pt>
                <c:pt idx="923">
                  <c:v>43430</c:v>
                </c:pt>
                <c:pt idx="924">
                  <c:v>43431</c:v>
                </c:pt>
                <c:pt idx="925">
                  <c:v>43432</c:v>
                </c:pt>
                <c:pt idx="926">
                  <c:v>43433</c:v>
                </c:pt>
                <c:pt idx="927">
                  <c:v>43434</c:v>
                </c:pt>
                <c:pt idx="928">
                  <c:v>43437</c:v>
                </c:pt>
                <c:pt idx="929">
                  <c:v>43438</c:v>
                </c:pt>
                <c:pt idx="930">
                  <c:v>43439</c:v>
                </c:pt>
                <c:pt idx="931">
                  <c:v>43440</c:v>
                </c:pt>
                <c:pt idx="932">
                  <c:v>43441</c:v>
                </c:pt>
                <c:pt idx="933">
                  <c:v>43444</c:v>
                </c:pt>
                <c:pt idx="934">
                  <c:v>43445</c:v>
                </c:pt>
                <c:pt idx="935">
                  <c:v>43446</c:v>
                </c:pt>
                <c:pt idx="936">
                  <c:v>43447</c:v>
                </c:pt>
                <c:pt idx="937">
                  <c:v>43448</c:v>
                </c:pt>
                <c:pt idx="938">
                  <c:v>43451</c:v>
                </c:pt>
                <c:pt idx="939">
                  <c:v>43452</c:v>
                </c:pt>
                <c:pt idx="940">
                  <c:v>43453</c:v>
                </c:pt>
                <c:pt idx="941">
                  <c:v>43454</c:v>
                </c:pt>
                <c:pt idx="942">
                  <c:v>43455</c:v>
                </c:pt>
                <c:pt idx="943">
                  <c:v>43460</c:v>
                </c:pt>
                <c:pt idx="944">
                  <c:v>43461</c:v>
                </c:pt>
                <c:pt idx="945">
                  <c:v>43462</c:v>
                </c:pt>
                <c:pt idx="946">
                  <c:v>43467</c:v>
                </c:pt>
                <c:pt idx="947">
                  <c:v>43468</c:v>
                </c:pt>
                <c:pt idx="948">
                  <c:v>43469</c:v>
                </c:pt>
                <c:pt idx="949">
                  <c:v>43472</c:v>
                </c:pt>
                <c:pt idx="950">
                  <c:v>43473</c:v>
                </c:pt>
                <c:pt idx="951">
                  <c:v>43474</c:v>
                </c:pt>
                <c:pt idx="952">
                  <c:v>43475</c:v>
                </c:pt>
                <c:pt idx="953">
                  <c:v>43476</c:v>
                </c:pt>
                <c:pt idx="954">
                  <c:v>43479</c:v>
                </c:pt>
                <c:pt idx="955">
                  <c:v>43480</c:v>
                </c:pt>
                <c:pt idx="956">
                  <c:v>43481</c:v>
                </c:pt>
                <c:pt idx="957">
                  <c:v>43482</c:v>
                </c:pt>
                <c:pt idx="958">
                  <c:v>43483</c:v>
                </c:pt>
                <c:pt idx="959">
                  <c:v>43486</c:v>
                </c:pt>
                <c:pt idx="960">
                  <c:v>43487</c:v>
                </c:pt>
                <c:pt idx="961">
                  <c:v>43488</c:v>
                </c:pt>
                <c:pt idx="962">
                  <c:v>43489</c:v>
                </c:pt>
                <c:pt idx="963">
                  <c:v>43490</c:v>
                </c:pt>
                <c:pt idx="964">
                  <c:v>43493</c:v>
                </c:pt>
                <c:pt idx="965">
                  <c:v>43494</c:v>
                </c:pt>
                <c:pt idx="966">
                  <c:v>43495</c:v>
                </c:pt>
                <c:pt idx="967">
                  <c:v>43496</c:v>
                </c:pt>
                <c:pt idx="968">
                  <c:v>43497</c:v>
                </c:pt>
                <c:pt idx="969">
                  <c:v>43507</c:v>
                </c:pt>
                <c:pt idx="970">
                  <c:v>43508</c:v>
                </c:pt>
                <c:pt idx="971">
                  <c:v>43509</c:v>
                </c:pt>
                <c:pt idx="972">
                  <c:v>43510</c:v>
                </c:pt>
                <c:pt idx="973">
                  <c:v>43511</c:v>
                </c:pt>
                <c:pt idx="974">
                  <c:v>43514</c:v>
                </c:pt>
                <c:pt idx="975">
                  <c:v>43515</c:v>
                </c:pt>
                <c:pt idx="976">
                  <c:v>43516</c:v>
                </c:pt>
                <c:pt idx="977">
                  <c:v>43517</c:v>
                </c:pt>
                <c:pt idx="978">
                  <c:v>43518</c:v>
                </c:pt>
                <c:pt idx="979">
                  <c:v>43521</c:v>
                </c:pt>
                <c:pt idx="980">
                  <c:v>43522</c:v>
                </c:pt>
                <c:pt idx="981">
                  <c:v>43523</c:v>
                </c:pt>
                <c:pt idx="982">
                  <c:v>43524</c:v>
                </c:pt>
                <c:pt idx="983">
                  <c:v>43525</c:v>
                </c:pt>
                <c:pt idx="984">
                  <c:v>43528</c:v>
                </c:pt>
                <c:pt idx="985">
                  <c:v>43529</c:v>
                </c:pt>
                <c:pt idx="986">
                  <c:v>43530</c:v>
                </c:pt>
                <c:pt idx="987">
                  <c:v>43531</c:v>
                </c:pt>
                <c:pt idx="988">
                  <c:v>43532</c:v>
                </c:pt>
                <c:pt idx="989">
                  <c:v>43535</c:v>
                </c:pt>
                <c:pt idx="990">
                  <c:v>43536</c:v>
                </c:pt>
                <c:pt idx="991">
                  <c:v>43537</c:v>
                </c:pt>
                <c:pt idx="992">
                  <c:v>43538</c:v>
                </c:pt>
                <c:pt idx="993">
                  <c:v>43539</c:v>
                </c:pt>
                <c:pt idx="994">
                  <c:v>43542</c:v>
                </c:pt>
                <c:pt idx="995">
                  <c:v>43543</c:v>
                </c:pt>
                <c:pt idx="996">
                  <c:v>43544</c:v>
                </c:pt>
                <c:pt idx="997">
                  <c:v>43545</c:v>
                </c:pt>
                <c:pt idx="998">
                  <c:v>43546</c:v>
                </c:pt>
                <c:pt idx="999">
                  <c:v>43549</c:v>
                </c:pt>
                <c:pt idx="1000">
                  <c:v>43550</c:v>
                </c:pt>
                <c:pt idx="1001">
                  <c:v>43551</c:v>
                </c:pt>
                <c:pt idx="1002">
                  <c:v>43552</c:v>
                </c:pt>
                <c:pt idx="1003">
                  <c:v>43553</c:v>
                </c:pt>
                <c:pt idx="1004">
                  <c:v>43556</c:v>
                </c:pt>
                <c:pt idx="1005">
                  <c:v>43557</c:v>
                </c:pt>
                <c:pt idx="1006">
                  <c:v>43558</c:v>
                </c:pt>
                <c:pt idx="1007">
                  <c:v>43559</c:v>
                </c:pt>
                <c:pt idx="1008">
                  <c:v>43563</c:v>
                </c:pt>
                <c:pt idx="1009">
                  <c:v>43564</c:v>
                </c:pt>
                <c:pt idx="1010">
                  <c:v>43565</c:v>
                </c:pt>
                <c:pt idx="1011">
                  <c:v>43566</c:v>
                </c:pt>
                <c:pt idx="1012">
                  <c:v>43567</c:v>
                </c:pt>
                <c:pt idx="1013">
                  <c:v>43570</c:v>
                </c:pt>
                <c:pt idx="1014">
                  <c:v>43571</c:v>
                </c:pt>
                <c:pt idx="1015">
                  <c:v>43572</c:v>
                </c:pt>
                <c:pt idx="1016">
                  <c:v>43573</c:v>
                </c:pt>
                <c:pt idx="1017">
                  <c:v>43577</c:v>
                </c:pt>
                <c:pt idx="1018">
                  <c:v>43578</c:v>
                </c:pt>
                <c:pt idx="1019">
                  <c:v>43579</c:v>
                </c:pt>
                <c:pt idx="1020">
                  <c:v>43580</c:v>
                </c:pt>
                <c:pt idx="1021">
                  <c:v>43581</c:v>
                </c:pt>
                <c:pt idx="1022">
                  <c:v>43584</c:v>
                </c:pt>
                <c:pt idx="1023">
                  <c:v>43585</c:v>
                </c:pt>
                <c:pt idx="1024">
                  <c:v>43591</c:v>
                </c:pt>
                <c:pt idx="1025">
                  <c:v>43592</c:v>
                </c:pt>
                <c:pt idx="1026">
                  <c:v>43593</c:v>
                </c:pt>
                <c:pt idx="1027">
                  <c:v>43594</c:v>
                </c:pt>
                <c:pt idx="1028">
                  <c:v>43595</c:v>
                </c:pt>
                <c:pt idx="1029">
                  <c:v>43598</c:v>
                </c:pt>
                <c:pt idx="1030">
                  <c:v>43599</c:v>
                </c:pt>
                <c:pt idx="1031">
                  <c:v>43600</c:v>
                </c:pt>
                <c:pt idx="1032">
                  <c:v>43601</c:v>
                </c:pt>
                <c:pt idx="1033">
                  <c:v>43602</c:v>
                </c:pt>
                <c:pt idx="1034">
                  <c:v>43606</c:v>
                </c:pt>
                <c:pt idx="1035">
                  <c:v>43607</c:v>
                </c:pt>
                <c:pt idx="1036">
                  <c:v>43608</c:v>
                </c:pt>
                <c:pt idx="1037">
                  <c:v>43609</c:v>
                </c:pt>
                <c:pt idx="1038">
                  <c:v>43612</c:v>
                </c:pt>
                <c:pt idx="1039">
                  <c:v>43613</c:v>
                </c:pt>
                <c:pt idx="1040">
                  <c:v>43614</c:v>
                </c:pt>
                <c:pt idx="1041">
                  <c:v>43615</c:v>
                </c:pt>
                <c:pt idx="1042">
                  <c:v>43616</c:v>
                </c:pt>
                <c:pt idx="1043">
                  <c:v>43619</c:v>
                </c:pt>
                <c:pt idx="1044">
                  <c:v>43620</c:v>
                </c:pt>
                <c:pt idx="1045">
                  <c:v>43622</c:v>
                </c:pt>
                <c:pt idx="1046">
                  <c:v>43626</c:v>
                </c:pt>
                <c:pt idx="1047">
                  <c:v>43627</c:v>
                </c:pt>
                <c:pt idx="1048">
                  <c:v>43628</c:v>
                </c:pt>
                <c:pt idx="1049">
                  <c:v>43629</c:v>
                </c:pt>
                <c:pt idx="1050">
                  <c:v>43630</c:v>
                </c:pt>
                <c:pt idx="1051">
                  <c:v>43633</c:v>
                </c:pt>
                <c:pt idx="1052">
                  <c:v>43634</c:v>
                </c:pt>
                <c:pt idx="1053">
                  <c:v>43635</c:v>
                </c:pt>
                <c:pt idx="1054">
                  <c:v>43636</c:v>
                </c:pt>
                <c:pt idx="1055">
                  <c:v>43637</c:v>
                </c:pt>
                <c:pt idx="1056">
                  <c:v>43640</c:v>
                </c:pt>
                <c:pt idx="1057">
                  <c:v>43641</c:v>
                </c:pt>
                <c:pt idx="1058">
                  <c:v>43642</c:v>
                </c:pt>
                <c:pt idx="1059">
                  <c:v>43643</c:v>
                </c:pt>
                <c:pt idx="1060">
                  <c:v>43644</c:v>
                </c:pt>
                <c:pt idx="1061">
                  <c:v>43647</c:v>
                </c:pt>
                <c:pt idx="1062">
                  <c:v>43648</c:v>
                </c:pt>
                <c:pt idx="1063">
                  <c:v>43649</c:v>
                </c:pt>
                <c:pt idx="1064">
                  <c:v>43650</c:v>
                </c:pt>
                <c:pt idx="1065">
                  <c:v>43651</c:v>
                </c:pt>
                <c:pt idx="1066">
                  <c:v>43654</c:v>
                </c:pt>
                <c:pt idx="1067">
                  <c:v>43655</c:v>
                </c:pt>
                <c:pt idx="1068">
                  <c:v>43656</c:v>
                </c:pt>
                <c:pt idx="1069">
                  <c:v>43657</c:v>
                </c:pt>
                <c:pt idx="1070">
                  <c:v>43658</c:v>
                </c:pt>
                <c:pt idx="1071">
                  <c:v>43661</c:v>
                </c:pt>
                <c:pt idx="1072">
                  <c:v>43662</c:v>
                </c:pt>
                <c:pt idx="1073">
                  <c:v>43663</c:v>
                </c:pt>
                <c:pt idx="1074">
                  <c:v>43664</c:v>
                </c:pt>
                <c:pt idx="1075">
                  <c:v>43665</c:v>
                </c:pt>
                <c:pt idx="1076">
                  <c:v>43668</c:v>
                </c:pt>
                <c:pt idx="1077">
                  <c:v>43669</c:v>
                </c:pt>
                <c:pt idx="1078">
                  <c:v>43670</c:v>
                </c:pt>
                <c:pt idx="1079">
                  <c:v>43671</c:v>
                </c:pt>
                <c:pt idx="1080">
                  <c:v>43672</c:v>
                </c:pt>
                <c:pt idx="1081">
                  <c:v>43675</c:v>
                </c:pt>
                <c:pt idx="1082">
                  <c:v>43676</c:v>
                </c:pt>
                <c:pt idx="1083">
                  <c:v>43677</c:v>
                </c:pt>
                <c:pt idx="1084">
                  <c:v>43678</c:v>
                </c:pt>
                <c:pt idx="1085">
                  <c:v>43679</c:v>
                </c:pt>
                <c:pt idx="1086">
                  <c:v>43682</c:v>
                </c:pt>
                <c:pt idx="1087">
                  <c:v>43683</c:v>
                </c:pt>
                <c:pt idx="1088">
                  <c:v>43684</c:v>
                </c:pt>
                <c:pt idx="1089">
                  <c:v>43685</c:v>
                </c:pt>
                <c:pt idx="1090">
                  <c:v>43690</c:v>
                </c:pt>
                <c:pt idx="1091">
                  <c:v>43691</c:v>
                </c:pt>
                <c:pt idx="1092">
                  <c:v>43692</c:v>
                </c:pt>
                <c:pt idx="1093">
                  <c:v>43693</c:v>
                </c:pt>
                <c:pt idx="1094">
                  <c:v>43696</c:v>
                </c:pt>
                <c:pt idx="1095">
                  <c:v>43697</c:v>
                </c:pt>
                <c:pt idx="1096">
                  <c:v>43698</c:v>
                </c:pt>
                <c:pt idx="1097">
                  <c:v>43699</c:v>
                </c:pt>
                <c:pt idx="1098">
                  <c:v>43700</c:v>
                </c:pt>
                <c:pt idx="1099">
                  <c:v>43703</c:v>
                </c:pt>
                <c:pt idx="1100">
                  <c:v>43704</c:v>
                </c:pt>
                <c:pt idx="1101">
                  <c:v>43705</c:v>
                </c:pt>
                <c:pt idx="1102">
                  <c:v>43706</c:v>
                </c:pt>
                <c:pt idx="1103">
                  <c:v>43707</c:v>
                </c:pt>
                <c:pt idx="1104">
                  <c:v>43710</c:v>
                </c:pt>
                <c:pt idx="1105">
                  <c:v>43711</c:v>
                </c:pt>
                <c:pt idx="1106">
                  <c:v>43712</c:v>
                </c:pt>
                <c:pt idx="1107">
                  <c:v>43713</c:v>
                </c:pt>
                <c:pt idx="1108">
                  <c:v>43714</c:v>
                </c:pt>
                <c:pt idx="1109">
                  <c:v>43717</c:v>
                </c:pt>
                <c:pt idx="1110">
                  <c:v>43718</c:v>
                </c:pt>
                <c:pt idx="1111">
                  <c:v>43719</c:v>
                </c:pt>
                <c:pt idx="1112">
                  <c:v>43720</c:v>
                </c:pt>
                <c:pt idx="1113">
                  <c:v>43724</c:v>
                </c:pt>
                <c:pt idx="1114">
                  <c:v>43725</c:v>
                </c:pt>
                <c:pt idx="1115">
                  <c:v>43726</c:v>
                </c:pt>
                <c:pt idx="1116">
                  <c:v>43727</c:v>
                </c:pt>
                <c:pt idx="1117">
                  <c:v>43728</c:v>
                </c:pt>
                <c:pt idx="1118">
                  <c:v>43731</c:v>
                </c:pt>
                <c:pt idx="1119">
                  <c:v>43732</c:v>
                </c:pt>
                <c:pt idx="1120">
                  <c:v>43733</c:v>
                </c:pt>
                <c:pt idx="1121">
                  <c:v>43734</c:v>
                </c:pt>
                <c:pt idx="1122">
                  <c:v>43735</c:v>
                </c:pt>
                <c:pt idx="1123">
                  <c:v>43738</c:v>
                </c:pt>
                <c:pt idx="1124">
                  <c:v>43746</c:v>
                </c:pt>
                <c:pt idx="1125">
                  <c:v>43747</c:v>
                </c:pt>
                <c:pt idx="1126">
                  <c:v>43748</c:v>
                </c:pt>
                <c:pt idx="1127">
                  <c:v>43749</c:v>
                </c:pt>
                <c:pt idx="1128">
                  <c:v>43752</c:v>
                </c:pt>
                <c:pt idx="1129">
                  <c:v>43753</c:v>
                </c:pt>
                <c:pt idx="1130">
                  <c:v>43754</c:v>
                </c:pt>
                <c:pt idx="1131">
                  <c:v>43755</c:v>
                </c:pt>
                <c:pt idx="1132">
                  <c:v>43756</c:v>
                </c:pt>
                <c:pt idx="1133">
                  <c:v>43759</c:v>
                </c:pt>
                <c:pt idx="1134">
                  <c:v>43760</c:v>
                </c:pt>
                <c:pt idx="1135">
                  <c:v>43761</c:v>
                </c:pt>
                <c:pt idx="1136">
                  <c:v>43762</c:v>
                </c:pt>
                <c:pt idx="1137">
                  <c:v>43763</c:v>
                </c:pt>
                <c:pt idx="1138">
                  <c:v>43767</c:v>
                </c:pt>
                <c:pt idx="1139">
                  <c:v>43768</c:v>
                </c:pt>
                <c:pt idx="1140">
                  <c:v>43769</c:v>
                </c:pt>
                <c:pt idx="1141">
                  <c:v>43770</c:v>
                </c:pt>
                <c:pt idx="1142">
                  <c:v>43773</c:v>
                </c:pt>
                <c:pt idx="1143">
                  <c:v>43774</c:v>
                </c:pt>
                <c:pt idx="1144">
                  <c:v>43775</c:v>
                </c:pt>
                <c:pt idx="1145">
                  <c:v>43776</c:v>
                </c:pt>
                <c:pt idx="1146">
                  <c:v>43777</c:v>
                </c:pt>
                <c:pt idx="1147">
                  <c:v>43780</c:v>
                </c:pt>
                <c:pt idx="1148">
                  <c:v>43781</c:v>
                </c:pt>
                <c:pt idx="1149">
                  <c:v>43782</c:v>
                </c:pt>
                <c:pt idx="1150">
                  <c:v>43783</c:v>
                </c:pt>
                <c:pt idx="1151">
                  <c:v>43784</c:v>
                </c:pt>
                <c:pt idx="1152">
                  <c:v>43787</c:v>
                </c:pt>
                <c:pt idx="1153">
                  <c:v>43788</c:v>
                </c:pt>
                <c:pt idx="1154">
                  <c:v>43789</c:v>
                </c:pt>
                <c:pt idx="1155">
                  <c:v>43790</c:v>
                </c:pt>
                <c:pt idx="1156">
                  <c:v>43791</c:v>
                </c:pt>
                <c:pt idx="1157">
                  <c:v>43794</c:v>
                </c:pt>
                <c:pt idx="1158">
                  <c:v>43795</c:v>
                </c:pt>
                <c:pt idx="1159">
                  <c:v>43796</c:v>
                </c:pt>
                <c:pt idx="1160">
                  <c:v>43797</c:v>
                </c:pt>
                <c:pt idx="1161">
                  <c:v>43798</c:v>
                </c:pt>
                <c:pt idx="1162">
                  <c:v>43801</c:v>
                </c:pt>
                <c:pt idx="1163">
                  <c:v>43802</c:v>
                </c:pt>
                <c:pt idx="1164">
                  <c:v>43803</c:v>
                </c:pt>
                <c:pt idx="1165">
                  <c:v>43804</c:v>
                </c:pt>
                <c:pt idx="1166">
                  <c:v>43805</c:v>
                </c:pt>
                <c:pt idx="1167">
                  <c:v>43808</c:v>
                </c:pt>
                <c:pt idx="1168">
                  <c:v>43809</c:v>
                </c:pt>
                <c:pt idx="1169">
                  <c:v>43810</c:v>
                </c:pt>
                <c:pt idx="1170">
                  <c:v>43811</c:v>
                </c:pt>
                <c:pt idx="1171">
                  <c:v>43812</c:v>
                </c:pt>
                <c:pt idx="1172">
                  <c:v>43815</c:v>
                </c:pt>
                <c:pt idx="1173">
                  <c:v>43816</c:v>
                </c:pt>
                <c:pt idx="1174">
                  <c:v>43817</c:v>
                </c:pt>
                <c:pt idx="1175">
                  <c:v>43818</c:v>
                </c:pt>
                <c:pt idx="1176">
                  <c:v>43819</c:v>
                </c:pt>
                <c:pt idx="1177">
                  <c:v>43822</c:v>
                </c:pt>
                <c:pt idx="1178">
                  <c:v>43823</c:v>
                </c:pt>
              </c:numCache>
            </c:numRef>
          </c:cat>
          <c:val>
            <c:numRef>
              <c:f>万得!$C$2:$C$1309</c:f>
            </c:numRef>
          </c:val>
          <c:smooth val="0"/>
          <c:extLst>
            <c:ext xmlns:c16="http://schemas.microsoft.com/office/drawing/2014/chart" uri="{C3380CC4-5D6E-409C-BE32-E72D297353CC}">
              <c16:uniqueId val="{00000001-84CA-4D7F-89F3-AF2B58B11EBB}"/>
            </c:ext>
          </c:extLst>
        </c:ser>
        <c:ser>
          <c:idx val="2"/>
          <c:order val="2"/>
          <c:tx>
            <c:strRef>
              <c:f>万得!$D$1</c:f>
              <c:strCache>
                <c:ptCount val="1"/>
                <c:pt idx="0">
                  <c:v>中间价:美元兑人民币</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万得!$A$2:$A$1309</c:f>
              <c:numCache>
                <c:formatCode>yyyy\-mm</c:formatCode>
                <c:ptCount val="1179"/>
                <c:pt idx="0">
                  <c:v>42009</c:v>
                </c:pt>
                <c:pt idx="1">
                  <c:v>42010</c:v>
                </c:pt>
                <c:pt idx="2">
                  <c:v>42011</c:v>
                </c:pt>
                <c:pt idx="3">
                  <c:v>42012</c:v>
                </c:pt>
                <c:pt idx="4">
                  <c:v>42013</c:v>
                </c:pt>
                <c:pt idx="5">
                  <c:v>42016</c:v>
                </c:pt>
                <c:pt idx="6">
                  <c:v>42017</c:v>
                </c:pt>
                <c:pt idx="7">
                  <c:v>42018</c:v>
                </c:pt>
                <c:pt idx="8">
                  <c:v>42019</c:v>
                </c:pt>
                <c:pt idx="9">
                  <c:v>42020</c:v>
                </c:pt>
                <c:pt idx="10">
                  <c:v>42023</c:v>
                </c:pt>
                <c:pt idx="11">
                  <c:v>42024</c:v>
                </c:pt>
                <c:pt idx="12">
                  <c:v>42025</c:v>
                </c:pt>
                <c:pt idx="13">
                  <c:v>42026</c:v>
                </c:pt>
                <c:pt idx="14">
                  <c:v>42027</c:v>
                </c:pt>
                <c:pt idx="15">
                  <c:v>42030</c:v>
                </c:pt>
                <c:pt idx="16">
                  <c:v>42031</c:v>
                </c:pt>
                <c:pt idx="17">
                  <c:v>42032</c:v>
                </c:pt>
                <c:pt idx="18">
                  <c:v>42033</c:v>
                </c:pt>
                <c:pt idx="19">
                  <c:v>42034</c:v>
                </c:pt>
                <c:pt idx="20">
                  <c:v>42037</c:v>
                </c:pt>
                <c:pt idx="21">
                  <c:v>42038</c:v>
                </c:pt>
                <c:pt idx="22">
                  <c:v>42039</c:v>
                </c:pt>
                <c:pt idx="23">
                  <c:v>42040</c:v>
                </c:pt>
                <c:pt idx="24">
                  <c:v>42041</c:v>
                </c:pt>
                <c:pt idx="25">
                  <c:v>42044</c:v>
                </c:pt>
                <c:pt idx="26">
                  <c:v>42045</c:v>
                </c:pt>
                <c:pt idx="27">
                  <c:v>42046</c:v>
                </c:pt>
                <c:pt idx="28">
                  <c:v>42047</c:v>
                </c:pt>
                <c:pt idx="29">
                  <c:v>42048</c:v>
                </c:pt>
                <c:pt idx="30">
                  <c:v>42051</c:v>
                </c:pt>
                <c:pt idx="31">
                  <c:v>42052</c:v>
                </c:pt>
                <c:pt idx="32">
                  <c:v>42060</c:v>
                </c:pt>
                <c:pt idx="33">
                  <c:v>42061</c:v>
                </c:pt>
                <c:pt idx="34">
                  <c:v>42062</c:v>
                </c:pt>
                <c:pt idx="35">
                  <c:v>42065</c:v>
                </c:pt>
                <c:pt idx="36">
                  <c:v>42066</c:v>
                </c:pt>
                <c:pt idx="37">
                  <c:v>42067</c:v>
                </c:pt>
                <c:pt idx="38">
                  <c:v>42068</c:v>
                </c:pt>
                <c:pt idx="39">
                  <c:v>42069</c:v>
                </c:pt>
                <c:pt idx="40">
                  <c:v>42072</c:v>
                </c:pt>
                <c:pt idx="41">
                  <c:v>42073</c:v>
                </c:pt>
                <c:pt idx="42">
                  <c:v>42074</c:v>
                </c:pt>
                <c:pt idx="43">
                  <c:v>42075</c:v>
                </c:pt>
                <c:pt idx="44">
                  <c:v>42076</c:v>
                </c:pt>
                <c:pt idx="45">
                  <c:v>42079</c:v>
                </c:pt>
                <c:pt idx="46">
                  <c:v>42080</c:v>
                </c:pt>
                <c:pt idx="47">
                  <c:v>42081</c:v>
                </c:pt>
                <c:pt idx="48">
                  <c:v>42082</c:v>
                </c:pt>
                <c:pt idx="49">
                  <c:v>42083</c:v>
                </c:pt>
                <c:pt idx="50">
                  <c:v>42086</c:v>
                </c:pt>
                <c:pt idx="51">
                  <c:v>42087</c:v>
                </c:pt>
                <c:pt idx="52">
                  <c:v>42088</c:v>
                </c:pt>
                <c:pt idx="53">
                  <c:v>42089</c:v>
                </c:pt>
                <c:pt idx="54">
                  <c:v>42090</c:v>
                </c:pt>
                <c:pt idx="55">
                  <c:v>42093</c:v>
                </c:pt>
                <c:pt idx="56">
                  <c:v>42094</c:v>
                </c:pt>
                <c:pt idx="57">
                  <c:v>42095</c:v>
                </c:pt>
                <c:pt idx="58">
                  <c:v>42096</c:v>
                </c:pt>
                <c:pt idx="59">
                  <c:v>42101</c:v>
                </c:pt>
                <c:pt idx="60">
                  <c:v>42102</c:v>
                </c:pt>
                <c:pt idx="61">
                  <c:v>42103</c:v>
                </c:pt>
                <c:pt idx="62">
                  <c:v>42104</c:v>
                </c:pt>
                <c:pt idx="63">
                  <c:v>42107</c:v>
                </c:pt>
                <c:pt idx="64">
                  <c:v>42108</c:v>
                </c:pt>
                <c:pt idx="65">
                  <c:v>42109</c:v>
                </c:pt>
                <c:pt idx="66">
                  <c:v>42110</c:v>
                </c:pt>
                <c:pt idx="67">
                  <c:v>42111</c:v>
                </c:pt>
                <c:pt idx="68">
                  <c:v>42114</c:v>
                </c:pt>
                <c:pt idx="69">
                  <c:v>42115</c:v>
                </c:pt>
                <c:pt idx="70">
                  <c:v>42116</c:v>
                </c:pt>
                <c:pt idx="71">
                  <c:v>42117</c:v>
                </c:pt>
                <c:pt idx="72">
                  <c:v>42118</c:v>
                </c:pt>
                <c:pt idx="73">
                  <c:v>42121</c:v>
                </c:pt>
                <c:pt idx="74">
                  <c:v>42122</c:v>
                </c:pt>
                <c:pt idx="75">
                  <c:v>42123</c:v>
                </c:pt>
                <c:pt idx="76">
                  <c:v>42124</c:v>
                </c:pt>
                <c:pt idx="77">
                  <c:v>42128</c:v>
                </c:pt>
                <c:pt idx="78">
                  <c:v>42129</c:v>
                </c:pt>
                <c:pt idx="79">
                  <c:v>42130</c:v>
                </c:pt>
                <c:pt idx="80">
                  <c:v>42131</c:v>
                </c:pt>
                <c:pt idx="81">
                  <c:v>42132</c:v>
                </c:pt>
                <c:pt idx="82">
                  <c:v>42135</c:v>
                </c:pt>
                <c:pt idx="83">
                  <c:v>42136</c:v>
                </c:pt>
                <c:pt idx="84">
                  <c:v>42137</c:v>
                </c:pt>
                <c:pt idx="85">
                  <c:v>42138</c:v>
                </c:pt>
                <c:pt idx="86">
                  <c:v>42139</c:v>
                </c:pt>
                <c:pt idx="87">
                  <c:v>42142</c:v>
                </c:pt>
                <c:pt idx="88">
                  <c:v>42143</c:v>
                </c:pt>
                <c:pt idx="89">
                  <c:v>42144</c:v>
                </c:pt>
                <c:pt idx="90">
                  <c:v>42145</c:v>
                </c:pt>
                <c:pt idx="91">
                  <c:v>42146</c:v>
                </c:pt>
                <c:pt idx="92">
                  <c:v>42149</c:v>
                </c:pt>
                <c:pt idx="93">
                  <c:v>42150</c:v>
                </c:pt>
                <c:pt idx="94">
                  <c:v>42151</c:v>
                </c:pt>
                <c:pt idx="95">
                  <c:v>42152</c:v>
                </c:pt>
                <c:pt idx="96">
                  <c:v>42153</c:v>
                </c:pt>
                <c:pt idx="97">
                  <c:v>42157</c:v>
                </c:pt>
                <c:pt idx="98">
                  <c:v>42158</c:v>
                </c:pt>
                <c:pt idx="99">
                  <c:v>42159</c:v>
                </c:pt>
                <c:pt idx="100">
                  <c:v>42160</c:v>
                </c:pt>
                <c:pt idx="101">
                  <c:v>42163</c:v>
                </c:pt>
                <c:pt idx="102">
                  <c:v>42164</c:v>
                </c:pt>
                <c:pt idx="103">
                  <c:v>42165</c:v>
                </c:pt>
                <c:pt idx="104">
                  <c:v>42166</c:v>
                </c:pt>
                <c:pt idx="105">
                  <c:v>42167</c:v>
                </c:pt>
                <c:pt idx="106">
                  <c:v>42170</c:v>
                </c:pt>
                <c:pt idx="107">
                  <c:v>42171</c:v>
                </c:pt>
                <c:pt idx="108">
                  <c:v>42172</c:v>
                </c:pt>
                <c:pt idx="109">
                  <c:v>42173</c:v>
                </c:pt>
                <c:pt idx="110">
                  <c:v>42174</c:v>
                </c:pt>
                <c:pt idx="111">
                  <c:v>42178</c:v>
                </c:pt>
                <c:pt idx="112">
                  <c:v>42179</c:v>
                </c:pt>
                <c:pt idx="113">
                  <c:v>42180</c:v>
                </c:pt>
                <c:pt idx="114">
                  <c:v>42181</c:v>
                </c:pt>
                <c:pt idx="115">
                  <c:v>42184</c:v>
                </c:pt>
                <c:pt idx="116">
                  <c:v>42185</c:v>
                </c:pt>
                <c:pt idx="117">
                  <c:v>42186</c:v>
                </c:pt>
                <c:pt idx="118">
                  <c:v>42187</c:v>
                </c:pt>
                <c:pt idx="119">
                  <c:v>42188</c:v>
                </c:pt>
                <c:pt idx="120">
                  <c:v>42191</c:v>
                </c:pt>
                <c:pt idx="121">
                  <c:v>42192</c:v>
                </c:pt>
                <c:pt idx="122">
                  <c:v>42193</c:v>
                </c:pt>
                <c:pt idx="123">
                  <c:v>42194</c:v>
                </c:pt>
                <c:pt idx="124">
                  <c:v>42195</c:v>
                </c:pt>
                <c:pt idx="125">
                  <c:v>42198</c:v>
                </c:pt>
                <c:pt idx="126">
                  <c:v>42199</c:v>
                </c:pt>
                <c:pt idx="127">
                  <c:v>42200</c:v>
                </c:pt>
                <c:pt idx="128">
                  <c:v>42201</c:v>
                </c:pt>
                <c:pt idx="129">
                  <c:v>42205</c:v>
                </c:pt>
                <c:pt idx="130">
                  <c:v>42206</c:v>
                </c:pt>
                <c:pt idx="131">
                  <c:v>42207</c:v>
                </c:pt>
                <c:pt idx="132">
                  <c:v>42208</c:v>
                </c:pt>
                <c:pt idx="133">
                  <c:v>42209</c:v>
                </c:pt>
                <c:pt idx="134">
                  <c:v>42212</c:v>
                </c:pt>
                <c:pt idx="135">
                  <c:v>42213</c:v>
                </c:pt>
                <c:pt idx="136">
                  <c:v>42214</c:v>
                </c:pt>
                <c:pt idx="137">
                  <c:v>42215</c:v>
                </c:pt>
                <c:pt idx="138">
                  <c:v>42216</c:v>
                </c:pt>
                <c:pt idx="139">
                  <c:v>42219</c:v>
                </c:pt>
                <c:pt idx="140">
                  <c:v>42220</c:v>
                </c:pt>
                <c:pt idx="141">
                  <c:v>42221</c:v>
                </c:pt>
                <c:pt idx="142">
                  <c:v>42222</c:v>
                </c:pt>
                <c:pt idx="143">
                  <c:v>42227</c:v>
                </c:pt>
                <c:pt idx="144">
                  <c:v>42228</c:v>
                </c:pt>
                <c:pt idx="145">
                  <c:v>42229</c:v>
                </c:pt>
                <c:pt idx="146">
                  <c:v>42230</c:v>
                </c:pt>
                <c:pt idx="147">
                  <c:v>42233</c:v>
                </c:pt>
                <c:pt idx="148">
                  <c:v>42234</c:v>
                </c:pt>
                <c:pt idx="149">
                  <c:v>42235</c:v>
                </c:pt>
                <c:pt idx="150">
                  <c:v>42236</c:v>
                </c:pt>
                <c:pt idx="151">
                  <c:v>42237</c:v>
                </c:pt>
                <c:pt idx="152">
                  <c:v>42240</c:v>
                </c:pt>
                <c:pt idx="153">
                  <c:v>42241</c:v>
                </c:pt>
                <c:pt idx="154">
                  <c:v>42242</c:v>
                </c:pt>
                <c:pt idx="155">
                  <c:v>42243</c:v>
                </c:pt>
                <c:pt idx="156">
                  <c:v>42244</c:v>
                </c:pt>
                <c:pt idx="157">
                  <c:v>42247</c:v>
                </c:pt>
                <c:pt idx="158">
                  <c:v>42248</c:v>
                </c:pt>
                <c:pt idx="159">
                  <c:v>42249</c:v>
                </c:pt>
                <c:pt idx="160">
                  <c:v>42254</c:v>
                </c:pt>
                <c:pt idx="161">
                  <c:v>42255</c:v>
                </c:pt>
                <c:pt idx="162">
                  <c:v>42256</c:v>
                </c:pt>
                <c:pt idx="163">
                  <c:v>42257</c:v>
                </c:pt>
                <c:pt idx="164">
                  <c:v>42261</c:v>
                </c:pt>
                <c:pt idx="165">
                  <c:v>42262</c:v>
                </c:pt>
                <c:pt idx="166">
                  <c:v>42263</c:v>
                </c:pt>
                <c:pt idx="167">
                  <c:v>42264</c:v>
                </c:pt>
                <c:pt idx="168">
                  <c:v>42265</c:v>
                </c:pt>
                <c:pt idx="169">
                  <c:v>42268</c:v>
                </c:pt>
                <c:pt idx="170">
                  <c:v>42269</c:v>
                </c:pt>
                <c:pt idx="171">
                  <c:v>42270</c:v>
                </c:pt>
                <c:pt idx="172">
                  <c:v>42272</c:v>
                </c:pt>
                <c:pt idx="173">
                  <c:v>42275</c:v>
                </c:pt>
                <c:pt idx="174">
                  <c:v>42276</c:v>
                </c:pt>
                <c:pt idx="175">
                  <c:v>42277</c:v>
                </c:pt>
                <c:pt idx="176">
                  <c:v>42285</c:v>
                </c:pt>
                <c:pt idx="177">
                  <c:v>42286</c:v>
                </c:pt>
                <c:pt idx="178">
                  <c:v>42289</c:v>
                </c:pt>
                <c:pt idx="179">
                  <c:v>42290</c:v>
                </c:pt>
                <c:pt idx="180">
                  <c:v>42291</c:v>
                </c:pt>
                <c:pt idx="181">
                  <c:v>42292</c:v>
                </c:pt>
                <c:pt idx="182">
                  <c:v>42293</c:v>
                </c:pt>
                <c:pt idx="183">
                  <c:v>42296</c:v>
                </c:pt>
                <c:pt idx="184">
                  <c:v>42297</c:v>
                </c:pt>
                <c:pt idx="185">
                  <c:v>42298</c:v>
                </c:pt>
                <c:pt idx="186">
                  <c:v>42299</c:v>
                </c:pt>
                <c:pt idx="187">
                  <c:v>42300</c:v>
                </c:pt>
                <c:pt idx="188">
                  <c:v>42303</c:v>
                </c:pt>
                <c:pt idx="189">
                  <c:v>42304</c:v>
                </c:pt>
                <c:pt idx="190">
                  <c:v>42305</c:v>
                </c:pt>
                <c:pt idx="191">
                  <c:v>42306</c:v>
                </c:pt>
                <c:pt idx="192">
                  <c:v>42307</c:v>
                </c:pt>
                <c:pt idx="193">
                  <c:v>42310</c:v>
                </c:pt>
                <c:pt idx="194">
                  <c:v>42311</c:v>
                </c:pt>
                <c:pt idx="195">
                  <c:v>42312</c:v>
                </c:pt>
                <c:pt idx="196">
                  <c:v>42313</c:v>
                </c:pt>
                <c:pt idx="197">
                  <c:v>42314</c:v>
                </c:pt>
                <c:pt idx="198">
                  <c:v>42317</c:v>
                </c:pt>
                <c:pt idx="199">
                  <c:v>42319</c:v>
                </c:pt>
                <c:pt idx="200">
                  <c:v>42320</c:v>
                </c:pt>
                <c:pt idx="201">
                  <c:v>42321</c:v>
                </c:pt>
                <c:pt idx="202">
                  <c:v>42324</c:v>
                </c:pt>
                <c:pt idx="203">
                  <c:v>42325</c:v>
                </c:pt>
                <c:pt idx="204">
                  <c:v>42326</c:v>
                </c:pt>
                <c:pt idx="205">
                  <c:v>42327</c:v>
                </c:pt>
                <c:pt idx="206">
                  <c:v>42328</c:v>
                </c:pt>
                <c:pt idx="207">
                  <c:v>42331</c:v>
                </c:pt>
                <c:pt idx="208">
                  <c:v>42332</c:v>
                </c:pt>
                <c:pt idx="209">
                  <c:v>42333</c:v>
                </c:pt>
                <c:pt idx="210">
                  <c:v>42334</c:v>
                </c:pt>
                <c:pt idx="211">
                  <c:v>42335</c:v>
                </c:pt>
                <c:pt idx="212">
                  <c:v>42338</c:v>
                </c:pt>
                <c:pt idx="213">
                  <c:v>42339</c:v>
                </c:pt>
                <c:pt idx="214">
                  <c:v>42340</c:v>
                </c:pt>
                <c:pt idx="215">
                  <c:v>42341</c:v>
                </c:pt>
                <c:pt idx="216">
                  <c:v>42342</c:v>
                </c:pt>
                <c:pt idx="217">
                  <c:v>42345</c:v>
                </c:pt>
                <c:pt idx="218">
                  <c:v>42346</c:v>
                </c:pt>
                <c:pt idx="219">
                  <c:v>42347</c:v>
                </c:pt>
                <c:pt idx="220">
                  <c:v>42348</c:v>
                </c:pt>
                <c:pt idx="221">
                  <c:v>42349</c:v>
                </c:pt>
                <c:pt idx="222">
                  <c:v>42352</c:v>
                </c:pt>
                <c:pt idx="223">
                  <c:v>42353</c:v>
                </c:pt>
                <c:pt idx="224">
                  <c:v>42354</c:v>
                </c:pt>
                <c:pt idx="225">
                  <c:v>42355</c:v>
                </c:pt>
                <c:pt idx="226">
                  <c:v>42356</c:v>
                </c:pt>
                <c:pt idx="227">
                  <c:v>42359</c:v>
                </c:pt>
                <c:pt idx="228">
                  <c:v>42360</c:v>
                </c:pt>
                <c:pt idx="229">
                  <c:v>42361</c:v>
                </c:pt>
                <c:pt idx="230">
                  <c:v>42362</c:v>
                </c:pt>
                <c:pt idx="231">
                  <c:v>42366</c:v>
                </c:pt>
                <c:pt idx="232">
                  <c:v>42367</c:v>
                </c:pt>
                <c:pt idx="233">
                  <c:v>42368</c:v>
                </c:pt>
                <c:pt idx="234">
                  <c:v>42369</c:v>
                </c:pt>
                <c:pt idx="235">
                  <c:v>42373</c:v>
                </c:pt>
                <c:pt idx="236">
                  <c:v>42374</c:v>
                </c:pt>
                <c:pt idx="237">
                  <c:v>42375</c:v>
                </c:pt>
                <c:pt idx="238">
                  <c:v>42376</c:v>
                </c:pt>
                <c:pt idx="239">
                  <c:v>42377</c:v>
                </c:pt>
                <c:pt idx="240">
                  <c:v>42380</c:v>
                </c:pt>
                <c:pt idx="241">
                  <c:v>42381</c:v>
                </c:pt>
                <c:pt idx="242">
                  <c:v>42382</c:v>
                </c:pt>
                <c:pt idx="243">
                  <c:v>42383</c:v>
                </c:pt>
                <c:pt idx="244">
                  <c:v>42384</c:v>
                </c:pt>
                <c:pt idx="245">
                  <c:v>42387</c:v>
                </c:pt>
                <c:pt idx="246">
                  <c:v>42388</c:v>
                </c:pt>
                <c:pt idx="247">
                  <c:v>42389</c:v>
                </c:pt>
                <c:pt idx="248">
                  <c:v>42390</c:v>
                </c:pt>
                <c:pt idx="249">
                  <c:v>42391</c:v>
                </c:pt>
                <c:pt idx="250">
                  <c:v>42394</c:v>
                </c:pt>
                <c:pt idx="251">
                  <c:v>42395</c:v>
                </c:pt>
                <c:pt idx="252">
                  <c:v>42396</c:v>
                </c:pt>
                <c:pt idx="253">
                  <c:v>42397</c:v>
                </c:pt>
                <c:pt idx="254">
                  <c:v>42398</c:v>
                </c:pt>
                <c:pt idx="255">
                  <c:v>42401</c:v>
                </c:pt>
                <c:pt idx="256">
                  <c:v>42402</c:v>
                </c:pt>
                <c:pt idx="257">
                  <c:v>42403</c:v>
                </c:pt>
                <c:pt idx="258">
                  <c:v>42404</c:v>
                </c:pt>
                <c:pt idx="259">
                  <c:v>42405</c:v>
                </c:pt>
                <c:pt idx="260">
                  <c:v>42415</c:v>
                </c:pt>
                <c:pt idx="261">
                  <c:v>42416</c:v>
                </c:pt>
                <c:pt idx="262">
                  <c:v>42417</c:v>
                </c:pt>
                <c:pt idx="263">
                  <c:v>42418</c:v>
                </c:pt>
                <c:pt idx="264">
                  <c:v>42419</c:v>
                </c:pt>
                <c:pt idx="265">
                  <c:v>42422</c:v>
                </c:pt>
                <c:pt idx="266">
                  <c:v>42423</c:v>
                </c:pt>
                <c:pt idx="267">
                  <c:v>42424</c:v>
                </c:pt>
                <c:pt idx="268">
                  <c:v>42425</c:v>
                </c:pt>
                <c:pt idx="269">
                  <c:v>42426</c:v>
                </c:pt>
                <c:pt idx="270">
                  <c:v>42429</c:v>
                </c:pt>
                <c:pt idx="271">
                  <c:v>42430</c:v>
                </c:pt>
                <c:pt idx="272">
                  <c:v>42431</c:v>
                </c:pt>
                <c:pt idx="273">
                  <c:v>42432</c:v>
                </c:pt>
                <c:pt idx="274">
                  <c:v>42433</c:v>
                </c:pt>
                <c:pt idx="275">
                  <c:v>42436</c:v>
                </c:pt>
                <c:pt idx="276">
                  <c:v>42437</c:v>
                </c:pt>
                <c:pt idx="277">
                  <c:v>42438</c:v>
                </c:pt>
                <c:pt idx="278">
                  <c:v>42439</c:v>
                </c:pt>
                <c:pt idx="279">
                  <c:v>42440</c:v>
                </c:pt>
                <c:pt idx="280">
                  <c:v>42443</c:v>
                </c:pt>
                <c:pt idx="281">
                  <c:v>42444</c:v>
                </c:pt>
                <c:pt idx="282">
                  <c:v>42445</c:v>
                </c:pt>
                <c:pt idx="283">
                  <c:v>42446</c:v>
                </c:pt>
                <c:pt idx="284">
                  <c:v>42447</c:v>
                </c:pt>
                <c:pt idx="285">
                  <c:v>42450</c:v>
                </c:pt>
                <c:pt idx="286">
                  <c:v>42451</c:v>
                </c:pt>
                <c:pt idx="287">
                  <c:v>42452</c:v>
                </c:pt>
                <c:pt idx="288">
                  <c:v>42453</c:v>
                </c:pt>
                <c:pt idx="289">
                  <c:v>42457</c:v>
                </c:pt>
                <c:pt idx="290">
                  <c:v>42458</c:v>
                </c:pt>
                <c:pt idx="291">
                  <c:v>42459</c:v>
                </c:pt>
                <c:pt idx="292">
                  <c:v>42460</c:v>
                </c:pt>
                <c:pt idx="293">
                  <c:v>42461</c:v>
                </c:pt>
                <c:pt idx="294">
                  <c:v>42465</c:v>
                </c:pt>
                <c:pt idx="295">
                  <c:v>42466</c:v>
                </c:pt>
                <c:pt idx="296">
                  <c:v>42467</c:v>
                </c:pt>
                <c:pt idx="297">
                  <c:v>42468</c:v>
                </c:pt>
                <c:pt idx="298">
                  <c:v>42471</c:v>
                </c:pt>
                <c:pt idx="299">
                  <c:v>42472</c:v>
                </c:pt>
                <c:pt idx="300">
                  <c:v>42473</c:v>
                </c:pt>
                <c:pt idx="301">
                  <c:v>42474</c:v>
                </c:pt>
                <c:pt idx="302">
                  <c:v>42475</c:v>
                </c:pt>
                <c:pt idx="303">
                  <c:v>42478</c:v>
                </c:pt>
                <c:pt idx="304">
                  <c:v>42479</c:v>
                </c:pt>
                <c:pt idx="305">
                  <c:v>42480</c:v>
                </c:pt>
                <c:pt idx="306">
                  <c:v>42481</c:v>
                </c:pt>
                <c:pt idx="307">
                  <c:v>42482</c:v>
                </c:pt>
                <c:pt idx="308">
                  <c:v>42485</c:v>
                </c:pt>
                <c:pt idx="309">
                  <c:v>42486</c:v>
                </c:pt>
                <c:pt idx="310">
                  <c:v>42487</c:v>
                </c:pt>
                <c:pt idx="311">
                  <c:v>42488</c:v>
                </c:pt>
                <c:pt idx="312">
                  <c:v>42489</c:v>
                </c:pt>
                <c:pt idx="313">
                  <c:v>42493</c:v>
                </c:pt>
                <c:pt idx="314">
                  <c:v>42494</c:v>
                </c:pt>
                <c:pt idx="315">
                  <c:v>42495</c:v>
                </c:pt>
                <c:pt idx="316">
                  <c:v>42496</c:v>
                </c:pt>
                <c:pt idx="317">
                  <c:v>42499</c:v>
                </c:pt>
                <c:pt idx="318">
                  <c:v>42500</c:v>
                </c:pt>
                <c:pt idx="319">
                  <c:v>42501</c:v>
                </c:pt>
                <c:pt idx="320">
                  <c:v>42502</c:v>
                </c:pt>
                <c:pt idx="321">
                  <c:v>42503</c:v>
                </c:pt>
                <c:pt idx="322">
                  <c:v>42506</c:v>
                </c:pt>
                <c:pt idx="323">
                  <c:v>42507</c:v>
                </c:pt>
                <c:pt idx="324">
                  <c:v>42508</c:v>
                </c:pt>
                <c:pt idx="325">
                  <c:v>42509</c:v>
                </c:pt>
                <c:pt idx="326">
                  <c:v>42510</c:v>
                </c:pt>
                <c:pt idx="327">
                  <c:v>42513</c:v>
                </c:pt>
                <c:pt idx="328">
                  <c:v>42514</c:v>
                </c:pt>
                <c:pt idx="329">
                  <c:v>42515</c:v>
                </c:pt>
                <c:pt idx="330">
                  <c:v>42516</c:v>
                </c:pt>
                <c:pt idx="331">
                  <c:v>42517</c:v>
                </c:pt>
                <c:pt idx="332">
                  <c:v>42520</c:v>
                </c:pt>
                <c:pt idx="333">
                  <c:v>42521</c:v>
                </c:pt>
                <c:pt idx="334">
                  <c:v>42522</c:v>
                </c:pt>
                <c:pt idx="335">
                  <c:v>42523</c:v>
                </c:pt>
                <c:pt idx="336">
                  <c:v>42524</c:v>
                </c:pt>
                <c:pt idx="337">
                  <c:v>42527</c:v>
                </c:pt>
                <c:pt idx="338">
                  <c:v>42528</c:v>
                </c:pt>
                <c:pt idx="339">
                  <c:v>42529</c:v>
                </c:pt>
                <c:pt idx="340">
                  <c:v>42534</c:v>
                </c:pt>
                <c:pt idx="341">
                  <c:v>42535</c:v>
                </c:pt>
                <c:pt idx="342">
                  <c:v>42536</c:v>
                </c:pt>
                <c:pt idx="343">
                  <c:v>42537</c:v>
                </c:pt>
                <c:pt idx="344">
                  <c:v>42538</c:v>
                </c:pt>
                <c:pt idx="345">
                  <c:v>42541</c:v>
                </c:pt>
                <c:pt idx="346">
                  <c:v>42542</c:v>
                </c:pt>
                <c:pt idx="347">
                  <c:v>42543</c:v>
                </c:pt>
                <c:pt idx="348">
                  <c:v>42544</c:v>
                </c:pt>
                <c:pt idx="349">
                  <c:v>42545</c:v>
                </c:pt>
                <c:pt idx="350">
                  <c:v>42548</c:v>
                </c:pt>
                <c:pt idx="351">
                  <c:v>42549</c:v>
                </c:pt>
                <c:pt idx="352">
                  <c:v>42550</c:v>
                </c:pt>
                <c:pt idx="353">
                  <c:v>42551</c:v>
                </c:pt>
                <c:pt idx="354">
                  <c:v>42552</c:v>
                </c:pt>
                <c:pt idx="355">
                  <c:v>42555</c:v>
                </c:pt>
                <c:pt idx="356">
                  <c:v>42556</c:v>
                </c:pt>
                <c:pt idx="357">
                  <c:v>42558</c:v>
                </c:pt>
                <c:pt idx="358">
                  <c:v>42559</c:v>
                </c:pt>
                <c:pt idx="359">
                  <c:v>42562</c:v>
                </c:pt>
                <c:pt idx="360">
                  <c:v>42563</c:v>
                </c:pt>
                <c:pt idx="361">
                  <c:v>42564</c:v>
                </c:pt>
                <c:pt idx="362">
                  <c:v>42565</c:v>
                </c:pt>
                <c:pt idx="363">
                  <c:v>42566</c:v>
                </c:pt>
                <c:pt idx="364">
                  <c:v>42569</c:v>
                </c:pt>
                <c:pt idx="365">
                  <c:v>42570</c:v>
                </c:pt>
                <c:pt idx="366">
                  <c:v>42571</c:v>
                </c:pt>
                <c:pt idx="367">
                  <c:v>42572</c:v>
                </c:pt>
                <c:pt idx="368">
                  <c:v>42573</c:v>
                </c:pt>
                <c:pt idx="369">
                  <c:v>42576</c:v>
                </c:pt>
                <c:pt idx="370">
                  <c:v>42577</c:v>
                </c:pt>
                <c:pt idx="371">
                  <c:v>42578</c:v>
                </c:pt>
                <c:pt idx="372">
                  <c:v>42579</c:v>
                </c:pt>
                <c:pt idx="373">
                  <c:v>42580</c:v>
                </c:pt>
                <c:pt idx="374">
                  <c:v>42583</c:v>
                </c:pt>
                <c:pt idx="375">
                  <c:v>42584</c:v>
                </c:pt>
                <c:pt idx="376">
                  <c:v>42585</c:v>
                </c:pt>
                <c:pt idx="377">
                  <c:v>42586</c:v>
                </c:pt>
                <c:pt idx="378">
                  <c:v>42587</c:v>
                </c:pt>
                <c:pt idx="379">
                  <c:v>42590</c:v>
                </c:pt>
                <c:pt idx="380">
                  <c:v>42592</c:v>
                </c:pt>
                <c:pt idx="381">
                  <c:v>42593</c:v>
                </c:pt>
                <c:pt idx="382">
                  <c:v>42594</c:v>
                </c:pt>
                <c:pt idx="383">
                  <c:v>42597</c:v>
                </c:pt>
                <c:pt idx="384">
                  <c:v>42598</c:v>
                </c:pt>
                <c:pt idx="385">
                  <c:v>42599</c:v>
                </c:pt>
                <c:pt idx="386">
                  <c:v>42600</c:v>
                </c:pt>
                <c:pt idx="387">
                  <c:v>42601</c:v>
                </c:pt>
                <c:pt idx="388">
                  <c:v>42604</c:v>
                </c:pt>
                <c:pt idx="389">
                  <c:v>42605</c:v>
                </c:pt>
                <c:pt idx="390">
                  <c:v>42606</c:v>
                </c:pt>
                <c:pt idx="391">
                  <c:v>42607</c:v>
                </c:pt>
                <c:pt idx="392">
                  <c:v>42608</c:v>
                </c:pt>
                <c:pt idx="393">
                  <c:v>42611</c:v>
                </c:pt>
                <c:pt idx="394">
                  <c:v>42612</c:v>
                </c:pt>
                <c:pt idx="395">
                  <c:v>42613</c:v>
                </c:pt>
                <c:pt idx="396">
                  <c:v>42614</c:v>
                </c:pt>
                <c:pt idx="397">
                  <c:v>42615</c:v>
                </c:pt>
                <c:pt idx="398">
                  <c:v>42618</c:v>
                </c:pt>
                <c:pt idx="399">
                  <c:v>42619</c:v>
                </c:pt>
                <c:pt idx="400">
                  <c:v>42620</c:v>
                </c:pt>
                <c:pt idx="401">
                  <c:v>42621</c:v>
                </c:pt>
                <c:pt idx="402">
                  <c:v>42622</c:v>
                </c:pt>
                <c:pt idx="403">
                  <c:v>42626</c:v>
                </c:pt>
                <c:pt idx="404">
                  <c:v>42627</c:v>
                </c:pt>
                <c:pt idx="405">
                  <c:v>42632</c:v>
                </c:pt>
                <c:pt idx="406">
                  <c:v>42633</c:v>
                </c:pt>
                <c:pt idx="407">
                  <c:v>42634</c:v>
                </c:pt>
                <c:pt idx="408">
                  <c:v>42635</c:v>
                </c:pt>
                <c:pt idx="409">
                  <c:v>42636</c:v>
                </c:pt>
                <c:pt idx="410">
                  <c:v>42639</c:v>
                </c:pt>
                <c:pt idx="411">
                  <c:v>42640</c:v>
                </c:pt>
                <c:pt idx="412">
                  <c:v>42641</c:v>
                </c:pt>
                <c:pt idx="413">
                  <c:v>42642</c:v>
                </c:pt>
                <c:pt idx="414">
                  <c:v>42643</c:v>
                </c:pt>
                <c:pt idx="415">
                  <c:v>42653</c:v>
                </c:pt>
                <c:pt idx="416">
                  <c:v>42654</c:v>
                </c:pt>
                <c:pt idx="417">
                  <c:v>42655</c:v>
                </c:pt>
                <c:pt idx="418">
                  <c:v>42656</c:v>
                </c:pt>
                <c:pt idx="419">
                  <c:v>42657</c:v>
                </c:pt>
                <c:pt idx="420">
                  <c:v>42660</c:v>
                </c:pt>
                <c:pt idx="421">
                  <c:v>42661</c:v>
                </c:pt>
                <c:pt idx="422">
                  <c:v>42662</c:v>
                </c:pt>
                <c:pt idx="423">
                  <c:v>42663</c:v>
                </c:pt>
                <c:pt idx="424">
                  <c:v>42664</c:v>
                </c:pt>
                <c:pt idx="425">
                  <c:v>42667</c:v>
                </c:pt>
                <c:pt idx="426">
                  <c:v>42668</c:v>
                </c:pt>
                <c:pt idx="427">
                  <c:v>42669</c:v>
                </c:pt>
                <c:pt idx="428">
                  <c:v>42670</c:v>
                </c:pt>
                <c:pt idx="429">
                  <c:v>42671</c:v>
                </c:pt>
                <c:pt idx="430">
                  <c:v>42674</c:v>
                </c:pt>
                <c:pt idx="431">
                  <c:v>42675</c:v>
                </c:pt>
                <c:pt idx="432">
                  <c:v>42676</c:v>
                </c:pt>
                <c:pt idx="433">
                  <c:v>42677</c:v>
                </c:pt>
                <c:pt idx="434">
                  <c:v>42678</c:v>
                </c:pt>
                <c:pt idx="435">
                  <c:v>42681</c:v>
                </c:pt>
                <c:pt idx="436">
                  <c:v>42682</c:v>
                </c:pt>
                <c:pt idx="437">
                  <c:v>42683</c:v>
                </c:pt>
                <c:pt idx="438">
                  <c:v>42684</c:v>
                </c:pt>
                <c:pt idx="439">
                  <c:v>42685</c:v>
                </c:pt>
                <c:pt idx="440">
                  <c:v>42688</c:v>
                </c:pt>
                <c:pt idx="441">
                  <c:v>42689</c:v>
                </c:pt>
                <c:pt idx="442">
                  <c:v>42690</c:v>
                </c:pt>
                <c:pt idx="443">
                  <c:v>42691</c:v>
                </c:pt>
                <c:pt idx="444">
                  <c:v>42692</c:v>
                </c:pt>
                <c:pt idx="445">
                  <c:v>42695</c:v>
                </c:pt>
                <c:pt idx="446">
                  <c:v>42696</c:v>
                </c:pt>
                <c:pt idx="447">
                  <c:v>42697</c:v>
                </c:pt>
                <c:pt idx="448">
                  <c:v>42698</c:v>
                </c:pt>
                <c:pt idx="449">
                  <c:v>42699</c:v>
                </c:pt>
                <c:pt idx="450">
                  <c:v>42702</c:v>
                </c:pt>
                <c:pt idx="451">
                  <c:v>42703</c:v>
                </c:pt>
                <c:pt idx="452">
                  <c:v>42704</c:v>
                </c:pt>
                <c:pt idx="453">
                  <c:v>42705</c:v>
                </c:pt>
                <c:pt idx="454">
                  <c:v>42706</c:v>
                </c:pt>
                <c:pt idx="455">
                  <c:v>42709</c:v>
                </c:pt>
                <c:pt idx="456">
                  <c:v>42710</c:v>
                </c:pt>
                <c:pt idx="457">
                  <c:v>42711</c:v>
                </c:pt>
                <c:pt idx="458">
                  <c:v>42712</c:v>
                </c:pt>
                <c:pt idx="459">
                  <c:v>42713</c:v>
                </c:pt>
                <c:pt idx="460">
                  <c:v>42716</c:v>
                </c:pt>
                <c:pt idx="461">
                  <c:v>42717</c:v>
                </c:pt>
                <c:pt idx="462">
                  <c:v>42718</c:v>
                </c:pt>
                <c:pt idx="463">
                  <c:v>42719</c:v>
                </c:pt>
                <c:pt idx="464">
                  <c:v>42720</c:v>
                </c:pt>
                <c:pt idx="465">
                  <c:v>42723</c:v>
                </c:pt>
                <c:pt idx="466">
                  <c:v>42724</c:v>
                </c:pt>
                <c:pt idx="467">
                  <c:v>42725</c:v>
                </c:pt>
                <c:pt idx="468">
                  <c:v>42726</c:v>
                </c:pt>
                <c:pt idx="469">
                  <c:v>42727</c:v>
                </c:pt>
                <c:pt idx="470">
                  <c:v>42731</c:v>
                </c:pt>
                <c:pt idx="471">
                  <c:v>42732</c:v>
                </c:pt>
                <c:pt idx="472">
                  <c:v>42733</c:v>
                </c:pt>
                <c:pt idx="473">
                  <c:v>42734</c:v>
                </c:pt>
                <c:pt idx="474">
                  <c:v>42738</c:v>
                </c:pt>
                <c:pt idx="475">
                  <c:v>42739</c:v>
                </c:pt>
                <c:pt idx="476">
                  <c:v>42740</c:v>
                </c:pt>
                <c:pt idx="477">
                  <c:v>42741</c:v>
                </c:pt>
                <c:pt idx="478">
                  <c:v>42744</c:v>
                </c:pt>
                <c:pt idx="479">
                  <c:v>42745</c:v>
                </c:pt>
                <c:pt idx="480">
                  <c:v>42746</c:v>
                </c:pt>
                <c:pt idx="481">
                  <c:v>42747</c:v>
                </c:pt>
                <c:pt idx="482">
                  <c:v>42748</c:v>
                </c:pt>
                <c:pt idx="483">
                  <c:v>42751</c:v>
                </c:pt>
                <c:pt idx="484">
                  <c:v>42752</c:v>
                </c:pt>
                <c:pt idx="485">
                  <c:v>42753</c:v>
                </c:pt>
                <c:pt idx="486">
                  <c:v>42754</c:v>
                </c:pt>
                <c:pt idx="487">
                  <c:v>42755</c:v>
                </c:pt>
                <c:pt idx="488">
                  <c:v>42758</c:v>
                </c:pt>
                <c:pt idx="489">
                  <c:v>42759</c:v>
                </c:pt>
                <c:pt idx="490">
                  <c:v>42760</c:v>
                </c:pt>
                <c:pt idx="491">
                  <c:v>42761</c:v>
                </c:pt>
                <c:pt idx="492">
                  <c:v>42769</c:v>
                </c:pt>
                <c:pt idx="493">
                  <c:v>42772</c:v>
                </c:pt>
                <c:pt idx="494">
                  <c:v>42773</c:v>
                </c:pt>
                <c:pt idx="495">
                  <c:v>42774</c:v>
                </c:pt>
                <c:pt idx="496">
                  <c:v>42775</c:v>
                </c:pt>
                <c:pt idx="497">
                  <c:v>42776</c:v>
                </c:pt>
                <c:pt idx="498">
                  <c:v>42779</c:v>
                </c:pt>
                <c:pt idx="499">
                  <c:v>42780</c:v>
                </c:pt>
                <c:pt idx="500">
                  <c:v>42781</c:v>
                </c:pt>
                <c:pt idx="501">
                  <c:v>42782</c:v>
                </c:pt>
                <c:pt idx="502">
                  <c:v>42783</c:v>
                </c:pt>
                <c:pt idx="503">
                  <c:v>42786</c:v>
                </c:pt>
                <c:pt idx="504">
                  <c:v>42787</c:v>
                </c:pt>
                <c:pt idx="505">
                  <c:v>42788</c:v>
                </c:pt>
                <c:pt idx="506">
                  <c:v>42789</c:v>
                </c:pt>
                <c:pt idx="507">
                  <c:v>42790</c:v>
                </c:pt>
                <c:pt idx="508">
                  <c:v>42793</c:v>
                </c:pt>
                <c:pt idx="509">
                  <c:v>42794</c:v>
                </c:pt>
                <c:pt idx="510">
                  <c:v>42795</c:v>
                </c:pt>
                <c:pt idx="511">
                  <c:v>42796</c:v>
                </c:pt>
                <c:pt idx="512">
                  <c:v>42797</c:v>
                </c:pt>
                <c:pt idx="513">
                  <c:v>42800</c:v>
                </c:pt>
                <c:pt idx="514">
                  <c:v>42801</c:v>
                </c:pt>
                <c:pt idx="515">
                  <c:v>42802</c:v>
                </c:pt>
                <c:pt idx="516">
                  <c:v>42803</c:v>
                </c:pt>
                <c:pt idx="517">
                  <c:v>42804</c:v>
                </c:pt>
                <c:pt idx="518">
                  <c:v>42807</c:v>
                </c:pt>
                <c:pt idx="519">
                  <c:v>42808</c:v>
                </c:pt>
                <c:pt idx="520">
                  <c:v>42809</c:v>
                </c:pt>
                <c:pt idx="521">
                  <c:v>42810</c:v>
                </c:pt>
                <c:pt idx="522">
                  <c:v>42811</c:v>
                </c:pt>
                <c:pt idx="523">
                  <c:v>42814</c:v>
                </c:pt>
                <c:pt idx="524">
                  <c:v>42815</c:v>
                </c:pt>
                <c:pt idx="525">
                  <c:v>42816</c:v>
                </c:pt>
                <c:pt idx="526">
                  <c:v>42817</c:v>
                </c:pt>
                <c:pt idx="527">
                  <c:v>42818</c:v>
                </c:pt>
                <c:pt idx="528">
                  <c:v>42821</c:v>
                </c:pt>
                <c:pt idx="529">
                  <c:v>42822</c:v>
                </c:pt>
                <c:pt idx="530">
                  <c:v>42823</c:v>
                </c:pt>
                <c:pt idx="531">
                  <c:v>42824</c:v>
                </c:pt>
                <c:pt idx="532">
                  <c:v>42825</c:v>
                </c:pt>
                <c:pt idx="533">
                  <c:v>42830</c:v>
                </c:pt>
                <c:pt idx="534">
                  <c:v>42831</c:v>
                </c:pt>
                <c:pt idx="535">
                  <c:v>42832</c:v>
                </c:pt>
                <c:pt idx="536">
                  <c:v>42835</c:v>
                </c:pt>
                <c:pt idx="537">
                  <c:v>42836</c:v>
                </c:pt>
                <c:pt idx="538">
                  <c:v>42837</c:v>
                </c:pt>
                <c:pt idx="539">
                  <c:v>42838</c:v>
                </c:pt>
                <c:pt idx="540">
                  <c:v>42842</c:v>
                </c:pt>
                <c:pt idx="541">
                  <c:v>42843</c:v>
                </c:pt>
                <c:pt idx="542">
                  <c:v>42844</c:v>
                </c:pt>
                <c:pt idx="543">
                  <c:v>42845</c:v>
                </c:pt>
                <c:pt idx="544">
                  <c:v>42846</c:v>
                </c:pt>
                <c:pt idx="545">
                  <c:v>42849</c:v>
                </c:pt>
                <c:pt idx="546">
                  <c:v>42850</c:v>
                </c:pt>
                <c:pt idx="547">
                  <c:v>42851</c:v>
                </c:pt>
                <c:pt idx="548">
                  <c:v>42852</c:v>
                </c:pt>
                <c:pt idx="549">
                  <c:v>42853</c:v>
                </c:pt>
                <c:pt idx="550">
                  <c:v>42857</c:v>
                </c:pt>
                <c:pt idx="551">
                  <c:v>42858</c:v>
                </c:pt>
                <c:pt idx="552">
                  <c:v>42859</c:v>
                </c:pt>
                <c:pt idx="553">
                  <c:v>42860</c:v>
                </c:pt>
                <c:pt idx="554">
                  <c:v>42863</c:v>
                </c:pt>
                <c:pt idx="555">
                  <c:v>42864</c:v>
                </c:pt>
                <c:pt idx="556">
                  <c:v>42866</c:v>
                </c:pt>
                <c:pt idx="557">
                  <c:v>42867</c:v>
                </c:pt>
                <c:pt idx="558">
                  <c:v>42870</c:v>
                </c:pt>
                <c:pt idx="559">
                  <c:v>42871</c:v>
                </c:pt>
                <c:pt idx="560">
                  <c:v>42872</c:v>
                </c:pt>
                <c:pt idx="561">
                  <c:v>42873</c:v>
                </c:pt>
                <c:pt idx="562">
                  <c:v>42874</c:v>
                </c:pt>
                <c:pt idx="563">
                  <c:v>42877</c:v>
                </c:pt>
                <c:pt idx="564">
                  <c:v>42878</c:v>
                </c:pt>
                <c:pt idx="565">
                  <c:v>42879</c:v>
                </c:pt>
                <c:pt idx="566">
                  <c:v>42880</c:v>
                </c:pt>
                <c:pt idx="567">
                  <c:v>42881</c:v>
                </c:pt>
                <c:pt idx="568">
                  <c:v>42886</c:v>
                </c:pt>
                <c:pt idx="569">
                  <c:v>42887</c:v>
                </c:pt>
                <c:pt idx="570">
                  <c:v>42888</c:v>
                </c:pt>
                <c:pt idx="571">
                  <c:v>42891</c:v>
                </c:pt>
                <c:pt idx="572">
                  <c:v>42892</c:v>
                </c:pt>
                <c:pt idx="573">
                  <c:v>42893</c:v>
                </c:pt>
                <c:pt idx="574">
                  <c:v>42894</c:v>
                </c:pt>
                <c:pt idx="575">
                  <c:v>42895</c:v>
                </c:pt>
                <c:pt idx="576">
                  <c:v>42898</c:v>
                </c:pt>
                <c:pt idx="577">
                  <c:v>42899</c:v>
                </c:pt>
                <c:pt idx="578">
                  <c:v>42900</c:v>
                </c:pt>
                <c:pt idx="579">
                  <c:v>42901</c:v>
                </c:pt>
                <c:pt idx="580">
                  <c:v>42902</c:v>
                </c:pt>
                <c:pt idx="581">
                  <c:v>42905</c:v>
                </c:pt>
                <c:pt idx="582">
                  <c:v>42906</c:v>
                </c:pt>
                <c:pt idx="583">
                  <c:v>42907</c:v>
                </c:pt>
                <c:pt idx="584">
                  <c:v>42908</c:v>
                </c:pt>
                <c:pt idx="585">
                  <c:v>42909</c:v>
                </c:pt>
                <c:pt idx="586">
                  <c:v>42913</c:v>
                </c:pt>
                <c:pt idx="587">
                  <c:v>42914</c:v>
                </c:pt>
                <c:pt idx="588">
                  <c:v>42915</c:v>
                </c:pt>
                <c:pt idx="589">
                  <c:v>42916</c:v>
                </c:pt>
                <c:pt idx="590">
                  <c:v>42919</c:v>
                </c:pt>
                <c:pt idx="591">
                  <c:v>42920</c:v>
                </c:pt>
                <c:pt idx="592">
                  <c:v>42921</c:v>
                </c:pt>
                <c:pt idx="593">
                  <c:v>42922</c:v>
                </c:pt>
                <c:pt idx="594">
                  <c:v>42923</c:v>
                </c:pt>
                <c:pt idx="595">
                  <c:v>42926</c:v>
                </c:pt>
                <c:pt idx="596">
                  <c:v>42927</c:v>
                </c:pt>
                <c:pt idx="597">
                  <c:v>42928</c:v>
                </c:pt>
                <c:pt idx="598">
                  <c:v>42929</c:v>
                </c:pt>
                <c:pt idx="599">
                  <c:v>42930</c:v>
                </c:pt>
                <c:pt idx="600">
                  <c:v>42933</c:v>
                </c:pt>
                <c:pt idx="601">
                  <c:v>42934</c:v>
                </c:pt>
                <c:pt idx="602">
                  <c:v>42935</c:v>
                </c:pt>
                <c:pt idx="603">
                  <c:v>42936</c:v>
                </c:pt>
                <c:pt idx="604">
                  <c:v>42937</c:v>
                </c:pt>
                <c:pt idx="605">
                  <c:v>42940</c:v>
                </c:pt>
                <c:pt idx="606">
                  <c:v>42941</c:v>
                </c:pt>
                <c:pt idx="607">
                  <c:v>42942</c:v>
                </c:pt>
                <c:pt idx="608">
                  <c:v>42943</c:v>
                </c:pt>
                <c:pt idx="609">
                  <c:v>42944</c:v>
                </c:pt>
                <c:pt idx="610">
                  <c:v>42947</c:v>
                </c:pt>
                <c:pt idx="611">
                  <c:v>42948</c:v>
                </c:pt>
                <c:pt idx="612">
                  <c:v>42949</c:v>
                </c:pt>
                <c:pt idx="613">
                  <c:v>42950</c:v>
                </c:pt>
                <c:pt idx="614">
                  <c:v>42951</c:v>
                </c:pt>
                <c:pt idx="615">
                  <c:v>42954</c:v>
                </c:pt>
                <c:pt idx="616">
                  <c:v>42955</c:v>
                </c:pt>
                <c:pt idx="617">
                  <c:v>42957</c:v>
                </c:pt>
                <c:pt idx="618">
                  <c:v>42958</c:v>
                </c:pt>
                <c:pt idx="619">
                  <c:v>42961</c:v>
                </c:pt>
                <c:pt idx="620">
                  <c:v>42962</c:v>
                </c:pt>
                <c:pt idx="621">
                  <c:v>42963</c:v>
                </c:pt>
                <c:pt idx="622">
                  <c:v>42964</c:v>
                </c:pt>
                <c:pt idx="623">
                  <c:v>42965</c:v>
                </c:pt>
                <c:pt idx="624">
                  <c:v>42968</c:v>
                </c:pt>
                <c:pt idx="625">
                  <c:v>42969</c:v>
                </c:pt>
                <c:pt idx="626">
                  <c:v>42970</c:v>
                </c:pt>
                <c:pt idx="627">
                  <c:v>42971</c:v>
                </c:pt>
                <c:pt idx="628">
                  <c:v>42972</c:v>
                </c:pt>
                <c:pt idx="629">
                  <c:v>42975</c:v>
                </c:pt>
                <c:pt idx="630">
                  <c:v>42976</c:v>
                </c:pt>
                <c:pt idx="631">
                  <c:v>42977</c:v>
                </c:pt>
                <c:pt idx="632">
                  <c:v>42978</c:v>
                </c:pt>
                <c:pt idx="633">
                  <c:v>42982</c:v>
                </c:pt>
                <c:pt idx="634">
                  <c:v>42983</c:v>
                </c:pt>
                <c:pt idx="635">
                  <c:v>42984</c:v>
                </c:pt>
                <c:pt idx="636">
                  <c:v>42985</c:v>
                </c:pt>
                <c:pt idx="637">
                  <c:v>42986</c:v>
                </c:pt>
                <c:pt idx="638">
                  <c:v>42989</c:v>
                </c:pt>
                <c:pt idx="639">
                  <c:v>42990</c:v>
                </c:pt>
                <c:pt idx="640">
                  <c:v>42991</c:v>
                </c:pt>
                <c:pt idx="641">
                  <c:v>42992</c:v>
                </c:pt>
                <c:pt idx="642">
                  <c:v>42993</c:v>
                </c:pt>
                <c:pt idx="643">
                  <c:v>42996</c:v>
                </c:pt>
                <c:pt idx="644">
                  <c:v>42997</c:v>
                </c:pt>
                <c:pt idx="645">
                  <c:v>42998</c:v>
                </c:pt>
                <c:pt idx="646">
                  <c:v>42999</c:v>
                </c:pt>
                <c:pt idx="647">
                  <c:v>43000</c:v>
                </c:pt>
                <c:pt idx="648">
                  <c:v>43003</c:v>
                </c:pt>
                <c:pt idx="649">
                  <c:v>43004</c:v>
                </c:pt>
                <c:pt idx="650">
                  <c:v>43005</c:v>
                </c:pt>
                <c:pt idx="651">
                  <c:v>43006</c:v>
                </c:pt>
                <c:pt idx="652">
                  <c:v>43007</c:v>
                </c:pt>
                <c:pt idx="653">
                  <c:v>43017</c:v>
                </c:pt>
                <c:pt idx="654">
                  <c:v>43018</c:v>
                </c:pt>
                <c:pt idx="655">
                  <c:v>43019</c:v>
                </c:pt>
                <c:pt idx="656">
                  <c:v>43020</c:v>
                </c:pt>
                <c:pt idx="657">
                  <c:v>43021</c:v>
                </c:pt>
                <c:pt idx="658">
                  <c:v>43024</c:v>
                </c:pt>
                <c:pt idx="659">
                  <c:v>43025</c:v>
                </c:pt>
                <c:pt idx="660">
                  <c:v>43027</c:v>
                </c:pt>
                <c:pt idx="661">
                  <c:v>43028</c:v>
                </c:pt>
                <c:pt idx="662">
                  <c:v>43031</c:v>
                </c:pt>
                <c:pt idx="663">
                  <c:v>43032</c:v>
                </c:pt>
                <c:pt idx="664">
                  <c:v>43033</c:v>
                </c:pt>
                <c:pt idx="665">
                  <c:v>43034</c:v>
                </c:pt>
                <c:pt idx="666">
                  <c:v>43035</c:v>
                </c:pt>
                <c:pt idx="667">
                  <c:v>43038</c:v>
                </c:pt>
                <c:pt idx="668">
                  <c:v>43039</c:v>
                </c:pt>
                <c:pt idx="669">
                  <c:v>43040</c:v>
                </c:pt>
                <c:pt idx="670">
                  <c:v>43041</c:v>
                </c:pt>
                <c:pt idx="671">
                  <c:v>43042</c:v>
                </c:pt>
                <c:pt idx="672">
                  <c:v>43045</c:v>
                </c:pt>
                <c:pt idx="673">
                  <c:v>43046</c:v>
                </c:pt>
                <c:pt idx="674">
                  <c:v>43047</c:v>
                </c:pt>
                <c:pt idx="675">
                  <c:v>43048</c:v>
                </c:pt>
                <c:pt idx="676">
                  <c:v>43049</c:v>
                </c:pt>
                <c:pt idx="677">
                  <c:v>43052</c:v>
                </c:pt>
                <c:pt idx="678">
                  <c:v>43053</c:v>
                </c:pt>
                <c:pt idx="679">
                  <c:v>43054</c:v>
                </c:pt>
                <c:pt idx="680">
                  <c:v>43055</c:v>
                </c:pt>
                <c:pt idx="681">
                  <c:v>43056</c:v>
                </c:pt>
                <c:pt idx="682">
                  <c:v>43059</c:v>
                </c:pt>
                <c:pt idx="683">
                  <c:v>43060</c:v>
                </c:pt>
                <c:pt idx="684">
                  <c:v>43061</c:v>
                </c:pt>
                <c:pt idx="685">
                  <c:v>43062</c:v>
                </c:pt>
                <c:pt idx="686">
                  <c:v>43063</c:v>
                </c:pt>
                <c:pt idx="687">
                  <c:v>43066</c:v>
                </c:pt>
                <c:pt idx="688">
                  <c:v>43067</c:v>
                </c:pt>
                <c:pt idx="689">
                  <c:v>43068</c:v>
                </c:pt>
                <c:pt idx="690">
                  <c:v>43069</c:v>
                </c:pt>
                <c:pt idx="691">
                  <c:v>43070</c:v>
                </c:pt>
                <c:pt idx="692">
                  <c:v>43073</c:v>
                </c:pt>
                <c:pt idx="693">
                  <c:v>43074</c:v>
                </c:pt>
                <c:pt idx="694">
                  <c:v>43075</c:v>
                </c:pt>
                <c:pt idx="695">
                  <c:v>43076</c:v>
                </c:pt>
                <c:pt idx="696">
                  <c:v>43077</c:v>
                </c:pt>
                <c:pt idx="697">
                  <c:v>43080</c:v>
                </c:pt>
                <c:pt idx="698">
                  <c:v>43081</c:v>
                </c:pt>
                <c:pt idx="699">
                  <c:v>43082</c:v>
                </c:pt>
                <c:pt idx="700">
                  <c:v>43083</c:v>
                </c:pt>
                <c:pt idx="701">
                  <c:v>43084</c:v>
                </c:pt>
                <c:pt idx="702">
                  <c:v>43087</c:v>
                </c:pt>
                <c:pt idx="703">
                  <c:v>43088</c:v>
                </c:pt>
                <c:pt idx="704">
                  <c:v>43089</c:v>
                </c:pt>
                <c:pt idx="705">
                  <c:v>43090</c:v>
                </c:pt>
                <c:pt idx="706">
                  <c:v>43091</c:v>
                </c:pt>
                <c:pt idx="707">
                  <c:v>43095</c:v>
                </c:pt>
                <c:pt idx="708">
                  <c:v>43096</c:v>
                </c:pt>
                <c:pt idx="709">
                  <c:v>43097</c:v>
                </c:pt>
                <c:pt idx="710">
                  <c:v>43098</c:v>
                </c:pt>
                <c:pt idx="711">
                  <c:v>43102</c:v>
                </c:pt>
                <c:pt idx="712">
                  <c:v>43103</c:v>
                </c:pt>
                <c:pt idx="713">
                  <c:v>43104</c:v>
                </c:pt>
                <c:pt idx="714">
                  <c:v>43105</c:v>
                </c:pt>
                <c:pt idx="715">
                  <c:v>43108</c:v>
                </c:pt>
                <c:pt idx="716">
                  <c:v>43109</c:v>
                </c:pt>
                <c:pt idx="717">
                  <c:v>43110</c:v>
                </c:pt>
                <c:pt idx="718">
                  <c:v>43111</c:v>
                </c:pt>
                <c:pt idx="719">
                  <c:v>43112</c:v>
                </c:pt>
                <c:pt idx="720">
                  <c:v>43115</c:v>
                </c:pt>
                <c:pt idx="721">
                  <c:v>43116</c:v>
                </c:pt>
                <c:pt idx="722">
                  <c:v>43117</c:v>
                </c:pt>
                <c:pt idx="723">
                  <c:v>43118</c:v>
                </c:pt>
                <c:pt idx="724">
                  <c:v>43119</c:v>
                </c:pt>
                <c:pt idx="725">
                  <c:v>43122</c:v>
                </c:pt>
                <c:pt idx="726">
                  <c:v>43123</c:v>
                </c:pt>
                <c:pt idx="727">
                  <c:v>43124</c:v>
                </c:pt>
                <c:pt idx="728">
                  <c:v>43125</c:v>
                </c:pt>
                <c:pt idx="729">
                  <c:v>43126</c:v>
                </c:pt>
                <c:pt idx="730">
                  <c:v>43129</c:v>
                </c:pt>
                <c:pt idx="731">
                  <c:v>43130</c:v>
                </c:pt>
                <c:pt idx="732">
                  <c:v>43131</c:v>
                </c:pt>
                <c:pt idx="733">
                  <c:v>43132</c:v>
                </c:pt>
                <c:pt idx="734">
                  <c:v>43133</c:v>
                </c:pt>
                <c:pt idx="735">
                  <c:v>43136</c:v>
                </c:pt>
                <c:pt idx="736">
                  <c:v>43137</c:v>
                </c:pt>
                <c:pt idx="737">
                  <c:v>43138</c:v>
                </c:pt>
                <c:pt idx="738">
                  <c:v>43139</c:v>
                </c:pt>
                <c:pt idx="739">
                  <c:v>43140</c:v>
                </c:pt>
                <c:pt idx="740">
                  <c:v>43143</c:v>
                </c:pt>
                <c:pt idx="741">
                  <c:v>43144</c:v>
                </c:pt>
                <c:pt idx="742">
                  <c:v>43145</c:v>
                </c:pt>
                <c:pt idx="743">
                  <c:v>43153</c:v>
                </c:pt>
                <c:pt idx="744">
                  <c:v>43154</c:v>
                </c:pt>
                <c:pt idx="745">
                  <c:v>43157</c:v>
                </c:pt>
                <c:pt idx="746">
                  <c:v>43158</c:v>
                </c:pt>
                <c:pt idx="747">
                  <c:v>43159</c:v>
                </c:pt>
                <c:pt idx="748">
                  <c:v>43160</c:v>
                </c:pt>
                <c:pt idx="749">
                  <c:v>43161</c:v>
                </c:pt>
                <c:pt idx="750">
                  <c:v>43164</c:v>
                </c:pt>
                <c:pt idx="751">
                  <c:v>43165</c:v>
                </c:pt>
                <c:pt idx="752">
                  <c:v>43166</c:v>
                </c:pt>
                <c:pt idx="753">
                  <c:v>43167</c:v>
                </c:pt>
                <c:pt idx="754">
                  <c:v>43168</c:v>
                </c:pt>
                <c:pt idx="755">
                  <c:v>43171</c:v>
                </c:pt>
                <c:pt idx="756">
                  <c:v>43172</c:v>
                </c:pt>
                <c:pt idx="757">
                  <c:v>43173</c:v>
                </c:pt>
                <c:pt idx="758">
                  <c:v>43174</c:v>
                </c:pt>
                <c:pt idx="759">
                  <c:v>43175</c:v>
                </c:pt>
                <c:pt idx="760">
                  <c:v>43178</c:v>
                </c:pt>
                <c:pt idx="761">
                  <c:v>43179</c:v>
                </c:pt>
                <c:pt idx="762">
                  <c:v>43180</c:v>
                </c:pt>
                <c:pt idx="763">
                  <c:v>43181</c:v>
                </c:pt>
                <c:pt idx="764">
                  <c:v>43182</c:v>
                </c:pt>
                <c:pt idx="765">
                  <c:v>43185</c:v>
                </c:pt>
                <c:pt idx="766">
                  <c:v>43186</c:v>
                </c:pt>
                <c:pt idx="767">
                  <c:v>43187</c:v>
                </c:pt>
                <c:pt idx="768">
                  <c:v>43188</c:v>
                </c:pt>
                <c:pt idx="769">
                  <c:v>43192</c:v>
                </c:pt>
                <c:pt idx="770">
                  <c:v>43193</c:v>
                </c:pt>
                <c:pt idx="771">
                  <c:v>43194</c:v>
                </c:pt>
                <c:pt idx="772">
                  <c:v>43199</c:v>
                </c:pt>
                <c:pt idx="773">
                  <c:v>43200</c:v>
                </c:pt>
                <c:pt idx="774">
                  <c:v>43201</c:v>
                </c:pt>
                <c:pt idx="775">
                  <c:v>43202</c:v>
                </c:pt>
                <c:pt idx="776">
                  <c:v>43203</c:v>
                </c:pt>
                <c:pt idx="777">
                  <c:v>43206</c:v>
                </c:pt>
                <c:pt idx="778">
                  <c:v>43207</c:v>
                </c:pt>
                <c:pt idx="779">
                  <c:v>43208</c:v>
                </c:pt>
                <c:pt idx="780">
                  <c:v>43209</c:v>
                </c:pt>
                <c:pt idx="781">
                  <c:v>43210</c:v>
                </c:pt>
                <c:pt idx="782">
                  <c:v>43213</c:v>
                </c:pt>
                <c:pt idx="783">
                  <c:v>43214</c:v>
                </c:pt>
                <c:pt idx="784">
                  <c:v>43215</c:v>
                </c:pt>
                <c:pt idx="785">
                  <c:v>43216</c:v>
                </c:pt>
                <c:pt idx="786">
                  <c:v>43217</c:v>
                </c:pt>
                <c:pt idx="787">
                  <c:v>43222</c:v>
                </c:pt>
                <c:pt idx="788">
                  <c:v>43223</c:v>
                </c:pt>
                <c:pt idx="789">
                  <c:v>43224</c:v>
                </c:pt>
                <c:pt idx="790">
                  <c:v>43227</c:v>
                </c:pt>
                <c:pt idx="791">
                  <c:v>43228</c:v>
                </c:pt>
                <c:pt idx="792">
                  <c:v>43229</c:v>
                </c:pt>
                <c:pt idx="793">
                  <c:v>43230</c:v>
                </c:pt>
                <c:pt idx="794">
                  <c:v>43231</c:v>
                </c:pt>
                <c:pt idx="795">
                  <c:v>43234</c:v>
                </c:pt>
                <c:pt idx="796">
                  <c:v>43235</c:v>
                </c:pt>
                <c:pt idx="797">
                  <c:v>43236</c:v>
                </c:pt>
                <c:pt idx="798">
                  <c:v>43237</c:v>
                </c:pt>
                <c:pt idx="799">
                  <c:v>43238</c:v>
                </c:pt>
                <c:pt idx="800">
                  <c:v>43241</c:v>
                </c:pt>
                <c:pt idx="801">
                  <c:v>43242</c:v>
                </c:pt>
                <c:pt idx="802">
                  <c:v>43243</c:v>
                </c:pt>
                <c:pt idx="803">
                  <c:v>43244</c:v>
                </c:pt>
                <c:pt idx="804">
                  <c:v>43245</c:v>
                </c:pt>
                <c:pt idx="805">
                  <c:v>43248</c:v>
                </c:pt>
                <c:pt idx="806">
                  <c:v>43250</c:v>
                </c:pt>
                <c:pt idx="807">
                  <c:v>43251</c:v>
                </c:pt>
                <c:pt idx="808">
                  <c:v>43252</c:v>
                </c:pt>
                <c:pt idx="809">
                  <c:v>43255</c:v>
                </c:pt>
                <c:pt idx="810">
                  <c:v>43256</c:v>
                </c:pt>
                <c:pt idx="811">
                  <c:v>43257</c:v>
                </c:pt>
                <c:pt idx="812">
                  <c:v>43258</c:v>
                </c:pt>
                <c:pt idx="813">
                  <c:v>43259</c:v>
                </c:pt>
                <c:pt idx="814">
                  <c:v>43262</c:v>
                </c:pt>
                <c:pt idx="815">
                  <c:v>43263</c:v>
                </c:pt>
                <c:pt idx="816">
                  <c:v>43264</c:v>
                </c:pt>
                <c:pt idx="817">
                  <c:v>43265</c:v>
                </c:pt>
                <c:pt idx="818">
                  <c:v>43270</c:v>
                </c:pt>
                <c:pt idx="819">
                  <c:v>43271</c:v>
                </c:pt>
                <c:pt idx="820">
                  <c:v>43272</c:v>
                </c:pt>
                <c:pt idx="821">
                  <c:v>43273</c:v>
                </c:pt>
                <c:pt idx="822">
                  <c:v>43276</c:v>
                </c:pt>
                <c:pt idx="823">
                  <c:v>43277</c:v>
                </c:pt>
                <c:pt idx="824">
                  <c:v>43278</c:v>
                </c:pt>
                <c:pt idx="825">
                  <c:v>43279</c:v>
                </c:pt>
                <c:pt idx="826">
                  <c:v>43280</c:v>
                </c:pt>
                <c:pt idx="827">
                  <c:v>43283</c:v>
                </c:pt>
                <c:pt idx="828">
                  <c:v>43284</c:v>
                </c:pt>
                <c:pt idx="829">
                  <c:v>43285</c:v>
                </c:pt>
                <c:pt idx="830">
                  <c:v>43286</c:v>
                </c:pt>
                <c:pt idx="831">
                  <c:v>43287</c:v>
                </c:pt>
                <c:pt idx="832">
                  <c:v>43290</c:v>
                </c:pt>
                <c:pt idx="833">
                  <c:v>43291</c:v>
                </c:pt>
                <c:pt idx="834">
                  <c:v>43292</c:v>
                </c:pt>
                <c:pt idx="835">
                  <c:v>43293</c:v>
                </c:pt>
                <c:pt idx="836">
                  <c:v>43294</c:v>
                </c:pt>
                <c:pt idx="837">
                  <c:v>43297</c:v>
                </c:pt>
                <c:pt idx="838">
                  <c:v>43298</c:v>
                </c:pt>
                <c:pt idx="839">
                  <c:v>43299</c:v>
                </c:pt>
                <c:pt idx="840">
                  <c:v>43300</c:v>
                </c:pt>
                <c:pt idx="841">
                  <c:v>43301</c:v>
                </c:pt>
                <c:pt idx="842">
                  <c:v>43304</c:v>
                </c:pt>
                <c:pt idx="843">
                  <c:v>43305</c:v>
                </c:pt>
                <c:pt idx="844">
                  <c:v>43306</c:v>
                </c:pt>
                <c:pt idx="845">
                  <c:v>43307</c:v>
                </c:pt>
                <c:pt idx="846">
                  <c:v>43308</c:v>
                </c:pt>
                <c:pt idx="847">
                  <c:v>43311</c:v>
                </c:pt>
                <c:pt idx="848">
                  <c:v>43312</c:v>
                </c:pt>
                <c:pt idx="849">
                  <c:v>43313</c:v>
                </c:pt>
                <c:pt idx="850">
                  <c:v>43314</c:v>
                </c:pt>
                <c:pt idx="851">
                  <c:v>43315</c:v>
                </c:pt>
                <c:pt idx="852">
                  <c:v>43318</c:v>
                </c:pt>
                <c:pt idx="853">
                  <c:v>43319</c:v>
                </c:pt>
                <c:pt idx="854">
                  <c:v>43320</c:v>
                </c:pt>
                <c:pt idx="855">
                  <c:v>43322</c:v>
                </c:pt>
                <c:pt idx="856">
                  <c:v>43325</c:v>
                </c:pt>
                <c:pt idx="857">
                  <c:v>43326</c:v>
                </c:pt>
                <c:pt idx="858">
                  <c:v>43327</c:v>
                </c:pt>
                <c:pt idx="859">
                  <c:v>43328</c:v>
                </c:pt>
                <c:pt idx="860">
                  <c:v>43329</c:v>
                </c:pt>
                <c:pt idx="861">
                  <c:v>43332</c:v>
                </c:pt>
                <c:pt idx="862">
                  <c:v>43333</c:v>
                </c:pt>
                <c:pt idx="863">
                  <c:v>43335</c:v>
                </c:pt>
                <c:pt idx="864">
                  <c:v>43336</c:v>
                </c:pt>
                <c:pt idx="865">
                  <c:v>43339</c:v>
                </c:pt>
                <c:pt idx="866">
                  <c:v>43340</c:v>
                </c:pt>
                <c:pt idx="867">
                  <c:v>43341</c:v>
                </c:pt>
                <c:pt idx="868">
                  <c:v>43342</c:v>
                </c:pt>
                <c:pt idx="869">
                  <c:v>43343</c:v>
                </c:pt>
                <c:pt idx="870">
                  <c:v>43346</c:v>
                </c:pt>
                <c:pt idx="871">
                  <c:v>43347</c:v>
                </c:pt>
                <c:pt idx="872">
                  <c:v>43348</c:v>
                </c:pt>
                <c:pt idx="873">
                  <c:v>43349</c:v>
                </c:pt>
                <c:pt idx="874">
                  <c:v>43350</c:v>
                </c:pt>
                <c:pt idx="875">
                  <c:v>43353</c:v>
                </c:pt>
                <c:pt idx="876">
                  <c:v>43354</c:v>
                </c:pt>
                <c:pt idx="877">
                  <c:v>43355</c:v>
                </c:pt>
                <c:pt idx="878">
                  <c:v>43356</c:v>
                </c:pt>
                <c:pt idx="879">
                  <c:v>43357</c:v>
                </c:pt>
                <c:pt idx="880">
                  <c:v>43360</c:v>
                </c:pt>
                <c:pt idx="881">
                  <c:v>43361</c:v>
                </c:pt>
                <c:pt idx="882">
                  <c:v>43362</c:v>
                </c:pt>
                <c:pt idx="883">
                  <c:v>43363</c:v>
                </c:pt>
                <c:pt idx="884">
                  <c:v>43364</c:v>
                </c:pt>
                <c:pt idx="885">
                  <c:v>43368</c:v>
                </c:pt>
                <c:pt idx="886">
                  <c:v>43369</c:v>
                </c:pt>
                <c:pt idx="887">
                  <c:v>43370</c:v>
                </c:pt>
                <c:pt idx="888">
                  <c:v>43371</c:v>
                </c:pt>
                <c:pt idx="889">
                  <c:v>43381</c:v>
                </c:pt>
                <c:pt idx="890">
                  <c:v>43382</c:v>
                </c:pt>
                <c:pt idx="891">
                  <c:v>43383</c:v>
                </c:pt>
                <c:pt idx="892">
                  <c:v>43384</c:v>
                </c:pt>
                <c:pt idx="893">
                  <c:v>43385</c:v>
                </c:pt>
                <c:pt idx="894">
                  <c:v>43388</c:v>
                </c:pt>
                <c:pt idx="895">
                  <c:v>43389</c:v>
                </c:pt>
                <c:pt idx="896">
                  <c:v>43390</c:v>
                </c:pt>
                <c:pt idx="897">
                  <c:v>43391</c:v>
                </c:pt>
                <c:pt idx="898">
                  <c:v>43392</c:v>
                </c:pt>
                <c:pt idx="899">
                  <c:v>43395</c:v>
                </c:pt>
                <c:pt idx="900">
                  <c:v>43396</c:v>
                </c:pt>
                <c:pt idx="901">
                  <c:v>43397</c:v>
                </c:pt>
                <c:pt idx="902">
                  <c:v>43398</c:v>
                </c:pt>
                <c:pt idx="903">
                  <c:v>43399</c:v>
                </c:pt>
                <c:pt idx="904">
                  <c:v>43402</c:v>
                </c:pt>
                <c:pt idx="905">
                  <c:v>43403</c:v>
                </c:pt>
                <c:pt idx="906">
                  <c:v>43404</c:v>
                </c:pt>
                <c:pt idx="907">
                  <c:v>43405</c:v>
                </c:pt>
                <c:pt idx="908">
                  <c:v>43406</c:v>
                </c:pt>
                <c:pt idx="909">
                  <c:v>43409</c:v>
                </c:pt>
                <c:pt idx="910">
                  <c:v>43411</c:v>
                </c:pt>
                <c:pt idx="911">
                  <c:v>43412</c:v>
                </c:pt>
                <c:pt idx="912">
                  <c:v>43413</c:v>
                </c:pt>
                <c:pt idx="913">
                  <c:v>43416</c:v>
                </c:pt>
                <c:pt idx="914">
                  <c:v>43417</c:v>
                </c:pt>
                <c:pt idx="915">
                  <c:v>43418</c:v>
                </c:pt>
                <c:pt idx="916">
                  <c:v>43419</c:v>
                </c:pt>
                <c:pt idx="917">
                  <c:v>43420</c:v>
                </c:pt>
                <c:pt idx="918">
                  <c:v>43423</c:v>
                </c:pt>
                <c:pt idx="919">
                  <c:v>43424</c:v>
                </c:pt>
                <c:pt idx="920">
                  <c:v>43425</c:v>
                </c:pt>
                <c:pt idx="921">
                  <c:v>43426</c:v>
                </c:pt>
                <c:pt idx="922">
                  <c:v>43427</c:v>
                </c:pt>
                <c:pt idx="923">
                  <c:v>43430</c:v>
                </c:pt>
                <c:pt idx="924">
                  <c:v>43431</c:v>
                </c:pt>
                <c:pt idx="925">
                  <c:v>43432</c:v>
                </c:pt>
                <c:pt idx="926">
                  <c:v>43433</c:v>
                </c:pt>
                <c:pt idx="927">
                  <c:v>43434</c:v>
                </c:pt>
                <c:pt idx="928">
                  <c:v>43437</c:v>
                </c:pt>
                <c:pt idx="929">
                  <c:v>43438</c:v>
                </c:pt>
                <c:pt idx="930">
                  <c:v>43439</c:v>
                </c:pt>
                <c:pt idx="931">
                  <c:v>43440</c:v>
                </c:pt>
                <c:pt idx="932">
                  <c:v>43441</c:v>
                </c:pt>
                <c:pt idx="933">
                  <c:v>43444</c:v>
                </c:pt>
                <c:pt idx="934">
                  <c:v>43445</c:v>
                </c:pt>
                <c:pt idx="935">
                  <c:v>43446</c:v>
                </c:pt>
                <c:pt idx="936">
                  <c:v>43447</c:v>
                </c:pt>
                <c:pt idx="937">
                  <c:v>43448</c:v>
                </c:pt>
                <c:pt idx="938">
                  <c:v>43451</c:v>
                </c:pt>
                <c:pt idx="939">
                  <c:v>43452</c:v>
                </c:pt>
                <c:pt idx="940">
                  <c:v>43453</c:v>
                </c:pt>
                <c:pt idx="941">
                  <c:v>43454</c:v>
                </c:pt>
                <c:pt idx="942">
                  <c:v>43455</c:v>
                </c:pt>
                <c:pt idx="943">
                  <c:v>43460</c:v>
                </c:pt>
                <c:pt idx="944">
                  <c:v>43461</c:v>
                </c:pt>
                <c:pt idx="945">
                  <c:v>43462</c:v>
                </c:pt>
                <c:pt idx="946">
                  <c:v>43467</c:v>
                </c:pt>
                <c:pt idx="947">
                  <c:v>43468</c:v>
                </c:pt>
                <c:pt idx="948">
                  <c:v>43469</c:v>
                </c:pt>
                <c:pt idx="949">
                  <c:v>43472</c:v>
                </c:pt>
                <c:pt idx="950">
                  <c:v>43473</c:v>
                </c:pt>
                <c:pt idx="951">
                  <c:v>43474</c:v>
                </c:pt>
                <c:pt idx="952">
                  <c:v>43475</c:v>
                </c:pt>
                <c:pt idx="953">
                  <c:v>43476</c:v>
                </c:pt>
                <c:pt idx="954">
                  <c:v>43479</c:v>
                </c:pt>
                <c:pt idx="955">
                  <c:v>43480</c:v>
                </c:pt>
                <c:pt idx="956">
                  <c:v>43481</c:v>
                </c:pt>
                <c:pt idx="957">
                  <c:v>43482</c:v>
                </c:pt>
                <c:pt idx="958">
                  <c:v>43483</c:v>
                </c:pt>
                <c:pt idx="959">
                  <c:v>43486</c:v>
                </c:pt>
                <c:pt idx="960">
                  <c:v>43487</c:v>
                </c:pt>
                <c:pt idx="961">
                  <c:v>43488</c:v>
                </c:pt>
                <c:pt idx="962">
                  <c:v>43489</c:v>
                </c:pt>
                <c:pt idx="963">
                  <c:v>43490</c:v>
                </c:pt>
                <c:pt idx="964">
                  <c:v>43493</c:v>
                </c:pt>
                <c:pt idx="965">
                  <c:v>43494</c:v>
                </c:pt>
                <c:pt idx="966">
                  <c:v>43495</c:v>
                </c:pt>
                <c:pt idx="967">
                  <c:v>43496</c:v>
                </c:pt>
                <c:pt idx="968">
                  <c:v>43497</c:v>
                </c:pt>
                <c:pt idx="969">
                  <c:v>43507</c:v>
                </c:pt>
                <c:pt idx="970">
                  <c:v>43508</c:v>
                </c:pt>
                <c:pt idx="971">
                  <c:v>43509</c:v>
                </c:pt>
                <c:pt idx="972">
                  <c:v>43510</c:v>
                </c:pt>
                <c:pt idx="973">
                  <c:v>43511</c:v>
                </c:pt>
                <c:pt idx="974">
                  <c:v>43514</c:v>
                </c:pt>
                <c:pt idx="975">
                  <c:v>43515</c:v>
                </c:pt>
                <c:pt idx="976">
                  <c:v>43516</c:v>
                </c:pt>
                <c:pt idx="977">
                  <c:v>43517</c:v>
                </c:pt>
                <c:pt idx="978">
                  <c:v>43518</c:v>
                </c:pt>
                <c:pt idx="979">
                  <c:v>43521</c:v>
                </c:pt>
                <c:pt idx="980">
                  <c:v>43522</c:v>
                </c:pt>
                <c:pt idx="981">
                  <c:v>43523</c:v>
                </c:pt>
                <c:pt idx="982">
                  <c:v>43524</c:v>
                </c:pt>
                <c:pt idx="983">
                  <c:v>43525</c:v>
                </c:pt>
                <c:pt idx="984">
                  <c:v>43528</c:v>
                </c:pt>
                <c:pt idx="985">
                  <c:v>43529</c:v>
                </c:pt>
                <c:pt idx="986">
                  <c:v>43530</c:v>
                </c:pt>
                <c:pt idx="987">
                  <c:v>43531</c:v>
                </c:pt>
                <c:pt idx="988">
                  <c:v>43532</c:v>
                </c:pt>
                <c:pt idx="989">
                  <c:v>43535</c:v>
                </c:pt>
                <c:pt idx="990">
                  <c:v>43536</c:v>
                </c:pt>
                <c:pt idx="991">
                  <c:v>43537</c:v>
                </c:pt>
                <c:pt idx="992">
                  <c:v>43538</c:v>
                </c:pt>
                <c:pt idx="993">
                  <c:v>43539</c:v>
                </c:pt>
                <c:pt idx="994">
                  <c:v>43542</c:v>
                </c:pt>
                <c:pt idx="995">
                  <c:v>43543</c:v>
                </c:pt>
                <c:pt idx="996">
                  <c:v>43544</c:v>
                </c:pt>
                <c:pt idx="997">
                  <c:v>43545</c:v>
                </c:pt>
                <c:pt idx="998">
                  <c:v>43546</c:v>
                </c:pt>
                <c:pt idx="999">
                  <c:v>43549</c:v>
                </c:pt>
                <c:pt idx="1000">
                  <c:v>43550</c:v>
                </c:pt>
                <c:pt idx="1001">
                  <c:v>43551</c:v>
                </c:pt>
                <c:pt idx="1002">
                  <c:v>43552</c:v>
                </c:pt>
                <c:pt idx="1003">
                  <c:v>43553</c:v>
                </c:pt>
                <c:pt idx="1004">
                  <c:v>43556</c:v>
                </c:pt>
                <c:pt idx="1005">
                  <c:v>43557</c:v>
                </c:pt>
                <c:pt idx="1006">
                  <c:v>43558</c:v>
                </c:pt>
                <c:pt idx="1007">
                  <c:v>43559</c:v>
                </c:pt>
                <c:pt idx="1008">
                  <c:v>43563</c:v>
                </c:pt>
                <c:pt idx="1009">
                  <c:v>43564</c:v>
                </c:pt>
                <c:pt idx="1010">
                  <c:v>43565</c:v>
                </c:pt>
                <c:pt idx="1011">
                  <c:v>43566</c:v>
                </c:pt>
                <c:pt idx="1012">
                  <c:v>43567</c:v>
                </c:pt>
                <c:pt idx="1013">
                  <c:v>43570</c:v>
                </c:pt>
                <c:pt idx="1014">
                  <c:v>43571</c:v>
                </c:pt>
                <c:pt idx="1015">
                  <c:v>43572</c:v>
                </c:pt>
                <c:pt idx="1016">
                  <c:v>43573</c:v>
                </c:pt>
                <c:pt idx="1017">
                  <c:v>43577</c:v>
                </c:pt>
                <c:pt idx="1018">
                  <c:v>43578</c:v>
                </c:pt>
                <c:pt idx="1019">
                  <c:v>43579</c:v>
                </c:pt>
                <c:pt idx="1020">
                  <c:v>43580</c:v>
                </c:pt>
                <c:pt idx="1021">
                  <c:v>43581</c:v>
                </c:pt>
                <c:pt idx="1022">
                  <c:v>43584</c:v>
                </c:pt>
                <c:pt idx="1023">
                  <c:v>43585</c:v>
                </c:pt>
                <c:pt idx="1024">
                  <c:v>43591</c:v>
                </c:pt>
                <c:pt idx="1025">
                  <c:v>43592</c:v>
                </c:pt>
                <c:pt idx="1026">
                  <c:v>43593</c:v>
                </c:pt>
                <c:pt idx="1027">
                  <c:v>43594</c:v>
                </c:pt>
                <c:pt idx="1028">
                  <c:v>43595</c:v>
                </c:pt>
                <c:pt idx="1029">
                  <c:v>43598</c:v>
                </c:pt>
                <c:pt idx="1030">
                  <c:v>43599</c:v>
                </c:pt>
                <c:pt idx="1031">
                  <c:v>43600</c:v>
                </c:pt>
                <c:pt idx="1032">
                  <c:v>43601</c:v>
                </c:pt>
                <c:pt idx="1033">
                  <c:v>43602</c:v>
                </c:pt>
                <c:pt idx="1034">
                  <c:v>43606</c:v>
                </c:pt>
                <c:pt idx="1035">
                  <c:v>43607</c:v>
                </c:pt>
                <c:pt idx="1036">
                  <c:v>43608</c:v>
                </c:pt>
                <c:pt idx="1037">
                  <c:v>43609</c:v>
                </c:pt>
                <c:pt idx="1038">
                  <c:v>43612</c:v>
                </c:pt>
                <c:pt idx="1039">
                  <c:v>43613</c:v>
                </c:pt>
                <c:pt idx="1040">
                  <c:v>43614</c:v>
                </c:pt>
                <c:pt idx="1041">
                  <c:v>43615</c:v>
                </c:pt>
                <c:pt idx="1042">
                  <c:v>43616</c:v>
                </c:pt>
                <c:pt idx="1043">
                  <c:v>43619</c:v>
                </c:pt>
                <c:pt idx="1044">
                  <c:v>43620</c:v>
                </c:pt>
                <c:pt idx="1045">
                  <c:v>43622</c:v>
                </c:pt>
                <c:pt idx="1046">
                  <c:v>43626</c:v>
                </c:pt>
                <c:pt idx="1047">
                  <c:v>43627</c:v>
                </c:pt>
                <c:pt idx="1048">
                  <c:v>43628</c:v>
                </c:pt>
                <c:pt idx="1049">
                  <c:v>43629</c:v>
                </c:pt>
                <c:pt idx="1050">
                  <c:v>43630</c:v>
                </c:pt>
                <c:pt idx="1051">
                  <c:v>43633</c:v>
                </c:pt>
                <c:pt idx="1052">
                  <c:v>43634</c:v>
                </c:pt>
                <c:pt idx="1053">
                  <c:v>43635</c:v>
                </c:pt>
                <c:pt idx="1054">
                  <c:v>43636</c:v>
                </c:pt>
                <c:pt idx="1055">
                  <c:v>43637</c:v>
                </c:pt>
                <c:pt idx="1056">
                  <c:v>43640</c:v>
                </c:pt>
                <c:pt idx="1057">
                  <c:v>43641</c:v>
                </c:pt>
                <c:pt idx="1058">
                  <c:v>43642</c:v>
                </c:pt>
                <c:pt idx="1059">
                  <c:v>43643</c:v>
                </c:pt>
                <c:pt idx="1060">
                  <c:v>43644</c:v>
                </c:pt>
                <c:pt idx="1061">
                  <c:v>43647</c:v>
                </c:pt>
                <c:pt idx="1062">
                  <c:v>43648</c:v>
                </c:pt>
                <c:pt idx="1063">
                  <c:v>43649</c:v>
                </c:pt>
                <c:pt idx="1064">
                  <c:v>43650</c:v>
                </c:pt>
                <c:pt idx="1065">
                  <c:v>43651</c:v>
                </c:pt>
                <c:pt idx="1066">
                  <c:v>43654</c:v>
                </c:pt>
                <c:pt idx="1067">
                  <c:v>43655</c:v>
                </c:pt>
                <c:pt idx="1068">
                  <c:v>43656</c:v>
                </c:pt>
                <c:pt idx="1069">
                  <c:v>43657</c:v>
                </c:pt>
                <c:pt idx="1070">
                  <c:v>43658</c:v>
                </c:pt>
                <c:pt idx="1071">
                  <c:v>43661</c:v>
                </c:pt>
                <c:pt idx="1072">
                  <c:v>43662</c:v>
                </c:pt>
                <c:pt idx="1073">
                  <c:v>43663</c:v>
                </c:pt>
                <c:pt idx="1074">
                  <c:v>43664</c:v>
                </c:pt>
                <c:pt idx="1075">
                  <c:v>43665</c:v>
                </c:pt>
                <c:pt idx="1076">
                  <c:v>43668</c:v>
                </c:pt>
                <c:pt idx="1077">
                  <c:v>43669</c:v>
                </c:pt>
                <c:pt idx="1078">
                  <c:v>43670</c:v>
                </c:pt>
                <c:pt idx="1079">
                  <c:v>43671</c:v>
                </c:pt>
                <c:pt idx="1080">
                  <c:v>43672</c:v>
                </c:pt>
                <c:pt idx="1081">
                  <c:v>43675</c:v>
                </c:pt>
                <c:pt idx="1082">
                  <c:v>43676</c:v>
                </c:pt>
                <c:pt idx="1083">
                  <c:v>43677</c:v>
                </c:pt>
                <c:pt idx="1084">
                  <c:v>43678</c:v>
                </c:pt>
                <c:pt idx="1085">
                  <c:v>43679</c:v>
                </c:pt>
                <c:pt idx="1086">
                  <c:v>43682</c:v>
                </c:pt>
                <c:pt idx="1087">
                  <c:v>43683</c:v>
                </c:pt>
                <c:pt idx="1088">
                  <c:v>43684</c:v>
                </c:pt>
                <c:pt idx="1089">
                  <c:v>43685</c:v>
                </c:pt>
                <c:pt idx="1090">
                  <c:v>43690</c:v>
                </c:pt>
                <c:pt idx="1091">
                  <c:v>43691</c:v>
                </c:pt>
                <c:pt idx="1092">
                  <c:v>43692</c:v>
                </c:pt>
                <c:pt idx="1093">
                  <c:v>43693</c:v>
                </c:pt>
                <c:pt idx="1094">
                  <c:v>43696</c:v>
                </c:pt>
                <c:pt idx="1095">
                  <c:v>43697</c:v>
                </c:pt>
                <c:pt idx="1096">
                  <c:v>43698</c:v>
                </c:pt>
                <c:pt idx="1097">
                  <c:v>43699</c:v>
                </c:pt>
                <c:pt idx="1098">
                  <c:v>43700</c:v>
                </c:pt>
                <c:pt idx="1099">
                  <c:v>43703</c:v>
                </c:pt>
                <c:pt idx="1100">
                  <c:v>43704</c:v>
                </c:pt>
                <c:pt idx="1101">
                  <c:v>43705</c:v>
                </c:pt>
                <c:pt idx="1102">
                  <c:v>43706</c:v>
                </c:pt>
                <c:pt idx="1103">
                  <c:v>43707</c:v>
                </c:pt>
                <c:pt idx="1104">
                  <c:v>43710</c:v>
                </c:pt>
                <c:pt idx="1105">
                  <c:v>43711</c:v>
                </c:pt>
                <c:pt idx="1106">
                  <c:v>43712</c:v>
                </c:pt>
                <c:pt idx="1107">
                  <c:v>43713</c:v>
                </c:pt>
                <c:pt idx="1108">
                  <c:v>43714</c:v>
                </c:pt>
                <c:pt idx="1109">
                  <c:v>43717</c:v>
                </c:pt>
                <c:pt idx="1110">
                  <c:v>43718</c:v>
                </c:pt>
                <c:pt idx="1111">
                  <c:v>43719</c:v>
                </c:pt>
                <c:pt idx="1112">
                  <c:v>43720</c:v>
                </c:pt>
                <c:pt idx="1113">
                  <c:v>43724</c:v>
                </c:pt>
                <c:pt idx="1114">
                  <c:v>43725</c:v>
                </c:pt>
                <c:pt idx="1115">
                  <c:v>43726</c:v>
                </c:pt>
                <c:pt idx="1116">
                  <c:v>43727</c:v>
                </c:pt>
                <c:pt idx="1117">
                  <c:v>43728</c:v>
                </c:pt>
                <c:pt idx="1118">
                  <c:v>43731</c:v>
                </c:pt>
                <c:pt idx="1119">
                  <c:v>43732</c:v>
                </c:pt>
                <c:pt idx="1120">
                  <c:v>43733</c:v>
                </c:pt>
                <c:pt idx="1121">
                  <c:v>43734</c:v>
                </c:pt>
                <c:pt idx="1122">
                  <c:v>43735</c:v>
                </c:pt>
                <c:pt idx="1123">
                  <c:v>43738</c:v>
                </c:pt>
                <c:pt idx="1124">
                  <c:v>43746</c:v>
                </c:pt>
                <c:pt idx="1125">
                  <c:v>43747</c:v>
                </c:pt>
                <c:pt idx="1126">
                  <c:v>43748</c:v>
                </c:pt>
                <c:pt idx="1127">
                  <c:v>43749</c:v>
                </c:pt>
                <c:pt idx="1128">
                  <c:v>43752</c:v>
                </c:pt>
                <c:pt idx="1129">
                  <c:v>43753</c:v>
                </c:pt>
                <c:pt idx="1130">
                  <c:v>43754</c:v>
                </c:pt>
                <c:pt idx="1131">
                  <c:v>43755</c:v>
                </c:pt>
                <c:pt idx="1132">
                  <c:v>43756</c:v>
                </c:pt>
                <c:pt idx="1133">
                  <c:v>43759</c:v>
                </c:pt>
                <c:pt idx="1134">
                  <c:v>43760</c:v>
                </c:pt>
                <c:pt idx="1135">
                  <c:v>43761</c:v>
                </c:pt>
                <c:pt idx="1136">
                  <c:v>43762</c:v>
                </c:pt>
                <c:pt idx="1137">
                  <c:v>43763</c:v>
                </c:pt>
                <c:pt idx="1138">
                  <c:v>43767</c:v>
                </c:pt>
                <c:pt idx="1139">
                  <c:v>43768</c:v>
                </c:pt>
                <c:pt idx="1140">
                  <c:v>43769</c:v>
                </c:pt>
                <c:pt idx="1141">
                  <c:v>43770</c:v>
                </c:pt>
                <c:pt idx="1142">
                  <c:v>43773</c:v>
                </c:pt>
                <c:pt idx="1143">
                  <c:v>43774</c:v>
                </c:pt>
                <c:pt idx="1144">
                  <c:v>43775</c:v>
                </c:pt>
                <c:pt idx="1145">
                  <c:v>43776</c:v>
                </c:pt>
                <c:pt idx="1146">
                  <c:v>43777</c:v>
                </c:pt>
                <c:pt idx="1147">
                  <c:v>43780</c:v>
                </c:pt>
                <c:pt idx="1148">
                  <c:v>43781</c:v>
                </c:pt>
                <c:pt idx="1149">
                  <c:v>43782</c:v>
                </c:pt>
                <c:pt idx="1150">
                  <c:v>43783</c:v>
                </c:pt>
                <c:pt idx="1151">
                  <c:v>43784</c:v>
                </c:pt>
                <c:pt idx="1152">
                  <c:v>43787</c:v>
                </c:pt>
                <c:pt idx="1153">
                  <c:v>43788</c:v>
                </c:pt>
                <c:pt idx="1154">
                  <c:v>43789</c:v>
                </c:pt>
                <c:pt idx="1155">
                  <c:v>43790</c:v>
                </c:pt>
                <c:pt idx="1156">
                  <c:v>43791</c:v>
                </c:pt>
                <c:pt idx="1157">
                  <c:v>43794</c:v>
                </c:pt>
                <c:pt idx="1158">
                  <c:v>43795</c:v>
                </c:pt>
                <c:pt idx="1159">
                  <c:v>43796</c:v>
                </c:pt>
                <c:pt idx="1160">
                  <c:v>43797</c:v>
                </c:pt>
                <c:pt idx="1161">
                  <c:v>43798</c:v>
                </c:pt>
                <c:pt idx="1162">
                  <c:v>43801</c:v>
                </c:pt>
                <c:pt idx="1163">
                  <c:v>43802</c:v>
                </c:pt>
                <c:pt idx="1164">
                  <c:v>43803</c:v>
                </c:pt>
                <c:pt idx="1165">
                  <c:v>43804</c:v>
                </c:pt>
                <c:pt idx="1166">
                  <c:v>43805</c:v>
                </c:pt>
                <c:pt idx="1167">
                  <c:v>43808</c:v>
                </c:pt>
                <c:pt idx="1168">
                  <c:v>43809</c:v>
                </c:pt>
                <c:pt idx="1169">
                  <c:v>43810</c:v>
                </c:pt>
                <c:pt idx="1170">
                  <c:v>43811</c:v>
                </c:pt>
                <c:pt idx="1171">
                  <c:v>43812</c:v>
                </c:pt>
                <c:pt idx="1172">
                  <c:v>43815</c:v>
                </c:pt>
                <c:pt idx="1173">
                  <c:v>43816</c:v>
                </c:pt>
                <c:pt idx="1174">
                  <c:v>43817</c:v>
                </c:pt>
                <c:pt idx="1175">
                  <c:v>43818</c:v>
                </c:pt>
                <c:pt idx="1176">
                  <c:v>43819</c:v>
                </c:pt>
                <c:pt idx="1177">
                  <c:v>43822</c:v>
                </c:pt>
                <c:pt idx="1178">
                  <c:v>43823</c:v>
                </c:pt>
              </c:numCache>
            </c:numRef>
          </c:cat>
          <c:val>
            <c:numRef>
              <c:f>万得!$D$2:$D$1309</c:f>
            </c:numRef>
          </c:val>
          <c:smooth val="0"/>
          <c:extLst>
            <c:ext xmlns:c16="http://schemas.microsoft.com/office/drawing/2014/chart" uri="{C3380CC4-5D6E-409C-BE32-E72D297353CC}">
              <c16:uniqueId val="{00000002-84CA-4D7F-89F3-AF2B58B11EBB}"/>
            </c:ext>
          </c:extLst>
        </c:ser>
        <c:ser>
          <c:idx val="3"/>
          <c:order val="3"/>
          <c:tx>
            <c:strRef>
              <c:f>万得!$E$1</c:f>
              <c:strCache>
                <c:ptCount val="1"/>
                <c:pt idx="0">
                  <c:v>62%Fe:CFR中国北方*汇率</c:v>
                </c:pt>
              </c:strCache>
            </c:strRef>
          </c:tx>
          <c:spPr>
            <a:ln w="28575" cap="rnd">
              <a:solidFill>
                <a:schemeClr val="accent4"/>
              </a:solidFill>
              <a:round/>
            </a:ln>
            <a:effectLst/>
          </c:spPr>
          <c:marker>
            <c:symbol val="none"/>
          </c:marker>
          <c:cat>
            <c:numRef>
              <c:f>万得!$A$2:$A$1309</c:f>
              <c:numCache>
                <c:formatCode>yyyy\-mm</c:formatCode>
                <c:ptCount val="1179"/>
                <c:pt idx="0">
                  <c:v>42009</c:v>
                </c:pt>
                <c:pt idx="1">
                  <c:v>42010</c:v>
                </c:pt>
                <c:pt idx="2">
                  <c:v>42011</c:v>
                </c:pt>
                <c:pt idx="3">
                  <c:v>42012</c:v>
                </c:pt>
                <c:pt idx="4">
                  <c:v>42013</c:v>
                </c:pt>
                <c:pt idx="5">
                  <c:v>42016</c:v>
                </c:pt>
                <c:pt idx="6">
                  <c:v>42017</c:v>
                </c:pt>
                <c:pt idx="7">
                  <c:v>42018</c:v>
                </c:pt>
                <c:pt idx="8">
                  <c:v>42019</c:v>
                </c:pt>
                <c:pt idx="9">
                  <c:v>42020</c:v>
                </c:pt>
                <c:pt idx="10">
                  <c:v>42023</c:v>
                </c:pt>
                <c:pt idx="11">
                  <c:v>42024</c:v>
                </c:pt>
                <c:pt idx="12">
                  <c:v>42025</c:v>
                </c:pt>
                <c:pt idx="13">
                  <c:v>42026</c:v>
                </c:pt>
                <c:pt idx="14">
                  <c:v>42027</c:v>
                </c:pt>
                <c:pt idx="15">
                  <c:v>42030</c:v>
                </c:pt>
                <c:pt idx="16">
                  <c:v>42031</c:v>
                </c:pt>
                <c:pt idx="17">
                  <c:v>42032</c:v>
                </c:pt>
                <c:pt idx="18">
                  <c:v>42033</c:v>
                </c:pt>
                <c:pt idx="19">
                  <c:v>42034</c:v>
                </c:pt>
                <c:pt idx="20">
                  <c:v>42037</c:v>
                </c:pt>
                <c:pt idx="21">
                  <c:v>42038</c:v>
                </c:pt>
                <c:pt idx="22">
                  <c:v>42039</c:v>
                </c:pt>
                <c:pt idx="23">
                  <c:v>42040</c:v>
                </c:pt>
                <c:pt idx="24">
                  <c:v>42041</c:v>
                </c:pt>
                <c:pt idx="25">
                  <c:v>42044</c:v>
                </c:pt>
                <c:pt idx="26">
                  <c:v>42045</c:v>
                </c:pt>
                <c:pt idx="27">
                  <c:v>42046</c:v>
                </c:pt>
                <c:pt idx="28">
                  <c:v>42047</c:v>
                </c:pt>
                <c:pt idx="29">
                  <c:v>42048</c:v>
                </c:pt>
                <c:pt idx="30">
                  <c:v>42051</c:v>
                </c:pt>
                <c:pt idx="31">
                  <c:v>42052</c:v>
                </c:pt>
                <c:pt idx="32">
                  <c:v>42060</c:v>
                </c:pt>
                <c:pt idx="33">
                  <c:v>42061</c:v>
                </c:pt>
                <c:pt idx="34">
                  <c:v>42062</c:v>
                </c:pt>
                <c:pt idx="35">
                  <c:v>42065</c:v>
                </c:pt>
                <c:pt idx="36">
                  <c:v>42066</c:v>
                </c:pt>
                <c:pt idx="37">
                  <c:v>42067</c:v>
                </c:pt>
                <c:pt idx="38">
                  <c:v>42068</c:v>
                </c:pt>
                <c:pt idx="39">
                  <c:v>42069</c:v>
                </c:pt>
                <c:pt idx="40">
                  <c:v>42072</c:v>
                </c:pt>
                <c:pt idx="41">
                  <c:v>42073</c:v>
                </c:pt>
                <c:pt idx="42">
                  <c:v>42074</c:v>
                </c:pt>
                <c:pt idx="43">
                  <c:v>42075</c:v>
                </c:pt>
                <c:pt idx="44">
                  <c:v>42076</c:v>
                </c:pt>
                <c:pt idx="45">
                  <c:v>42079</c:v>
                </c:pt>
                <c:pt idx="46">
                  <c:v>42080</c:v>
                </c:pt>
                <c:pt idx="47">
                  <c:v>42081</c:v>
                </c:pt>
                <c:pt idx="48">
                  <c:v>42082</c:v>
                </c:pt>
                <c:pt idx="49">
                  <c:v>42083</c:v>
                </c:pt>
                <c:pt idx="50">
                  <c:v>42086</c:v>
                </c:pt>
                <c:pt idx="51">
                  <c:v>42087</c:v>
                </c:pt>
                <c:pt idx="52">
                  <c:v>42088</c:v>
                </c:pt>
                <c:pt idx="53">
                  <c:v>42089</c:v>
                </c:pt>
                <c:pt idx="54">
                  <c:v>42090</c:v>
                </c:pt>
                <c:pt idx="55">
                  <c:v>42093</c:v>
                </c:pt>
                <c:pt idx="56">
                  <c:v>42094</c:v>
                </c:pt>
                <c:pt idx="57">
                  <c:v>42095</c:v>
                </c:pt>
                <c:pt idx="58">
                  <c:v>42096</c:v>
                </c:pt>
                <c:pt idx="59">
                  <c:v>42101</c:v>
                </c:pt>
                <c:pt idx="60">
                  <c:v>42102</c:v>
                </c:pt>
                <c:pt idx="61">
                  <c:v>42103</c:v>
                </c:pt>
                <c:pt idx="62">
                  <c:v>42104</c:v>
                </c:pt>
                <c:pt idx="63">
                  <c:v>42107</c:v>
                </c:pt>
                <c:pt idx="64">
                  <c:v>42108</c:v>
                </c:pt>
                <c:pt idx="65">
                  <c:v>42109</c:v>
                </c:pt>
                <c:pt idx="66">
                  <c:v>42110</c:v>
                </c:pt>
                <c:pt idx="67">
                  <c:v>42111</c:v>
                </c:pt>
                <c:pt idx="68">
                  <c:v>42114</c:v>
                </c:pt>
                <c:pt idx="69">
                  <c:v>42115</c:v>
                </c:pt>
                <c:pt idx="70">
                  <c:v>42116</c:v>
                </c:pt>
                <c:pt idx="71">
                  <c:v>42117</c:v>
                </c:pt>
                <c:pt idx="72">
                  <c:v>42118</c:v>
                </c:pt>
                <c:pt idx="73">
                  <c:v>42121</c:v>
                </c:pt>
                <c:pt idx="74">
                  <c:v>42122</c:v>
                </c:pt>
                <c:pt idx="75">
                  <c:v>42123</c:v>
                </c:pt>
                <c:pt idx="76">
                  <c:v>42124</c:v>
                </c:pt>
                <c:pt idx="77">
                  <c:v>42128</c:v>
                </c:pt>
                <c:pt idx="78">
                  <c:v>42129</c:v>
                </c:pt>
                <c:pt idx="79">
                  <c:v>42130</c:v>
                </c:pt>
                <c:pt idx="80">
                  <c:v>42131</c:v>
                </c:pt>
                <c:pt idx="81">
                  <c:v>42132</c:v>
                </c:pt>
                <c:pt idx="82">
                  <c:v>42135</c:v>
                </c:pt>
                <c:pt idx="83">
                  <c:v>42136</c:v>
                </c:pt>
                <c:pt idx="84">
                  <c:v>42137</c:v>
                </c:pt>
                <c:pt idx="85">
                  <c:v>42138</c:v>
                </c:pt>
                <c:pt idx="86">
                  <c:v>42139</c:v>
                </c:pt>
                <c:pt idx="87">
                  <c:v>42142</c:v>
                </c:pt>
                <c:pt idx="88">
                  <c:v>42143</c:v>
                </c:pt>
                <c:pt idx="89">
                  <c:v>42144</c:v>
                </c:pt>
                <c:pt idx="90">
                  <c:v>42145</c:v>
                </c:pt>
                <c:pt idx="91">
                  <c:v>42146</c:v>
                </c:pt>
                <c:pt idx="92">
                  <c:v>42149</c:v>
                </c:pt>
                <c:pt idx="93">
                  <c:v>42150</c:v>
                </c:pt>
                <c:pt idx="94">
                  <c:v>42151</c:v>
                </c:pt>
                <c:pt idx="95">
                  <c:v>42152</c:v>
                </c:pt>
                <c:pt idx="96">
                  <c:v>42153</c:v>
                </c:pt>
                <c:pt idx="97">
                  <c:v>42157</c:v>
                </c:pt>
                <c:pt idx="98">
                  <c:v>42158</c:v>
                </c:pt>
                <c:pt idx="99">
                  <c:v>42159</c:v>
                </c:pt>
                <c:pt idx="100">
                  <c:v>42160</c:v>
                </c:pt>
                <c:pt idx="101">
                  <c:v>42163</c:v>
                </c:pt>
                <c:pt idx="102">
                  <c:v>42164</c:v>
                </c:pt>
                <c:pt idx="103">
                  <c:v>42165</c:v>
                </c:pt>
                <c:pt idx="104">
                  <c:v>42166</c:v>
                </c:pt>
                <c:pt idx="105">
                  <c:v>42167</c:v>
                </c:pt>
                <c:pt idx="106">
                  <c:v>42170</c:v>
                </c:pt>
                <c:pt idx="107">
                  <c:v>42171</c:v>
                </c:pt>
                <c:pt idx="108">
                  <c:v>42172</c:v>
                </c:pt>
                <c:pt idx="109">
                  <c:v>42173</c:v>
                </c:pt>
                <c:pt idx="110">
                  <c:v>42174</c:v>
                </c:pt>
                <c:pt idx="111">
                  <c:v>42178</c:v>
                </c:pt>
                <c:pt idx="112">
                  <c:v>42179</c:v>
                </c:pt>
                <c:pt idx="113">
                  <c:v>42180</c:v>
                </c:pt>
                <c:pt idx="114">
                  <c:v>42181</c:v>
                </c:pt>
                <c:pt idx="115">
                  <c:v>42184</c:v>
                </c:pt>
                <c:pt idx="116">
                  <c:v>42185</c:v>
                </c:pt>
                <c:pt idx="117">
                  <c:v>42186</c:v>
                </c:pt>
                <c:pt idx="118">
                  <c:v>42187</c:v>
                </c:pt>
                <c:pt idx="119">
                  <c:v>42188</c:v>
                </c:pt>
                <c:pt idx="120">
                  <c:v>42191</c:v>
                </c:pt>
                <c:pt idx="121">
                  <c:v>42192</c:v>
                </c:pt>
                <c:pt idx="122">
                  <c:v>42193</c:v>
                </c:pt>
                <c:pt idx="123">
                  <c:v>42194</c:v>
                </c:pt>
                <c:pt idx="124">
                  <c:v>42195</c:v>
                </c:pt>
                <c:pt idx="125">
                  <c:v>42198</c:v>
                </c:pt>
                <c:pt idx="126">
                  <c:v>42199</c:v>
                </c:pt>
                <c:pt idx="127">
                  <c:v>42200</c:v>
                </c:pt>
                <c:pt idx="128">
                  <c:v>42201</c:v>
                </c:pt>
                <c:pt idx="129">
                  <c:v>42205</c:v>
                </c:pt>
                <c:pt idx="130">
                  <c:v>42206</c:v>
                </c:pt>
                <c:pt idx="131">
                  <c:v>42207</c:v>
                </c:pt>
                <c:pt idx="132">
                  <c:v>42208</c:v>
                </c:pt>
                <c:pt idx="133">
                  <c:v>42209</c:v>
                </c:pt>
                <c:pt idx="134">
                  <c:v>42212</c:v>
                </c:pt>
                <c:pt idx="135">
                  <c:v>42213</c:v>
                </c:pt>
                <c:pt idx="136">
                  <c:v>42214</c:v>
                </c:pt>
                <c:pt idx="137">
                  <c:v>42215</c:v>
                </c:pt>
                <c:pt idx="138">
                  <c:v>42216</c:v>
                </c:pt>
                <c:pt idx="139">
                  <c:v>42219</c:v>
                </c:pt>
                <c:pt idx="140">
                  <c:v>42220</c:v>
                </c:pt>
                <c:pt idx="141">
                  <c:v>42221</c:v>
                </c:pt>
                <c:pt idx="142">
                  <c:v>42222</c:v>
                </c:pt>
                <c:pt idx="143">
                  <c:v>42227</c:v>
                </c:pt>
                <c:pt idx="144">
                  <c:v>42228</c:v>
                </c:pt>
                <c:pt idx="145">
                  <c:v>42229</c:v>
                </c:pt>
                <c:pt idx="146">
                  <c:v>42230</c:v>
                </c:pt>
                <c:pt idx="147">
                  <c:v>42233</c:v>
                </c:pt>
                <c:pt idx="148">
                  <c:v>42234</c:v>
                </c:pt>
                <c:pt idx="149">
                  <c:v>42235</c:v>
                </c:pt>
                <c:pt idx="150">
                  <c:v>42236</c:v>
                </c:pt>
                <c:pt idx="151">
                  <c:v>42237</c:v>
                </c:pt>
                <c:pt idx="152">
                  <c:v>42240</c:v>
                </c:pt>
                <c:pt idx="153">
                  <c:v>42241</c:v>
                </c:pt>
                <c:pt idx="154">
                  <c:v>42242</c:v>
                </c:pt>
                <c:pt idx="155">
                  <c:v>42243</c:v>
                </c:pt>
                <c:pt idx="156">
                  <c:v>42244</c:v>
                </c:pt>
                <c:pt idx="157">
                  <c:v>42247</c:v>
                </c:pt>
                <c:pt idx="158">
                  <c:v>42248</c:v>
                </c:pt>
                <c:pt idx="159">
                  <c:v>42249</c:v>
                </c:pt>
                <c:pt idx="160">
                  <c:v>42254</c:v>
                </c:pt>
                <c:pt idx="161">
                  <c:v>42255</c:v>
                </c:pt>
                <c:pt idx="162">
                  <c:v>42256</c:v>
                </c:pt>
                <c:pt idx="163">
                  <c:v>42257</c:v>
                </c:pt>
                <c:pt idx="164">
                  <c:v>42261</c:v>
                </c:pt>
                <c:pt idx="165">
                  <c:v>42262</c:v>
                </c:pt>
                <c:pt idx="166">
                  <c:v>42263</c:v>
                </c:pt>
                <c:pt idx="167">
                  <c:v>42264</c:v>
                </c:pt>
                <c:pt idx="168">
                  <c:v>42265</c:v>
                </c:pt>
                <c:pt idx="169">
                  <c:v>42268</c:v>
                </c:pt>
                <c:pt idx="170">
                  <c:v>42269</c:v>
                </c:pt>
                <c:pt idx="171">
                  <c:v>42270</c:v>
                </c:pt>
                <c:pt idx="172">
                  <c:v>42272</c:v>
                </c:pt>
                <c:pt idx="173">
                  <c:v>42275</c:v>
                </c:pt>
                <c:pt idx="174">
                  <c:v>42276</c:v>
                </c:pt>
                <c:pt idx="175">
                  <c:v>42277</c:v>
                </c:pt>
                <c:pt idx="176">
                  <c:v>42285</c:v>
                </c:pt>
                <c:pt idx="177">
                  <c:v>42286</c:v>
                </c:pt>
                <c:pt idx="178">
                  <c:v>42289</c:v>
                </c:pt>
                <c:pt idx="179">
                  <c:v>42290</c:v>
                </c:pt>
                <c:pt idx="180">
                  <c:v>42291</c:v>
                </c:pt>
                <c:pt idx="181">
                  <c:v>42292</c:v>
                </c:pt>
                <c:pt idx="182">
                  <c:v>42293</c:v>
                </c:pt>
                <c:pt idx="183">
                  <c:v>42296</c:v>
                </c:pt>
                <c:pt idx="184">
                  <c:v>42297</c:v>
                </c:pt>
                <c:pt idx="185">
                  <c:v>42298</c:v>
                </c:pt>
                <c:pt idx="186">
                  <c:v>42299</c:v>
                </c:pt>
                <c:pt idx="187">
                  <c:v>42300</c:v>
                </c:pt>
                <c:pt idx="188">
                  <c:v>42303</c:v>
                </c:pt>
                <c:pt idx="189">
                  <c:v>42304</c:v>
                </c:pt>
                <c:pt idx="190">
                  <c:v>42305</c:v>
                </c:pt>
                <c:pt idx="191">
                  <c:v>42306</c:v>
                </c:pt>
                <c:pt idx="192">
                  <c:v>42307</c:v>
                </c:pt>
                <c:pt idx="193">
                  <c:v>42310</c:v>
                </c:pt>
                <c:pt idx="194">
                  <c:v>42311</c:v>
                </c:pt>
                <c:pt idx="195">
                  <c:v>42312</c:v>
                </c:pt>
                <c:pt idx="196">
                  <c:v>42313</c:v>
                </c:pt>
                <c:pt idx="197">
                  <c:v>42314</c:v>
                </c:pt>
                <c:pt idx="198">
                  <c:v>42317</c:v>
                </c:pt>
                <c:pt idx="199">
                  <c:v>42319</c:v>
                </c:pt>
                <c:pt idx="200">
                  <c:v>42320</c:v>
                </c:pt>
                <c:pt idx="201">
                  <c:v>42321</c:v>
                </c:pt>
                <c:pt idx="202">
                  <c:v>42324</c:v>
                </c:pt>
                <c:pt idx="203">
                  <c:v>42325</c:v>
                </c:pt>
                <c:pt idx="204">
                  <c:v>42326</c:v>
                </c:pt>
                <c:pt idx="205">
                  <c:v>42327</c:v>
                </c:pt>
                <c:pt idx="206">
                  <c:v>42328</c:v>
                </c:pt>
                <c:pt idx="207">
                  <c:v>42331</c:v>
                </c:pt>
                <c:pt idx="208">
                  <c:v>42332</c:v>
                </c:pt>
                <c:pt idx="209">
                  <c:v>42333</c:v>
                </c:pt>
                <c:pt idx="210">
                  <c:v>42334</c:v>
                </c:pt>
                <c:pt idx="211">
                  <c:v>42335</c:v>
                </c:pt>
                <c:pt idx="212">
                  <c:v>42338</c:v>
                </c:pt>
                <c:pt idx="213">
                  <c:v>42339</c:v>
                </c:pt>
                <c:pt idx="214">
                  <c:v>42340</c:v>
                </c:pt>
                <c:pt idx="215">
                  <c:v>42341</c:v>
                </c:pt>
                <c:pt idx="216">
                  <c:v>42342</c:v>
                </c:pt>
                <c:pt idx="217">
                  <c:v>42345</c:v>
                </c:pt>
                <c:pt idx="218">
                  <c:v>42346</c:v>
                </c:pt>
                <c:pt idx="219">
                  <c:v>42347</c:v>
                </c:pt>
                <c:pt idx="220">
                  <c:v>42348</c:v>
                </c:pt>
                <c:pt idx="221">
                  <c:v>42349</c:v>
                </c:pt>
                <c:pt idx="222">
                  <c:v>42352</c:v>
                </c:pt>
                <c:pt idx="223">
                  <c:v>42353</c:v>
                </c:pt>
                <c:pt idx="224">
                  <c:v>42354</c:v>
                </c:pt>
                <c:pt idx="225">
                  <c:v>42355</c:v>
                </c:pt>
                <c:pt idx="226">
                  <c:v>42356</c:v>
                </c:pt>
                <c:pt idx="227">
                  <c:v>42359</c:v>
                </c:pt>
                <c:pt idx="228">
                  <c:v>42360</c:v>
                </c:pt>
                <c:pt idx="229">
                  <c:v>42361</c:v>
                </c:pt>
                <c:pt idx="230">
                  <c:v>42362</c:v>
                </c:pt>
                <c:pt idx="231">
                  <c:v>42366</c:v>
                </c:pt>
                <c:pt idx="232">
                  <c:v>42367</c:v>
                </c:pt>
                <c:pt idx="233">
                  <c:v>42368</c:v>
                </c:pt>
                <c:pt idx="234">
                  <c:v>42369</c:v>
                </c:pt>
                <c:pt idx="235">
                  <c:v>42373</c:v>
                </c:pt>
                <c:pt idx="236">
                  <c:v>42374</c:v>
                </c:pt>
                <c:pt idx="237">
                  <c:v>42375</c:v>
                </c:pt>
                <c:pt idx="238">
                  <c:v>42376</c:v>
                </c:pt>
                <c:pt idx="239">
                  <c:v>42377</c:v>
                </c:pt>
                <c:pt idx="240">
                  <c:v>42380</c:v>
                </c:pt>
                <c:pt idx="241">
                  <c:v>42381</c:v>
                </c:pt>
                <c:pt idx="242">
                  <c:v>42382</c:v>
                </c:pt>
                <c:pt idx="243">
                  <c:v>42383</c:v>
                </c:pt>
                <c:pt idx="244">
                  <c:v>42384</c:v>
                </c:pt>
                <c:pt idx="245">
                  <c:v>42387</c:v>
                </c:pt>
                <c:pt idx="246">
                  <c:v>42388</c:v>
                </c:pt>
                <c:pt idx="247">
                  <c:v>42389</c:v>
                </c:pt>
                <c:pt idx="248">
                  <c:v>42390</c:v>
                </c:pt>
                <c:pt idx="249">
                  <c:v>42391</c:v>
                </c:pt>
                <c:pt idx="250">
                  <c:v>42394</c:v>
                </c:pt>
                <c:pt idx="251">
                  <c:v>42395</c:v>
                </c:pt>
                <c:pt idx="252">
                  <c:v>42396</c:v>
                </c:pt>
                <c:pt idx="253">
                  <c:v>42397</c:v>
                </c:pt>
                <c:pt idx="254">
                  <c:v>42398</c:v>
                </c:pt>
                <c:pt idx="255">
                  <c:v>42401</c:v>
                </c:pt>
                <c:pt idx="256">
                  <c:v>42402</c:v>
                </c:pt>
                <c:pt idx="257">
                  <c:v>42403</c:v>
                </c:pt>
                <c:pt idx="258">
                  <c:v>42404</c:v>
                </c:pt>
                <c:pt idx="259">
                  <c:v>42405</c:v>
                </c:pt>
                <c:pt idx="260">
                  <c:v>42415</c:v>
                </c:pt>
                <c:pt idx="261">
                  <c:v>42416</c:v>
                </c:pt>
                <c:pt idx="262">
                  <c:v>42417</c:v>
                </c:pt>
                <c:pt idx="263">
                  <c:v>42418</c:v>
                </c:pt>
                <c:pt idx="264">
                  <c:v>42419</c:v>
                </c:pt>
                <c:pt idx="265">
                  <c:v>42422</c:v>
                </c:pt>
                <c:pt idx="266">
                  <c:v>42423</c:v>
                </c:pt>
                <c:pt idx="267">
                  <c:v>42424</c:v>
                </c:pt>
                <c:pt idx="268">
                  <c:v>42425</c:v>
                </c:pt>
                <c:pt idx="269">
                  <c:v>42426</c:v>
                </c:pt>
                <c:pt idx="270">
                  <c:v>42429</c:v>
                </c:pt>
                <c:pt idx="271">
                  <c:v>42430</c:v>
                </c:pt>
                <c:pt idx="272">
                  <c:v>42431</c:v>
                </c:pt>
                <c:pt idx="273">
                  <c:v>42432</c:v>
                </c:pt>
                <c:pt idx="274">
                  <c:v>42433</c:v>
                </c:pt>
                <c:pt idx="275">
                  <c:v>42436</c:v>
                </c:pt>
                <c:pt idx="276">
                  <c:v>42437</c:v>
                </c:pt>
                <c:pt idx="277">
                  <c:v>42438</c:v>
                </c:pt>
                <c:pt idx="278">
                  <c:v>42439</c:v>
                </c:pt>
                <c:pt idx="279">
                  <c:v>42440</c:v>
                </c:pt>
                <c:pt idx="280">
                  <c:v>42443</c:v>
                </c:pt>
                <c:pt idx="281">
                  <c:v>42444</c:v>
                </c:pt>
                <c:pt idx="282">
                  <c:v>42445</c:v>
                </c:pt>
                <c:pt idx="283">
                  <c:v>42446</c:v>
                </c:pt>
                <c:pt idx="284">
                  <c:v>42447</c:v>
                </c:pt>
                <c:pt idx="285">
                  <c:v>42450</c:v>
                </c:pt>
                <c:pt idx="286">
                  <c:v>42451</c:v>
                </c:pt>
                <c:pt idx="287">
                  <c:v>42452</c:v>
                </c:pt>
                <c:pt idx="288">
                  <c:v>42453</c:v>
                </c:pt>
                <c:pt idx="289">
                  <c:v>42457</c:v>
                </c:pt>
                <c:pt idx="290">
                  <c:v>42458</c:v>
                </c:pt>
                <c:pt idx="291">
                  <c:v>42459</c:v>
                </c:pt>
                <c:pt idx="292">
                  <c:v>42460</c:v>
                </c:pt>
                <c:pt idx="293">
                  <c:v>42461</c:v>
                </c:pt>
                <c:pt idx="294">
                  <c:v>42465</c:v>
                </c:pt>
                <c:pt idx="295">
                  <c:v>42466</c:v>
                </c:pt>
                <c:pt idx="296">
                  <c:v>42467</c:v>
                </c:pt>
                <c:pt idx="297">
                  <c:v>42468</c:v>
                </c:pt>
                <c:pt idx="298">
                  <c:v>42471</c:v>
                </c:pt>
                <c:pt idx="299">
                  <c:v>42472</c:v>
                </c:pt>
                <c:pt idx="300">
                  <c:v>42473</c:v>
                </c:pt>
                <c:pt idx="301">
                  <c:v>42474</c:v>
                </c:pt>
                <c:pt idx="302">
                  <c:v>42475</c:v>
                </c:pt>
                <c:pt idx="303">
                  <c:v>42478</c:v>
                </c:pt>
                <c:pt idx="304">
                  <c:v>42479</c:v>
                </c:pt>
                <c:pt idx="305">
                  <c:v>42480</c:v>
                </c:pt>
                <c:pt idx="306">
                  <c:v>42481</c:v>
                </c:pt>
                <c:pt idx="307">
                  <c:v>42482</c:v>
                </c:pt>
                <c:pt idx="308">
                  <c:v>42485</c:v>
                </c:pt>
                <c:pt idx="309">
                  <c:v>42486</c:v>
                </c:pt>
                <c:pt idx="310">
                  <c:v>42487</c:v>
                </c:pt>
                <c:pt idx="311">
                  <c:v>42488</c:v>
                </c:pt>
                <c:pt idx="312">
                  <c:v>42489</c:v>
                </c:pt>
                <c:pt idx="313">
                  <c:v>42493</c:v>
                </c:pt>
                <c:pt idx="314">
                  <c:v>42494</c:v>
                </c:pt>
                <c:pt idx="315">
                  <c:v>42495</c:v>
                </c:pt>
                <c:pt idx="316">
                  <c:v>42496</c:v>
                </c:pt>
                <c:pt idx="317">
                  <c:v>42499</c:v>
                </c:pt>
                <c:pt idx="318">
                  <c:v>42500</c:v>
                </c:pt>
                <c:pt idx="319">
                  <c:v>42501</c:v>
                </c:pt>
                <c:pt idx="320">
                  <c:v>42502</c:v>
                </c:pt>
                <c:pt idx="321">
                  <c:v>42503</c:v>
                </c:pt>
                <c:pt idx="322">
                  <c:v>42506</c:v>
                </c:pt>
                <c:pt idx="323">
                  <c:v>42507</c:v>
                </c:pt>
                <c:pt idx="324">
                  <c:v>42508</c:v>
                </c:pt>
                <c:pt idx="325">
                  <c:v>42509</c:v>
                </c:pt>
                <c:pt idx="326">
                  <c:v>42510</c:v>
                </c:pt>
                <c:pt idx="327">
                  <c:v>42513</c:v>
                </c:pt>
                <c:pt idx="328">
                  <c:v>42514</c:v>
                </c:pt>
                <c:pt idx="329">
                  <c:v>42515</c:v>
                </c:pt>
                <c:pt idx="330">
                  <c:v>42516</c:v>
                </c:pt>
                <c:pt idx="331">
                  <c:v>42517</c:v>
                </c:pt>
                <c:pt idx="332">
                  <c:v>42520</c:v>
                </c:pt>
                <c:pt idx="333">
                  <c:v>42521</c:v>
                </c:pt>
                <c:pt idx="334">
                  <c:v>42522</c:v>
                </c:pt>
                <c:pt idx="335">
                  <c:v>42523</c:v>
                </c:pt>
                <c:pt idx="336">
                  <c:v>42524</c:v>
                </c:pt>
                <c:pt idx="337">
                  <c:v>42527</c:v>
                </c:pt>
                <c:pt idx="338">
                  <c:v>42528</c:v>
                </c:pt>
                <c:pt idx="339">
                  <c:v>42529</c:v>
                </c:pt>
                <c:pt idx="340">
                  <c:v>42534</c:v>
                </c:pt>
                <c:pt idx="341">
                  <c:v>42535</c:v>
                </c:pt>
                <c:pt idx="342">
                  <c:v>42536</c:v>
                </c:pt>
                <c:pt idx="343">
                  <c:v>42537</c:v>
                </c:pt>
                <c:pt idx="344">
                  <c:v>42538</c:v>
                </c:pt>
                <c:pt idx="345">
                  <c:v>42541</c:v>
                </c:pt>
                <c:pt idx="346">
                  <c:v>42542</c:v>
                </c:pt>
                <c:pt idx="347">
                  <c:v>42543</c:v>
                </c:pt>
                <c:pt idx="348">
                  <c:v>42544</c:v>
                </c:pt>
                <c:pt idx="349">
                  <c:v>42545</c:v>
                </c:pt>
                <c:pt idx="350">
                  <c:v>42548</c:v>
                </c:pt>
                <c:pt idx="351">
                  <c:v>42549</c:v>
                </c:pt>
                <c:pt idx="352">
                  <c:v>42550</c:v>
                </c:pt>
                <c:pt idx="353">
                  <c:v>42551</c:v>
                </c:pt>
                <c:pt idx="354">
                  <c:v>42552</c:v>
                </c:pt>
                <c:pt idx="355">
                  <c:v>42555</c:v>
                </c:pt>
                <c:pt idx="356">
                  <c:v>42556</c:v>
                </c:pt>
                <c:pt idx="357">
                  <c:v>42558</c:v>
                </c:pt>
                <c:pt idx="358">
                  <c:v>42559</c:v>
                </c:pt>
                <c:pt idx="359">
                  <c:v>42562</c:v>
                </c:pt>
                <c:pt idx="360">
                  <c:v>42563</c:v>
                </c:pt>
                <c:pt idx="361">
                  <c:v>42564</c:v>
                </c:pt>
                <c:pt idx="362">
                  <c:v>42565</c:v>
                </c:pt>
                <c:pt idx="363">
                  <c:v>42566</c:v>
                </c:pt>
                <c:pt idx="364">
                  <c:v>42569</c:v>
                </c:pt>
                <c:pt idx="365">
                  <c:v>42570</c:v>
                </c:pt>
                <c:pt idx="366">
                  <c:v>42571</c:v>
                </c:pt>
                <c:pt idx="367">
                  <c:v>42572</c:v>
                </c:pt>
                <c:pt idx="368">
                  <c:v>42573</c:v>
                </c:pt>
                <c:pt idx="369">
                  <c:v>42576</c:v>
                </c:pt>
                <c:pt idx="370">
                  <c:v>42577</c:v>
                </c:pt>
                <c:pt idx="371">
                  <c:v>42578</c:v>
                </c:pt>
                <c:pt idx="372">
                  <c:v>42579</c:v>
                </c:pt>
                <c:pt idx="373">
                  <c:v>42580</c:v>
                </c:pt>
                <c:pt idx="374">
                  <c:v>42583</c:v>
                </c:pt>
                <c:pt idx="375">
                  <c:v>42584</c:v>
                </c:pt>
                <c:pt idx="376">
                  <c:v>42585</c:v>
                </c:pt>
                <c:pt idx="377">
                  <c:v>42586</c:v>
                </c:pt>
                <c:pt idx="378">
                  <c:v>42587</c:v>
                </c:pt>
                <c:pt idx="379">
                  <c:v>42590</c:v>
                </c:pt>
                <c:pt idx="380">
                  <c:v>42592</c:v>
                </c:pt>
                <c:pt idx="381">
                  <c:v>42593</c:v>
                </c:pt>
                <c:pt idx="382">
                  <c:v>42594</c:v>
                </c:pt>
                <c:pt idx="383">
                  <c:v>42597</c:v>
                </c:pt>
                <c:pt idx="384">
                  <c:v>42598</c:v>
                </c:pt>
                <c:pt idx="385">
                  <c:v>42599</c:v>
                </c:pt>
                <c:pt idx="386">
                  <c:v>42600</c:v>
                </c:pt>
                <c:pt idx="387">
                  <c:v>42601</c:v>
                </c:pt>
                <c:pt idx="388">
                  <c:v>42604</c:v>
                </c:pt>
                <c:pt idx="389">
                  <c:v>42605</c:v>
                </c:pt>
                <c:pt idx="390">
                  <c:v>42606</c:v>
                </c:pt>
                <c:pt idx="391">
                  <c:v>42607</c:v>
                </c:pt>
                <c:pt idx="392">
                  <c:v>42608</c:v>
                </c:pt>
                <c:pt idx="393">
                  <c:v>42611</c:v>
                </c:pt>
                <c:pt idx="394">
                  <c:v>42612</c:v>
                </c:pt>
                <c:pt idx="395">
                  <c:v>42613</c:v>
                </c:pt>
                <c:pt idx="396">
                  <c:v>42614</c:v>
                </c:pt>
                <c:pt idx="397">
                  <c:v>42615</c:v>
                </c:pt>
                <c:pt idx="398">
                  <c:v>42618</c:v>
                </c:pt>
                <c:pt idx="399">
                  <c:v>42619</c:v>
                </c:pt>
                <c:pt idx="400">
                  <c:v>42620</c:v>
                </c:pt>
                <c:pt idx="401">
                  <c:v>42621</c:v>
                </c:pt>
                <c:pt idx="402">
                  <c:v>42622</c:v>
                </c:pt>
                <c:pt idx="403">
                  <c:v>42626</c:v>
                </c:pt>
                <c:pt idx="404">
                  <c:v>42627</c:v>
                </c:pt>
                <c:pt idx="405">
                  <c:v>42632</c:v>
                </c:pt>
                <c:pt idx="406">
                  <c:v>42633</c:v>
                </c:pt>
                <c:pt idx="407">
                  <c:v>42634</c:v>
                </c:pt>
                <c:pt idx="408">
                  <c:v>42635</c:v>
                </c:pt>
                <c:pt idx="409">
                  <c:v>42636</c:v>
                </c:pt>
                <c:pt idx="410">
                  <c:v>42639</c:v>
                </c:pt>
                <c:pt idx="411">
                  <c:v>42640</c:v>
                </c:pt>
                <c:pt idx="412">
                  <c:v>42641</c:v>
                </c:pt>
                <c:pt idx="413">
                  <c:v>42642</c:v>
                </c:pt>
                <c:pt idx="414">
                  <c:v>42643</c:v>
                </c:pt>
                <c:pt idx="415">
                  <c:v>42653</c:v>
                </c:pt>
                <c:pt idx="416">
                  <c:v>42654</c:v>
                </c:pt>
                <c:pt idx="417">
                  <c:v>42655</c:v>
                </c:pt>
                <c:pt idx="418">
                  <c:v>42656</c:v>
                </c:pt>
                <c:pt idx="419">
                  <c:v>42657</c:v>
                </c:pt>
                <c:pt idx="420">
                  <c:v>42660</c:v>
                </c:pt>
                <c:pt idx="421">
                  <c:v>42661</c:v>
                </c:pt>
                <c:pt idx="422">
                  <c:v>42662</c:v>
                </c:pt>
                <c:pt idx="423">
                  <c:v>42663</c:v>
                </c:pt>
                <c:pt idx="424">
                  <c:v>42664</c:v>
                </c:pt>
                <c:pt idx="425">
                  <c:v>42667</c:v>
                </c:pt>
                <c:pt idx="426">
                  <c:v>42668</c:v>
                </c:pt>
                <c:pt idx="427">
                  <c:v>42669</c:v>
                </c:pt>
                <c:pt idx="428">
                  <c:v>42670</c:v>
                </c:pt>
                <c:pt idx="429">
                  <c:v>42671</c:v>
                </c:pt>
                <c:pt idx="430">
                  <c:v>42674</c:v>
                </c:pt>
                <c:pt idx="431">
                  <c:v>42675</c:v>
                </c:pt>
                <c:pt idx="432">
                  <c:v>42676</c:v>
                </c:pt>
                <c:pt idx="433">
                  <c:v>42677</c:v>
                </c:pt>
                <c:pt idx="434">
                  <c:v>42678</c:v>
                </c:pt>
                <c:pt idx="435">
                  <c:v>42681</c:v>
                </c:pt>
                <c:pt idx="436">
                  <c:v>42682</c:v>
                </c:pt>
                <c:pt idx="437">
                  <c:v>42683</c:v>
                </c:pt>
                <c:pt idx="438">
                  <c:v>42684</c:v>
                </c:pt>
                <c:pt idx="439">
                  <c:v>42685</c:v>
                </c:pt>
                <c:pt idx="440">
                  <c:v>42688</c:v>
                </c:pt>
                <c:pt idx="441">
                  <c:v>42689</c:v>
                </c:pt>
                <c:pt idx="442">
                  <c:v>42690</c:v>
                </c:pt>
                <c:pt idx="443">
                  <c:v>42691</c:v>
                </c:pt>
                <c:pt idx="444">
                  <c:v>42692</c:v>
                </c:pt>
                <c:pt idx="445">
                  <c:v>42695</c:v>
                </c:pt>
                <c:pt idx="446">
                  <c:v>42696</c:v>
                </c:pt>
                <c:pt idx="447">
                  <c:v>42697</c:v>
                </c:pt>
                <c:pt idx="448">
                  <c:v>42698</c:v>
                </c:pt>
                <c:pt idx="449">
                  <c:v>42699</c:v>
                </c:pt>
                <c:pt idx="450">
                  <c:v>42702</c:v>
                </c:pt>
                <c:pt idx="451">
                  <c:v>42703</c:v>
                </c:pt>
                <c:pt idx="452">
                  <c:v>42704</c:v>
                </c:pt>
                <c:pt idx="453">
                  <c:v>42705</c:v>
                </c:pt>
                <c:pt idx="454">
                  <c:v>42706</c:v>
                </c:pt>
                <c:pt idx="455">
                  <c:v>42709</c:v>
                </c:pt>
                <c:pt idx="456">
                  <c:v>42710</c:v>
                </c:pt>
                <c:pt idx="457">
                  <c:v>42711</c:v>
                </c:pt>
                <c:pt idx="458">
                  <c:v>42712</c:v>
                </c:pt>
                <c:pt idx="459">
                  <c:v>42713</c:v>
                </c:pt>
                <c:pt idx="460">
                  <c:v>42716</c:v>
                </c:pt>
                <c:pt idx="461">
                  <c:v>42717</c:v>
                </c:pt>
                <c:pt idx="462">
                  <c:v>42718</c:v>
                </c:pt>
                <c:pt idx="463">
                  <c:v>42719</c:v>
                </c:pt>
                <c:pt idx="464">
                  <c:v>42720</c:v>
                </c:pt>
                <c:pt idx="465">
                  <c:v>42723</c:v>
                </c:pt>
                <c:pt idx="466">
                  <c:v>42724</c:v>
                </c:pt>
                <c:pt idx="467">
                  <c:v>42725</c:v>
                </c:pt>
                <c:pt idx="468">
                  <c:v>42726</c:v>
                </c:pt>
                <c:pt idx="469">
                  <c:v>42727</c:v>
                </c:pt>
                <c:pt idx="470">
                  <c:v>42731</c:v>
                </c:pt>
                <c:pt idx="471">
                  <c:v>42732</c:v>
                </c:pt>
                <c:pt idx="472">
                  <c:v>42733</c:v>
                </c:pt>
                <c:pt idx="473">
                  <c:v>42734</c:v>
                </c:pt>
                <c:pt idx="474">
                  <c:v>42738</c:v>
                </c:pt>
                <c:pt idx="475">
                  <c:v>42739</c:v>
                </c:pt>
                <c:pt idx="476">
                  <c:v>42740</c:v>
                </c:pt>
                <c:pt idx="477">
                  <c:v>42741</c:v>
                </c:pt>
                <c:pt idx="478">
                  <c:v>42744</c:v>
                </c:pt>
                <c:pt idx="479">
                  <c:v>42745</c:v>
                </c:pt>
                <c:pt idx="480">
                  <c:v>42746</c:v>
                </c:pt>
                <c:pt idx="481">
                  <c:v>42747</c:v>
                </c:pt>
                <c:pt idx="482">
                  <c:v>42748</c:v>
                </c:pt>
                <c:pt idx="483">
                  <c:v>42751</c:v>
                </c:pt>
                <c:pt idx="484">
                  <c:v>42752</c:v>
                </c:pt>
                <c:pt idx="485">
                  <c:v>42753</c:v>
                </c:pt>
                <c:pt idx="486">
                  <c:v>42754</c:v>
                </c:pt>
                <c:pt idx="487">
                  <c:v>42755</c:v>
                </c:pt>
                <c:pt idx="488">
                  <c:v>42758</c:v>
                </c:pt>
                <c:pt idx="489">
                  <c:v>42759</c:v>
                </c:pt>
                <c:pt idx="490">
                  <c:v>42760</c:v>
                </c:pt>
                <c:pt idx="491">
                  <c:v>42761</c:v>
                </c:pt>
                <c:pt idx="492">
                  <c:v>42769</c:v>
                </c:pt>
                <c:pt idx="493">
                  <c:v>42772</c:v>
                </c:pt>
                <c:pt idx="494">
                  <c:v>42773</c:v>
                </c:pt>
                <c:pt idx="495">
                  <c:v>42774</c:v>
                </c:pt>
                <c:pt idx="496">
                  <c:v>42775</c:v>
                </c:pt>
                <c:pt idx="497">
                  <c:v>42776</c:v>
                </c:pt>
                <c:pt idx="498">
                  <c:v>42779</c:v>
                </c:pt>
                <c:pt idx="499">
                  <c:v>42780</c:v>
                </c:pt>
                <c:pt idx="500">
                  <c:v>42781</c:v>
                </c:pt>
                <c:pt idx="501">
                  <c:v>42782</c:v>
                </c:pt>
                <c:pt idx="502">
                  <c:v>42783</c:v>
                </c:pt>
                <c:pt idx="503">
                  <c:v>42786</c:v>
                </c:pt>
                <c:pt idx="504">
                  <c:v>42787</c:v>
                </c:pt>
                <c:pt idx="505">
                  <c:v>42788</c:v>
                </c:pt>
                <c:pt idx="506">
                  <c:v>42789</c:v>
                </c:pt>
                <c:pt idx="507">
                  <c:v>42790</c:v>
                </c:pt>
                <c:pt idx="508">
                  <c:v>42793</c:v>
                </c:pt>
                <c:pt idx="509">
                  <c:v>42794</c:v>
                </c:pt>
                <c:pt idx="510">
                  <c:v>42795</c:v>
                </c:pt>
                <c:pt idx="511">
                  <c:v>42796</c:v>
                </c:pt>
                <c:pt idx="512">
                  <c:v>42797</c:v>
                </c:pt>
                <c:pt idx="513">
                  <c:v>42800</c:v>
                </c:pt>
                <c:pt idx="514">
                  <c:v>42801</c:v>
                </c:pt>
                <c:pt idx="515">
                  <c:v>42802</c:v>
                </c:pt>
                <c:pt idx="516">
                  <c:v>42803</c:v>
                </c:pt>
                <c:pt idx="517">
                  <c:v>42804</c:v>
                </c:pt>
                <c:pt idx="518">
                  <c:v>42807</c:v>
                </c:pt>
                <c:pt idx="519">
                  <c:v>42808</c:v>
                </c:pt>
                <c:pt idx="520">
                  <c:v>42809</c:v>
                </c:pt>
                <c:pt idx="521">
                  <c:v>42810</c:v>
                </c:pt>
                <c:pt idx="522">
                  <c:v>42811</c:v>
                </c:pt>
                <c:pt idx="523">
                  <c:v>42814</c:v>
                </c:pt>
                <c:pt idx="524">
                  <c:v>42815</c:v>
                </c:pt>
                <c:pt idx="525">
                  <c:v>42816</c:v>
                </c:pt>
                <c:pt idx="526">
                  <c:v>42817</c:v>
                </c:pt>
                <c:pt idx="527">
                  <c:v>42818</c:v>
                </c:pt>
                <c:pt idx="528">
                  <c:v>42821</c:v>
                </c:pt>
                <c:pt idx="529">
                  <c:v>42822</c:v>
                </c:pt>
                <c:pt idx="530">
                  <c:v>42823</c:v>
                </c:pt>
                <c:pt idx="531">
                  <c:v>42824</c:v>
                </c:pt>
                <c:pt idx="532">
                  <c:v>42825</c:v>
                </c:pt>
                <c:pt idx="533">
                  <c:v>42830</c:v>
                </c:pt>
                <c:pt idx="534">
                  <c:v>42831</c:v>
                </c:pt>
                <c:pt idx="535">
                  <c:v>42832</c:v>
                </c:pt>
                <c:pt idx="536">
                  <c:v>42835</c:v>
                </c:pt>
                <c:pt idx="537">
                  <c:v>42836</c:v>
                </c:pt>
                <c:pt idx="538">
                  <c:v>42837</c:v>
                </c:pt>
                <c:pt idx="539">
                  <c:v>42838</c:v>
                </c:pt>
                <c:pt idx="540">
                  <c:v>42842</c:v>
                </c:pt>
                <c:pt idx="541">
                  <c:v>42843</c:v>
                </c:pt>
                <c:pt idx="542">
                  <c:v>42844</c:v>
                </c:pt>
                <c:pt idx="543">
                  <c:v>42845</c:v>
                </c:pt>
                <c:pt idx="544">
                  <c:v>42846</c:v>
                </c:pt>
                <c:pt idx="545">
                  <c:v>42849</c:v>
                </c:pt>
                <c:pt idx="546">
                  <c:v>42850</c:v>
                </c:pt>
                <c:pt idx="547">
                  <c:v>42851</c:v>
                </c:pt>
                <c:pt idx="548">
                  <c:v>42852</c:v>
                </c:pt>
                <c:pt idx="549">
                  <c:v>42853</c:v>
                </c:pt>
                <c:pt idx="550">
                  <c:v>42857</c:v>
                </c:pt>
                <c:pt idx="551">
                  <c:v>42858</c:v>
                </c:pt>
                <c:pt idx="552">
                  <c:v>42859</c:v>
                </c:pt>
                <c:pt idx="553">
                  <c:v>42860</c:v>
                </c:pt>
                <c:pt idx="554">
                  <c:v>42863</c:v>
                </c:pt>
                <c:pt idx="555">
                  <c:v>42864</c:v>
                </c:pt>
                <c:pt idx="556">
                  <c:v>42866</c:v>
                </c:pt>
                <c:pt idx="557">
                  <c:v>42867</c:v>
                </c:pt>
                <c:pt idx="558">
                  <c:v>42870</c:v>
                </c:pt>
                <c:pt idx="559">
                  <c:v>42871</c:v>
                </c:pt>
                <c:pt idx="560">
                  <c:v>42872</c:v>
                </c:pt>
                <c:pt idx="561">
                  <c:v>42873</c:v>
                </c:pt>
                <c:pt idx="562">
                  <c:v>42874</c:v>
                </c:pt>
                <c:pt idx="563">
                  <c:v>42877</c:v>
                </c:pt>
                <c:pt idx="564">
                  <c:v>42878</c:v>
                </c:pt>
                <c:pt idx="565">
                  <c:v>42879</c:v>
                </c:pt>
                <c:pt idx="566">
                  <c:v>42880</c:v>
                </c:pt>
                <c:pt idx="567">
                  <c:v>42881</c:v>
                </c:pt>
                <c:pt idx="568">
                  <c:v>42886</c:v>
                </c:pt>
                <c:pt idx="569">
                  <c:v>42887</c:v>
                </c:pt>
                <c:pt idx="570">
                  <c:v>42888</c:v>
                </c:pt>
                <c:pt idx="571">
                  <c:v>42891</c:v>
                </c:pt>
                <c:pt idx="572">
                  <c:v>42892</c:v>
                </c:pt>
                <c:pt idx="573">
                  <c:v>42893</c:v>
                </c:pt>
                <c:pt idx="574">
                  <c:v>42894</c:v>
                </c:pt>
                <c:pt idx="575">
                  <c:v>42895</c:v>
                </c:pt>
                <c:pt idx="576">
                  <c:v>42898</c:v>
                </c:pt>
                <c:pt idx="577">
                  <c:v>42899</c:v>
                </c:pt>
                <c:pt idx="578">
                  <c:v>42900</c:v>
                </c:pt>
                <c:pt idx="579">
                  <c:v>42901</c:v>
                </c:pt>
                <c:pt idx="580">
                  <c:v>42902</c:v>
                </c:pt>
                <c:pt idx="581">
                  <c:v>42905</c:v>
                </c:pt>
                <c:pt idx="582">
                  <c:v>42906</c:v>
                </c:pt>
                <c:pt idx="583">
                  <c:v>42907</c:v>
                </c:pt>
                <c:pt idx="584">
                  <c:v>42908</c:v>
                </c:pt>
                <c:pt idx="585">
                  <c:v>42909</c:v>
                </c:pt>
                <c:pt idx="586">
                  <c:v>42913</c:v>
                </c:pt>
                <c:pt idx="587">
                  <c:v>42914</c:v>
                </c:pt>
                <c:pt idx="588">
                  <c:v>42915</c:v>
                </c:pt>
                <c:pt idx="589">
                  <c:v>42916</c:v>
                </c:pt>
                <c:pt idx="590">
                  <c:v>42919</c:v>
                </c:pt>
                <c:pt idx="591">
                  <c:v>42920</c:v>
                </c:pt>
                <c:pt idx="592">
                  <c:v>42921</c:v>
                </c:pt>
                <c:pt idx="593">
                  <c:v>42922</c:v>
                </c:pt>
                <c:pt idx="594">
                  <c:v>42923</c:v>
                </c:pt>
                <c:pt idx="595">
                  <c:v>42926</c:v>
                </c:pt>
                <c:pt idx="596">
                  <c:v>42927</c:v>
                </c:pt>
                <c:pt idx="597">
                  <c:v>42928</c:v>
                </c:pt>
                <c:pt idx="598">
                  <c:v>42929</c:v>
                </c:pt>
                <c:pt idx="599">
                  <c:v>42930</c:v>
                </c:pt>
                <c:pt idx="600">
                  <c:v>42933</c:v>
                </c:pt>
                <c:pt idx="601">
                  <c:v>42934</c:v>
                </c:pt>
                <c:pt idx="602">
                  <c:v>42935</c:v>
                </c:pt>
                <c:pt idx="603">
                  <c:v>42936</c:v>
                </c:pt>
                <c:pt idx="604">
                  <c:v>42937</c:v>
                </c:pt>
                <c:pt idx="605">
                  <c:v>42940</c:v>
                </c:pt>
                <c:pt idx="606">
                  <c:v>42941</c:v>
                </c:pt>
                <c:pt idx="607">
                  <c:v>42942</c:v>
                </c:pt>
                <c:pt idx="608">
                  <c:v>42943</c:v>
                </c:pt>
                <c:pt idx="609">
                  <c:v>42944</c:v>
                </c:pt>
                <c:pt idx="610">
                  <c:v>42947</c:v>
                </c:pt>
                <c:pt idx="611">
                  <c:v>42948</c:v>
                </c:pt>
                <c:pt idx="612">
                  <c:v>42949</c:v>
                </c:pt>
                <c:pt idx="613">
                  <c:v>42950</c:v>
                </c:pt>
                <c:pt idx="614">
                  <c:v>42951</c:v>
                </c:pt>
                <c:pt idx="615">
                  <c:v>42954</c:v>
                </c:pt>
                <c:pt idx="616">
                  <c:v>42955</c:v>
                </c:pt>
                <c:pt idx="617">
                  <c:v>42957</c:v>
                </c:pt>
                <c:pt idx="618">
                  <c:v>42958</c:v>
                </c:pt>
                <c:pt idx="619">
                  <c:v>42961</c:v>
                </c:pt>
                <c:pt idx="620">
                  <c:v>42962</c:v>
                </c:pt>
                <c:pt idx="621">
                  <c:v>42963</c:v>
                </c:pt>
                <c:pt idx="622">
                  <c:v>42964</c:v>
                </c:pt>
                <c:pt idx="623">
                  <c:v>42965</c:v>
                </c:pt>
                <c:pt idx="624">
                  <c:v>42968</c:v>
                </c:pt>
                <c:pt idx="625">
                  <c:v>42969</c:v>
                </c:pt>
                <c:pt idx="626">
                  <c:v>42970</c:v>
                </c:pt>
                <c:pt idx="627">
                  <c:v>42971</c:v>
                </c:pt>
                <c:pt idx="628">
                  <c:v>42972</c:v>
                </c:pt>
                <c:pt idx="629">
                  <c:v>42975</c:v>
                </c:pt>
                <c:pt idx="630">
                  <c:v>42976</c:v>
                </c:pt>
                <c:pt idx="631">
                  <c:v>42977</c:v>
                </c:pt>
                <c:pt idx="632">
                  <c:v>42978</c:v>
                </c:pt>
                <c:pt idx="633">
                  <c:v>42982</c:v>
                </c:pt>
                <c:pt idx="634">
                  <c:v>42983</c:v>
                </c:pt>
                <c:pt idx="635">
                  <c:v>42984</c:v>
                </c:pt>
                <c:pt idx="636">
                  <c:v>42985</c:v>
                </c:pt>
                <c:pt idx="637">
                  <c:v>42986</c:v>
                </c:pt>
                <c:pt idx="638">
                  <c:v>42989</c:v>
                </c:pt>
                <c:pt idx="639">
                  <c:v>42990</c:v>
                </c:pt>
                <c:pt idx="640">
                  <c:v>42991</c:v>
                </c:pt>
                <c:pt idx="641">
                  <c:v>42992</c:v>
                </c:pt>
                <c:pt idx="642">
                  <c:v>42993</c:v>
                </c:pt>
                <c:pt idx="643">
                  <c:v>42996</c:v>
                </c:pt>
                <c:pt idx="644">
                  <c:v>42997</c:v>
                </c:pt>
                <c:pt idx="645">
                  <c:v>42998</c:v>
                </c:pt>
                <c:pt idx="646">
                  <c:v>42999</c:v>
                </c:pt>
                <c:pt idx="647">
                  <c:v>43000</c:v>
                </c:pt>
                <c:pt idx="648">
                  <c:v>43003</c:v>
                </c:pt>
                <c:pt idx="649">
                  <c:v>43004</c:v>
                </c:pt>
                <c:pt idx="650">
                  <c:v>43005</c:v>
                </c:pt>
                <c:pt idx="651">
                  <c:v>43006</c:v>
                </c:pt>
                <c:pt idx="652">
                  <c:v>43007</c:v>
                </c:pt>
                <c:pt idx="653">
                  <c:v>43017</c:v>
                </c:pt>
                <c:pt idx="654">
                  <c:v>43018</c:v>
                </c:pt>
                <c:pt idx="655">
                  <c:v>43019</c:v>
                </c:pt>
                <c:pt idx="656">
                  <c:v>43020</c:v>
                </c:pt>
                <c:pt idx="657">
                  <c:v>43021</c:v>
                </c:pt>
                <c:pt idx="658">
                  <c:v>43024</c:v>
                </c:pt>
                <c:pt idx="659">
                  <c:v>43025</c:v>
                </c:pt>
                <c:pt idx="660">
                  <c:v>43027</c:v>
                </c:pt>
                <c:pt idx="661">
                  <c:v>43028</c:v>
                </c:pt>
                <c:pt idx="662">
                  <c:v>43031</c:v>
                </c:pt>
                <c:pt idx="663">
                  <c:v>43032</c:v>
                </c:pt>
                <c:pt idx="664">
                  <c:v>43033</c:v>
                </c:pt>
                <c:pt idx="665">
                  <c:v>43034</c:v>
                </c:pt>
                <c:pt idx="666">
                  <c:v>43035</c:v>
                </c:pt>
                <c:pt idx="667">
                  <c:v>43038</c:v>
                </c:pt>
                <c:pt idx="668">
                  <c:v>43039</c:v>
                </c:pt>
                <c:pt idx="669">
                  <c:v>43040</c:v>
                </c:pt>
                <c:pt idx="670">
                  <c:v>43041</c:v>
                </c:pt>
                <c:pt idx="671">
                  <c:v>43042</c:v>
                </c:pt>
                <c:pt idx="672">
                  <c:v>43045</c:v>
                </c:pt>
                <c:pt idx="673">
                  <c:v>43046</c:v>
                </c:pt>
                <c:pt idx="674">
                  <c:v>43047</c:v>
                </c:pt>
                <c:pt idx="675">
                  <c:v>43048</c:v>
                </c:pt>
                <c:pt idx="676">
                  <c:v>43049</c:v>
                </c:pt>
                <c:pt idx="677">
                  <c:v>43052</c:v>
                </c:pt>
                <c:pt idx="678">
                  <c:v>43053</c:v>
                </c:pt>
                <c:pt idx="679">
                  <c:v>43054</c:v>
                </c:pt>
                <c:pt idx="680">
                  <c:v>43055</c:v>
                </c:pt>
                <c:pt idx="681">
                  <c:v>43056</c:v>
                </c:pt>
                <c:pt idx="682">
                  <c:v>43059</c:v>
                </c:pt>
                <c:pt idx="683">
                  <c:v>43060</c:v>
                </c:pt>
                <c:pt idx="684">
                  <c:v>43061</c:v>
                </c:pt>
                <c:pt idx="685">
                  <c:v>43062</c:v>
                </c:pt>
                <c:pt idx="686">
                  <c:v>43063</c:v>
                </c:pt>
                <c:pt idx="687">
                  <c:v>43066</c:v>
                </c:pt>
                <c:pt idx="688">
                  <c:v>43067</c:v>
                </c:pt>
                <c:pt idx="689">
                  <c:v>43068</c:v>
                </c:pt>
                <c:pt idx="690">
                  <c:v>43069</c:v>
                </c:pt>
                <c:pt idx="691">
                  <c:v>43070</c:v>
                </c:pt>
                <c:pt idx="692">
                  <c:v>43073</c:v>
                </c:pt>
                <c:pt idx="693">
                  <c:v>43074</c:v>
                </c:pt>
                <c:pt idx="694">
                  <c:v>43075</c:v>
                </c:pt>
                <c:pt idx="695">
                  <c:v>43076</c:v>
                </c:pt>
                <c:pt idx="696">
                  <c:v>43077</c:v>
                </c:pt>
                <c:pt idx="697">
                  <c:v>43080</c:v>
                </c:pt>
                <c:pt idx="698">
                  <c:v>43081</c:v>
                </c:pt>
                <c:pt idx="699">
                  <c:v>43082</c:v>
                </c:pt>
                <c:pt idx="700">
                  <c:v>43083</c:v>
                </c:pt>
                <c:pt idx="701">
                  <c:v>43084</c:v>
                </c:pt>
                <c:pt idx="702">
                  <c:v>43087</c:v>
                </c:pt>
                <c:pt idx="703">
                  <c:v>43088</c:v>
                </c:pt>
                <c:pt idx="704">
                  <c:v>43089</c:v>
                </c:pt>
                <c:pt idx="705">
                  <c:v>43090</c:v>
                </c:pt>
                <c:pt idx="706">
                  <c:v>43091</c:v>
                </c:pt>
                <c:pt idx="707">
                  <c:v>43095</c:v>
                </c:pt>
                <c:pt idx="708">
                  <c:v>43096</c:v>
                </c:pt>
                <c:pt idx="709">
                  <c:v>43097</c:v>
                </c:pt>
                <c:pt idx="710">
                  <c:v>43098</c:v>
                </c:pt>
                <c:pt idx="711">
                  <c:v>43102</c:v>
                </c:pt>
                <c:pt idx="712">
                  <c:v>43103</c:v>
                </c:pt>
                <c:pt idx="713">
                  <c:v>43104</c:v>
                </c:pt>
                <c:pt idx="714">
                  <c:v>43105</c:v>
                </c:pt>
                <c:pt idx="715">
                  <c:v>43108</c:v>
                </c:pt>
                <c:pt idx="716">
                  <c:v>43109</c:v>
                </c:pt>
                <c:pt idx="717">
                  <c:v>43110</c:v>
                </c:pt>
                <c:pt idx="718">
                  <c:v>43111</c:v>
                </c:pt>
                <c:pt idx="719">
                  <c:v>43112</c:v>
                </c:pt>
                <c:pt idx="720">
                  <c:v>43115</c:v>
                </c:pt>
                <c:pt idx="721">
                  <c:v>43116</c:v>
                </c:pt>
                <c:pt idx="722">
                  <c:v>43117</c:v>
                </c:pt>
                <c:pt idx="723">
                  <c:v>43118</c:v>
                </c:pt>
                <c:pt idx="724">
                  <c:v>43119</c:v>
                </c:pt>
                <c:pt idx="725">
                  <c:v>43122</c:v>
                </c:pt>
                <c:pt idx="726">
                  <c:v>43123</c:v>
                </c:pt>
                <c:pt idx="727">
                  <c:v>43124</c:v>
                </c:pt>
                <c:pt idx="728">
                  <c:v>43125</c:v>
                </c:pt>
                <c:pt idx="729">
                  <c:v>43126</c:v>
                </c:pt>
                <c:pt idx="730">
                  <c:v>43129</c:v>
                </c:pt>
                <c:pt idx="731">
                  <c:v>43130</c:v>
                </c:pt>
                <c:pt idx="732">
                  <c:v>43131</c:v>
                </c:pt>
                <c:pt idx="733">
                  <c:v>43132</c:v>
                </c:pt>
                <c:pt idx="734">
                  <c:v>43133</c:v>
                </c:pt>
                <c:pt idx="735">
                  <c:v>43136</c:v>
                </c:pt>
                <c:pt idx="736">
                  <c:v>43137</c:v>
                </c:pt>
                <c:pt idx="737">
                  <c:v>43138</c:v>
                </c:pt>
                <c:pt idx="738">
                  <c:v>43139</c:v>
                </c:pt>
                <c:pt idx="739">
                  <c:v>43140</c:v>
                </c:pt>
                <c:pt idx="740">
                  <c:v>43143</c:v>
                </c:pt>
                <c:pt idx="741">
                  <c:v>43144</c:v>
                </c:pt>
                <c:pt idx="742">
                  <c:v>43145</c:v>
                </c:pt>
                <c:pt idx="743">
                  <c:v>43153</c:v>
                </c:pt>
                <c:pt idx="744">
                  <c:v>43154</c:v>
                </c:pt>
                <c:pt idx="745">
                  <c:v>43157</c:v>
                </c:pt>
                <c:pt idx="746">
                  <c:v>43158</c:v>
                </c:pt>
                <c:pt idx="747">
                  <c:v>43159</c:v>
                </c:pt>
                <c:pt idx="748">
                  <c:v>43160</c:v>
                </c:pt>
                <c:pt idx="749">
                  <c:v>43161</c:v>
                </c:pt>
                <c:pt idx="750">
                  <c:v>43164</c:v>
                </c:pt>
                <c:pt idx="751">
                  <c:v>43165</c:v>
                </c:pt>
                <c:pt idx="752">
                  <c:v>43166</c:v>
                </c:pt>
                <c:pt idx="753">
                  <c:v>43167</c:v>
                </c:pt>
                <c:pt idx="754">
                  <c:v>43168</c:v>
                </c:pt>
                <c:pt idx="755">
                  <c:v>43171</c:v>
                </c:pt>
                <c:pt idx="756">
                  <c:v>43172</c:v>
                </c:pt>
                <c:pt idx="757">
                  <c:v>43173</c:v>
                </c:pt>
                <c:pt idx="758">
                  <c:v>43174</c:v>
                </c:pt>
                <c:pt idx="759">
                  <c:v>43175</c:v>
                </c:pt>
                <c:pt idx="760">
                  <c:v>43178</c:v>
                </c:pt>
                <c:pt idx="761">
                  <c:v>43179</c:v>
                </c:pt>
                <c:pt idx="762">
                  <c:v>43180</c:v>
                </c:pt>
                <c:pt idx="763">
                  <c:v>43181</c:v>
                </c:pt>
                <c:pt idx="764">
                  <c:v>43182</c:v>
                </c:pt>
                <c:pt idx="765">
                  <c:v>43185</c:v>
                </c:pt>
                <c:pt idx="766">
                  <c:v>43186</c:v>
                </c:pt>
                <c:pt idx="767">
                  <c:v>43187</c:v>
                </c:pt>
                <c:pt idx="768">
                  <c:v>43188</c:v>
                </c:pt>
                <c:pt idx="769">
                  <c:v>43192</c:v>
                </c:pt>
                <c:pt idx="770">
                  <c:v>43193</c:v>
                </c:pt>
                <c:pt idx="771">
                  <c:v>43194</c:v>
                </c:pt>
                <c:pt idx="772">
                  <c:v>43199</c:v>
                </c:pt>
                <c:pt idx="773">
                  <c:v>43200</c:v>
                </c:pt>
                <c:pt idx="774">
                  <c:v>43201</c:v>
                </c:pt>
                <c:pt idx="775">
                  <c:v>43202</c:v>
                </c:pt>
                <c:pt idx="776">
                  <c:v>43203</c:v>
                </c:pt>
                <c:pt idx="777">
                  <c:v>43206</c:v>
                </c:pt>
                <c:pt idx="778">
                  <c:v>43207</c:v>
                </c:pt>
                <c:pt idx="779">
                  <c:v>43208</c:v>
                </c:pt>
                <c:pt idx="780">
                  <c:v>43209</c:v>
                </c:pt>
                <c:pt idx="781">
                  <c:v>43210</c:v>
                </c:pt>
                <c:pt idx="782">
                  <c:v>43213</c:v>
                </c:pt>
                <c:pt idx="783">
                  <c:v>43214</c:v>
                </c:pt>
                <c:pt idx="784">
                  <c:v>43215</c:v>
                </c:pt>
                <c:pt idx="785">
                  <c:v>43216</c:v>
                </c:pt>
                <c:pt idx="786">
                  <c:v>43217</c:v>
                </c:pt>
                <c:pt idx="787">
                  <c:v>43222</c:v>
                </c:pt>
                <c:pt idx="788">
                  <c:v>43223</c:v>
                </c:pt>
                <c:pt idx="789">
                  <c:v>43224</c:v>
                </c:pt>
                <c:pt idx="790">
                  <c:v>43227</c:v>
                </c:pt>
                <c:pt idx="791">
                  <c:v>43228</c:v>
                </c:pt>
                <c:pt idx="792">
                  <c:v>43229</c:v>
                </c:pt>
                <c:pt idx="793">
                  <c:v>43230</c:v>
                </c:pt>
                <c:pt idx="794">
                  <c:v>43231</c:v>
                </c:pt>
                <c:pt idx="795">
                  <c:v>43234</c:v>
                </c:pt>
                <c:pt idx="796">
                  <c:v>43235</c:v>
                </c:pt>
                <c:pt idx="797">
                  <c:v>43236</c:v>
                </c:pt>
                <c:pt idx="798">
                  <c:v>43237</c:v>
                </c:pt>
                <c:pt idx="799">
                  <c:v>43238</c:v>
                </c:pt>
                <c:pt idx="800">
                  <c:v>43241</c:v>
                </c:pt>
                <c:pt idx="801">
                  <c:v>43242</c:v>
                </c:pt>
                <c:pt idx="802">
                  <c:v>43243</c:v>
                </c:pt>
                <c:pt idx="803">
                  <c:v>43244</c:v>
                </c:pt>
                <c:pt idx="804">
                  <c:v>43245</c:v>
                </c:pt>
                <c:pt idx="805">
                  <c:v>43248</c:v>
                </c:pt>
                <c:pt idx="806">
                  <c:v>43250</c:v>
                </c:pt>
                <c:pt idx="807">
                  <c:v>43251</c:v>
                </c:pt>
                <c:pt idx="808">
                  <c:v>43252</c:v>
                </c:pt>
                <c:pt idx="809">
                  <c:v>43255</c:v>
                </c:pt>
                <c:pt idx="810">
                  <c:v>43256</c:v>
                </c:pt>
                <c:pt idx="811">
                  <c:v>43257</c:v>
                </c:pt>
                <c:pt idx="812">
                  <c:v>43258</c:v>
                </c:pt>
                <c:pt idx="813">
                  <c:v>43259</c:v>
                </c:pt>
                <c:pt idx="814">
                  <c:v>43262</c:v>
                </c:pt>
                <c:pt idx="815">
                  <c:v>43263</c:v>
                </c:pt>
                <c:pt idx="816">
                  <c:v>43264</c:v>
                </c:pt>
                <c:pt idx="817">
                  <c:v>43265</c:v>
                </c:pt>
                <c:pt idx="818">
                  <c:v>43270</c:v>
                </c:pt>
                <c:pt idx="819">
                  <c:v>43271</c:v>
                </c:pt>
                <c:pt idx="820">
                  <c:v>43272</c:v>
                </c:pt>
                <c:pt idx="821">
                  <c:v>43273</c:v>
                </c:pt>
                <c:pt idx="822">
                  <c:v>43276</c:v>
                </c:pt>
                <c:pt idx="823">
                  <c:v>43277</c:v>
                </c:pt>
                <c:pt idx="824">
                  <c:v>43278</c:v>
                </c:pt>
                <c:pt idx="825">
                  <c:v>43279</c:v>
                </c:pt>
                <c:pt idx="826">
                  <c:v>43280</c:v>
                </c:pt>
                <c:pt idx="827">
                  <c:v>43283</c:v>
                </c:pt>
                <c:pt idx="828">
                  <c:v>43284</c:v>
                </c:pt>
                <c:pt idx="829">
                  <c:v>43285</c:v>
                </c:pt>
                <c:pt idx="830">
                  <c:v>43286</c:v>
                </c:pt>
                <c:pt idx="831">
                  <c:v>43287</c:v>
                </c:pt>
                <c:pt idx="832">
                  <c:v>43290</c:v>
                </c:pt>
                <c:pt idx="833">
                  <c:v>43291</c:v>
                </c:pt>
                <c:pt idx="834">
                  <c:v>43292</c:v>
                </c:pt>
                <c:pt idx="835">
                  <c:v>43293</c:v>
                </c:pt>
                <c:pt idx="836">
                  <c:v>43294</c:v>
                </c:pt>
                <c:pt idx="837">
                  <c:v>43297</c:v>
                </c:pt>
                <c:pt idx="838">
                  <c:v>43298</c:v>
                </c:pt>
                <c:pt idx="839">
                  <c:v>43299</c:v>
                </c:pt>
                <c:pt idx="840">
                  <c:v>43300</c:v>
                </c:pt>
                <c:pt idx="841">
                  <c:v>43301</c:v>
                </c:pt>
                <c:pt idx="842">
                  <c:v>43304</c:v>
                </c:pt>
                <c:pt idx="843">
                  <c:v>43305</c:v>
                </c:pt>
                <c:pt idx="844">
                  <c:v>43306</c:v>
                </c:pt>
                <c:pt idx="845">
                  <c:v>43307</c:v>
                </c:pt>
                <c:pt idx="846">
                  <c:v>43308</c:v>
                </c:pt>
                <c:pt idx="847">
                  <c:v>43311</c:v>
                </c:pt>
                <c:pt idx="848">
                  <c:v>43312</c:v>
                </c:pt>
                <c:pt idx="849">
                  <c:v>43313</c:v>
                </c:pt>
                <c:pt idx="850">
                  <c:v>43314</c:v>
                </c:pt>
                <c:pt idx="851">
                  <c:v>43315</c:v>
                </c:pt>
                <c:pt idx="852">
                  <c:v>43318</c:v>
                </c:pt>
                <c:pt idx="853">
                  <c:v>43319</c:v>
                </c:pt>
                <c:pt idx="854">
                  <c:v>43320</c:v>
                </c:pt>
                <c:pt idx="855">
                  <c:v>43322</c:v>
                </c:pt>
                <c:pt idx="856">
                  <c:v>43325</c:v>
                </c:pt>
                <c:pt idx="857">
                  <c:v>43326</c:v>
                </c:pt>
                <c:pt idx="858">
                  <c:v>43327</c:v>
                </c:pt>
                <c:pt idx="859">
                  <c:v>43328</c:v>
                </c:pt>
                <c:pt idx="860">
                  <c:v>43329</c:v>
                </c:pt>
                <c:pt idx="861">
                  <c:v>43332</c:v>
                </c:pt>
                <c:pt idx="862">
                  <c:v>43333</c:v>
                </c:pt>
                <c:pt idx="863">
                  <c:v>43335</c:v>
                </c:pt>
                <c:pt idx="864">
                  <c:v>43336</c:v>
                </c:pt>
                <c:pt idx="865">
                  <c:v>43339</c:v>
                </c:pt>
                <c:pt idx="866">
                  <c:v>43340</c:v>
                </c:pt>
                <c:pt idx="867">
                  <c:v>43341</c:v>
                </c:pt>
                <c:pt idx="868">
                  <c:v>43342</c:v>
                </c:pt>
                <c:pt idx="869">
                  <c:v>43343</c:v>
                </c:pt>
                <c:pt idx="870">
                  <c:v>43346</c:v>
                </c:pt>
                <c:pt idx="871">
                  <c:v>43347</c:v>
                </c:pt>
                <c:pt idx="872">
                  <c:v>43348</c:v>
                </c:pt>
                <c:pt idx="873">
                  <c:v>43349</c:v>
                </c:pt>
                <c:pt idx="874">
                  <c:v>43350</c:v>
                </c:pt>
                <c:pt idx="875">
                  <c:v>43353</c:v>
                </c:pt>
                <c:pt idx="876">
                  <c:v>43354</c:v>
                </c:pt>
                <c:pt idx="877">
                  <c:v>43355</c:v>
                </c:pt>
                <c:pt idx="878">
                  <c:v>43356</c:v>
                </c:pt>
                <c:pt idx="879">
                  <c:v>43357</c:v>
                </c:pt>
                <c:pt idx="880">
                  <c:v>43360</c:v>
                </c:pt>
                <c:pt idx="881">
                  <c:v>43361</c:v>
                </c:pt>
                <c:pt idx="882">
                  <c:v>43362</c:v>
                </c:pt>
                <c:pt idx="883">
                  <c:v>43363</c:v>
                </c:pt>
                <c:pt idx="884">
                  <c:v>43364</c:v>
                </c:pt>
                <c:pt idx="885">
                  <c:v>43368</c:v>
                </c:pt>
                <c:pt idx="886">
                  <c:v>43369</c:v>
                </c:pt>
                <c:pt idx="887">
                  <c:v>43370</c:v>
                </c:pt>
                <c:pt idx="888">
                  <c:v>43371</c:v>
                </c:pt>
                <c:pt idx="889">
                  <c:v>43381</c:v>
                </c:pt>
                <c:pt idx="890">
                  <c:v>43382</c:v>
                </c:pt>
                <c:pt idx="891">
                  <c:v>43383</c:v>
                </c:pt>
                <c:pt idx="892">
                  <c:v>43384</c:v>
                </c:pt>
                <c:pt idx="893">
                  <c:v>43385</c:v>
                </c:pt>
                <c:pt idx="894">
                  <c:v>43388</c:v>
                </c:pt>
                <c:pt idx="895">
                  <c:v>43389</c:v>
                </c:pt>
                <c:pt idx="896">
                  <c:v>43390</c:v>
                </c:pt>
                <c:pt idx="897">
                  <c:v>43391</c:v>
                </c:pt>
                <c:pt idx="898">
                  <c:v>43392</c:v>
                </c:pt>
                <c:pt idx="899">
                  <c:v>43395</c:v>
                </c:pt>
                <c:pt idx="900">
                  <c:v>43396</c:v>
                </c:pt>
                <c:pt idx="901">
                  <c:v>43397</c:v>
                </c:pt>
                <c:pt idx="902">
                  <c:v>43398</c:v>
                </c:pt>
                <c:pt idx="903">
                  <c:v>43399</c:v>
                </c:pt>
                <c:pt idx="904">
                  <c:v>43402</c:v>
                </c:pt>
                <c:pt idx="905">
                  <c:v>43403</c:v>
                </c:pt>
                <c:pt idx="906">
                  <c:v>43404</c:v>
                </c:pt>
                <c:pt idx="907">
                  <c:v>43405</c:v>
                </c:pt>
                <c:pt idx="908">
                  <c:v>43406</c:v>
                </c:pt>
                <c:pt idx="909">
                  <c:v>43409</c:v>
                </c:pt>
                <c:pt idx="910">
                  <c:v>43411</c:v>
                </c:pt>
                <c:pt idx="911">
                  <c:v>43412</c:v>
                </c:pt>
                <c:pt idx="912">
                  <c:v>43413</c:v>
                </c:pt>
                <c:pt idx="913">
                  <c:v>43416</c:v>
                </c:pt>
                <c:pt idx="914">
                  <c:v>43417</c:v>
                </c:pt>
                <c:pt idx="915">
                  <c:v>43418</c:v>
                </c:pt>
                <c:pt idx="916">
                  <c:v>43419</c:v>
                </c:pt>
                <c:pt idx="917">
                  <c:v>43420</c:v>
                </c:pt>
                <c:pt idx="918">
                  <c:v>43423</c:v>
                </c:pt>
                <c:pt idx="919">
                  <c:v>43424</c:v>
                </c:pt>
                <c:pt idx="920">
                  <c:v>43425</c:v>
                </c:pt>
                <c:pt idx="921">
                  <c:v>43426</c:v>
                </c:pt>
                <c:pt idx="922">
                  <c:v>43427</c:v>
                </c:pt>
                <c:pt idx="923">
                  <c:v>43430</c:v>
                </c:pt>
                <c:pt idx="924">
                  <c:v>43431</c:v>
                </c:pt>
                <c:pt idx="925">
                  <c:v>43432</c:v>
                </c:pt>
                <c:pt idx="926">
                  <c:v>43433</c:v>
                </c:pt>
                <c:pt idx="927">
                  <c:v>43434</c:v>
                </c:pt>
                <c:pt idx="928">
                  <c:v>43437</c:v>
                </c:pt>
                <c:pt idx="929">
                  <c:v>43438</c:v>
                </c:pt>
                <c:pt idx="930">
                  <c:v>43439</c:v>
                </c:pt>
                <c:pt idx="931">
                  <c:v>43440</c:v>
                </c:pt>
                <c:pt idx="932">
                  <c:v>43441</c:v>
                </c:pt>
                <c:pt idx="933">
                  <c:v>43444</c:v>
                </c:pt>
                <c:pt idx="934">
                  <c:v>43445</c:v>
                </c:pt>
                <c:pt idx="935">
                  <c:v>43446</c:v>
                </c:pt>
                <c:pt idx="936">
                  <c:v>43447</c:v>
                </c:pt>
                <c:pt idx="937">
                  <c:v>43448</c:v>
                </c:pt>
                <c:pt idx="938">
                  <c:v>43451</c:v>
                </c:pt>
                <c:pt idx="939">
                  <c:v>43452</c:v>
                </c:pt>
                <c:pt idx="940">
                  <c:v>43453</c:v>
                </c:pt>
                <c:pt idx="941">
                  <c:v>43454</c:v>
                </c:pt>
                <c:pt idx="942">
                  <c:v>43455</c:v>
                </c:pt>
                <c:pt idx="943">
                  <c:v>43460</c:v>
                </c:pt>
                <c:pt idx="944">
                  <c:v>43461</c:v>
                </c:pt>
                <c:pt idx="945">
                  <c:v>43462</c:v>
                </c:pt>
                <c:pt idx="946">
                  <c:v>43467</c:v>
                </c:pt>
                <c:pt idx="947">
                  <c:v>43468</c:v>
                </c:pt>
                <c:pt idx="948">
                  <c:v>43469</c:v>
                </c:pt>
                <c:pt idx="949">
                  <c:v>43472</c:v>
                </c:pt>
                <c:pt idx="950">
                  <c:v>43473</c:v>
                </c:pt>
                <c:pt idx="951">
                  <c:v>43474</c:v>
                </c:pt>
                <c:pt idx="952">
                  <c:v>43475</c:v>
                </c:pt>
                <c:pt idx="953">
                  <c:v>43476</c:v>
                </c:pt>
                <c:pt idx="954">
                  <c:v>43479</c:v>
                </c:pt>
                <c:pt idx="955">
                  <c:v>43480</c:v>
                </c:pt>
                <c:pt idx="956">
                  <c:v>43481</c:v>
                </c:pt>
                <c:pt idx="957">
                  <c:v>43482</c:v>
                </c:pt>
                <c:pt idx="958">
                  <c:v>43483</c:v>
                </c:pt>
                <c:pt idx="959">
                  <c:v>43486</c:v>
                </c:pt>
                <c:pt idx="960">
                  <c:v>43487</c:v>
                </c:pt>
                <c:pt idx="961">
                  <c:v>43488</c:v>
                </c:pt>
                <c:pt idx="962">
                  <c:v>43489</c:v>
                </c:pt>
                <c:pt idx="963">
                  <c:v>43490</c:v>
                </c:pt>
                <c:pt idx="964">
                  <c:v>43493</c:v>
                </c:pt>
                <c:pt idx="965">
                  <c:v>43494</c:v>
                </c:pt>
                <c:pt idx="966">
                  <c:v>43495</c:v>
                </c:pt>
                <c:pt idx="967">
                  <c:v>43496</c:v>
                </c:pt>
                <c:pt idx="968">
                  <c:v>43497</c:v>
                </c:pt>
                <c:pt idx="969">
                  <c:v>43507</c:v>
                </c:pt>
                <c:pt idx="970">
                  <c:v>43508</c:v>
                </c:pt>
                <c:pt idx="971">
                  <c:v>43509</c:v>
                </c:pt>
                <c:pt idx="972">
                  <c:v>43510</c:v>
                </c:pt>
                <c:pt idx="973">
                  <c:v>43511</c:v>
                </c:pt>
                <c:pt idx="974">
                  <c:v>43514</c:v>
                </c:pt>
                <c:pt idx="975">
                  <c:v>43515</c:v>
                </c:pt>
                <c:pt idx="976">
                  <c:v>43516</c:v>
                </c:pt>
                <c:pt idx="977">
                  <c:v>43517</c:v>
                </c:pt>
                <c:pt idx="978">
                  <c:v>43518</c:v>
                </c:pt>
                <c:pt idx="979">
                  <c:v>43521</c:v>
                </c:pt>
                <c:pt idx="980">
                  <c:v>43522</c:v>
                </c:pt>
                <c:pt idx="981">
                  <c:v>43523</c:v>
                </c:pt>
                <c:pt idx="982">
                  <c:v>43524</c:v>
                </c:pt>
                <c:pt idx="983">
                  <c:v>43525</c:v>
                </c:pt>
                <c:pt idx="984">
                  <c:v>43528</c:v>
                </c:pt>
                <c:pt idx="985">
                  <c:v>43529</c:v>
                </c:pt>
                <c:pt idx="986">
                  <c:v>43530</c:v>
                </c:pt>
                <c:pt idx="987">
                  <c:v>43531</c:v>
                </c:pt>
                <c:pt idx="988">
                  <c:v>43532</c:v>
                </c:pt>
                <c:pt idx="989">
                  <c:v>43535</c:v>
                </c:pt>
                <c:pt idx="990">
                  <c:v>43536</c:v>
                </c:pt>
                <c:pt idx="991">
                  <c:v>43537</c:v>
                </c:pt>
                <c:pt idx="992">
                  <c:v>43538</c:v>
                </c:pt>
                <c:pt idx="993">
                  <c:v>43539</c:v>
                </c:pt>
                <c:pt idx="994">
                  <c:v>43542</c:v>
                </c:pt>
                <c:pt idx="995">
                  <c:v>43543</c:v>
                </c:pt>
                <c:pt idx="996">
                  <c:v>43544</c:v>
                </c:pt>
                <c:pt idx="997">
                  <c:v>43545</c:v>
                </c:pt>
                <c:pt idx="998">
                  <c:v>43546</c:v>
                </c:pt>
                <c:pt idx="999">
                  <c:v>43549</c:v>
                </c:pt>
                <c:pt idx="1000">
                  <c:v>43550</c:v>
                </c:pt>
                <c:pt idx="1001">
                  <c:v>43551</c:v>
                </c:pt>
                <c:pt idx="1002">
                  <c:v>43552</c:v>
                </c:pt>
                <c:pt idx="1003">
                  <c:v>43553</c:v>
                </c:pt>
                <c:pt idx="1004">
                  <c:v>43556</c:v>
                </c:pt>
                <c:pt idx="1005">
                  <c:v>43557</c:v>
                </c:pt>
                <c:pt idx="1006">
                  <c:v>43558</c:v>
                </c:pt>
                <c:pt idx="1007">
                  <c:v>43559</c:v>
                </c:pt>
                <c:pt idx="1008">
                  <c:v>43563</c:v>
                </c:pt>
                <c:pt idx="1009">
                  <c:v>43564</c:v>
                </c:pt>
                <c:pt idx="1010">
                  <c:v>43565</c:v>
                </c:pt>
                <c:pt idx="1011">
                  <c:v>43566</c:v>
                </c:pt>
                <c:pt idx="1012">
                  <c:v>43567</c:v>
                </c:pt>
                <c:pt idx="1013">
                  <c:v>43570</c:v>
                </c:pt>
                <c:pt idx="1014">
                  <c:v>43571</c:v>
                </c:pt>
                <c:pt idx="1015">
                  <c:v>43572</c:v>
                </c:pt>
                <c:pt idx="1016">
                  <c:v>43573</c:v>
                </c:pt>
                <c:pt idx="1017">
                  <c:v>43577</c:v>
                </c:pt>
                <c:pt idx="1018">
                  <c:v>43578</c:v>
                </c:pt>
                <c:pt idx="1019">
                  <c:v>43579</c:v>
                </c:pt>
                <c:pt idx="1020">
                  <c:v>43580</c:v>
                </c:pt>
                <c:pt idx="1021">
                  <c:v>43581</c:v>
                </c:pt>
                <c:pt idx="1022">
                  <c:v>43584</c:v>
                </c:pt>
                <c:pt idx="1023">
                  <c:v>43585</c:v>
                </c:pt>
                <c:pt idx="1024">
                  <c:v>43591</c:v>
                </c:pt>
                <c:pt idx="1025">
                  <c:v>43592</c:v>
                </c:pt>
                <c:pt idx="1026">
                  <c:v>43593</c:v>
                </c:pt>
                <c:pt idx="1027">
                  <c:v>43594</c:v>
                </c:pt>
                <c:pt idx="1028">
                  <c:v>43595</c:v>
                </c:pt>
                <c:pt idx="1029">
                  <c:v>43598</c:v>
                </c:pt>
                <c:pt idx="1030">
                  <c:v>43599</c:v>
                </c:pt>
                <c:pt idx="1031">
                  <c:v>43600</c:v>
                </c:pt>
                <c:pt idx="1032">
                  <c:v>43601</c:v>
                </c:pt>
                <c:pt idx="1033">
                  <c:v>43602</c:v>
                </c:pt>
                <c:pt idx="1034">
                  <c:v>43606</c:v>
                </c:pt>
                <c:pt idx="1035">
                  <c:v>43607</c:v>
                </c:pt>
                <c:pt idx="1036">
                  <c:v>43608</c:v>
                </c:pt>
                <c:pt idx="1037">
                  <c:v>43609</c:v>
                </c:pt>
                <c:pt idx="1038">
                  <c:v>43612</c:v>
                </c:pt>
                <c:pt idx="1039">
                  <c:v>43613</c:v>
                </c:pt>
                <c:pt idx="1040">
                  <c:v>43614</c:v>
                </c:pt>
                <c:pt idx="1041">
                  <c:v>43615</c:v>
                </c:pt>
                <c:pt idx="1042">
                  <c:v>43616</c:v>
                </c:pt>
                <c:pt idx="1043">
                  <c:v>43619</c:v>
                </c:pt>
                <c:pt idx="1044">
                  <c:v>43620</c:v>
                </c:pt>
                <c:pt idx="1045">
                  <c:v>43622</c:v>
                </c:pt>
                <c:pt idx="1046">
                  <c:v>43626</c:v>
                </c:pt>
                <c:pt idx="1047">
                  <c:v>43627</c:v>
                </c:pt>
                <c:pt idx="1048">
                  <c:v>43628</c:v>
                </c:pt>
                <c:pt idx="1049">
                  <c:v>43629</c:v>
                </c:pt>
                <c:pt idx="1050">
                  <c:v>43630</c:v>
                </c:pt>
                <c:pt idx="1051">
                  <c:v>43633</c:v>
                </c:pt>
                <c:pt idx="1052">
                  <c:v>43634</c:v>
                </c:pt>
                <c:pt idx="1053">
                  <c:v>43635</c:v>
                </c:pt>
                <c:pt idx="1054">
                  <c:v>43636</c:v>
                </c:pt>
                <c:pt idx="1055">
                  <c:v>43637</c:v>
                </c:pt>
                <c:pt idx="1056">
                  <c:v>43640</c:v>
                </c:pt>
                <c:pt idx="1057">
                  <c:v>43641</c:v>
                </c:pt>
                <c:pt idx="1058">
                  <c:v>43642</c:v>
                </c:pt>
                <c:pt idx="1059">
                  <c:v>43643</c:v>
                </c:pt>
                <c:pt idx="1060">
                  <c:v>43644</c:v>
                </c:pt>
                <c:pt idx="1061">
                  <c:v>43647</c:v>
                </c:pt>
                <c:pt idx="1062">
                  <c:v>43648</c:v>
                </c:pt>
                <c:pt idx="1063">
                  <c:v>43649</c:v>
                </c:pt>
                <c:pt idx="1064">
                  <c:v>43650</c:v>
                </c:pt>
                <c:pt idx="1065">
                  <c:v>43651</c:v>
                </c:pt>
                <c:pt idx="1066">
                  <c:v>43654</c:v>
                </c:pt>
                <c:pt idx="1067">
                  <c:v>43655</c:v>
                </c:pt>
                <c:pt idx="1068">
                  <c:v>43656</c:v>
                </c:pt>
                <c:pt idx="1069">
                  <c:v>43657</c:v>
                </c:pt>
                <c:pt idx="1070">
                  <c:v>43658</c:v>
                </c:pt>
                <c:pt idx="1071">
                  <c:v>43661</c:v>
                </c:pt>
                <c:pt idx="1072">
                  <c:v>43662</c:v>
                </c:pt>
                <c:pt idx="1073">
                  <c:v>43663</c:v>
                </c:pt>
                <c:pt idx="1074">
                  <c:v>43664</c:v>
                </c:pt>
                <c:pt idx="1075">
                  <c:v>43665</c:v>
                </c:pt>
                <c:pt idx="1076">
                  <c:v>43668</c:v>
                </c:pt>
                <c:pt idx="1077">
                  <c:v>43669</c:v>
                </c:pt>
                <c:pt idx="1078">
                  <c:v>43670</c:v>
                </c:pt>
                <c:pt idx="1079">
                  <c:v>43671</c:v>
                </c:pt>
                <c:pt idx="1080">
                  <c:v>43672</c:v>
                </c:pt>
                <c:pt idx="1081">
                  <c:v>43675</c:v>
                </c:pt>
                <c:pt idx="1082">
                  <c:v>43676</c:v>
                </c:pt>
                <c:pt idx="1083">
                  <c:v>43677</c:v>
                </c:pt>
                <c:pt idx="1084">
                  <c:v>43678</c:v>
                </c:pt>
                <c:pt idx="1085">
                  <c:v>43679</c:v>
                </c:pt>
                <c:pt idx="1086">
                  <c:v>43682</c:v>
                </c:pt>
                <c:pt idx="1087">
                  <c:v>43683</c:v>
                </c:pt>
                <c:pt idx="1088">
                  <c:v>43684</c:v>
                </c:pt>
                <c:pt idx="1089">
                  <c:v>43685</c:v>
                </c:pt>
                <c:pt idx="1090">
                  <c:v>43690</c:v>
                </c:pt>
                <c:pt idx="1091">
                  <c:v>43691</c:v>
                </c:pt>
                <c:pt idx="1092">
                  <c:v>43692</c:v>
                </c:pt>
                <c:pt idx="1093">
                  <c:v>43693</c:v>
                </c:pt>
                <c:pt idx="1094">
                  <c:v>43696</c:v>
                </c:pt>
                <c:pt idx="1095">
                  <c:v>43697</c:v>
                </c:pt>
                <c:pt idx="1096">
                  <c:v>43698</c:v>
                </c:pt>
                <c:pt idx="1097">
                  <c:v>43699</c:v>
                </c:pt>
                <c:pt idx="1098">
                  <c:v>43700</c:v>
                </c:pt>
                <c:pt idx="1099">
                  <c:v>43703</c:v>
                </c:pt>
                <c:pt idx="1100">
                  <c:v>43704</c:v>
                </c:pt>
                <c:pt idx="1101">
                  <c:v>43705</c:v>
                </c:pt>
                <c:pt idx="1102">
                  <c:v>43706</c:v>
                </c:pt>
                <c:pt idx="1103">
                  <c:v>43707</c:v>
                </c:pt>
                <c:pt idx="1104">
                  <c:v>43710</c:v>
                </c:pt>
                <c:pt idx="1105">
                  <c:v>43711</c:v>
                </c:pt>
                <c:pt idx="1106">
                  <c:v>43712</c:v>
                </c:pt>
                <c:pt idx="1107">
                  <c:v>43713</c:v>
                </c:pt>
                <c:pt idx="1108">
                  <c:v>43714</c:v>
                </c:pt>
                <c:pt idx="1109">
                  <c:v>43717</c:v>
                </c:pt>
                <c:pt idx="1110">
                  <c:v>43718</c:v>
                </c:pt>
                <c:pt idx="1111">
                  <c:v>43719</c:v>
                </c:pt>
                <c:pt idx="1112">
                  <c:v>43720</c:v>
                </c:pt>
                <c:pt idx="1113">
                  <c:v>43724</c:v>
                </c:pt>
                <c:pt idx="1114">
                  <c:v>43725</c:v>
                </c:pt>
                <c:pt idx="1115">
                  <c:v>43726</c:v>
                </c:pt>
                <c:pt idx="1116">
                  <c:v>43727</c:v>
                </c:pt>
                <c:pt idx="1117">
                  <c:v>43728</c:v>
                </c:pt>
                <c:pt idx="1118">
                  <c:v>43731</c:v>
                </c:pt>
                <c:pt idx="1119">
                  <c:v>43732</c:v>
                </c:pt>
                <c:pt idx="1120">
                  <c:v>43733</c:v>
                </c:pt>
                <c:pt idx="1121">
                  <c:v>43734</c:v>
                </c:pt>
                <c:pt idx="1122">
                  <c:v>43735</c:v>
                </c:pt>
                <c:pt idx="1123">
                  <c:v>43738</c:v>
                </c:pt>
                <c:pt idx="1124">
                  <c:v>43746</c:v>
                </c:pt>
                <c:pt idx="1125">
                  <c:v>43747</c:v>
                </c:pt>
                <c:pt idx="1126">
                  <c:v>43748</c:v>
                </c:pt>
                <c:pt idx="1127">
                  <c:v>43749</c:v>
                </c:pt>
                <c:pt idx="1128">
                  <c:v>43752</c:v>
                </c:pt>
                <c:pt idx="1129">
                  <c:v>43753</c:v>
                </c:pt>
                <c:pt idx="1130">
                  <c:v>43754</c:v>
                </c:pt>
                <c:pt idx="1131">
                  <c:v>43755</c:v>
                </c:pt>
                <c:pt idx="1132">
                  <c:v>43756</c:v>
                </c:pt>
                <c:pt idx="1133">
                  <c:v>43759</c:v>
                </c:pt>
                <c:pt idx="1134">
                  <c:v>43760</c:v>
                </c:pt>
                <c:pt idx="1135">
                  <c:v>43761</c:v>
                </c:pt>
                <c:pt idx="1136">
                  <c:v>43762</c:v>
                </c:pt>
                <c:pt idx="1137">
                  <c:v>43763</c:v>
                </c:pt>
                <c:pt idx="1138">
                  <c:v>43767</c:v>
                </c:pt>
                <c:pt idx="1139">
                  <c:v>43768</c:v>
                </c:pt>
                <c:pt idx="1140">
                  <c:v>43769</c:v>
                </c:pt>
                <c:pt idx="1141">
                  <c:v>43770</c:v>
                </c:pt>
                <c:pt idx="1142">
                  <c:v>43773</c:v>
                </c:pt>
                <c:pt idx="1143">
                  <c:v>43774</c:v>
                </c:pt>
                <c:pt idx="1144">
                  <c:v>43775</c:v>
                </c:pt>
                <c:pt idx="1145">
                  <c:v>43776</c:v>
                </c:pt>
                <c:pt idx="1146">
                  <c:v>43777</c:v>
                </c:pt>
                <c:pt idx="1147">
                  <c:v>43780</c:v>
                </c:pt>
                <c:pt idx="1148">
                  <c:v>43781</c:v>
                </c:pt>
                <c:pt idx="1149">
                  <c:v>43782</c:v>
                </c:pt>
                <c:pt idx="1150">
                  <c:v>43783</c:v>
                </c:pt>
                <c:pt idx="1151">
                  <c:v>43784</c:v>
                </c:pt>
                <c:pt idx="1152">
                  <c:v>43787</c:v>
                </c:pt>
                <c:pt idx="1153">
                  <c:v>43788</c:v>
                </c:pt>
                <c:pt idx="1154">
                  <c:v>43789</c:v>
                </c:pt>
                <c:pt idx="1155">
                  <c:v>43790</c:v>
                </c:pt>
                <c:pt idx="1156">
                  <c:v>43791</c:v>
                </c:pt>
                <c:pt idx="1157">
                  <c:v>43794</c:v>
                </c:pt>
                <c:pt idx="1158">
                  <c:v>43795</c:v>
                </c:pt>
                <c:pt idx="1159">
                  <c:v>43796</c:v>
                </c:pt>
                <c:pt idx="1160">
                  <c:v>43797</c:v>
                </c:pt>
                <c:pt idx="1161">
                  <c:v>43798</c:v>
                </c:pt>
                <c:pt idx="1162">
                  <c:v>43801</c:v>
                </c:pt>
                <c:pt idx="1163">
                  <c:v>43802</c:v>
                </c:pt>
                <c:pt idx="1164">
                  <c:v>43803</c:v>
                </c:pt>
                <c:pt idx="1165">
                  <c:v>43804</c:v>
                </c:pt>
                <c:pt idx="1166">
                  <c:v>43805</c:v>
                </c:pt>
                <c:pt idx="1167">
                  <c:v>43808</c:v>
                </c:pt>
                <c:pt idx="1168">
                  <c:v>43809</c:v>
                </c:pt>
                <c:pt idx="1169">
                  <c:v>43810</c:v>
                </c:pt>
                <c:pt idx="1170">
                  <c:v>43811</c:v>
                </c:pt>
                <c:pt idx="1171">
                  <c:v>43812</c:v>
                </c:pt>
                <c:pt idx="1172">
                  <c:v>43815</c:v>
                </c:pt>
                <c:pt idx="1173">
                  <c:v>43816</c:v>
                </c:pt>
                <c:pt idx="1174">
                  <c:v>43817</c:v>
                </c:pt>
                <c:pt idx="1175">
                  <c:v>43818</c:v>
                </c:pt>
                <c:pt idx="1176">
                  <c:v>43819</c:v>
                </c:pt>
                <c:pt idx="1177">
                  <c:v>43822</c:v>
                </c:pt>
                <c:pt idx="1178">
                  <c:v>43823</c:v>
                </c:pt>
              </c:numCache>
            </c:numRef>
          </c:cat>
          <c:val>
            <c:numRef>
              <c:f>万得!$E$2:$E$1309</c:f>
              <c:numCache>
                <c:formatCode>0_);[Red]\(0\)</c:formatCode>
                <c:ptCount val="1179"/>
                <c:pt idx="0">
                  <c:v>433.32959999999997</c:v>
                </c:pt>
                <c:pt idx="1">
                  <c:v>439.51180000000005</c:v>
                </c:pt>
                <c:pt idx="2">
                  <c:v>436.54162500000001</c:v>
                </c:pt>
                <c:pt idx="3">
                  <c:v>435.24420000000003</c:v>
                </c:pt>
                <c:pt idx="4">
                  <c:v>432.13679999999999</c:v>
                </c:pt>
                <c:pt idx="5">
                  <c:v>420.97687500000001</c:v>
                </c:pt>
                <c:pt idx="6">
                  <c:v>419.18575000000004</c:v>
                </c:pt>
                <c:pt idx="7">
                  <c:v>414.66387499999996</c:v>
                </c:pt>
                <c:pt idx="8">
                  <c:v>420.70187499999997</c:v>
                </c:pt>
                <c:pt idx="9">
                  <c:v>417.60810000000004</c:v>
                </c:pt>
                <c:pt idx="10">
                  <c:v>416.36400000000003</c:v>
                </c:pt>
                <c:pt idx="11">
                  <c:v>411.74485000000004</c:v>
                </c:pt>
                <c:pt idx="12">
                  <c:v>404.36880000000002</c:v>
                </c:pt>
                <c:pt idx="13">
                  <c:v>410.35489999999999</c:v>
                </c:pt>
                <c:pt idx="14">
                  <c:v>407.92430000000002</c:v>
                </c:pt>
                <c:pt idx="15">
                  <c:v>391.32299999999998</c:v>
                </c:pt>
                <c:pt idx="16">
                  <c:v>391.19549999999998</c:v>
                </c:pt>
                <c:pt idx="17">
                  <c:v>386.07659999999998</c:v>
                </c:pt>
                <c:pt idx="18">
                  <c:v>387.94387499999999</c:v>
                </c:pt>
                <c:pt idx="19">
                  <c:v>380.49399999999997</c:v>
                </c:pt>
                <c:pt idx="20">
                  <c:v>375.98312499999997</c:v>
                </c:pt>
                <c:pt idx="21">
                  <c:v>386.62469999999996</c:v>
                </c:pt>
                <c:pt idx="22">
                  <c:v>380.17160000000001</c:v>
                </c:pt>
                <c:pt idx="23">
                  <c:v>378.93504999999999</c:v>
                </c:pt>
                <c:pt idx="24">
                  <c:v>381.34972499999998</c:v>
                </c:pt>
                <c:pt idx="25">
                  <c:v>378.59542499999998</c:v>
                </c:pt>
                <c:pt idx="26">
                  <c:v>384.626125</c:v>
                </c:pt>
                <c:pt idx="27">
                  <c:v>384.75162499999999</c:v>
                </c:pt>
                <c:pt idx="28">
                  <c:v>387.93122500000004</c:v>
                </c:pt>
                <c:pt idx="29">
                  <c:v>393.77539999999999</c:v>
                </c:pt>
                <c:pt idx="30">
                  <c:v>401.33814999999998</c:v>
                </c:pt>
                <c:pt idx="31">
                  <c:v>392.512</c:v>
                </c:pt>
                <c:pt idx="32">
                  <c:v>386.7192</c:v>
                </c:pt>
                <c:pt idx="33">
                  <c:v>389.75665000000004</c:v>
                </c:pt>
                <c:pt idx="34">
                  <c:v>385.75562500000001</c:v>
                </c:pt>
                <c:pt idx="35">
                  <c:v>387.53190000000001</c:v>
                </c:pt>
                <c:pt idx="36">
                  <c:v>387.72090000000003</c:v>
                </c:pt>
                <c:pt idx="37">
                  <c:v>379.916875</c:v>
                </c:pt>
                <c:pt idx="38">
                  <c:v>367.62979999999999</c:v>
                </c:pt>
                <c:pt idx="39">
                  <c:v>359.96805000000001</c:v>
                </c:pt>
                <c:pt idx="40">
                  <c:v>357.06540000000001</c:v>
                </c:pt>
                <c:pt idx="41">
                  <c:v>352.49969999999996</c:v>
                </c:pt>
                <c:pt idx="42">
                  <c:v>351.10289999999998</c:v>
                </c:pt>
                <c:pt idx="43">
                  <c:v>360.45945</c:v>
                </c:pt>
                <c:pt idx="44">
                  <c:v>360.28980000000001</c:v>
                </c:pt>
                <c:pt idx="45">
                  <c:v>360.44774999999998</c:v>
                </c:pt>
                <c:pt idx="46">
                  <c:v>355.65337499999998</c:v>
                </c:pt>
                <c:pt idx="47">
                  <c:v>346.2525</c:v>
                </c:pt>
                <c:pt idx="48">
                  <c:v>341.10300000000001</c:v>
                </c:pt>
                <c:pt idx="49">
                  <c:v>338.22800000000001</c:v>
                </c:pt>
                <c:pt idx="50">
                  <c:v>337.964</c:v>
                </c:pt>
                <c:pt idx="51">
                  <c:v>343.8288</c:v>
                </c:pt>
                <c:pt idx="52">
                  <c:v>339.29025000000001</c:v>
                </c:pt>
                <c:pt idx="53">
                  <c:v>331.42500000000001</c:v>
                </c:pt>
                <c:pt idx="54">
                  <c:v>325.40410000000003</c:v>
                </c:pt>
                <c:pt idx="55">
                  <c:v>319.29039999999998</c:v>
                </c:pt>
                <c:pt idx="56">
                  <c:v>314.78775000000002</c:v>
                </c:pt>
                <c:pt idx="57">
                  <c:v>294.88319999999999</c:v>
                </c:pt>
                <c:pt idx="58">
                  <c:v>291.63099999999997</c:v>
                </c:pt>
                <c:pt idx="59">
                  <c:v>292.73137499999996</c:v>
                </c:pt>
                <c:pt idx="60">
                  <c:v>295.98962499999999</c:v>
                </c:pt>
                <c:pt idx="61">
                  <c:v>294.42239999999998</c:v>
                </c:pt>
                <c:pt idx="62">
                  <c:v>293.04174999999998</c:v>
                </c:pt>
                <c:pt idx="63">
                  <c:v>305.44012500000002</c:v>
                </c:pt>
                <c:pt idx="64">
                  <c:v>311.64052499999997</c:v>
                </c:pt>
                <c:pt idx="65">
                  <c:v>311.3005</c:v>
                </c:pt>
                <c:pt idx="66">
                  <c:v>311.12287499999996</c:v>
                </c:pt>
                <c:pt idx="67">
                  <c:v>315.52504999999996</c:v>
                </c:pt>
                <c:pt idx="68">
                  <c:v>313.93187499999999</c:v>
                </c:pt>
                <c:pt idx="69">
                  <c:v>314.06</c:v>
                </c:pt>
                <c:pt idx="70">
                  <c:v>327.9015</c:v>
                </c:pt>
                <c:pt idx="71">
                  <c:v>335.51347499999997</c:v>
                </c:pt>
                <c:pt idx="72">
                  <c:v>358.25985000000003</c:v>
                </c:pt>
                <c:pt idx="73">
                  <c:v>365.78949999999998</c:v>
                </c:pt>
                <c:pt idx="74">
                  <c:v>362.66332499999999</c:v>
                </c:pt>
                <c:pt idx="75">
                  <c:v>351.72174999999999</c:v>
                </c:pt>
                <c:pt idx="76">
                  <c:v>339.31034999999997</c:v>
                </c:pt>
                <c:pt idx="77">
                  <c:v>353.22787500000004</c:v>
                </c:pt>
                <c:pt idx="78">
                  <c:v>364.02100000000002</c:v>
                </c:pt>
                <c:pt idx="79">
                  <c:v>374.58049999999997</c:v>
                </c:pt>
                <c:pt idx="80">
                  <c:v>363.62234999999998</c:v>
                </c:pt>
                <c:pt idx="81">
                  <c:v>376.05405000000002</c:v>
                </c:pt>
                <c:pt idx="82">
                  <c:v>385.13159999999999</c:v>
                </c:pt>
                <c:pt idx="83">
                  <c:v>382.21875</c:v>
                </c:pt>
                <c:pt idx="84">
                  <c:v>385.07490000000001</c:v>
                </c:pt>
                <c:pt idx="85">
                  <c:v>378.77660000000003</c:v>
                </c:pt>
                <c:pt idx="86">
                  <c:v>374.145625</c:v>
                </c:pt>
                <c:pt idx="87">
                  <c:v>364.947025</c:v>
                </c:pt>
                <c:pt idx="88">
                  <c:v>363.53309999999999</c:v>
                </c:pt>
                <c:pt idx="89">
                  <c:v>357.58125000000001</c:v>
                </c:pt>
                <c:pt idx="90">
                  <c:v>360.7201</c:v>
                </c:pt>
                <c:pt idx="91">
                  <c:v>374.42737500000004</c:v>
                </c:pt>
                <c:pt idx="92">
                  <c:v>374.635625</c:v>
                </c:pt>
                <c:pt idx="93">
                  <c:v>388.44220000000001</c:v>
                </c:pt>
                <c:pt idx="94">
                  <c:v>384.01745</c:v>
                </c:pt>
                <c:pt idx="95">
                  <c:v>373.3322</c:v>
                </c:pt>
                <c:pt idx="96">
                  <c:v>376.35540000000003</c:v>
                </c:pt>
                <c:pt idx="97">
                  <c:v>384.18687499999999</c:v>
                </c:pt>
                <c:pt idx="98">
                  <c:v>388.4676</c:v>
                </c:pt>
                <c:pt idx="99">
                  <c:v>396.0369</c:v>
                </c:pt>
                <c:pt idx="100">
                  <c:v>396.146975</c:v>
                </c:pt>
                <c:pt idx="101">
                  <c:v>393.24212499999999</c:v>
                </c:pt>
                <c:pt idx="102">
                  <c:v>396.13402499999995</c:v>
                </c:pt>
                <c:pt idx="103">
                  <c:v>402.21247500000004</c:v>
                </c:pt>
                <c:pt idx="104">
                  <c:v>402.06125000000003</c:v>
                </c:pt>
                <c:pt idx="105">
                  <c:v>397.58549999999997</c:v>
                </c:pt>
                <c:pt idx="106">
                  <c:v>391.48160000000001</c:v>
                </c:pt>
                <c:pt idx="107">
                  <c:v>382.21875</c:v>
                </c:pt>
                <c:pt idx="108">
                  <c:v>373.06380000000001</c:v>
                </c:pt>
                <c:pt idx="109">
                  <c:v>372.86859999999996</c:v>
                </c:pt>
                <c:pt idx="110">
                  <c:v>372.73439999999999</c:v>
                </c:pt>
                <c:pt idx="111">
                  <c:v>371.29792500000002</c:v>
                </c:pt>
                <c:pt idx="112">
                  <c:v>380.60894999999999</c:v>
                </c:pt>
                <c:pt idx="113">
                  <c:v>371.47409999999996</c:v>
                </c:pt>
                <c:pt idx="114">
                  <c:v>369.87885</c:v>
                </c:pt>
                <c:pt idx="115">
                  <c:v>370.06639999999999</c:v>
                </c:pt>
                <c:pt idx="116">
                  <c:v>363.75920000000002</c:v>
                </c:pt>
                <c:pt idx="117">
                  <c:v>357.72164999999995</c:v>
                </c:pt>
                <c:pt idx="118">
                  <c:v>344.08687499999996</c:v>
                </c:pt>
                <c:pt idx="119">
                  <c:v>336.38</c:v>
                </c:pt>
                <c:pt idx="120">
                  <c:v>313.50650000000002</c:v>
                </c:pt>
                <c:pt idx="121">
                  <c:v>304.30085000000003</c:v>
                </c:pt>
                <c:pt idx="122">
                  <c:v>272.22874999999999</c:v>
                </c:pt>
                <c:pt idx="123">
                  <c:v>298.11112500000002</c:v>
                </c:pt>
                <c:pt idx="124">
                  <c:v>298.12087500000001</c:v>
                </c:pt>
                <c:pt idx="125">
                  <c:v>305.66499999999996</c:v>
                </c:pt>
                <c:pt idx="126">
                  <c:v>310.412375</c:v>
                </c:pt>
                <c:pt idx="127">
                  <c:v>305.76</c:v>
                </c:pt>
                <c:pt idx="128">
                  <c:v>305.86500000000001</c:v>
                </c:pt>
                <c:pt idx="129">
                  <c:v>322.81417499999998</c:v>
                </c:pt>
                <c:pt idx="130">
                  <c:v>321.29475000000002</c:v>
                </c:pt>
                <c:pt idx="131">
                  <c:v>311.95679999999999</c:v>
                </c:pt>
                <c:pt idx="132">
                  <c:v>313.50650000000002</c:v>
                </c:pt>
                <c:pt idx="133">
                  <c:v>313.49112500000001</c:v>
                </c:pt>
                <c:pt idx="134">
                  <c:v>318.11520000000002</c:v>
                </c:pt>
                <c:pt idx="135">
                  <c:v>327.1739</c:v>
                </c:pt>
                <c:pt idx="136">
                  <c:v>347.02625</c:v>
                </c:pt>
                <c:pt idx="137">
                  <c:v>339.46575000000001</c:v>
                </c:pt>
                <c:pt idx="138">
                  <c:v>337.9753</c:v>
                </c:pt>
                <c:pt idx="139">
                  <c:v>341.01717500000001</c:v>
                </c:pt>
                <c:pt idx="140">
                  <c:v>341.06177500000001</c:v>
                </c:pt>
                <c:pt idx="141">
                  <c:v>350.28985</c:v>
                </c:pt>
                <c:pt idx="142">
                  <c:v>342.61360000000002</c:v>
                </c:pt>
                <c:pt idx="143">
                  <c:v>348.86880000000002</c:v>
                </c:pt>
                <c:pt idx="144">
                  <c:v>356.09625</c:v>
                </c:pt>
                <c:pt idx="145">
                  <c:v>364.85699999999997</c:v>
                </c:pt>
                <c:pt idx="146">
                  <c:v>361.45875000000001</c:v>
                </c:pt>
                <c:pt idx="147">
                  <c:v>363.02407499999998</c:v>
                </c:pt>
                <c:pt idx="148">
                  <c:v>363.00704999999999</c:v>
                </c:pt>
                <c:pt idx="149">
                  <c:v>362.990025</c:v>
                </c:pt>
                <c:pt idx="150">
                  <c:v>359.52187499999997</c:v>
                </c:pt>
                <c:pt idx="151">
                  <c:v>359.23500000000001</c:v>
                </c:pt>
                <c:pt idx="152">
                  <c:v>346.45134999999999</c:v>
                </c:pt>
                <c:pt idx="153">
                  <c:v>340.73077499999999</c:v>
                </c:pt>
                <c:pt idx="154">
                  <c:v>342.63004999999998</c:v>
                </c:pt>
                <c:pt idx="155">
                  <c:v>347.66112500000003</c:v>
                </c:pt>
                <c:pt idx="156">
                  <c:v>359.92124999999999</c:v>
                </c:pt>
                <c:pt idx="157">
                  <c:v>359.39812500000005</c:v>
                </c:pt>
                <c:pt idx="158">
                  <c:v>358.60500000000002</c:v>
                </c:pt>
                <c:pt idx="159">
                  <c:v>361.037825</c:v>
                </c:pt>
                <c:pt idx="160">
                  <c:v>362.42879999999997</c:v>
                </c:pt>
                <c:pt idx="161">
                  <c:v>367.51522499999999</c:v>
                </c:pt>
                <c:pt idx="162">
                  <c:v>370.65640000000002</c:v>
                </c:pt>
                <c:pt idx="163">
                  <c:v>377.84910000000002</c:v>
                </c:pt>
                <c:pt idx="164">
                  <c:v>369.51220000000001</c:v>
                </c:pt>
                <c:pt idx="165">
                  <c:v>362.89050000000003</c:v>
                </c:pt>
                <c:pt idx="166">
                  <c:v>363.15839999999997</c:v>
                </c:pt>
                <c:pt idx="167">
                  <c:v>366.73919999999998</c:v>
                </c:pt>
                <c:pt idx="168">
                  <c:v>367.01238999999998</c:v>
                </c:pt>
                <c:pt idx="169">
                  <c:v>367.41052000000002</c:v>
                </c:pt>
                <c:pt idx="170">
                  <c:v>367.35156499999999</c:v>
                </c:pt>
                <c:pt idx="171">
                  <c:v>363.82496499999996</c:v>
                </c:pt>
                <c:pt idx="172">
                  <c:v>362.61772500000001</c:v>
                </c:pt>
                <c:pt idx="173">
                  <c:v>355.92646500000001</c:v>
                </c:pt>
                <c:pt idx="174">
                  <c:v>355.54109999999997</c:v>
                </c:pt>
                <c:pt idx="175">
                  <c:v>354.00634500000001</c:v>
                </c:pt>
                <c:pt idx="176">
                  <c:v>355.31047500000005</c:v>
                </c:pt>
                <c:pt idx="177">
                  <c:v>358.10052000000002</c:v>
                </c:pt>
                <c:pt idx="178">
                  <c:v>354.43954000000002</c:v>
                </c:pt>
                <c:pt idx="179">
                  <c:v>347.13819000000001</c:v>
                </c:pt>
                <c:pt idx="180">
                  <c:v>344.30543999999998</c:v>
                </c:pt>
                <c:pt idx="181">
                  <c:v>339.51771000000002</c:v>
                </c:pt>
                <c:pt idx="182">
                  <c:v>341.28568000000001</c:v>
                </c:pt>
                <c:pt idx="183">
                  <c:v>337.32837000000001</c:v>
                </c:pt>
                <c:pt idx="184">
                  <c:v>335.88191999999998</c:v>
                </c:pt>
                <c:pt idx="185">
                  <c:v>331.96378999999996</c:v>
                </c:pt>
                <c:pt idx="186">
                  <c:v>328.91446000000002</c:v>
                </c:pt>
                <c:pt idx="187">
                  <c:v>329.10412500000001</c:v>
                </c:pt>
                <c:pt idx="188">
                  <c:v>322.51117499999998</c:v>
                </c:pt>
                <c:pt idx="189">
                  <c:v>323.81940000000003</c:v>
                </c:pt>
                <c:pt idx="190">
                  <c:v>312.91480000000001</c:v>
                </c:pt>
                <c:pt idx="191">
                  <c:v>315.75414000000001</c:v>
                </c:pt>
                <c:pt idx="192">
                  <c:v>316.84004999999996</c:v>
                </c:pt>
                <c:pt idx="193">
                  <c:v>306.92844000000002</c:v>
                </c:pt>
                <c:pt idx="194">
                  <c:v>307.68660000000006</c:v>
                </c:pt>
                <c:pt idx="195">
                  <c:v>306.58011999999997</c:v>
                </c:pt>
                <c:pt idx="196">
                  <c:v>302.96117999999996</c:v>
                </c:pt>
                <c:pt idx="197">
                  <c:v>303.33402000000001</c:v>
                </c:pt>
                <c:pt idx="198">
                  <c:v>307.08173999999997</c:v>
                </c:pt>
                <c:pt idx="199">
                  <c:v>307.25561999999996</c:v>
                </c:pt>
                <c:pt idx="200">
                  <c:v>306.05068</c:v>
                </c:pt>
                <c:pt idx="201">
                  <c:v>305.54399999999998</c:v>
                </c:pt>
                <c:pt idx="202">
                  <c:v>304.08750000000003</c:v>
                </c:pt>
                <c:pt idx="203">
                  <c:v>298.30319999999995</c:v>
                </c:pt>
                <c:pt idx="204">
                  <c:v>296.65140000000002</c:v>
                </c:pt>
                <c:pt idx="205">
                  <c:v>288.97323</c:v>
                </c:pt>
                <c:pt idx="206">
                  <c:v>288.92340000000002</c:v>
                </c:pt>
                <c:pt idx="207">
                  <c:v>285.80482499999999</c:v>
                </c:pt>
                <c:pt idx="208">
                  <c:v>281.10719999999998</c:v>
                </c:pt>
                <c:pt idx="209">
                  <c:v>282.33634000000001</c:v>
                </c:pt>
                <c:pt idx="210">
                  <c:v>282.42032</c:v>
                </c:pt>
                <c:pt idx="211">
                  <c:v>281.54557499999999</c:v>
                </c:pt>
                <c:pt idx="212">
                  <c:v>271.83850000000001</c:v>
                </c:pt>
                <c:pt idx="213">
                  <c:v>259.09065000000004</c:v>
                </c:pt>
                <c:pt idx="214">
                  <c:v>260.30906000000004</c:v>
                </c:pt>
                <c:pt idx="215">
                  <c:v>259.12709999999998</c:v>
                </c:pt>
                <c:pt idx="216">
                  <c:v>252.84996000000004</c:v>
                </c:pt>
                <c:pt idx="217">
                  <c:v>252.74075000000002</c:v>
                </c:pt>
                <c:pt idx="218">
                  <c:v>251.82653999999997</c:v>
                </c:pt>
                <c:pt idx="219">
                  <c:v>251.4288</c:v>
                </c:pt>
                <c:pt idx="220">
                  <c:v>247.95096000000004</c:v>
                </c:pt>
                <c:pt idx="221">
                  <c:v>248.42188000000002</c:v>
                </c:pt>
                <c:pt idx="222">
                  <c:v>251.85297499999996</c:v>
                </c:pt>
                <c:pt idx="223">
                  <c:v>248.55214999999998</c:v>
                </c:pt>
                <c:pt idx="224">
                  <c:v>253.01078999999999</c:v>
                </c:pt>
                <c:pt idx="225">
                  <c:v>254.81879499999999</c:v>
                </c:pt>
                <c:pt idx="226">
                  <c:v>259.58006999999998</c:v>
                </c:pt>
                <c:pt idx="227">
                  <c:v>262.57341499999995</c:v>
                </c:pt>
                <c:pt idx="228">
                  <c:v>263.83994999999999</c:v>
                </c:pt>
                <c:pt idx="229">
                  <c:v>260.86592999999999</c:v>
                </c:pt>
                <c:pt idx="230">
                  <c:v>260.96265</c:v>
                </c:pt>
                <c:pt idx="231">
                  <c:v>268.38875000000002</c:v>
                </c:pt>
                <c:pt idx="232">
                  <c:v>277.29359999999997</c:v>
                </c:pt>
                <c:pt idx="233">
                  <c:v>279.37297499999994</c:v>
                </c:pt>
                <c:pt idx="234">
                  <c:v>280.84820000000002</c:v>
                </c:pt>
                <c:pt idx="235">
                  <c:v>277.68664000000001</c:v>
                </c:pt>
                <c:pt idx="236">
                  <c:v>277.945785</c:v>
                </c:pt>
                <c:pt idx="237">
                  <c:v>275.95164999999997</c:v>
                </c:pt>
                <c:pt idx="238">
                  <c:v>273.74382000000003</c:v>
                </c:pt>
                <c:pt idx="239">
                  <c:v>272.38940000000002</c:v>
                </c:pt>
                <c:pt idx="240">
                  <c:v>269.39472999999998</c:v>
                </c:pt>
                <c:pt idx="241">
                  <c:v>261.52758</c:v>
                </c:pt>
                <c:pt idx="242">
                  <c:v>259.23849999999999</c:v>
                </c:pt>
                <c:pt idx="243">
                  <c:v>257.5428</c:v>
                </c:pt>
                <c:pt idx="244">
                  <c:v>269.11169999999998</c:v>
                </c:pt>
                <c:pt idx="245">
                  <c:v>279.74135000000001</c:v>
                </c:pt>
                <c:pt idx="246">
                  <c:v>280.42289999999997</c:v>
                </c:pt>
                <c:pt idx="247">
                  <c:v>270.83713999999998</c:v>
                </c:pt>
                <c:pt idx="248">
                  <c:v>269.55435</c:v>
                </c:pt>
                <c:pt idx="249">
                  <c:v>272.77951999999999</c:v>
                </c:pt>
                <c:pt idx="250">
                  <c:v>272.71712000000002</c:v>
                </c:pt>
                <c:pt idx="251">
                  <c:v>272.02420000000001</c:v>
                </c:pt>
                <c:pt idx="252">
                  <c:v>279.17058000000003</c:v>
                </c:pt>
                <c:pt idx="253">
                  <c:v>279.14928000000003</c:v>
                </c:pt>
                <c:pt idx="254">
                  <c:v>277.78783999999996</c:v>
                </c:pt>
                <c:pt idx="255">
                  <c:v>284.11156499999998</c:v>
                </c:pt>
                <c:pt idx="256">
                  <c:v>288.24400000000003</c:v>
                </c:pt>
                <c:pt idx="257">
                  <c:v>293.20647500000001</c:v>
                </c:pt>
                <c:pt idx="258">
                  <c:v>300.92739999999998</c:v>
                </c:pt>
                <c:pt idx="259">
                  <c:v>297.17869999999999</c:v>
                </c:pt>
                <c:pt idx="260">
                  <c:v>301.49633999999998</c:v>
                </c:pt>
                <c:pt idx="261">
                  <c:v>301.55189999999999</c:v>
                </c:pt>
                <c:pt idx="262">
                  <c:v>303.35205000000002</c:v>
                </c:pt>
                <c:pt idx="263">
                  <c:v>307.19168000000002</c:v>
                </c:pt>
                <c:pt idx="264">
                  <c:v>314.19652000000002</c:v>
                </c:pt>
                <c:pt idx="265">
                  <c:v>333.64480000000003</c:v>
                </c:pt>
                <c:pt idx="266">
                  <c:v>326.36500000000001</c:v>
                </c:pt>
                <c:pt idx="267">
                  <c:v>325.85697999999996</c:v>
                </c:pt>
                <c:pt idx="268">
                  <c:v>323.65068999999994</c:v>
                </c:pt>
                <c:pt idx="269">
                  <c:v>320.80958000000004</c:v>
                </c:pt>
                <c:pt idx="270">
                  <c:v>322.67836</c:v>
                </c:pt>
                <c:pt idx="271">
                  <c:v>333.79042499999997</c:v>
                </c:pt>
                <c:pt idx="272">
                  <c:v>344.47740000000005</c:v>
                </c:pt>
                <c:pt idx="273">
                  <c:v>335.56356</c:v>
                </c:pt>
                <c:pt idx="274">
                  <c:v>349.26940000000002</c:v>
                </c:pt>
                <c:pt idx="275">
                  <c:v>418.02546000000007</c:v>
                </c:pt>
                <c:pt idx="276">
                  <c:v>403.25420000000003</c:v>
                </c:pt>
                <c:pt idx="277">
                  <c:v>374.35950000000003</c:v>
                </c:pt>
                <c:pt idx="278">
                  <c:v>373.50334499999997</c:v>
                </c:pt>
                <c:pt idx="279">
                  <c:v>364.76609999999999</c:v>
                </c:pt>
                <c:pt idx="280">
                  <c:v>357.0215</c:v>
                </c:pt>
                <c:pt idx="281">
                  <c:v>339.06159000000002</c:v>
                </c:pt>
                <c:pt idx="282">
                  <c:v>346.71503999999999</c:v>
                </c:pt>
                <c:pt idx="283">
                  <c:v>363.78160000000003</c:v>
                </c:pt>
                <c:pt idx="284">
                  <c:v>368.37959999999998</c:v>
                </c:pt>
                <c:pt idx="285">
                  <c:v>379.22039999999998</c:v>
                </c:pt>
                <c:pt idx="286">
                  <c:v>376.83179999999999</c:v>
                </c:pt>
                <c:pt idx="287">
                  <c:v>368.51179999999999</c:v>
                </c:pt>
                <c:pt idx="288">
                  <c:v>361.58249999999998</c:v>
                </c:pt>
                <c:pt idx="289">
                  <c:v>365.95152000000002</c:v>
                </c:pt>
                <c:pt idx="290">
                  <c:v>352.95050000000003</c:v>
                </c:pt>
                <c:pt idx="291">
                  <c:v>350.78980999999999</c:v>
                </c:pt>
                <c:pt idx="292">
                  <c:v>349.55092000000002</c:v>
                </c:pt>
                <c:pt idx="293">
                  <c:v>355.86335000000003</c:v>
                </c:pt>
                <c:pt idx="294">
                  <c:v>353.70661000000001</c:v>
                </c:pt>
                <c:pt idx="295">
                  <c:v>353.88060999999999</c:v>
                </c:pt>
                <c:pt idx="296">
                  <c:v>351.35900999999996</c:v>
                </c:pt>
                <c:pt idx="297">
                  <c:v>346.96888000000001</c:v>
                </c:pt>
                <c:pt idx="298">
                  <c:v>365.26684999999998</c:v>
                </c:pt>
                <c:pt idx="299">
                  <c:v>384.46519999999998</c:v>
                </c:pt>
                <c:pt idx="300">
                  <c:v>387.54599999999999</c:v>
                </c:pt>
                <c:pt idx="301">
                  <c:v>381.23462499999999</c:v>
                </c:pt>
                <c:pt idx="302">
                  <c:v>378.41363999999999</c:v>
                </c:pt>
                <c:pt idx="303">
                  <c:v>392.28528499999999</c:v>
                </c:pt>
                <c:pt idx="304">
                  <c:v>405.02199999999999</c:v>
                </c:pt>
                <c:pt idx="305">
                  <c:v>422.02376499999997</c:v>
                </c:pt>
                <c:pt idx="306">
                  <c:v>456.86114999999995</c:v>
                </c:pt>
                <c:pt idx="307">
                  <c:v>427.35332999999997</c:v>
                </c:pt>
                <c:pt idx="308">
                  <c:v>427.18719999999996</c:v>
                </c:pt>
                <c:pt idx="309">
                  <c:v>399.99752999999998</c:v>
                </c:pt>
                <c:pt idx="310">
                  <c:v>395.50569999999999</c:v>
                </c:pt>
                <c:pt idx="311">
                  <c:v>412.4579</c:v>
                </c:pt>
                <c:pt idx="312">
                  <c:v>425.31856499999998</c:v>
                </c:pt>
                <c:pt idx="313">
                  <c:v>412.247525</c:v>
                </c:pt>
                <c:pt idx="314">
                  <c:v>399.39945</c:v>
                </c:pt>
                <c:pt idx="315">
                  <c:v>392.07056000000006</c:v>
                </c:pt>
                <c:pt idx="316">
                  <c:v>380.45366999999999</c:v>
                </c:pt>
                <c:pt idx="317">
                  <c:v>357.10092500000002</c:v>
                </c:pt>
                <c:pt idx="318">
                  <c:v>365.95713000000001</c:v>
                </c:pt>
                <c:pt idx="319">
                  <c:v>366.80062500000003</c:v>
                </c:pt>
                <c:pt idx="320">
                  <c:v>360.197655</c:v>
                </c:pt>
                <c:pt idx="321">
                  <c:v>348.73987000000005</c:v>
                </c:pt>
                <c:pt idx="322">
                  <c:v>355.46591999999998</c:v>
                </c:pt>
                <c:pt idx="323">
                  <c:v>374.57400000000001</c:v>
                </c:pt>
                <c:pt idx="324">
                  <c:v>371.7312</c:v>
                </c:pt>
                <c:pt idx="325">
                  <c:v>360.4205</c:v>
                </c:pt>
                <c:pt idx="326">
                  <c:v>355.39175</c:v>
                </c:pt>
                <c:pt idx="327">
                  <c:v>341.02055000000001</c:v>
                </c:pt>
                <c:pt idx="328">
                  <c:v>338.14222000000001</c:v>
                </c:pt>
                <c:pt idx="329">
                  <c:v>331.74965000000003</c:v>
                </c:pt>
                <c:pt idx="330">
                  <c:v>327.76</c:v>
                </c:pt>
                <c:pt idx="331">
                  <c:v>339.23820000000001</c:v>
                </c:pt>
                <c:pt idx="332">
                  <c:v>330.23568000000006</c:v>
                </c:pt>
                <c:pt idx="333">
                  <c:v>328.2921</c:v>
                </c:pt>
                <c:pt idx="334">
                  <c:v>326.15055000000001</c:v>
                </c:pt>
                <c:pt idx="335">
                  <c:v>323.84183999999999</c:v>
                </c:pt>
                <c:pt idx="336">
                  <c:v>333.57051000000001</c:v>
                </c:pt>
                <c:pt idx="337">
                  <c:v>338.61948999999998</c:v>
                </c:pt>
                <c:pt idx="338">
                  <c:v>348.75966999999997</c:v>
                </c:pt>
                <c:pt idx="339">
                  <c:v>344.36324999999999</c:v>
                </c:pt>
                <c:pt idx="340">
                  <c:v>346.79235</c:v>
                </c:pt>
                <c:pt idx="341">
                  <c:v>335.20514500000002</c:v>
                </c:pt>
                <c:pt idx="342">
                  <c:v>336.27509500000002</c:v>
                </c:pt>
                <c:pt idx="343">
                  <c:v>335.26890000000003</c:v>
                </c:pt>
                <c:pt idx="344">
                  <c:v>339.173225</c:v>
                </c:pt>
                <c:pt idx="345">
                  <c:v>335.11079999999998</c:v>
                </c:pt>
                <c:pt idx="346">
                  <c:v>334.84559999999999</c:v>
                </c:pt>
                <c:pt idx="347">
                  <c:v>348.79614999999995</c:v>
                </c:pt>
                <c:pt idx="348">
                  <c:v>344.7045</c:v>
                </c:pt>
                <c:pt idx="349">
                  <c:v>342.03520000000003</c:v>
                </c:pt>
                <c:pt idx="350">
                  <c:v>356.10187500000001</c:v>
                </c:pt>
                <c:pt idx="351">
                  <c:v>356.92271999999997</c:v>
                </c:pt>
                <c:pt idx="352">
                  <c:v>359.14445999999998</c:v>
                </c:pt>
                <c:pt idx="353">
                  <c:v>364.71600000000001</c:v>
                </c:pt>
                <c:pt idx="354">
                  <c:v>363.40064000000001</c:v>
                </c:pt>
                <c:pt idx="355">
                  <c:v>373.90499999999997</c:v>
                </c:pt>
                <c:pt idx="356">
                  <c:v>374.59125</c:v>
                </c:pt>
                <c:pt idx="357">
                  <c:v>369.51460000000003</c:v>
                </c:pt>
                <c:pt idx="358">
                  <c:v>368.02576499999998</c:v>
                </c:pt>
                <c:pt idx="359">
                  <c:v>376.99452000000002</c:v>
                </c:pt>
                <c:pt idx="360">
                  <c:v>392.99650000000003</c:v>
                </c:pt>
                <c:pt idx="361">
                  <c:v>400.00817999999998</c:v>
                </c:pt>
                <c:pt idx="362">
                  <c:v>394.72562999999997</c:v>
                </c:pt>
                <c:pt idx="363">
                  <c:v>393.81547500000005</c:v>
                </c:pt>
                <c:pt idx="364">
                  <c:v>382.68211500000001</c:v>
                </c:pt>
                <c:pt idx="365">
                  <c:v>376.37702000000002</c:v>
                </c:pt>
                <c:pt idx="366">
                  <c:v>376.23652000000004</c:v>
                </c:pt>
                <c:pt idx="367">
                  <c:v>384.51400000000001</c:v>
                </c:pt>
                <c:pt idx="368">
                  <c:v>377.67988500000001</c:v>
                </c:pt>
                <c:pt idx="369">
                  <c:v>379.76479999999998</c:v>
                </c:pt>
                <c:pt idx="370">
                  <c:v>384.97516999999999</c:v>
                </c:pt>
                <c:pt idx="371">
                  <c:v>394.69232</c:v>
                </c:pt>
                <c:pt idx="372">
                  <c:v>403.24483499999997</c:v>
                </c:pt>
                <c:pt idx="373">
                  <c:v>399.06599999999997</c:v>
                </c:pt>
                <c:pt idx="374">
                  <c:v>404.28969999999998</c:v>
                </c:pt>
                <c:pt idx="375">
                  <c:v>407.01237500000002</c:v>
                </c:pt>
                <c:pt idx="376">
                  <c:v>403.78950000000003</c:v>
                </c:pt>
                <c:pt idx="377">
                  <c:v>396.67068</c:v>
                </c:pt>
                <c:pt idx="378">
                  <c:v>409.39299</c:v>
                </c:pt>
                <c:pt idx="379">
                  <c:v>416.34375</c:v>
                </c:pt>
                <c:pt idx="380">
                  <c:v>405.16769999999997</c:v>
                </c:pt>
                <c:pt idx="381">
                  <c:v>397.19872500000002</c:v>
                </c:pt>
                <c:pt idx="382">
                  <c:v>406.57773000000003</c:v>
                </c:pt>
                <c:pt idx="383">
                  <c:v>401.9015</c:v>
                </c:pt>
                <c:pt idx="384">
                  <c:v>412.08557499999995</c:v>
                </c:pt>
                <c:pt idx="385">
                  <c:v>402.94159999999999</c:v>
                </c:pt>
                <c:pt idx="386">
                  <c:v>406.91622000000001</c:v>
                </c:pt>
                <c:pt idx="387">
                  <c:v>408.19081499999999</c:v>
                </c:pt>
                <c:pt idx="388">
                  <c:v>410.90957999999995</c:v>
                </c:pt>
                <c:pt idx="389">
                  <c:v>416.16249999999997</c:v>
                </c:pt>
                <c:pt idx="390">
                  <c:v>413.79660000000001</c:v>
                </c:pt>
                <c:pt idx="391">
                  <c:v>405.93919</c:v>
                </c:pt>
                <c:pt idx="392">
                  <c:v>399.92531999999994</c:v>
                </c:pt>
                <c:pt idx="393">
                  <c:v>401.47028</c:v>
                </c:pt>
                <c:pt idx="394">
                  <c:v>400.87199999999996</c:v>
                </c:pt>
                <c:pt idx="395">
                  <c:v>394.75720000000001</c:v>
                </c:pt>
                <c:pt idx="396">
                  <c:v>401.70576</c:v>
                </c:pt>
                <c:pt idx="397">
                  <c:v>401.36290499999996</c:v>
                </c:pt>
                <c:pt idx="398">
                  <c:v>397.89434999999997</c:v>
                </c:pt>
                <c:pt idx="399">
                  <c:v>399.38924000000003</c:v>
                </c:pt>
                <c:pt idx="400">
                  <c:v>393.67282499999999</c:v>
                </c:pt>
                <c:pt idx="401">
                  <c:v>389.39390000000003</c:v>
                </c:pt>
                <c:pt idx="402">
                  <c:v>389.10114000000004</c:v>
                </c:pt>
                <c:pt idx="403">
                  <c:v>377.00189999999998</c:v>
                </c:pt>
                <c:pt idx="404">
                  <c:v>376.61884999999995</c:v>
                </c:pt>
                <c:pt idx="405">
                  <c:v>373.66767000000004</c:v>
                </c:pt>
                <c:pt idx="406">
                  <c:v>366.93845000000005</c:v>
                </c:pt>
                <c:pt idx="407">
                  <c:v>371.06328000000002</c:v>
                </c:pt>
                <c:pt idx="408">
                  <c:v>376.13101499999999</c:v>
                </c:pt>
                <c:pt idx="409">
                  <c:v>376.68549999999999</c:v>
                </c:pt>
                <c:pt idx="410">
                  <c:v>379.77336000000003</c:v>
                </c:pt>
                <c:pt idx="411">
                  <c:v>372.21791000000002</c:v>
                </c:pt>
                <c:pt idx="412">
                  <c:v>372.41338500000001</c:v>
                </c:pt>
                <c:pt idx="413">
                  <c:v>372.85300000000001</c:v>
                </c:pt>
                <c:pt idx="414">
                  <c:v>373.62291000000005</c:v>
                </c:pt>
                <c:pt idx="415">
                  <c:v>377.25504000000001</c:v>
                </c:pt>
                <c:pt idx="416">
                  <c:v>382.12311000000005</c:v>
                </c:pt>
                <c:pt idx="417">
                  <c:v>383.03431</c:v>
                </c:pt>
                <c:pt idx="418">
                  <c:v>383.5872</c:v>
                </c:pt>
                <c:pt idx="419">
                  <c:v>386.48853499999996</c:v>
                </c:pt>
                <c:pt idx="420">
                  <c:v>394.84093999999999</c:v>
                </c:pt>
                <c:pt idx="421">
                  <c:v>395.06860999999998</c:v>
                </c:pt>
                <c:pt idx="422">
                  <c:v>395.20362</c:v>
                </c:pt>
                <c:pt idx="423">
                  <c:v>398.14456499999994</c:v>
                </c:pt>
                <c:pt idx="424">
                  <c:v>398.59219999999999</c:v>
                </c:pt>
                <c:pt idx="425">
                  <c:v>403.77085</c:v>
                </c:pt>
                <c:pt idx="426">
                  <c:v>423.06128000000001</c:v>
                </c:pt>
                <c:pt idx="427">
                  <c:v>430.60380000000004</c:v>
                </c:pt>
                <c:pt idx="428">
                  <c:v>427.41416000000004</c:v>
                </c:pt>
                <c:pt idx="429">
                  <c:v>435.30907000000002</c:v>
                </c:pt>
                <c:pt idx="430">
                  <c:v>437.63727</c:v>
                </c:pt>
                <c:pt idx="431">
                  <c:v>442.98036000000002</c:v>
                </c:pt>
                <c:pt idx="432">
                  <c:v>441.85548</c:v>
                </c:pt>
                <c:pt idx="433">
                  <c:v>441.72859500000004</c:v>
                </c:pt>
                <c:pt idx="434">
                  <c:v>442.55426999999997</c:v>
                </c:pt>
                <c:pt idx="435">
                  <c:v>459.1755</c:v>
                </c:pt>
                <c:pt idx="436">
                  <c:v>465.56370500000003</c:v>
                </c:pt>
                <c:pt idx="437">
                  <c:v>487.37291999999997</c:v>
                </c:pt>
                <c:pt idx="438">
                  <c:v>506.76152500000006</c:v>
                </c:pt>
                <c:pt idx="439">
                  <c:v>547.64459999999997</c:v>
                </c:pt>
                <c:pt idx="440">
                  <c:v>541.88908500000002</c:v>
                </c:pt>
                <c:pt idx="441">
                  <c:v>500.355975</c:v>
                </c:pt>
                <c:pt idx="442">
                  <c:v>499.34976</c:v>
                </c:pt>
                <c:pt idx="443">
                  <c:v>503.85581999999999</c:v>
                </c:pt>
                <c:pt idx="444">
                  <c:v>500.14692000000002</c:v>
                </c:pt>
                <c:pt idx="445">
                  <c:v>491.17320000000007</c:v>
                </c:pt>
                <c:pt idx="446">
                  <c:v>518.24976500000002</c:v>
                </c:pt>
                <c:pt idx="447">
                  <c:v>524.35943999999995</c:v>
                </c:pt>
                <c:pt idx="448">
                  <c:v>535.40875000000005</c:v>
                </c:pt>
                <c:pt idx="449">
                  <c:v>555.76487999999995</c:v>
                </c:pt>
                <c:pt idx="450">
                  <c:v>563.72793000000001</c:v>
                </c:pt>
                <c:pt idx="451">
                  <c:v>532.51196999999991</c:v>
                </c:pt>
                <c:pt idx="452">
                  <c:v>502.71449999999999</c:v>
                </c:pt>
                <c:pt idx="453">
                  <c:v>545.45777999999996</c:v>
                </c:pt>
                <c:pt idx="454">
                  <c:v>531.77761999999996</c:v>
                </c:pt>
                <c:pt idx="455">
                  <c:v>544.07299999999998</c:v>
                </c:pt>
                <c:pt idx="456">
                  <c:v>541.05675000000008</c:v>
                </c:pt>
                <c:pt idx="457">
                  <c:v>566.28983999999991</c:v>
                </c:pt>
                <c:pt idx="458">
                  <c:v>557.75206500000002</c:v>
                </c:pt>
                <c:pt idx="459">
                  <c:v>559.70778000000007</c:v>
                </c:pt>
                <c:pt idx="460">
                  <c:v>579.97697000000005</c:v>
                </c:pt>
                <c:pt idx="461">
                  <c:v>574.90956000000006</c:v>
                </c:pt>
                <c:pt idx="462">
                  <c:v>564.64904000000001</c:v>
                </c:pt>
                <c:pt idx="463">
                  <c:v>566.78401999999994</c:v>
                </c:pt>
                <c:pt idx="464">
                  <c:v>561.62464</c:v>
                </c:pt>
                <c:pt idx="465">
                  <c:v>562.81344000000001</c:v>
                </c:pt>
                <c:pt idx="466">
                  <c:v>551.92326000000003</c:v>
                </c:pt>
                <c:pt idx="467">
                  <c:v>554.86966499999994</c:v>
                </c:pt>
                <c:pt idx="468">
                  <c:v>541.24582500000008</c:v>
                </c:pt>
                <c:pt idx="469">
                  <c:v>545.63186499999995</c:v>
                </c:pt>
                <c:pt idx="470">
                  <c:v>550.83366000000001</c:v>
                </c:pt>
                <c:pt idx="471">
                  <c:v>564.64687499999991</c:v>
                </c:pt>
                <c:pt idx="472">
                  <c:v>561.18827499999998</c:v>
                </c:pt>
                <c:pt idx="473">
                  <c:v>552.53205000000003</c:v>
                </c:pt>
                <c:pt idx="474">
                  <c:v>544.51682999999991</c:v>
                </c:pt>
                <c:pt idx="475">
                  <c:v>540.91228000000001</c:v>
                </c:pt>
                <c:pt idx="476">
                  <c:v>540.248065</c:v>
                </c:pt>
                <c:pt idx="477">
                  <c:v>532.52033999999992</c:v>
                </c:pt>
                <c:pt idx="478">
                  <c:v>540.58990999999992</c:v>
                </c:pt>
                <c:pt idx="479">
                  <c:v>547.98711000000003</c:v>
                </c:pt>
                <c:pt idx="480">
                  <c:v>559.07262500000002</c:v>
                </c:pt>
                <c:pt idx="481">
                  <c:v>561.07921500000009</c:v>
                </c:pt>
                <c:pt idx="482">
                  <c:v>554.71744999999999</c:v>
                </c:pt>
                <c:pt idx="483">
                  <c:v>578.54160000000002</c:v>
                </c:pt>
                <c:pt idx="484">
                  <c:v>566.07936000000007</c:v>
                </c:pt>
                <c:pt idx="485">
                  <c:v>561.21975000000009</c:v>
                </c:pt>
                <c:pt idx="486">
                  <c:v>553.00092000000006</c:v>
                </c:pt>
                <c:pt idx="487">
                  <c:v>550.23092999999994</c:v>
                </c:pt>
                <c:pt idx="488">
                  <c:v>558.17608000000007</c:v>
                </c:pt>
                <c:pt idx="489">
                  <c:v>568.85557500000004</c:v>
                </c:pt>
                <c:pt idx="490">
                  <c:v>568.31786</c:v>
                </c:pt>
                <c:pt idx="491">
                  <c:v>572.36685999999997</c:v>
                </c:pt>
                <c:pt idx="492">
                  <c:v>553.58969999999999</c:v>
                </c:pt>
                <c:pt idx="493">
                  <c:v>554.33647999999994</c:v>
                </c:pt>
                <c:pt idx="494">
                  <c:v>567.69810000000007</c:v>
                </c:pt>
                <c:pt idx="495">
                  <c:v>574.54490499999997</c:v>
                </c:pt>
                <c:pt idx="496">
                  <c:v>577.16399999999999</c:v>
                </c:pt>
                <c:pt idx="497">
                  <c:v>595.97253999999998</c:v>
                </c:pt>
                <c:pt idx="498">
                  <c:v>641.09588999999994</c:v>
                </c:pt>
                <c:pt idx="499">
                  <c:v>633.01520000000005</c:v>
                </c:pt>
                <c:pt idx="500">
                  <c:v>630.38491999999997</c:v>
                </c:pt>
                <c:pt idx="501">
                  <c:v>623.49446499999999</c:v>
                </c:pt>
                <c:pt idx="502">
                  <c:v>621.92275999999993</c:v>
                </c:pt>
                <c:pt idx="503">
                  <c:v>644.46562499999993</c:v>
                </c:pt>
                <c:pt idx="504">
                  <c:v>653.84894999999995</c:v>
                </c:pt>
                <c:pt idx="505">
                  <c:v>644.93709999999999</c:v>
                </c:pt>
                <c:pt idx="506">
                  <c:v>631.99400000000003</c:v>
                </c:pt>
                <c:pt idx="507">
                  <c:v>622.01429999999993</c:v>
                </c:pt>
                <c:pt idx="508">
                  <c:v>644.44311000000005</c:v>
                </c:pt>
                <c:pt idx="509">
                  <c:v>630.4375</c:v>
                </c:pt>
                <c:pt idx="510">
                  <c:v>629.84568999999999</c:v>
                </c:pt>
                <c:pt idx="511">
                  <c:v>636.13920499999995</c:v>
                </c:pt>
                <c:pt idx="512">
                  <c:v>630.05391999999995</c:v>
                </c:pt>
                <c:pt idx="513">
                  <c:v>608.44754999999998</c:v>
                </c:pt>
                <c:pt idx="514">
                  <c:v>606.13202999999999</c:v>
                </c:pt>
                <c:pt idx="515">
                  <c:v>605.41064000000006</c:v>
                </c:pt>
                <c:pt idx="516">
                  <c:v>604.15250000000003</c:v>
                </c:pt>
                <c:pt idx="517">
                  <c:v>597.22272000000009</c:v>
                </c:pt>
                <c:pt idx="518">
                  <c:v>611.23367999999994</c:v>
                </c:pt>
                <c:pt idx="519">
                  <c:v>612.38548000000003</c:v>
                </c:pt>
                <c:pt idx="520">
                  <c:v>628.94650000000001</c:v>
                </c:pt>
                <c:pt idx="521">
                  <c:v>638.35073999999997</c:v>
                </c:pt>
                <c:pt idx="522">
                  <c:v>633.63159999999993</c:v>
                </c:pt>
                <c:pt idx="523">
                  <c:v>629.95173999999997</c:v>
                </c:pt>
                <c:pt idx="524">
                  <c:v>600.91769999999997</c:v>
                </c:pt>
                <c:pt idx="525">
                  <c:v>583.83427499999993</c:v>
                </c:pt>
                <c:pt idx="526">
                  <c:v>591.47304000000008</c:v>
                </c:pt>
                <c:pt idx="527">
                  <c:v>575.54419999999993</c:v>
                </c:pt>
                <c:pt idx="528">
                  <c:v>556.13459499999999</c:v>
                </c:pt>
                <c:pt idx="529">
                  <c:v>558.50983999999994</c:v>
                </c:pt>
                <c:pt idx="530">
                  <c:v>566.825875</c:v>
                </c:pt>
                <c:pt idx="531">
                  <c:v>558.6897899999999</c:v>
                </c:pt>
                <c:pt idx="532">
                  <c:v>546.76952500000004</c:v>
                </c:pt>
                <c:pt idx="533">
                  <c:v>563.30655000000002</c:v>
                </c:pt>
                <c:pt idx="534">
                  <c:v>540.06654999999989</c:v>
                </c:pt>
                <c:pt idx="535">
                  <c:v>525.39138000000003</c:v>
                </c:pt>
                <c:pt idx="536">
                  <c:v>511.94643000000008</c:v>
                </c:pt>
                <c:pt idx="537">
                  <c:v>514.764005</c:v>
                </c:pt>
                <c:pt idx="538">
                  <c:v>475.68600000000004</c:v>
                </c:pt>
                <c:pt idx="539">
                  <c:v>473.69189999999998</c:v>
                </c:pt>
                <c:pt idx="540">
                  <c:v>441.943625</c:v>
                </c:pt>
                <c:pt idx="541">
                  <c:v>439.25662</c:v>
                </c:pt>
                <c:pt idx="542">
                  <c:v>447.34595999999999</c:v>
                </c:pt>
                <c:pt idx="543">
                  <c:v>452.30739999999997</c:v>
                </c:pt>
                <c:pt idx="544">
                  <c:v>467.30817000000002</c:v>
                </c:pt>
                <c:pt idx="545">
                  <c:v>457.01881500000002</c:v>
                </c:pt>
                <c:pt idx="546">
                  <c:v>456.36279000000002</c:v>
                </c:pt>
                <c:pt idx="547">
                  <c:v>462.29417500000005</c:v>
                </c:pt>
                <c:pt idx="548">
                  <c:v>462.63664</c:v>
                </c:pt>
                <c:pt idx="549">
                  <c:v>463.90562999999997</c:v>
                </c:pt>
                <c:pt idx="550">
                  <c:v>476.83074000000005</c:v>
                </c:pt>
                <c:pt idx="551">
                  <c:v>472.59911999999997</c:v>
                </c:pt>
                <c:pt idx="552">
                  <c:v>437.18737999999996</c:v>
                </c:pt>
                <c:pt idx="553">
                  <c:v>422.94775999999996</c:v>
                </c:pt>
                <c:pt idx="554">
                  <c:v>420.23196500000006</c:v>
                </c:pt>
                <c:pt idx="555">
                  <c:v>419.39977499999998</c:v>
                </c:pt>
                <c:pt idx="556">
                  <c:v>420.86584500000004</c:v>
                </c:pt>
                <c:pt idx="557">
                  <c:v>417.48014000000001</c:v>
                </c:pt>
                <c:pt idx="558">
                  <c:v>421.71850000000001</c:v>
                </c:pt>
                <c:pt idx="559">
                  <c:v>424.09034999999994</c:v>
                </c:pt>
                <c:pt idx="560">
                  <c:v>428.62557500000003</c:v>
                </c:pt>
                <c:pt idx="561">
                  <c:v>428.48194000000001</c:v>
                </c:pt>
                <c:pt idx="562">
                  <c:v>433.69572999999997</c:v>
                </c:pt>
                <c:pt idx="563">
                  <c:v>434.70008999999999</c:v>
                </c:pt>
                <c:pt idx="564">
                  <c:v>426.04150499999997</c:v>
                </c:pt>
                <c:pt idx="565">
                  <c:v>417.01727</c:v>
                </c:pt>
                <c:pt idx="566">
                  <c:v>405.64397500000001</c:v>
                </c:pt>
                <c:pt idx="567">
                  <c:v>398.44839999999999</c:v>
                </c:pt>
                <c:pt idx="568">
                  <c:v>393.95341999999999</c:v>
                </c:pt>
                <c:pt idx="569">
                  <c:v>384.02760000000001</c:v>
                </c:pt>
                <c:pt idx="570">
                  <c:v>390.72180000000003</c:v>
                </c:pt>
                <c:pt idx="571">
                  <c:v>383.15339999999998</c:v>
                </c:pt>
                <c:pt idx="572">
                  <c:v>383.48743000000002</c:v>
                </c:pt>
                <c:pt idx="573">
                  <c:v>378.64763999999997</c:v>
                </c:pt>
                <c:pt idx="574">
                  <c:v>381.08730000000003</c:v>
                </c:pt>
                <c:pt idx="575">
                  <c:v>373.16079000000002</c:v>
                </c:pt>
                <c:pt idx="576">
                  <c:v>375.41270000000003</c:v>
                </c:pt>
                <c:pt idx="577">
                  <c:v>366.95159999999998</c:v>
                </c:pt>
                <c:pt idx="578">
                  <c:v>370.60724499999998</c:v>
                </c:pt>
                <c:pt idx="579">
                  <c:v>370.81117999999998</c:v>
                </c:pt>
                <c:pt idx="580">
                  <c:v>378.05220000000003</c:v>
                </c:pt>
                <c:pt idx="581">
                  <c:v>380.64319999999998</c:v>
                </c:pt>
                <c:pt idx="582">
                  <c:v>386.78527999999994</c:v>
                </c:pt>
                <c:pt idx="583">
                  <c:v>386.31334500000003</c:v>
                </c:pt>
                <c:pt idx="584">
                  <c:v>387.01797499999998</c:v>
                </c:pt>
                <c:pt idx="585">
                  <c:v>389.98016999999999</c:v>
                </c:pt>
                <c:pt idx="586">
                  <c:v>410.43492000000003</c:v>
                </c:pt>
                <c:pt idx="587">
                  <c:v>428.73390000000001</c:v>
                </c:pt>
                <c:pt idx="588">
                  <c:v>436.85419999999993</c:v>
                </c:pt>
                <c:pt idx="589">
                  <c:v>426.78719999999998</c:v>
                </c:pt>
                <c:pt idx="590">
                  <c:v>440.17914000000002</c:v>
                </c:pt>
                <c:pt idx="591">
                  <c:v>432.45293000000004</c:v>
                </c:pt>
                <c:pt idx="592">
                  <c:v>431.30470000000003</c:v>
                </c:pt>
                <c:pt idx="593">
                  <c:v>430.14249000000001</c:v>
                </c:pt>
                <c:pt idx="594">
                  <c:v>437.02659</c:v>
                </c:pt>
                <c:pt idx="595">
                  <c:v>438.70762000000002</c:v>
                </c:pt>
                <c:pt idx="596">
                  <c:v>449.36762999999996</c:v>
                </c:pt>
                <c:pt idx="597">
                  <c:v>445.21407999999997</c:v>
                </c:pt>
                <c:pt idx="598">
                  <c:v>445.79814999999996</c:v>
                </c:pt>
                <c:pt idx="599">
                  <c:v>442.90308999999996</c:v>
                </c:pt>
                <c:pt idx="600">
                  <c:v>455.70569</c:v>
                </c:pt>
                <c:pt idx="601">
                  <c:v>463.81145999999995</c:v>
                </c:pt>
                <c:pt idx="602">
                  <c:v>473.84327500000001</c:v>
                </c:pt>
                <c:pt idx="603">
                  <c:v>459.76716000000005</c:v>
                </c:pt>
                <c:pt idx="604">
                  <c:v>458.08492500000006</c:v>
                </c:pt>
                <c:pt idx="605">
                  <c:v>458.05095</c:v>
                </c:pt>
                <c:pt idx="606">
                  <c:v>473.74470000000002</c:v>
                </c:pt>
                <c:pt idx="607">
                  <c:v>474.72887000000003</c:v>
                </c:pt>
                <c:pt idx="608">
                  <c:v>468.79325499999999</c:v>
                </c:pt>
                <c:pt idx="609">
                  <c:v>468.57921499999998</c:v>
                </c:pt>
                <c:pt idx="610">
                  <c:v>497.89420000000001</c:v>
                </c:pt>
                <c:pt idx="611">
                  <c:v>496.89520000000005</c:v>
                </c:pt>
                <c:pt idx="612">
                  <c:v>490.26047500000004</c:v>
                </c:pt>
                <c:pt idx="613">
                  <c:v>492.99268499999994</c:v>
                </c:pt>
                <c:pt idx="614">
                  <c:v>500.80471999999992</c:v>
                </c:pt>
                <c:pt idx="615">
                  <c:v>515.97490000000005</c:v>
                </c:pt>
                <c:pt idx="616">
                  <c:v>505.55959999999999</c:v>
                </c:pt>
                <c:pt idx="617">
                  <c:v>510.79049999999995</c:v>
                </c:pt>
                <c:pt idx="618">
                  <c:v>500.14821000000001</c:v>
                </c:pt>
                <c:pt idx="619">
                  <c:v>485.52129000000002</c:v>
                </c:pt>
                <c:pt idx="620">
                  <c:v>481.161135</c:v>
                </c:pt>
                <c:pt idx="621">
                  <c:v>483.47996000000006</c:v>
                </c:pt>
                <c:pt idx="622">
                  <c:v>501.65168</c:v>
                </c:pt>
                <c:pt idx="623">
                  <c:v>499.91256000000004</c:v>
                </c:pt>
                <c:pt idx="624">
                  <c:v>518.66247499999997</c:v>
                </c:pt>
                <c:pt idx="625">
                  <c:v>528.44719499999997</c:v>
                </c:pt>
                <c:pt idx="626">
                  <c:v>501.74648999999994</c:v>
                </c:pt>
                <c:pt idx="627">
                  <c:v>508.58362499999998</c:v>
                </c:pt>
                <c:pt idx="628">
                  <c:v>511.65961499999992</c:v>
                </c:pt>
                <c:pt idx="629">
                  <c:v>507.93221499999999</c:v>
                </c:pt>
                <c:pt idx="630">
                  <c:v>503.49533500000001</c:v>
                </c:pt>
                <c:pt idx="631">
                  <c:v>499.40060999999997</c:v>
                </c:pt>
                <c:pt idx="632">
                  <c:v>508.93709999999999</c:v>
                </c:pt>
                <c:pt idx="633">
                  <c:v>508.59866</c:v>
                </c:pt>
                <c:pt idx="634">
                  <c:v>509.23230000000001</c:v>
                </c:pt>
                <c:pt idx="635">
                  <c:v>498.97604000000007</c:v>
                </c:pt>
                <c:pt idx="636">
                  <c:v>487.88577500000002</c:v>
                </c:pt>
                <c:pt idx="637">
                  <c:v>482.21228000000002</c:v>
                </c:pt>
                <c:pt idx="638">
                  <c:v>480.9778</c:v>
                </c:pt>
                <c:pt idx="639">
                  <c:v>492.51496500000002</c:v>
                </c:pt>
                <c:pt idx="640">
                  <c:v>498.53774999999996</c:v>
                </c:pt>
                <c:pt idx="641">
                  <c:v>484.44099999999997</c:v>
                </c:pt>
                <c:pt idx="642">
                  <c:v>469.08291000000003</c:v>
                </c:pt>
                <c:pt idx="643">
                  <c:v>470.36261000000002</c:v>
                </c:pt>
                <c:pt idx="644">
                  <c:v>449.86345000000006</c:v>
                </c:pt>
                <c:pt idx="645">
                  <c:v>445.57094999999998</c:v>
                </c:pt>
                <c:pt idx="646">
                  <c:v>415.95010500000001</c:v>
                </c:pt>
                <c:pt idx="647">
                  <c:v>409.98472500000003</c:v>
                </c:pt>
                <c:pt idx="648">
                  <c:v>410.50762500000002</c:v>
                </c:pt>
                <c:pt idx="649">
                  <c:v>426.85095999999993</c:v>
                </c:pt>
                <c:pt idx="650">
                  <c:v>416.34768000000003</c:v>
                </c:pt>
                <c:pt idx="651">
                  <c:v>406.98989999999998</c:v>
                </c:pt>
                <c:pt idx="652">
                  <c:v>407.17381499999999</c:v>
                </c:pt>
                <c:pt idx="653">
                  <c:v>407.60208999999998</c:v>
                </c:pt>
                <c:pt idx="654">
                  <c:v>391.67343</c:v>
                </c:pt>
                <c:pt idx="655">
                  <c:v>385.499055</c:v>
                </c:pt>
                <c:pt idx="656">
                  <c:v>382.34448000000003</c:v>
                </c:pt>
                <c:pt idx="657">
                  <c:v>414.62646999999998</c:v>
                </c:pt>
                <c:pt idx="658">
                  <c:v>413.798115</c:v>
                </c:pt>
                <c:pt idx="659">
                  <c:v>408.47460000000001</c:v>
                </c:pt>
                <c:pt idx="660">
                  <c:v>392.92288500000001</c:v>
                </c:pt>
                <c:pt idx="661">
                  <c:v>400.84798000000001</c:v>
                </c:pt>
                <c:pt idx="662">
                  <c:v>402.19537500000001</c:v>
                </c:pt>
                <c:pt idx="663">
                  <c:v>415.83170000000001</c:v>
                </c:pt>
                <c:pt idx="664">
                  <c:v>415.83894000000004</c:v>
                </c:pt>
                <c:pt idx="665">
                  <c:v>412.97424000000001</c:v>
                </c:pt>
                <c:pt idx="666">
                  <c:v>392.85543000000001</c:v>
                </c:pt>
                <c:pt idx="667">
                  <c:v>392.27330000000001</c:v>
                </c:pt>
                <c:pt idx="668">
                  <c:v>395.06215000000003</c:v>
                </c:pt>
                <c:pt idx="669">
                  <c:v>393.4905</c:v>
                </c:pt>
                <c:pt idx="670">
                  <c:v>400.15482000000003</c:v>
                </c:pt>
                <c:pt idx="671">
                  <c:v>396.76235999999994</c:v>
                </c:pt>
                <c:pt idx="672">
                  <c:v>423.31833</c:v>
                </c:pt>
                <c:pt idx="673">
                  <c:v>420.47160000000002</c:v>
                </c:pt>
                <c:pt idx="674">
                  <c:v>417.876485</c:v>
                </c:pt>
                <c:pt idx="675">
                  <c:v>414.53125</c:v>
                </c:pt>
                <c:pt idx="676">
                  <c:v>415.58814000000001</c:v>
                </c:pt>
                <c:pt idx="677">
                  <c:v>418.98130499999996</c:v>
                </c:pt>
                <c:pt idx="678">
                  <c:v>421.96564499999999</c:v>
                </c:pt>
                <c:pt idx="679">
                  <c:v>409.50533999999993</c:v>
                </c:pt>
                <c:pt idx="680">
                  <c:v>409.64747999999997</c:v>
                </c:pt>
                <c:pt idx="681">
                  <c:v>415.88817499999999</c:v>
                </c:pt>
                <c:pt idx="682">
                  <c:v>423.47169000000002</c:v>
                </c:pt>
                <c:pt idx="683">
                  <c:v>424.01483999999999</c:v>
                </c:pt>
                <c:pt idx="684">
                  <c:v>441.82285000000002</c:v>
                </c:pt>
                <c:pt idx="685">
                  <c:v>446.96217000000001</c:v>
                </c:pt>
                <c:pt idx="686">
                  <c:v>450.46945000000005</c:v>
                </c:pt>
                <c:pt idx="687">
                  <c:v>453.21311999999995</c:v>
                </c:pt>
                <c:pt idx="688">
                  <c:v>448.74892</c:v>
                </c:pt>
                <c:pt idx="689">
                  <c:v>454.15567999999996</c:v>
                </c:pt>
                <c:pt idx="690">
                  <c:v>457.61561999999998</c:v>
                </c:pt>
                <c:pt idx="691">
                  <c:v>465.44201500000003</c:v>
                </c:pt>
                <c:pt idx="692">
                  <c:v>478.60020000000003</c:v>
                </c:pt>
                <c:pt idx="693">
                  <c:v>477.00529500000005</c:v>
                </c:pt>
                <c:pt idx="694">
                  <c:v>456.5247</c:v>
                </c:pt>
                <c:pt idx="695">
                  <c:v>447.47820000000002</c:v>
                </c:pt>
                <c:pt idx="696">
                  <c:v>460.21510000000001</c:v>
                </c:pt>
                <c:pt idx="697">
                  <c:v>465.37931999999995</c:v>
                </c:pt>
                <c:pt idx="698">
                  <c:v>465.11885999999998</c:v>
                </c:pt>
                <c:pt idx="699">
                  <c:v>470.71335499999998</c:v>
                </c:pt>
                <c:pt idx="700">
                  <c:v>465.53264999999999</c:v>
                </c:pt>
                <c:pt idx="701">
                  <c:v>472.377385</c:v>
                </c:pt>
                <c:pt idx="702">
                  <c:v>492.90690000000001</c:v>
                </c:pt>
                <c:pt idx="703">
                  <c:v>488.79471000000001</c:v>
                </c:pt>
                <c:pt idx="704">
                  <c:v>486.57609000000008</c:v>
                </c:pt>
                <c:pt idx="705">
                  <c:v>477.34272500000003</c:v>
                </c:pt>
                <c:pt idx="706">
                  <c:v>491.02465999999993</c:v>
                </c:pt>
                <c:pt idx="707">
                  <c:v>480.48052000000001</c:v>
                </c:pt>
                <c:pt idx="708">
                  <c:v>475.93777499999999</c:v>
                </c:pt>
                <c:pt idx="709">
                  <c:v>477.50759999999997</c:v>
                </c:pt>
                <c:pt idx="710">
                  <c:v>485.81777</c:v>
                </c:pt>
                <c:pt idx="711">
                  <c:v>489.39408000000003</c:v>
                </c:pt>
                <c:pt idx="712">
                  <c:v>488.19839999999999</c:v>
                </c:pt>
                <c:pt idx="713">
                  <c:v>496.60330499999992</c:v>
                </c:pt>
                <c:pt idx="714">
                  <c:v>500.49464999999998</c:v>
                </c:pt>
                <c:pt idx="715">
                  <c:v>505.68959999999998</c:v>
                </c:pt>
                <c:pt idx="716">
                  <c:v>511.94783999999999</c:v>
                </c:pt>
                <c:pt idx="717">
                  <c:v>511.87494999999996</c:v>
                </c:pt>
                <c:pt idx="718">
                  <c:v>516.94144500000004</c:v>
                </c:pt>
                <c:pt idx="719">
                  <c:v>508.41755999999998</c:v>
                </c:pt>
                <c:pt idx="720">
                  <c:v>493.99109999999996</c:v>
                </c:pt>
                <c:pt idx="721">
                  <c:v>486.65231999999997</c:v>
                </c:pt>
                <c:pt idx="722">
                  <c:v>478.33072499999997</c:v>
                </c:pt>
                <c:pt idx="723">
                  <c:v>482.04148499999997</c:v>
                </c:pt>
                <c:pt idx="724">
                  <c:v>493.13876499999998</c:v>
                </c:pt>
                <c:pt idx="725">
                  <c:v>486.61008000000004</c:v>
                </c:pt>
                <c:pt idx="726">
                  <c:v>471.74633</c:v>
                </c:pt>
                <c:pt idx="727">
                  <c:v>474.5763</c:v>
                </c:pt>
                <c:pt idx="728">
                  <c:v>478.24861999999996</c:v>
                </c:pt>
                <c:pt idx="729">
                  <c:v>473.23255999999998</c:v>
                </c:pt>
                <c:pt idx="730">
                  <c:v>466.59412499999996</c:v>
                </c:pt>
                <c:pt idx="731">
                  <c:v>465.34319999999997</c:v>
                </c:pt>
                <c:pt idx="732">
                  <c:v>463.00808999999998</c:v>
                </c:pt>
                <c:pt idx="733">
                  <c:v>458.33715000000001</c:v>
                </c:pt>
                <c:pt idx="734">
                  <c:v>464.09129999999999</c:v>
                </c:pt>
                <c:pt idx="735">
                  <c:v>478.62930499999999</c:v>
                </c:pt>
                <c:pt idx="736">
                  <c:v>479.34719999999999</c:v>
                </c:pt>
                <c:pt idx="737">
                  <c:v>487.33549999999997</c:v>
                </c:pt>
                <c:pt idx="738">
                  <c:v>489.0692699999999</c:v>
                </c:pt>
                <c:pt idx="739">
                  <c:v>483.75006999999999</c:v>
                </c:pt>
                <c:pt idx="740">
                  <c:v>482.27265499999993</c:v>
                </c:pt>
                <c:pt idx="741">
                  <c:v>492.37789499999997</c:v>
                </c:pt>
                <c:pt idx="742">
                  <c:v>496.32410000000004</c:v>
                </c:pt>
                <c:pt idx="743">
                  <c:v>495.85164999999995</c:v>
                </c:pt>
                <c:pt idx="744">
                  <c:v>502.77744000000001</c:v>
                </c:pt>
                <c:pt idx="745">
                  <c:v>506.70711</c:v>
                </c:pt>
                <c:pt idx="746">
                  <c:v>502.32643000000002</c:v>
                </c:pt>
                <c:pt idx="747">
                  <c:v>499.38965999999999</c:v>
                </c:pt>
                <c:pt idx="748">
                  <c:v>504.28192000000001</c:v>
                </c:pt>
                <c:pt idx="749">
                  <c:v>491.78851000000003</c:v>
                </c:pt>
                <c:pt idx="750">
                  <c:v>479.85551500000003</c:v>
                </c:pt>
                <c:pt idx="751">
                  <c:v>475.39499999999998</c:v>
                </c:pt>
                <c:pt idx="752">
                  <c:v>475.97088000000002</c:v>
                </c:pt>
                <c:pt idx="753">
                  <c:v>455.32080000000002</c:v>
                </c:pt>
                <c:pt idx="754">
                  <c:v>445.74327500000004</c:v>
                </c:pt>
                <c:pt idx="755">
                  <c:v>436.99770000000001</c:v>
                </c:pt>
                <c:pt idx="756">
                  <c:v>442.20990999999998</c:v>
                </c:pt>
                <c:pt idx="757">
                  <c:v>453.49587500000001</c:v>
                </c:pt>
                <c:pt idx="758">
                  <c:v>451.45814999999999</c:v>
                </c:pt>
                <c:pt idx="759">
                  <c:v>440.84639999999996</c:v>
                </c:pt>
                <c:pt idx="760">
                  <c:v>426.46019999999993</c:v>
                </c:pt>
                <c:pt idx="761">
                  <c:v>422.48327999999998</c:v>
                </c:pt>
                <c:pt idx="762">
                  <c:v>430.45884000000001</c:v>
                </c:pt>
                <c:pt idx="763">
                  <c:v>427.64059000000003</c:v>
                </c:pt>
                <c:pt idx="764">
                  <c:v>405.25716</c:v>
                </c:pt>
                <c:pt idx="765">
                  <c:v>398.43186500000002</c:v>
                </c:pt>
                <c:pt idx="766">
                  <c:v>398.56752</c:v>
                </c:pt>
                <c:pt idx="767">
                  <c:v>395.85942499999999</c:v>
                </c:pt>
                <c:pt idx="768">
                  <c:v>397.82026000000002</c:v>
                </c:pt>
                <c:pt idx="769">
                  <c:v>410.47656000000001</c:v>
                </c:pt>
                <c:pt idx="770">
                  <c:v>400.87453999999997</c:v>
                </c:pt>
                <c:pt idx="771">
                  <c:v>396.43380000000002</c:v>
                </c:pt>
                <c:pt idx="772">
                  <c:v>404.24516999999997</c:v>
                </c:pt>
                <c:pt idx="773">
                  <c:v>415.32253499999996</c:v>
                </c:pt>
                <c:pt idx="774">
                  <c:v>403.88862</c:v>
                </c:pt>
                <c:pt idx="775">
                  <c:v>406.85015000000004</c:v>
                </c:pt>
                <c:pt idx="776">
                  <c:v>410.40944999999999</c:v>
                </c:pt>
                <c:pt idx="777">
                  <c:v>402.77202</c:v>
                </c:pt>
                <c:pt idx="778">
                  <c:v>404.55909500000001</c:v>
                </c:pt>
                <c:pt idx="779">
                  <c:v>417.41896500000001</c:v>
                </c:pt>
                <c:pt idx="780">
                  <c:v>429.14256</c:v>
                </c:pt>
                <c:pt idx="781">
                  <c:v>420.46644499999996</c:v>
                </c:pt>
                <c:pt idx="782">
                  <c:v>425.79467</c:v>
                </c:pt>
                <c:pt idx="783">
                  <c:v>425.21502499999997</c:v>
                </c:pt>
                <c:pt idx="784">
                  <c:v>417.81225000000001</c:v>
                </c:pt>
                <c:pt idx="785">
                  <c:v>423.36327</c:v>
                </c:pt>
                <c:pt idx="786">
                  <c:v>411.73753499999998</c:v>
                </c:pt>
                <c:pt idx="787">
                  <c:v>425.31559999999996</c:v>
                </c:pt>
                <c:pt idx="788">
                  <c:v>425.72975999999994</c:v>
                </c:pt>
                <c:pt idx="789">
                  <c:v>419.87380999999999</c:v>
                </c:pt>
                <c:pt idx="790">
                  <c:v>425.69488000000001</c:v>
                </c:pt>
                <c:pt idx="791">
                  <c:v>428.20765</c:v>
                </c:pt>
                <c:pt idx="792">
                  <c:v>422.23112500000002</c:v>
                </c:pt>
                <c:pt idx="793">
                  <c:v>424.05720000000002</c:v>
                </c:pt>
                <c:pt idx="794">
                  <c:v>430.69272000000001</c:v>
                </c:pt>
                <c:pt idx="795">
                  <c:v>432.32962500000002</c:v>
                </c:pt>
                <c:pt idx="796">
                  <c:v>427.89564000000007</c:v>
                </c:pt>
                <c:pt idx="797">
                  <c:v>431.23492500000003</c:v>
                </c:pt>
                <c:pt idx="798">
                  <c:v>428.24127499999997</c:v>
                </c:pt>
                <c:pt idx="799">
                  <c:v>425.29921000000002</c:v>
                </c:pt>
                <c:pt idx="800">
                  <c:v>414.39948000000004</c:v>
                </c:pt>
                <c:pt idx="801">
                  <c:v>411.50355000000002</c:v>
                </c:pt>
                <c:pt idx="802">
                  <c:v>404.32081999999997</c:v>
                </c:pt>
                <c:pt idx="803">
                  <c:v>415.76124000000004</c:v>
                </c:pt>
                <c:pt idx="804">
                  <c:v>407.15212500000001</c:v>
                </c:pt>
                <c:pt idx="805">
                  <c:v>404.55965000000003</c:v>
                </c:pt>
                <c:pt idx="806">
                  <c:v>410.9248</c:v>
                </c:pt>
                <c:pt idx="807">
                  <c:v>412.44591999999994</c:v>
                </c:pt>
                <c:pt idx="808">
                  <c:v>414.58466000000004</c:v>
                </c:pt>
                <c:pt idx="809">
                  <c:v>409.96807999999999</c:v>
                </c:pt>
                <c:pt idx="810">
                  <c:v>415.41657500000002</c:v>
                </c:pt>
                <c:pt idx="811">
                  <c:v>417.54079999999999</c:v>
                </c:pt>
                <c:pt idx="812">
                  <c:v>416.43228500000004</c:v>
                </c:pt>
                <c:pt idx="813">
                  <c:v>416.65952999999996</c:v>
                </c:pt>
                <c:pt idx="814">
                  <c:v>420.90048000000002</c:v>
                </c:pt>
                <c:pt idx="815">
                  <c:v>422.877995</c:v>
                </c:pt>
                <c:pt idx="816">
                  <c:v>422.14648</c:v>
                </c:pt>
                <c:pt idx="817">
                  <c:v>422.14920000000001</c:v>
                </c:pt>
                <c:pt idx="818">
                  <c:v>412.70987500000001</c:v>
                </c:pt>
                <c:pt idx="819">
                  <c:v>414.96504999999996</c:v>
                </c:pt>
                <c:pt idx="820">
                  <c:v>413.14780999999999</c:v>
                </c:pt>
                <c:pt idx="821">
                  <c:v>414.09755999999999</c:v>
                </c:pt>
                <c:pt idx="822">
                  <c:v>419.20877999999999</c:v>
                </c:pt>
                <c:pt idx="823">
                  <c:v>421.38870000000003</c:v>
                </c:pt>
                <c:pt idx="824">
                  <c:v>418.33021999999994</c:v>
                </c:pt>
                <c:pt idx="825">
                  <c:v>421.81420000000003</c:v>
                </c:pt>
                <c:pt idx="826">
                  <c:v>426.43987000000004</c:v>
                </c:pt>
                <c:pt idx="827">
                  <c:v>422.08166</c:v>
                </c:pt>
                <c:pt idx="828">
                  <c:v>423.91837500000003</c:v>
                </c:pt>
                <c:pt idx="829">
                  <c:v>421.87932500000005</c:v>
                </c:pt>
                <c:pt idx="830">
                  <c:v>413.625</c:v>
                </c:pt>
                <c:pt idx="831">
                  <c:v>415.59504000000004</c:v>
                </c:pt>
                <c:pt idx="832">
                  <c:v>419.93572500000005</c:v>
                </c:pt>
                <c:pt idx="833">
                  <c:v>418.75688000000002</c:v>
                </c:pt>
                <c:pt idx="834">
                  <c:v>415.28718000000003</c:v>
                </c:pt>
                <c:pt idx="835">
                  <c:v>423.71010000000001</c:v>
                </c:pt>
                <c:pt idx="836">
                  <c:v>423.71645000000001</c:v>
                </c:pt>
                <c:pt idx="837">
                  <c:v>420.5754</c:v>
                </c:pt>
                <c:pt idx="838">
                  <c:v>425.64977000000005</c:v>
                </c:pt>
                <c:pt idx="839">
                  <c:v>426.57675</c:v>
                </c:pt>
                <c:pt idx="840">
                  <c:v>433.91702000000004</c:v>
                </c:pt>
                <c:pt idx="841">
                  <c:v>438.50808000000001</c:v>
                </c:pt>
                <c:pt idx="842">
                  <c:v>440.70636000000002</c:v>
                </c:pt>
                <c:pt idx="843">
                  <c:v>443.66768500000001</c:v>
                </c:pt>
                <c:pt idx="844">
                  <c:v>447.70319999999998</c:v>
                </c:pt>
                <c:pt idx="845">
                  <c:v>442.84779000000003</c:v>
                </c:pt>
                <c:pt idx="846">
                  <c:v>457.58936999999997</c:v>
                </c:pt>
                <c:pt idx="847">
                  <c:v>456.13704500000006</c:v>
                </c:pt>
                <c:pt idx="848">
                  <c:v>460.45457499999998</c:v>
                </c:pt>
                <c:pt idx="849">
                  <c:v>453.806985</c:v>
                </c:pt>
                <c:pt idx="850">
                  <c:v>451.47459000000003</c:v>
                </c:pt>
                <c:pt idx="851">
                  <c:v>460.83189000000004</c:v>
                </c:pt>
                <c:pt idx="852">
                  <c:v>472.39713500000005</c:v>
                </c:pt>
                <c:pt idx="853">
                  <c:v>475.59544999999997</c:v>
                </c:pt>
                <c:pt idx="854">
                  <c:v>474.09222</c:v>
                </c:pt>
                <c:pt idx="855">
                  <c:v>470.21562499999999</c:v>
                </c:pt>
                <c:pt idx="856">
                  <c:v>471.82437499999997</c:v>
                </c:pt>
                <c:pt idx="857">
                  <c:v>463.69125000000003</c:v>
                </c:pt>
                <c:pt idx="858">
                  <c:v>461.67948000000001</c:v>
                </c:pt>
                <c:pt idx="859">
                  <c:v>461.24874</c:v>
                </c:pt>
                <c:pt idx="860">
                  <c:v>465.03450000000004</c:v>
                </c:pt>
                <c:pt idx="861">
                  <c:v>466.93881000000005</c:v>
                </c:pt>
                <c:pt idx="862">
                  <c:v>455.27760000000001</c:v>
                </c:pt>
                <c:pt idx="863">
                  <c:v>448.82935500000008</c:v>
                </c:pt>
                <c:pt idx="864">
                  <c:v>456.23440000000005</c:v>
                </c:pt>
                <c:pt idx="865">
                  <c:v>451.12517999999994</c:v>
                </c:pt>
                <c:pt idx="866">
                  <c:v>448.12241999999998</c:v>
                </c:pt>
                <c:pt idx="867">
                  <c:v>446.21195999999998</c:v>
                </c:pt>
                <c:pt idx="868">
                  <c:v>447.84297500000002</c:v>
                </c:pt>
                <c:pt idx="869">
                  <c:v>451.44729000000007</c:v>
                </c:pt>
                <c:pt idx="870">
                  <c:v>452.45713999999998</c:v>
                </c:pt>
                <c:pt idx="871">
                  <c:v>454.78061000000002</c:v>
                </c:pt>
                <c:pt idx="872">
                  <c:v>457.72352999999998</c:v>
                </c:pt>
                <c:pt idx="873">
                  <c:v>469.67404499999998</c:v>
                </c:pt>
                <c:pt idx="874">
                  <c:v>469.63961999999998</c:v>
                </c:pt>
                <c:pt idx="875">
                  <c:v>468.80659499999996</c:v>
                </c:pt>
                <c:pt idx="876">
                  <c:v>468.11547999999993</c:v>
                </c:pt>
                <c:pt idx="877">
                  <c:v>466.79825999999991</c:v>
                </c:pt>
                <c:pt idx="878">
                  <c:v>474.27940000000001</c:v>
                </c:pt>
                <c:pt idx="879">
                  <c:v>475.79951999999997</c:v>
                </c:pt>
                <c:pt idx="880">
                  <c:v>476.13755000000003</c:v>
                </c:pt>
                <c:pt idx="881">
                  <c:v>476.45030000000003</c:v>
                </c:pt>
                <c:pt idx="882">
                  <c:v>478.61162000000002</c:v>
                </c:pt>
                <c:pt idx="883">
                  <c:v>477.99674999999996</c:v>
                </c:pt>
                <c:pt idx="884">
                  <c:v>473.03044</c:v>
                </c:pt>
                <c:pt idx="885">
                  <c:v>470.86720000000003</c:v>
                </c:pt>
                <c:pt idx="886">
                  <c:v>473.13990000000001</c:v>
                </c:pt>
                <c:pt idx="887">
                  <c:v>475.00264000000004</c:v>
                </c:pt>
                <c:pt idx="888">
                  <c:v>478.1044</c:v>
                </c:pt>
                <c:pt idx="889">
                  <c:v>478.56157999999999</c:v>
                </c:pt>
                <c:pt idx="890">
                  <c:v>486.92904500000003</c:v>
                </c:pt>
                <c:pt idx="891">
                  <c:v>495.24624</c:v>
                </c:pt>
                <c:pt idx="892">
                  <c:v>490.94128999999998</c:v>
                </c:pt>
                <c:pt idx="893">
                  <c:v>494.20799999999997</c:v>
                </c:pt>
                <c:pt idx="894">
                  <c:v>492.72224999999997</c:v>
                </c:pt>
                <c:pt idx="895">
                  <c:v>495.92882500000002</c:v>
                </c:pt>
                <c:pt idx="896">
                  <c:v>513.08977500000003</c:v>
                </c:pt>
                <c:pt idx="897">
                  <c:v>514.71325000000002</c:v>
                </c:pt>
                <c:pt idx="898">
                  <c:v>509.647515</c:v>
                </c:pt>
                <c:pt idx="899">
                  <c:v>519.27</c:v>
                </c:pt>
                <c:pt idx="900">
                  <c:v>518.64823999999999</c:v>
                </c:pt>
                <c:pt idx="901">
                  <c:v>529.88747999999998</c:v>
                </c:pt>
                <c:pt idx="902">
                  <c:v>530.97884999999997</c:v>
                </c:pt>
                <c:pt idx="903">
                  <c:v>535.22699999999998</c:v>
                </c:pt>
                <c:pt idx="904">
                  <c:v>532.81536000000006</c:v>
                </c:pt>
                <c:pt idx="905">
                  <c:v>525.63157000000001</c:v>
                </c:pt>
                <c:pt idx="906">
                  <c:v>526.17552999999998</c:v>
                </c:pt>
                <c:pt idx="907">
                  <c:v>519.38984999999991</c:v>
                </c:pt>
                <c:pt idx="908">
                  <c:v>514.03910999999994</c:v>
                </c:pt>
                <c:pt idx="909">
                  <c:v>522.83807999999999</c:v>
                </c:pt>
                <c:pt idx="910">
                  <c:v>514.53425000000004</c:v>
                </c:pt>
                <c:pt idx="911">
                  <c:v>527.36787500000003</c:v>
                </c:pt>
                <c:pt idx="912">
                  <c:v>535.56652499999996</c:v>
                </c:pt>
                <c:pt idx="913">
                  <c:v>533.22829999999999</c:v>
                </c:pt>
                <c:pt idx="914">
                  <c:v>523.61008000000004</c:v>
                </c:pt>
                <c:pt idx="915">
                  <c:v>517.39190999999994</c:v>
                </c:pt>
                <c:pt idx="916">
                  <c:v>514.54168000000004</c:v>
                </c:pt>
                <c:pt idx="917">
                  <c:v>521.02126999999996</c:v>
                </c:pt>
                <c:pt idx="918">
                  <c:v>522.45352500000001</c:v>
                </c:pt>
                <c:pt idx="919">
                  <c:v>509.20799999999997</c:v>
                </c:pt>
                <c:pt idx="920">
                  <c:v>509.75566000000003</c:v>
                </c:pt>
                <c:pt idx="921">
                  <c:v>499.962155</c:v>
                </c:pt>
                <c:pt idx="922">
                  <c:v>477.51834000000002</c:v>
                </c:pt>
                <c:pt idx="923">
                  <c:v>449.36090999999999</c:v>
                </c:pt>
                <c:pt idx="924">
                  <c:v>449.77292499999999</c:v>
                </c:pt>
                <c:pt idx="925">
                  <c:v>457.31</c:v>
                </c:pt>
                <c:pt idx="926">
                  <c:v>455.30244500000003</c:v>
                </c:pt>
                <c:pt idx="927">
                  <c:v>453.94156500000003</c:v>
                </c:pt>
                <c:pt idx="928">
                  <c:v>459.28606500000006</c:v>
                </c:pt>
                <c:pt idx="929">
                  <c:v>466.02763999999996</c:v>
                </c:pt>
                <c:pt idx="930">
                  <c:v>462.55537999999996</c:v>
                </c:pt>
                <c:pt idx="931">
                  <c:v>453.43938999999995</c:v>
                </c:pt>
                <c:pt idx="932">
                  <c:v>459.70547999999997</c:v>
                </c:pt>
                <c:pt idx="933">
                  <c:v>458.86923999999999</c:v>
                </c:pt>
                <c:pt idx="934">
                  <c:v>461.92822000000007</c:v>
                </c:pt>
                <c:pt idx="935">
                  <c:v>463.76476000000002</c:v>
                </c:pt>
                <c:pt idx="936">
                  <c:v>469.00458000000003</c:v>
                </c:pt>
                <c:pt idx="937">
                  <c:v>480.56250000000006</c:v>
                </c:pt>
                <c:pt idx="938">
                  <c:v>486.14593999999994</c:v>
                </c:pt>
                <c:pt idx="939">
                  <c:v>481.28946000000002</c:v>
                </c:pt>
                <c:pt idx="940">
                  <c:v>484.83776</c:v>
                </c:pt>
                <c:pt idx="941">
                  <c:v>497.37324000000007</c:v>
                </c:pt>
                <c:pt idx="942">
                  <c:v>497.60475000000002</c:v>
                </c:pt>
                <c:pt idx="943">
                  <c:v>494.65132499999999</c:v>
                </c:pt>
                <c:pt idx="944">
                  <c:v>498.79256000000004</c:v>
                </c:pt>
                <c:pt idx="945">
                  <c:v>498.95464000000004</c:v>
                </c:pt>
                <c:pt idx="946">
                  <c:v>495.46726999999998</c:v>
                </c:pt>
                <c:pt idx="947">
                  <c:v>499.290525</c:v>
                </c:pt>
                <c:pt idx="948">
                  <c:v>503.76417000000004</c:v>
                </c:pt>
                <c:pt idx="949">
                  <c:v>513.53491500000007</c:v>
                </c:pt>
                <c:pt idx="950">
                  <c:v>512.67299000000003</c:v>
                </c:pt>
                <c:pt idx="951">
                  <c:v>510.51869999999997</c:v>
                </c:pt>
                <c:pt idx="952">
                  <c:v>508.81440000000003</c:v>
                </c:pt>
                <c:pt idx="953">
                  <c:v>507.28023000000002</c:v>
                </c:pt>
                <c:pt idx="954">
                  <c:v>505.34879999999998</c:v>
                </c:pt>
                <c:pt idx="955">
                  <c:v>503.86331999999999</c:v>
                </c:pt>
                <c:pt idx="956">
                  <c:v>508.46480000000003</c:v>
                </c:pt>
                <c:pt idx="957">
                  <c:v>505.25020000000001</c:v>
                </c:pt>
                <c:pt idx="958">
                  <c:v>513.91567499999996</c:v>
                </c:pt>
                <c:pt idx="959">
                  <c:v>514.74353000000008</c:v>
                </c:pt>
                <c:pt idx="960">
                  <c:v>506.19083999999998</c:v>
                </c:pt>
                <c:pt idx="961">
                  <c:v>507.04873999999995</c:v>
                </c:pt>
                <c:pt idx="962">
                  <c:v>511.22708</c:v>
                </c:pt>
                <c:pt idx="963">
                  <c:v>512.27514000000008</c:v>
                </c:pt>
                <c:pt idx="964">
                  <c:v>531.00463999999999</c:v>
                </c:pt>
                <c:pt idx="965">
                  <c:v>538.51121999999998</c:v>
                </c:pt>
                <c:pt idx="966">
                  <c:v>572.75221499999998</c:v>
                </c:pt>
                <c:pt idx="967">
                  <c:v>572.39350000000002</c:v>
                </c:pt>
                <c:pt idx="968">
                  <c:v>583.60469999999998</c:v>
                </c:pt>
                <c:pt idx="969">
                  <c:v>608.80490000000009</c:v>
                </c:pt>
                <c:pt idx="970">
                  <c:v>592.60492500000009</c:v>
                </c:pt>
                <c:pt idx="971">
                  <c:v>585.05037500000003</c:v>
                </c:pt>
                <c:pt idx="972">
                  <c:v>594.79232000000002</c:v>
                </c:pt>
                <c:pt idx="973">
                  <c:v>590.68690499999991</c:v>
                </c:pt>
                <c:pt idx="974">
                  <c:v>600.81191999999999</c:v>
                </c:pt>
                <c:pt idx="975">
                  <c:v>599.98454000000004</c:v>
                </c:pt>
                <c:pt idx="976">
                  <c:v>589.78134</c:v>
                </c:pt>
                <c:pt idx="977">
                  <c:v>582.79740000000004</c:v>
                </c:pt>
                <c:pt idx="978">
                  <c:v>582.19916999999998</c:v>
                </c:pt>
                <c:pt idx="979">
                  <c:v>567.59260499999993</c:v>
                </c:pt>
                <c:pt idx="980">
                  <c:v>559.38396</c:v>
                </c:pt>
                <c:pt idx="981">
                  <c:v>556.91881000000001</c:v>
                </c:pt>
                <c:pt idx="982">
                  <c:v>567.32047999999998</c:v>
                </c:pt>
                <c:pt idx="983">
                  <c:v>584.53461000000004</c:v>
                </c:pt>
                <c:pt idx="984">
                  <c:v>581.98532</c:v>
                </c:pt>
                <c:pt idx="985">
                  <c:v>589.58240000000001</c:v>
                </c:pt>
                <c:pt idx="986">
                  <c:v>573.97367999999994</c:v>
                </c:pt>
                <c:pt idx="987">
                  <c:v>584.19254999999998</c:v>
                </c:pt>
                <c:pt idx="988">
                  <c:v>570.48897499999998</c:v>
                </c:pt>
                <c:pt idx="989">
                  <c:v>557.77660000000003</c:v>
                </c:pt>
                <c:pt idx="990">
                  <c:v>570.92363999999998</c:v>
                </c:pt>
                <c:pt idx="991">
                  <c:v>564.42873999999995</c:v>
                </c:pt>
                <c:pt idx="992">
                  <c:v>583.64838999999995</c:v>
                </c:pt>
                <c:pt idx="993">
                  <c:v>578.97954000000004</c:v>
                </c:pt>
                <c:pt idx="994">
                  <c:v>589.03264000000001</c:v>
                </c:pt>
                <c:pt idx="995">
                  <c:v>583.10409000000004</c:v>
                </c:pt>
                <c:pt idx="996">
                  <c:v>563.98390499999994</c:v>
                </c:pt>
                <c:pt idx="997">
                  <c:v>562.20849999999996</c:v>
                </c:pt>
                <c:pt idx="998">
                  <c:v>581.07391999999993</c:v>
                </c:pt>
                <c:pt idx="999">
                  <c:v>569.99751000000003</c:v>
                </c:pt>
                <c:pt idx="1000">
                  <c:v>568.51616000000001</c:v>
                </c:pt>
                <c:pt idx="1001">
                  <c:v>566.67004000000009</c:v>
                </c:pt>
                <c:pt idx="1002">
                  <c:v>564.00025499999992</c:v>
                </c:pt>
                <c:pt idx="1003">
                  <c:v>586.15117499999997</c:v>
                </c:pt>
                <c:pt idx="1004">
                  <c:v>590.62647000000004</c:v>
                </c:pt>
                <c:pt idx="1005">
                  <c:v>602.09836500000006</c:v>
                </c:pt>
                <c:pt idx="1006">
                  <c:v>625.57614000000001</c:v>
                </c:pt>
                <c:pt idx="1007">
                  <c:v>622.94095000000004</c:v>
                </c:pt>
                <c:pt idx="1008">
                  <c:v>638.74550499999998</c:v>
                </c:pt>
                <c:pt idx="1009">
                  <c:v>627.10628000000008</c:v>
                </c:pt>
                <c:pt idx="1010">
                  <c:v>632.84730000000002</c:v>
                </c:pt>
                <c:pt idx="1011">
                  <c:v>637.33600000000001</c:v>
                </c:pt>
                <c:pt idx="1012">
                  <c:v>643.96760000000006</c:v>
                </c:pt>
                <c:pt idx="1013">
                  <c:v>642.93295999999998</c:v>
                </c:pt>
                <c:pt idx="1014">
                  <c:v>632.72470999999996</c:v>
                </c:pt>
                <c:pt idx="1015">
                  <c:v>620.76750000000004</c:v>
                </c:pt>
                <c:pt idx="1016">
                  <c:v>614.24297999999999</c:v>
                </c:pt>
                <c:pt idx="1017">
                  <c:v>627.44759999999997</c:v>
                </c:pt>
                <c:pt idx="1018">
                  <c:v>631.91243999999995</c:v>
                </c:pt>
                <c:pt idx="1019">
                  <c:v>621.98227499999996</c:v>
                </c:pt>
                <c:pt idx="1020">
                  <c:v>623.26281999999992</c:v>
                </c:pt>
                <c:pt idx="1021">
                  <c:v>624.60895999999991</c:v>
                </c:pt>
                <c:pt idx="1022">
                  <c:v>628.33884999999998</c:v>
                </c:pt>
                <c:pt idx="1023">
                  <c:v>636.18912999999998</c:v>
                </c:pt>
                <c:pt idx="1024">
                  <c:v>626.97263999999996</c:v>
                </c:pt>
                <c:pt idx="1025">
                  <c:v>647.06598000000008</c:v>
                </c:pt>
                <c:pt idx="1026">
                  <c:v>637.09230000000002</c:v>
                </c:pt>
                <c:pt idx="1027">
                  <c:v>643.83247500000004</c:v>
                </c:pt>
                <c:pt idx="1028">
                  <c:v>648.22004000000004</c:v>
                </c:pt>
                <c:pt idx="1029">
                  <c:v>641.48576000000003</c:v>
                </c:pt>
                <c:pt idx="1030">
                  <c:v>638.87092500000006</c:v>
                </c:pt>
                <c:pt idx="1031">
                  <c:v>651.82225499999993</c:v>
                </c:pt>
                <c:pt idx="1032">
                  <c:v>673.14240000000007</c:v>
                </c:pt>
                <c:pt idx="1033">
                  <c:v>691.34436000000005</c:v>
                </c:pt>
                <c:pt idx="1034">
                  <c:v>696.79899999999998</c:v>
                </c:pt>
                <c:pt idx="1035">
                  <c:v>714.75711999999999</c:v>
                </c:pt>
                <c:pt idx="1036">
                  <c:v>706.84352999999999</c:v>
                </c:pt>
                <c:pt idx="1037">
                  <c:v>715.11244500000009</c:v>
                </c:pt>
                <c:pt idx="1038">
                  <c:v>744.37920000000008</c:v>
                </c:pt>
                <c:pt idx="1039">
                  <c:v>731.80353000000002</c:v>
                </c:pt>
                <c:pt idx="1040">
                  <c:v>714.0258</c:v>
                </c:pt>
                <c:pt idx="1041">
                  <c:v>701.62829999999997</c:v>
                </c:pt>
                <c:pt idx="1042">
                  <c:v>688.54016000000001</c:v>
                </c:pt>
                <c:pt idx="1043">
                  <c:v>674.83632</c:v>
                </c:pt>
                <c:pt idx="1044">
                  <c:v>687.53178000000003</c:v>
                </c:pt>
                <c:pt idx="1045">
                  <c:v>678.07407499999999</c:v>
                </c:pt>
                <c:pt idx="1046">
                  <c:v>692.00700000000006</c:v>
                </c:pt>
                <c:pt idx="1047">
                  <c:v>729.96870000000001</c:v>
                </c:pt>
                <c:pt idx="1048">
                  <c:v>734.12580000000003</c:v>
                </c:pt>
                <c:pt idx="1049">
                  <c:v>759.65268000000003</c:v>
                </c:pt>
                <c:pt idx="1050">
                  <c:v>754.17078000000004</c:v>
                </c:pt>
                <c:pt idx="1051">
                  <c:v>745.93080000000009</c:v>
                </c:pt>
                <c:pt idx="1052">
                  <c:v>772.15039999999999</c:v>
                </c:pt>
                <c:pt idx="1053">
                  <c:v>787.10252500000001</c:v>
                </c:pt>
                <c:pt idx="1054">
                  <c:v>808.80277499999988</c:v>
                </c:pt>
                <c:pt idx="1055">
                  <c:v>797.01408000000004</c:v>
                </c:pt>
                <c:pt idx="1056">
                  <c:v>796.68988999999999</c:v>
                </c:pt>
                <c:pt idx="1057">
                  <c:v>780.09749999999997</c:v>
                </c:pt>
                <c:pt idx="1058">
                  <c:v>788.343975</c:v>
                </c:pt>
                <c:pt idx="1059">
                  <c:v>800.2320299999999</c:v>
                </c:pt>
                <c:pt idx="1060">
                  <c:v>810.87086499999998</c:v>
                </c:pt>
                <c:pt idx="1061">
                  <c:v>832.83792000000005</c:v>
                </c:pt>
                <c:pt idx="1062">
                  <c:v>864.63406000000009</c:v>
                </c:pt>
                <c:pt idx="1063">
                  <c:v>867.26639999999998</c:v>
                </c:pt>
                <c:pt idx="1064">
                  <c:v>840.26214999999991</c:v>
                </c:pt>
                <c:pt idx="1065">
                  <c:v>784.86322499999994</c:v>
                </c:pt>
                <c:pt idx="1066">
                  <c:v>811.07377499999996</c:v>
                </c:pt>
                <c:pt idx="1067">
                  <c:v>844.13777999999991</c:v>
                </c:pt>
                <c:pt idx="1068">
                  <c:v>834.53471999999999</c:v>
                </c:pt>
                <c:pt idx="1069">
                  <c:v>818.97322500000007</c:v>
                </c:pt>
                <c:pt idx="1070">
                  <c:v>813.98801000000003</c:v>
                </c:pt>
                <c:pt idx="1071">
                  <c:v>833.73878000000002</c:v>
                </c:pt>
                <c:pt idx="1072">
                  <c:v>839.63620000000003</c:v>
                </c:pt>
                <c:pt idx="1073">
                  <c:v>831.08602499999995</c:v>
                </c:pt>
                <c:pt idx="1074">
                  <c:v>821.69394999999997</c:v>
                </c:pt>
                <c:pt idx="1075">
                  <c:v>836.31747499999994</c:v>
                </c:pt>
                <c:pt idx="1076">
                  <c:v>812.04378999999994</c:v>
                </c:pt>
                <c:pt idx="1077">
                  <c:v>812.74058000000002</c:v>
                </c:pt>
                <c:pt idx="1078">
                  <c:v>792.57859999999994</c:v>
                </c:pt>
                <c:pt idx="1079">
                  <c:v>804.2229000000001</c:v>
                </c:pt>
                <c:pt idx="1080">
                  <c:v>816.95249999999999</c:v>
                </c:pt>
                <c:pt idx="1081">
                  <c:v>815.18474500000002</c:v>
                </c:pt>
                <c:pt idx="1082">
                  <c:v>834.26313000000005</c:v>
                </c:pt>
                <c:pt idx="1083">
                  <c:v>814.73323499999992</c:v>
                </c:pt>
                <c:pt idx="1084">
                  <c:v>785.20381999999995</c:v>
                </c:pt>
                <c:pt idx="1085">
                  <c:v>748.26162000000011</c:v>
                </c:pt>
                <c:pt idx="1086">
                  <c:v>686.36587500000007</c:v>
                </c:pt>
                <c:pt idx="1087">
                  <c:v>682.19657000000007</c:v>
                </c:pt>
                <c:pt idx="1088">
                  <c:v>649.56287999999995</c:v>
                </c:pt>
                <c:pt idx="1089">
                  <c:v>663.96971999999994</c:v>
                </c:pt>
                <c:pt idx="1090">
                  <c:v>622.38510000000008</c:v>
                </c:pt>
                <c:pt idx="1091">
                  <c:v>635.26891999999998</c:v>
                </c:pt>
                <c:pt idx="1092">
                  <c:v>623.97983999999997</c:v>
                </c:pt>
                <c:pt idx="1093">
                  <c:v>629.64395999999999</c:v>
                </c:pt>
                <c:pt idx="1094">
                  <c:v>624.13755000000003</c:v>
                </c:pt>
                <c:pt idx="1095">
                  <c:v>623.16562999999996</c:v>
                </c:pt>
                <c:pt idx="1096">
                  <c:v>584.59390000000008</c:v>
                </c:pt>
                <c:pt idx="1097">
                  <c:v>599.16500000000008</c:v>
                </c:pt>
                <c:pt idx="1098">
                  <c:v>627.73793999999998</c:v>
                </c:pt>
                <c:pt idx="1099">
                  <c:v>606.90200000000004</c:v>
                </c:pt>
                <c:pt idx="1100">
                  <c:v>588.43110000000001</c:v>
                </c:pt>
                <c:pt idx="1101">
                  <c:v>591.47225000000003</c:v>
                </c:pt>
                <c:pt idx="1102">
                  <c:v>577.13841000000002</c:v>
                </c:pt>
                <c:pt idx="1103">
                  <c:v>608.49621500000001</c:v>
                </c:pt>
                <c:pt idx="1104">
                  <c:v>646.09854500000006</c:v>
                </c:pt>
                <c:pt idx="1105">
                  <c:v>633.34853999999996</c:v>
                </c:pt>
                <c:pt idx="1106">
                  <c:v>645.34418999999991</c:v>
                </c:pt>
                <c:pt idx="1107">
                  <c:v>639.08504000000005</c:v>
                </c:pt>
                <c:pt idx="1108">
                  <c:v>624.23254999999995</c:v>
                </c:pt>
                <c:pt idx="1109">
                  <c:v>651.47494500000005</c:v>
                </c:pt>
                <c:pt idx="1110">
                  <c:v>660.28471999999999</c:v>
                </c:pt>
                <c:pt idx="1111">
                  <c:v>676.55065000000002</c:v>
                </c:pt>
                <c:pt idx="1112">
                  <c:v>700.31270999999992</c:v>
                </c:pt>
                <c:pt idx="1113">
                  <c:v>690.67217499999992</c:v>
                </c:pt>
                <c:pt idx="1114">
                  <c:v>682.54450000000008</c:v>
                </c:pt>
                <c:pt idx="1115">
                  <c:v>679.69607999999994</c:v>
                </c:pt>
                <c:pt idx="1116">
                  <c:v>650.73440000000005</c:v>
                </c:pt>
                <c:pt idx="1117">
                  <c:v>647.88679999999999</c:v>
                </c:pt>
                <c:pt idx="1118">
                  <c:v>662.42391000000009</c:v>
                </c:pt>
                <c:pt idx="1119">
                  <c:v>633.73183999999992</c:v>
                </c:pt>
                <c:pt idx="1120">
                  <c:v>633.68703999999991</c:v>
                </c:pt>
                <c:pt idx="1121">
                  <c:v>645.04848000000004</c:v>
                </c:pt>
                <c:pt idx="1122">
                  <c:v>647.18865000000005</c:v>
                </c:pt>
                <c:pt idx="1123">
                  <c:v>659.19428000000005</c:v>
                </c:pt>
                <c:pt idx="1124">
                  <c:v>668.36070000000007</c:v>
                </c:pt>
                <c:pt idx="1125">
                  <c:v>641.50296000000003</c:v>
                </c:pt>
                <c:pt idx="1126">
                  <c:v>660.61820000000012</c:v>
                </c:pt>
                <c:pt idx="1127">
                  <c:v>655.28565500000002</c:v>
                </c:pt>
                <c:pt idx="1128">
                  <c:v>647.13374999999996</c:v>
                </c:pt>
                <c:pt idx="1129">
                  <c:v>650.86713999999995</c:v>
                </c:pt>
                <c:pt idx="1130">
                  <c:v>616.19765999999993</c:v>
                </c:pt>
                <c:pt idx="1131">
                  <c:v>608.43145500000003</c:v>
                </c:pt>
                <c:pt idx="1132">
                  <c:v>605.81330000000003</c:v>
                </c:pt>
                <c:pt idx="1133">
                  <c:v>601.13339999999994</c:v>
                </c:pt>
                <c:pt idx="1134">
                  <c:v>607.74479999999994</c:v>
                </c:pt>
                <c:pt idx="1135">
                  <c:v>615.18863999999996</c:v>
                </c:pt>
                <c:pt idx="1136">
                  <c:v>615.67853500000001</c:v>
                </c:pt>
                <c:pt idx="1137">
                  <c:v>620.11498500000005</c:v>
                </c:pt>
                <c:pt idx="1138">
                  <c:v>603.77535</c:v>
                </c:pt>
                <c:pt idx="1139">
                  <c:v>600.65282000000002</c:v>
                </c:pt>
                <c:pt idx="1140">
                  <c:v>592.47720000000004</c:v>
                </c:pt>
                <c:pt idx="1141">
                  <c:v>598.71450000000004</c:v>
                </c:pt>
                <c:pt idx="1142">
                  <c:v>582.05913999999996</c:v>
                </c:pt>
                <c:pt idx="1143">
                  <c:v>582.08395000000007</c:v>
                </c:pt>
                <c:pt idx="1144">
                  <c:v>584.46720000000005</c:v>
                </c:pt>
                <c:pt idx="1145">
                  <c:v>577.56600000000003</c:v>
                </c:pt>
                <c:pt idx="1146">
                  <c:v>558.8605500000001</c:v>
                </c:pt>
                <c:pt idx="1147">
                  <c:v>548.62438499999996</c:v>
                </c:pt>
                <c:pt idx="1148">
                  <c:v>566.90279999999996</c:v>
                </c:pt>
                <c:pt idx="1149">
                  <c:v>568.26099000000011</c:v>
                </c:pt>
                <c:pt idx="1150">
                  <c:v>584.49222000000009</c:v>
                </c:pt>
                <c:pt idx="1151">
                  <c:v>594.02122499999996</c:v>
                </c:pt>
                <c:pt idx="1152">
                  <c:v>596.01486999999997</c:v>
                </c:pt>
                <c:pt idx="1153">
                  <c:v>601.20754999999997</c:v>
                </c:pt>
                <c:pt idx="1154">
                  <c:v>607.57247000000007</c:v>
                </c:pt>
                <c:pt idx="1155">
                  <c:v>609.83464499999991</c:v>
                </c:pt>
                <c:pt idx="1156">
                  <c:v>617.28667999999993</c:v>
                </c:pt>
                <c:pt idx="1157">
                  <c:v>636.74086499999999</c:v>
                </c:pt>
                <c:pt idx="1158">
                  <c:v>623.95128</c:v>
                </c:pt>
                <c:pt idx="1159">
                  <c:v>612.03629999999998</c:v>
                </c:pt>
                <c:pt idx="1160">
                  <c:v>616.62802499999998</c:v>
                </c:pt>
                <c:pt idx="1161">
                  <c:v>613.35005000000001</c:v>
                </c:pt>
                <c:pt idx="1162">
                  <c:v>623.57524999999998</c:v>
                </c:pt>
                <c:pt idx="1163">
                  <c:v>617.9624</c:v>
                </c:pt>
                <c:pt idx="1164">
                  <c:v>626.39980000000003</c:v>
                </c:pt>
                <c:pt idx="1165">
                  <c:v>625.52127000000007</c:v>
                </c:pt>
                <c:pt idx="1166">
                  <c:v>629.22402</c:v>
                </c:pt>
                <c:pt idx="1167">
                  <c:v>664.27117499999997</c:v>
                </c:pt>
                <c:pt idx="1168">
                  <c:v>655.77600000000007</c:v>
                </c:pt>
                <c:pt idx="1169">
                  <c:v>664.08247499999993</c:v>
                </c:pt>
                <c:pt idx="1170">
                  <c:v>658.97313999999994</c:v>
                </c:pt>
                <c:pt idx="1171">
                  <c:v>662.62342000000001</c:v>
                </c:pt>
                <c:pt idx="1172">
                  <c:v>656.5018500000001</c:v>
                </c:pt>
                <c:pt idx="1173">
                  <c:v>651.43000999999992</c:v>
                </c:pt>
                <c:pt idx="1174">
                  <c:v>645.81386999999995</c:v>
                </c:pt>
                <c:pt idx="1175">
                  <c:v>652.63300000000004</c:v>
                </c:pt>
                <c:pt idx="1176">
                  <c:v>636.48180000000002</c:v>
                </c:pt>
                <c:pt idx="1177">
                  <c:v>638.76586999999995</c:v>
                </c:pt>
                <c:pt idx="1178">
                  <c:v>637.03111499999989</c:v>
                </c:pt>
              </c:numCache>
            </c:numRef>
          </c:val>
          <c:smooth val="0"/>
          <c:extLst>
            <c:ext xmlns:c16="http://schemas.microsoft.com/office/drawing/2014/chart" uri="{C3380CC4-5D6E-409C-BE32-E72D297353CC}">
              <c16:uniqueId val="{00000003-84CA-4D7F-89F3-AF2B58B11EBB}"/>
            </c:ext>
          </c:extLst>
        </c:ser>
        <c:dLbls>
          <c:showLegendKey val="0"/>
          <c:showVal val="0"/>
          <c:showCatName val="0"/>
          <c:showSerName val="0"/>
          <c:showPercent val="0"/>
          <c:showBubbleSize val="0"/>
        </c:dLbls>
        <c:smooth val="0"/>
        <c:axId val="2002416831"/>
        <c:axId val="141746079"/>
      </c:lineChart>
      <c:dateAx>
        <c:axId val="2002416831"/>
        <c:scaling>
          <c:orientation val="minMax"/>
        </c:scaling>
        <c:delete val="0"/>
        <c:axPos val="b"/>
        <c:numFmt formatCode="yyyy\-mm"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41746079"/>
        <c:crosses val="autoZero"/>
        <c:auto val="1"/>
        <c:lblOffset val="100"/>
        <c:baseTimeUnit val="days"/>
      </c:dateAx>
      <c:valAx>
        <c:axId val="141746079"/>
        <c:scaling>
          <c:orientation val="minMax"/>
          <c:max val="1000"/>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002416831"/>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dirty="0"/>
              <a:t>单位</a:t>
            </a:r>
            <a:r>
              <a:rPr lang="zh-CN" altLang="en-US" dirty="0"/>
              <a:t>现金</a:t>
            </a:r>
            <a:r>
              <a:rPr lang="zh-CN" dirty="0"/>
              <a:t>成本</a:t>
            </a:r>
            <a:r>
              <a:rPr lang="en-US" altLang="zh-CN" dirty="0"/>
              <a:t> </a:t>
            </a:r>
            <a:r>
              <a:rPr lang="zh-CN" altLang="en-US" dirty="0"/>
              <a:t>（美元</a:t>
            </a:r>
            <a:r>
              <a:rPr lang="en-US" altLang="zh-CN" dirty="0"/>
              <a:t>/</a:t>
            </a:r>
            <a:r>
              <a:rPr lang="zh-CN" altLang="en-US" dirty="0"/>
              <a:t>吨）</a:t>
            </a:r>
            <a:endParaRPr lang="zh-CN"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manualLayout>
          <c:layoutTarget val="inner"/>
          <c:xMode val="edge"/>
          <c:yMode val="edge"/>
          <c:x val="9.1003786919591545E-2"/>
          <c:y val="0.24794159610179436"/>
          <c:w val="0.870751966211468"/>
          <c:h val="0.55268737850815663"/>
        </c:manualLayout>
      </c:layout>
      <c:barChart>
        <c:barDir val="col"/>
        <c:grouping val="clustered"/>
        <c:varyColors val="0"/>
        <c:ser>
          <c:idx val="0"/>
          <c:order val="0"/>
          <c:spPr>
            <a:solidFill>
              <a:schemeClr val="accent1"/>
            </a:solidFill>
            <a:ln>
              <a:noFill/>
            </a:ln>
            <a:effectLst/>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Sheet1!$P$8:$S$8</c:f>
              <c:strCache>
                <c:ptCount val="4"/>
                <c:pt idx="0">
                  <c:v>FMG</c:v>
                </c:pt>
                <c:pt idx="1">
                  <c:v>力拓</c:v>
                </c:pt>
                <c:pt idx="2">
                  <c:v>必和必拓</c:v>
                </c:pt>
                <c:pt idx="3">
                  <c:v>淡水河谷</c:v>
                </c:pt>
              </c:strCache>
            </c:strRef>
          </c:cat>
          <c:val>
            <c:numRef>
              <c:f>Sheet1!$P$9:$S$9</c:f>
              <c:numCache>
                <c:formatCode>General</c:formatCode>
                <c:ptCount val="4"/>
                <c:pt idx="0">
                  <c:v>12.95</c:v>
                </c:pt>
                <c:pt idx="1">
                  <c:v>14.6</c:v>
                </c:pt>
                <c:pt idx="2">
                  <c:v>13.82</c:v>
                </c:pt>
                <c:pt idx="3">
                  <c:v>15.3</c:v>
                </c:pt>
              </c:numCache>
            </c:numRef>
          </c:val>
          <c:extLst>
            <c:ext xmlns:c16="http://schemas.microsoft.com/office/drawing/2014/chart" uri="{C3380CC4-5D6E-409C-BE32-E72D297353CC}">
              <c16:uniqueId val="{00000000-617E-4460-A219-136978295D28}"/>
            </c:ext>
          </c:extLst>
        </c:ser>
        <c:dLbls>
          <c:showLegendKey val="0"/>
          <c:showVal val="0"/>
          <c:showCatName val="0"/>
          <c:showSerName val="0"/>
          <c:showPercent val="0"/>
          <c:showBubbleSize val="0"/>
        </c:dLbls>
        <c:gapWidth val="219"/>
        <c:overlap val="-27"/>
        <c:axId val="1158165391"/>
        <c:axId val="1048687583"/>
      </c:barChart>
      <c:catAx>
        <c:axId val="11581653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048687583"/>
        <c:crosses val="autoZero"/>
        <c:auto val="1"/>
        <c:lblAlgn val="ctr"/>
        <c:lblOffset val="100"/>
        <c:noMultiLvlLbl val="0"/>
      </c:catAx>
      <c:valAx>
        <c:axId val="104868758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15816539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alpha val="75000"/>
      </a:schemeClr>
    </a:solid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tx>
            <c:strRef>
              <c:f>'万得 (2)'!$B$1</c:f>
              <c:strCache>
                <c:ptCount val="1"/>
                <c:pt idx="0">
                  <c:v>力拓</c:v>
                </c:pt>
              </c:strCache>
            </c:strRef>
          </c:tx>
          <c:spPr>
            <a:solidFill>
              <a:schemeClr val="accent1"/>
            </a:solidFill>
            <a:ln>
              <a:noFill/>
            </a:ln>
            <a:effectLst/>
          </c:spPr>
          <c:invertIfNegative val="0"/>
          <c:cat>
            <c:numRef>
              <c:f>'万得 (2)'!$A$2:$A$7</c:f>
              <c:numCache>
                <c:formatCode>yyyy"年"</c:formatCode>
                <c:ptCount val="6"/>
                <c:pt idx="0">
                  <c:v>42004</c:v>
                </c:pt>
                <c:pt idx="1">
                  <c:v>42369</c:v>
                </c:pt>
                <c:pt idx="2">
                  <c:v>42735</c:v>
                </c:pt>
                <c:pt idx="3">
                  <c:v>43100</c:v>
                </c:pt>
                <c:pt idx="4">
                  <c:v>43465</c:v>
                </c:pt>
                <c:pt idx="5">
                  <c:v>43830</c:v>
                </c:pt>
              </c:numCache>
            </c:numRef>
          </c:cat>
          <c:val>
            <c:numRef>
              <c:f>'万得 (2)'!$B$2:$B$7</c:f>
            </c:numRef>
          </c:val>
          <c:extLst>
            <c:ext xmlns:c16="http://schemas.microsoft.com/office/drawing/2014/chart" uri="{C3380CC4-5D6E-409C-BE32-E72D297353CC}">
              <c16:uniqueId val="{00000000-E3C0-4960-A658-7D4068CD844F}"/>
            </c:ext>
          </c:extLst>
        </c:ser>
        <c:ser>
          <c:idx val="1"/>
          <c:order val="1"/>
          <c:tx>
            <c:strRef>
              <c:f>'万得 (2)'!$C$1</c:f>
              <c:strCache>
                <c:ptCount val="1"/>
                <c:pt idx="0">
                  <c:v>必和必拓</c:v>
                </c:pt>
              </c:strCache>
            </c:strRef>
          </c:tx>
          <c:spPr>
            <a:solidFill>
              <a:schemeClr val="accent2"/>
            </a:solidFill>
            <a:ln>
              <a:noFill/>
            </a:ln>
            <a:effectLst/>
          </c:spPr>
          <c:invertIfNegative val="0"/>
          <c:cat>
            <c:numRef>
              <c:f>'万得 (2)'!$A$2:$A$7</c:f>
              <c:numCache>
                <c:formatCode>yyyy"年"</c:formatCode>
                <c:ptCount val="6"/>
                <c:pt idx="0">
                  <c:v>42004</c:v>
                </c:pt>
                <c:pt idx="1">
                  <c:v>42369</c:v>
                </c:pt>
                <c:pt idx="2">
                  <c:v>42735</c:v>
                </c:pt>
                <c:pt idx="3">
                  <c:v>43100</c:v>
                </c:pt>
                <c:pt idx="4">
                  <c:v>43465</c:v>
                </c:pt>
                <c:pt idx="5">
                  <c:v>43830</c:v>
                </c:pt>
              </c:numCache>
            </c:numRef>
          </c:cat>
          <c:val>
            <c:numRef>
              <c:f>'万得 (2)'!$C$2:$C$7</c:f>
            </c:numRef>
          </c:val>
          <c:extLst>
            <c:ext xmlns:c16="http://schemas.microsoft.com/office/drawing/2014/chart" uri="{C3380CC4-5D6E-409C-BE32-E72D297353CC}">
              <c16:uniqueId val="{00000001-E3C0-4960-A658-7D4068CD844F}"/>
            </c:ext>
          </c:extLst>
        </c:ser>
        <c:ser>
          <c:idx val="2"/>
          <c:order val="2"/>
          <c:tx>
            <c:strRef>
              <c:f>'万得 (2)'!$D$1</c:f>
              <c:strCache>
                <c:ptCount val="1"/>
                <c:pt idx="0">
                  <c:v>FMG</c:v>
                </c:pt>
              </c:strCache>
            </c:strRef>
          </c:tx>
          <c:spPr>
            <a:solidFill>
              <a:schemeClr val="accent3"/>
            </a:solidFill>
            <a:ln>
              <a:noFill/>
            </a:ln>
            <a:effectLst/>
          </c:spPr>
          <c:invertIfNegative val="0"/>
          <c:cat>
            <c:numRef>
              <c:f>'万得 (2)'!$A$2:$A$7</c:f>
              <c:numCache>
                <c:formatCode>yyyy"年"</c:formatCode>
                <c:ptCount val="6"/>
                <c:pt idx="0">
                  <c:v>42004</c:v>
                </c:pt>
                <c:pt idx="1">
                  <c:v>42369</c:v>
                </c:pt>
                <c:pt idx="2">
                  <c:v>42735</c:v>
                </c:pt>
                <c:pt idx="3">
                  <c:v>43100</c:v>
                </c:pt>
                <c:pt idx="4">
                  <c:v>43465</c:v>
                </c:pt>
                <c:pt idx="5">
                  <c:v>43830</c:v>
                </c:pt>
              </c:numCache>
            </c:numRef>
          </c:cat>
          <c:val>
            <c:numRef>
              <c:f>'万得 (2)'!$D$2:$D$7</c:f>
            </c:numRef>
          </c:val>
          <c:extLst>
            <c:ext xmlns:c16="http://schemas.microsoft.com/office/drawing/2014/chart" uri="{C3380CC4-5D6E-409C-BE32-E72D297353CC}">
              <c16:uniqueId val="{00000002-E3C0-4960-A658-7D4068CD844F}"/>
            </c:ext>
          </c:extLst>
        </c:ser>
        <c:ser>
          <c:idx val="3"/>
          <c:order val="3"/>
          <c:tx>
            <c:strRef>
              <c:f>'万得 (2)'!$E$1</c:f>
              <c:strCache>
                <c:ptCount val="1"/>
                <c:pt idx="0">
                  <c:v>淡水河谷</c:v>
                </c:pt>
              </c:strCache>
            </c:strRef>
          </c:tx>
          <c:spPr>
            <a:solidFill>
              <a:schemeClr val="accent4"/>
            </a:solidFill>
            <a:ln>
              <a:noFill/>
            </a:ln>
            <a:effectLst/>
          </c:spPr>
          <c:invertIfNegative val="0"/>
          <c:cat>
            <c:numRef>
              <c:f>'万得 (2)'!$A$2:$A$7</c:f>
              <c:numCache>
                <c:formatCode>yyyy"年"</c:formatCode>
                <c:ptCount val="6"/>
                <c:pt idx="0">
                  <c:v>42004</c:v>
                </c:pt>
                <c:pt idx="1">
                  <c:v>42369</c:v>
                </c:pt>
                <c:pt idx="2">
                  <c:v>42735</c:v>
                </c:pt>
                <c:pt idx="3">
                  <c:v>43100</c:v>
                </c:pt>
                <c:pt idx="4">
                  <c:v>43465</c:v>
                </c:pt>
                <c:pt idx="5">
                  <c:v>43830</c:v>
                </c:pt>
              </c:numCache>
            </c:numRef>
          </c:cat>
          <c:val>
            <c:numRef>
              <c:f>'万得 (2)'!$E$2:$E$7</c:f>
            </c:numRef>
          </c:val>
          <c:extLst>
            <c:ext xmlns:c16="http://schemas.microsoft.com/office/drawing/2014/chart" uri="{C3380CC4-5D6E-409C-BE32-E72D297353CC}">
              <c16:uniqueId val="{00000003-E3C0-4960-A658-7D4068CD844F}"/>
            </c:ext>
          </c:extLst>
        </c:ser>
        <c:ser>
          <c:idx val="4"/>
          <c:order val="4"/>
          <c:tx>
            <c:strRef>
              <c:f>'万得 (2)'!$F$1</c:f>
              <c:strCache>
                <c:ptCount val="1"/>
                <c:pt idx="0">
                  <c:v>四大矿山中国发运量</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'万得 (2)'!$A$2:$A$7</c:f>
              <c:numCache>
                <c:formatCode>yyyy"年"</c:formatCode>
                <c:ptCount val="6"/>
                <c:pt idx="0">
                  <c:v>42004</c:v>
                </c:pt>
                <c:pt idx="1">
                  <c:v>42369</c:v>
                </c:pt>
                <c:pt idx="2">
                  <c:v>42735</c:v>
                </c:pt>
                <c:pt idx="3">
                  <c:v>43100</c:v>
                </c:pt>
                <c:pt idx="4">
                  <c:v>43465</c:v>
                </c:pt>
                <c:pt idx="5">
                  <c:v>43830</c:v>
                </c:pt>
              </c:numCache>
            </c:numRef>
          </c:cat>
          <c:val>
            <c:numRef>
              <c:f>'万得 (2)'!$F$2:$F$7</c:f>
              <c:numCache>
                <c:formatCode>#,##0_ </c:formatCode>
                <c:ptCount val="6"/>
                <c:pt idx="0">
                  <c:v>67704.3</c:v>
                </c:pt>
                <c:pt idx="1">
                  <c:v>86927.200000000012</c:v>
                </c:pt>
                <c:pt idx="2">
                  <c:v>86589.49</c:v>
                </c:pt>
                <c:pt idx="3">
                  <c:v>97782.102199999994</c:v>
                </c:pt>
                <c:pt idx="4">
                  <c:v>100793.98</c:v>
                </c:pt>
                <c:pt idx="5">
                  <c:v>90174.9</c:v>
                </c:pt>
              </c:numCache>
            </c:numRef>
          </c:val>
          <c:extLst>
            <c:ext xmlns:c16="http://schemas.microsoft.com/office/drawing/2014/chart" uri="{C3380CC4-5D6E-409C-BE32-E72D297353CC}">
              <c16:uniqueId val="{00000004-E3C0-4960-A658-7D4068CD844F}"/>
            </c:ext>
          </c:extLst>
        </c:ser>
        <c:dLbls>
          <c:showLegendKey val="0"/>
          <c:showVal val="0"/>
          <c:showCatName val="0"/>
          <c:showSerName val="0"/>
          <c:showPercent val="0"/>
          <c:showBubbleSize val="0"/>
        </c:dLbls>
        <c:gapWidth val="150"/>
        <c:axId val="1837704751"/>
        <c:axId val="870567167"/>
      </c:barChart>
      <c:dateAx>
        <c:axId val="1837704751"/>
        <c:scaling>
          <c:orientation val="minMax"/>
        </c:scaling>
        <c:delete val="0"/>
        <c:axPos val="b"/>
        <c:numFmt formatCode="yyyy&quot;年&quot;"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870567167"/>
        <c:crosses val="autoZero"/>
        <c:auto val="1"/>
        <c:lblOffset val="100"/>
        <c:baseTimeUnit val="years"/>
      </c:dateAx>
      <c:valAx>
        <c:axId val="870567167"/>
        <c:scaling>
          <c:orientation val="minMax"/>
          <c:min val="50000"/>
        </c:scaling>
        <c:delete val="0"/>
        <c:axPos val="l"/>
        <c:majorGridlines>
          <c:spPr>
            <a:ln w="9525" cap="flat" cmpd="sng" algn="ctr">
              <a:solidFill>
                <a:schemeClr val="tx1">
                  <a:lumMod val="15000"/>
                  <a:lumOff val="85000"/>
                </a:schemeClr>
              </a:solidFill>
              <a:round/>
            </a:ln>
            <a:effectLst/>
          </c:spPr>
        </c:majorGridlines>
        <c:numFmt formatCode="#,##0_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3770475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1"/>
          <c:tx>
            <c:strRef>
              <c:f>Sheet2!$C$1:$C$2</c:f>
              <c:strCache>
                <c:ptCount val="2"/>
                <c:pt idx="0">
                  <c:v>企业成品矿产量（右）</c:v>
                </c:pt>
                <c:pt idx="1">
                  <c:v>万吨</c:v>
                </c:pt>
              </c:strCache>
            </c:strRef>
          </c:tx>
          <c:spPr>
            <a:solidFill>
              <a:schemeClr val="accent2"/>
            </a:solidFill>
            <a:ln>
              <a:noFill/>
            </a:ln>
            <a:effectLst/>
          </c:spPr>
          <c:invertIfNegative val="0"/>
          <c:dPt>
            <c:idx val="22"/>
            <c:invertIfNegative val="0"/>
            <c:bubble3D val="0"/>
            <c:spPr>
              <a:pattFill prst="narHorz">
                <a:fgClr>
                  <a:schemeClr val="accent2"/>
                </a:fgClr>
                <a:bgClr>
                  <a:schemeClr val="bg1"/>
                </a:bgClr>
              </a:pattFill>
              <a:ln>
                <a:noFill/>
              </a:ln>
              <a:effectLst/>
            </c:spPr>
            <c:extLst>
              <c:ext xmlns:c16="http://schemas.microsoft.com/office/drawing/2014/chart" uri="{C3380CC4-5D6E-409C-BE32-E72D297353CC}">
                <c16:uniqueId val="{00000001-49B6-4F11-9933-AD70E07EEB11}"/>
              </c:ext>
            </c:extLst>
          </c:dPt>
          <c:dPt>
            <c:idx val="23"/>
            <c:invertIfNegative val="0"/>
            <c:bubble3D val="0"/>
            <c:spPr>
              <a:pattFill prst="narHorz">
                <a:fgClr>
                  <a:schemeClr val="accent2"/>
                </a:fgClr>
                <a:bgClr>
                  <a:schemeClr val="bg1"/>
                </a:bgClr>
              </a:pattFill>
              <a:ln>
                <a:noFill/>
              </a:ln>
              <a:effectLst/>
            </c:spPr>
            <c:extLst>
              <c:ext xmlns:c16="http://schemas.microsoft.com/office/drawing/2014/chart" uri="{C3380CC4-5D6E-409C-BE32-E72D297353CC}">
                <c16:uniqueId val="{00000003-49B6-4F11-9933-AD70E07EEB11}"/>
              </c:ext>
            </c:extLst>
          </c:dPt>
          <c:cat>
            <c:numRef>
              <c:f>Sheet2!$A$3:$A$26</c:f>
              <c:numCache>
                <c:formatCode>yyyy/mm</c:formatCode>
                <c:ptCount val="24"/>
                <c:pt idx="0">
                  <c:v>43131</c:v>
                </c:pt>
                <c:pt idx="1">
                  <c:v>43159</c:v>
                </c:pt>
                <c:pt idx="2">
                  <c:v>43190</c:v>
                </c:pt>
                <c:pt idx="3">
                  <c:v>43220</c:v>
                </c:pt>
                <c:pt idx="4">
                  <c:v>43251</c:v>
                </c:pt>
                <c:pt idx="5">
                  <c:v>43281</c:v>
                </c:pt>
                <c:pt idx="6">
                  <c:v>43312</c:v>
                </c:pt>
                <c:pt idx="7">
                  <c:v>43343</c:v>
                </c:pt>
                <c:pt idx="8">
                  <c:v>43373</c:v>
                </c:pt>
                <c:pt idx="9">
                  <c:v>43404</c:v>
                </c:pt>
                <c:pt idx="10">
                  <c:v>43434</c:v>
                </c:pt>
                <c:pt idx="11">
                  <c:v>43465</c:v>
                </c:pt>
                <c:pt idx="12">
                  <c:v>43496</c:v>
                </c:pt>
                <c:pt idx="13">
                  <c:v>43524</c:v>
                </c:pt>
                <c:pt idx="14">
                  <c:v>43555</c:v>
                </c:pt>
                <c:pt idx="15">
                  <c:v>43585</c:v>
                </c:pt>
                <c:pt idx="16">
                  <c:v>43616</c:v>
                </c:pt>
                <c:pt idx="17">
                  <c:v>43646</c:v>
                </c:pt>
                <c:pt idx="18">
                  <c:v>43677</c:v>
                </c:pt>
                <c:pt idx="19">
                  <c:v>43708</c:v>
                </c:pt>
                <c:pt idx="20">
                  <c:v>43738</c:v>
                </c:pt>
                <c:pt idx="21">
                  <c:v>43769</c:v>
                </c:pt>
                <c:pt idx="22">
                  <c:v>43799</c:v>
                </c:pt>
                <c:pt idx="23">
                  <c:v>43830</c:v>
                </c:pt>
              </c:numCache>
            </c:numRef>
          </c:cat>
          <c:val>
            <c:numRef>
              <c:f>Sheet2!$C$3:$C$26</c:f>
              <c:numCache>
                <c:formatCode>General</c:formatCode>
                <c:ptCount val="24"/>
                <c:pt idx="0">
                  <c:v>897.51</c:v>
                </c:pt>
                <c:pt idx="1">
                  <c:v>874.52</c:v>
                </c:pt>
                <c:pt idx="2">
                  <c:v>935.16</c:v>
                </c:pt>
                <c:pt idx="3">
                  <c:v>921.1</c:v>
                </c:pt>
                <c:pt idx="4">
                  <c:v>929.06</c:v>
                </c:pt>
                <c:pt idx="5">
                  <c:v>917.41</c:v>
                </c:pt>
                <c:pt idx="6">
                  <c:v>906.89</c:v>
                </c:pt>
                <c:pt idx="7">
                  <c:v>924.36</c:v>
                </c:pt>
                <c:pt idx="8">
                  <c:v>932.28</c:v>
                </c:pt>
                <c:pt idx="9">
                  <c:v>922.91</c:v>
                </c:pt>
                <c:pt idx="10">
                  <c:v>901.98</c:v>
                </c:pt>
                <c:pt idx="11">
                  <c:v>857.97</c:v>
                </c:pt>
                <c:pt idx="12">
                  <c:v>906.13</c:v>
                </c:pt>
                <c:pt idx="13">
                  <c:v>900.18</c:v>
                </c:pt>
                <c:pt idx="14">
                  <c:v>973.17</c:v>
                </c:pt>
                <c:pt idx="15">
                  <c:v>959.28</c:v>
                </c:pt>
                <c:pt idx="16">
                  <c:v>978.4</c:v>
                </c:pt>
                <c:pt idx="17">
                  <c:v>962.32</c:v>
                </c:pt>
                <c:pt idx="18">
                  <c:v>954.5</c:v>
                </c:pt>
                <c:pt idx="19">
                  <c:v>967.5</c:v>
                </c:pt>
                <c:pt idx="20">
                  <c:v>925.66</c:v>
                </c:pt>
                <c:pt idx="21">
                  <c:v>895.96</c:v>
                </c:pt>
                <c:pt idx="22" formatCode="0.00_ ">
                  <c:v>920.16331326281534</c:v>
                </c:pt>
                <c:pt idx="23" formatCode="0.00_ ">
                  <c:v>911.85253702196906</c:v>
                </c:pt>
              </c:numCache>
            </c:numRef>
          </c:val>
          <c:extLst>
            <c:ext xmlns:c16="http://schemas.microsoft.com/office/drawing/2014/chart" uri="{C3380CC4-5D6E-409C-BE32-E72D297353CC}">
              <c16:uniqueId val="{00000004-49B6-4F11-9933-AD70E07EEB11}"/>
            </c:ext>
          </c:extLst>
        </c:ser>
        <c:dLbls>
          <c:showLegendKey val="0"/>
          <c:showVal val="0"/>
          <c:showCatName val="0"/>
          <c:showSerName val="0"/>
          <c:showPercent val="0"/>
          <c:showBubbleSize val="0"/>
        </c:dLbls>
        <c:gapWidth val="150"/>
        <c:axId val="835734255"/>
        <c:axId val="1143449599"/>
      </c:barChart>
      <c:lineChart>
        <c:grouping val="standard"/>
        <c:varyColors val="0"/>
        <c:ser>
          <c:idx val="0"/>
          <c:order val="0"/>
          <c:tx>
            <c:strRef>
              <c:f>Sheet2!$B$1:$B$2</c:f>
              <c:strCache>
                <c:ptCount val="2"/>
                <c:pt idx="0">
                  <c:v>矿山产能利用率</c:v>
                </c:pt>
                <c:pt idx="1">
                  <c:v>%</c:v>
                </c:pt>
              </c:strCache>
            </c:strRef>
          </c:tx>
          <c:spPr>
            <a:ln w="19050" cap="rnd">
              <a:solidFill>
                <a:schemeClr val="accent1"/>
              </a:solidFill>
              <a:round/>
            </a:ln>
            <a:effectLst/>
          </c:spPr>
          <c:marker>
            <c:symbol val="none"/>
          </c:marker>
          <c:dLbls>
            <c:dLbl>
              <c:idx val="18"/>
              <c:layout>
                <c:manualLayout>
                  <c:x val="-7.0945418897477949E-2"/>
                  <c:y val="-2.67559373953200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9B6-4F11-9933-AD70E07EEB1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Sheet2!$A$3:$A$26</c:f>
              <c:numCache>
                <c:formatCode>yyyy/mm</c:formatCode>
                <c:ptCount val="24"/>
                <c:pt idx="0">
                  <c:v>43131</c:v>
                </c:pt>
                <c:pt idx="1">
                  <c:v>43159</c:v>
                </c:pt>
                <c:pt idx="2">
                  <c:v>43190</c:v>
                </c:pt>
                <c:pt idx="3">
                  <c:v>43220</c:v>
                </c:pt>
                <c:pt idx="4">
                  <c:v>43251</c:v>
                </c:pt>
                <c:pt idx="5">
                  <c:v>43281</c:v>
                </c:pt>
                <c:pt idx="6">
                  <c:v>43312</c:v>
                </c:pt>
                <c:pt idx="7">
                  <c:v>43343</c:v>
                </c:pt>
                <c:pt idx="8">
                  <c:v>43373</c:v>
                </c:pt>
                <c:pt idx="9">
                  <c:v>43404</c:v>
                </c:pt>
                <c:pt idx="10">
                  <c:v>43434</c:v>
                </c:pt>
                <c:pt idx="11">
                  <c:v>43465</c:v>
                </c:pt>
                <c:pt idx="12">
                  <c:v>43496</c:v>
                </c:pt>
                <c:pt idx="13">
                  <c:v>43524</c:v>
                </c:pt>
                <c:pt idx="14">
                  <c:v>43555</c:v>
                </c:pt>
                <c:pt idx="15">
                  <c:v>43585</c:v>
                </c:pt>
                <c:pt idx="16">
                  <c:v>43616</c:v>
                </c:pt>
                <c:pt idx="17">
                  <c:v>43646</c:v>
                </c:pt>
                <c:pt idx="18">
                  <c:v>43677</c:v>
                </c:pt>
                <c:pt idx="19">
                  <c:v>43708</c:v>
                </c:pt>
                <c:pt idx="20">
                  <c:v>43738</c:v>
                </c:pt>
                <c:pt idx="21">
                  <c:v>43769</c:v>
                </c:pt>
                <c:pt idx="22">
                  <c:v>43799</c:v>
                </c:pt>
                <c:pt idx="23">
                  <c:v>43830</c:v>
                </c:pt>
              </c:numCache>
            </c:numRef>
          </c:cat>
          <c:val>
            <c:numRef>
              <c:f>Sheet2!$B$3:$B$26</c:f>
              <c:numCache>
                <c:formatCode>General</c:formatCode>
                <c:ptCount val="24"/>
                <c:pt idx="0">
                  <c:v>59.45</c:v>
                </c:pt>
                <c:pt idx="1">
                  <c:v>57.7</c:v>
                </c:pt>
                <c:pt idx="2">
                  <c:v>57.9</c:v>
                </c:pt>
                <c:pt idx="3">
                  <c:v>61.45</c:v>
                </c:pt>
                <c:pt idx="4">
                  <c:v>63.9</c:v>
                </c:pt>
                <c:pt idx="5">
                  <c:v>62.2</c:v>
                </c:pt>
                <c:pt idx="6">
                  <c:v>63.35</c:v>
                </c:pt>
                <c:pt idx="7">
                  <c:v>64.23</c:v>
                </c:pt>
                <c:pt idx="8">
                  <c:v>64.599999999999994</c:v>
                </c:pt>
                <c:pt idx="9">
                  <c:v>63.9</c:v>
                </c:pt>
                <c:pt idx="10">
                  <c:v>62.95</c:v>
                </c:pt>
                <c:pt idx="11">
                  <c:v>59.5</c:v>
                </c:pt>
                <c:pt idx="12">
                  <c:v>59.99</c:v>
                </c:pt>
                <c:pt idx="13">
                  <c:v>60.86</c:v>
                </c:pt>
                <c:pt idx="14">
                  <c:v>63.48</c:v>
                </c:pt>
                <c:pt idx="15">
                  <c:v>64.88</c:v>
                </c:pt>
                <c:pt idx="16">
                  <c:v>64.62</c:v>
                </c:pt>
                <c:pt idx="17">
                  <c:v>66.09</c:v>
                </c:pt>
                <c:pt idx="18">
                  <c:v>66.760000000000005</c:v>
                </c:pt>
                <c:pt idx="19">
                  <c:v>66.2</c:v>
                </c:pt>
                <c:pt idx="20">
                  <c:v>64.680000000000007</c:v>
                </c:pt>
                <c:pt idx="21">
                  <c:v>61.45</c:v>
                </c:pt>
                <c:pt idx="22">
                  <c:v>63.11</c:v>
                </c:pt>
                <c:pt idx="23">
                  <c:v>62.54</c:v>
                </c:pt>
              </c:numCache>
            </c:numRef>
          </c:val>
          <c:smooth val="0"/>
          <c:extLst>
            <c:ext xmlns:c16="http://schemas.microsoft.com/office/drawing/2014/chart" uri="{C3380CC4-5D6E-409C-BE32-E72D297353CC}">
              <c16:uniqueId val="{00000005-49B6-4F11-9933-AD70E07EEB11}"/>
            </c:ext>
          </c:extLst>
        </c:ser>
        <c:dLbls>
          <c:showLegendKey val="0"/>
          <c:showVal val="0"/>
          <c:showCatName val="0"/>
          <c:showSerName val="0"/>
          <c:showPercent val="0"/>
          <c:showBubbleSize val="0"/>
        </c:dLbls>
        <c:marker val="1"/>
        <c:smooth val="0"/>
        <c:axId val="1050584399"/>
        <c:axId val="847119887"/>
      </c:lineChart>
      <c:dateAx>
        <c:axId val="1050584399"/>
        <c:scaling>
          <c:orientation val="minMax"/>
        </c:scaling>
        <c:delete val="0"/>
        <c:axPos val="b"/>
        <c:majorGridlines>
          <c:spPr>
            <a:ln w="9525" cap="flat" cmpd="sng" algn="ctr">
              <a:solidFill>
                <a:schemeClr val="tx1">
                  <a:lumMod val="15000"/>
                  <a:lumOff val="85000"/>
                </a:schemeClr>
              </a:solidFill>
              <a:round/>
            </a:ln>
            <a:effectLst/>
          </c:spPr>
        </c:majorGridlines>
        <c:numFmt formatCode="yyyy/mm"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847119887"/>
        <c:crosses val="autoZero"/>
        <c:auto val="1"/>
        <c:lblOffset val="100"/>
        <c:baseTimeUnit val="months"/>
      </c:dateAx>
      <c:valAx>
        <c:axId val="84711988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050584399"/>
        <c:crosses val="autoZero"/>
        <c:crossBetween val="between"/>
      </c:valAx>
      <c:valAx>
        <c:axId val="1143449599"/>
        <c:scaling>
          <c:orientation val="minMax"/>
        </c:scaling>
        <c:delete val="0"/>
        <c:axPos val="r"/>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835734255"/>
        <c:crosses val="max"/>
        <c:crossBetween val="between"/>
      </c:valAx>
      <c:dateAx>
        <c:axId val="835734255"/>
        <c:scaling>
          <c:orientation val="minMax"/>
        </c:scaling>
        <c:delete val="1"/>
        <c:axPos val="b"/>
        <c:numFmt formatCode="yyyy/mm" sourceLinked="1"/>
        <c:majorTickMark val="out"/>
        <c:minorTickMark val="none"/>
        <c:tickLblPos val="nextTo"/>
        <c:crossAx val="1143449599"/>
        <c:crosses val="autoZero"/>
        <c:auto val="1"/>
        <c:lblOffset val="100"/>
        <c:baseTimeUnit val="months"/>
      </c:dateAx>
      <c:spPr>
        <a:noFill/>
        <a:ln>
          <a:noFill/>
        </a:ln>
        <a:effectLst/>
      </c:spPr>
    </c:plotArea>
    <c:legend>
      <c:legendPos val="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Sheet1!$B$2</c:f>
              <c:strCache>
                <c:ptCount val="1"/>
                <c:pt idx="0">
                  <c:v>炼焦煤综合</c:v>
                </c:pt>
              </c:strCache>
            </c:strRef>
          </c:tx>
          <c:spPr>
            <a:ln w="28575" cap="rnd">
              <a:solidFill>
                <a:schemeClr val="accent1"/>
              </a:solidFill>
              <a:round/>
            </a:ln>
            <a:effectLst/>
          </c:spPr>
          <c:marker>
            <c:symbol val="none"/>
          </c:marker>
          <c:cat>
            <c:numRef>
              <c:f>Sheet1!$A$3:$A$433</c:f>
              <c:numCache>
                <c:formatCode>yyyy\-mm\-dd</c:formatCode>
                <c:ptCount val="245"/>
                <c:pt idx="0">
                  <c:v>43467</c:v>
                </c:pt>
                <c:pt idx="1">
                  <c:v>43468</c:v>
                </c:pt>
                <c:pt idx="2">
                  <c:v>43469</c:v>
                </c:pt>
                <c:pt idx="3">
                  <c:v>43472</c:v>
                </c:pt>
                <c:pt idx="4">
                  <c:v>43473</c:v>
                </c:pt>
                <c:pt idx="5">
                  <c:v>43474</c:v>
                </c:pt>
                <c:pt idx="6">
                  <c:v>43475</c:v>
                </c:pt>
                <c:pt idx="7">
                  <c:v>43476</c:v>
                </c:pt>
                <c:pt idx="8">
                  <c:v>43479</c:v>
                </c:pt>
                <c:pt idx="9">
                  <c:v>43480</c:v>
                </c:pt>
                <c:pt idx="10">
                  <c:v>43481</c:v>
                </c:pt>
                <c:pt idx="11">
                  <c:v>43482</c:v>
                </c:pt>
                <c:pt idx="12">
                  <c:v>43483</c:v>
                </c:pt>
                <c:pt idx="13">
                  <c:v>43486</c:v>
                </c:pt>
                <c:pt idx="14">
                  <c:v>43487</c:v>
                </c:pt>
                <c:pt idx="15">
                  <c:v>43488</c:v>
                </c:pt>
                <c:pt idx="16">
                  <c:v>43489</c:v>
                </c:pt>
                <c:pt idx="17">
                  <c:v>43490</c:v>
                </c:pt>
                <c:pt idx="18">
                  <c:v>43493</c:v>
                </c:pt>
                <c:pt idx="19">
                  <c:v>43494</c:v>
                </c:pt>
                <c:pt idx="20">
                  <c:v>43495</c:v>
                </c:pt>
                <c:pt idx="21">
                  <c:v>43496</c:v>
                </c:pt>
                <c:pt idx="22">
                  <c:v>43497</c:v>
                </c:pt>
                <c:pt idx="23">
                  <c:v>43498</c:v>
                </c:pt>
                <c:pt idx="24">
                  <c:v>43507</c:v>
                </c:pt>
                <c:pt idx="25">
                  <c:v>43508</c:v>
                </c:pt>
                <c:pt idx="26">
                  <c:v>43509</c:v>
                </c:pt>
                <c:pt idx="27">
                  <c:v>43510</c:v>
                </c:pt>
                <c:pt idx="28">
                  <c:v>43511</c:v>
                </c:pt>
                <c:pt idx="29">
                  <c:v>43514</c:v>
                </c:pt>
                <c:pt idx="30">
                  <c:v>43515</c:v>
                </c:pt>
                <c:pt idx="31">
                  <c:v>43516</c:v>
                </c:pt>
                <c:pt idx="32">
                  <c:v>43517</c:v>
                </c:pt>
                <c:pt idx="33">
                  <c:v>43518</c:v>
                </c:pt>
                <c:pt idx="34">
                  <c:v>43521</c:v>
                </c:pt>
                <c:pt idx="35">
                  <c:v>43522</c:v>
                </c:pt>
                <c:pt idx="36">
                  <c:v>43523</c:v>
                </c:pt>
                <c:pt idx="37">
                  <c:v>43524</c:v>
                </c:pt>
                <c:pt idx="38">
                  <c:v>43525</c:v>
                </c:pt>
                <c:pt idx="39">
                  <c:v>43528</c:v>
                </c:pt>
                <c:pt idx="40">
                  <c:v>43529</c:v>
                </c:pt>
                <c:pt idx="41">
                  <c:v>43530</c:v>
                </c:pt>
                <c:pt idx="42">
                  <c:v>43531</c:v>
                </c:pt>
                <c:pt idx="43">
                  <c:v>43532</c:v>
                </c:pt>
                <c:pt idx="44">
                  <c:v>43535</c:v>
                </c:pt>
                <c:pt idx="45">
                  <c:v>43536</c:v>
                </c:pt>
                <c:pt idx="46">
                  <c:v>43537</c:v>
                </c:pt>
                <c:pt idx="47">
                  <c:v>43538</c:v>
                </c:pt>
                <c:pt idx="48">
                  <c:v>43539</c:v>
                </c:pt>
                <c:pt idx="49">
                  <c:v>43542</c:v>
                </c:pt>
                <c:pt idx="50">
                  <c:v>43543</c:v>
                </c:pt>
                <c:pt idx="51">
                  <c:v>43544</c:v>
                </c:pt>
                <c:pt idx="52">
                  <c:v>43545</c:v>
                </c:pt>
                <c:pt idx="53">
                  <c:v>43546</c:v>
                </c:pt>
                <c:pt idx="54">
                  <c:v>43549</c:v>
                </c:pt>
                <c:pt idx="55">
                  <c:v>43550</c:v>
                </c:pt>
                <c:pt idx="56">
                  <c:v>43551</c:v>
                </c:pt>
                <c:pt idx="57">
                  <c:v>43552</c:v>
                </c:pt>
                <c:pt idx="58">
                  <c:v>43553</c:v>
                </c:pt>
                <c:pt idx="59">
                  <c:v>43556</c:v>
                </c:pt>
                <c:pt idx="60">
                  <c:v>43557</c:v>
                </c:pt>
                <c:pt idx="61">
                  <c:v>43558</c:v>
                </c:pt>
                <c:pt idx="62">
                  <c:v>43559</c:v>
                </c:pt>
                <c:pt idx="63">
                  <c:v>43563</c:v>
                </c:pt>
                <c:pt idx="64">
                  <c:v>43564</c:v>
                </c:pt>
                <c:pt idx="65">
                  <c:v>43565</c:v>
                </c:pt>
                <c:pt idx="66">
                  <c:v>43566</c:v>
                </c:pt>
                <c:pt idx="67">
                  <c:v>43567</c:v>
                </c:pt>
                <c:pt idx="68">
                  <c:v>43570</c:v>
                </c:pt>
                <c:pt idx="69">
                  <c:v>43571</c:v>
                </c:pt>
                <c:pt idx="70">
                  <c:v>43572</c:v>
                </c:pt>
                <c:pt idx="71">
                  <c:v>43573</c:v>
                </c:pt>
                <c:pt idx="72">
                  <c:v>43574</c:v>
                </c:pt>
                <c:pt idx="73">
                  <c:v>43577</c:v>
                </c:pt>
                <c:pt idx="74">
                  <c:v>43578</c:v>
                </c:pt>
                <c:pt idx="75">
                  <c:v>43579</c:v>
                </c:pt>
                <c:pt idx="76">
                  <c:v>43580</c:v>
                </c:pt>
                <c:pt idx="77">
                  <c:v>43581</c:v>
                </c:pt>
                <c:pt idx="78">
                  <c:v>43583</c:v>
                </c:pt>
                <c:pt idx="79">
                  <c:v>43584</c:v>
                </c:pt>
                <c:pt idx="80">
                  <c:v>43585</c:v>
                </c:pt>
                <c:pt idx="81">
                  <c:v>43590</c:v>
                </c:pt>
                <c:pt idx="82">
                  <c:v>43591</c:v>
                </c:pt>
                <c:pt idx="83">
                  <c:v>43592</c:v>
                </c:pt>
                <c:pt idx="84">
                  <c:v>43593</c:v>
                </c:pt>
                <c:pt idx="85">
                  <c:v>43594</c:v>
                </c:pt>
                <c:pt idx="86">
                  <c:v>43595</c:v>
                </c:pt>
                <c:pt idx="87">
                  <c:v>43598</c:v>
                </c:pt>
                <c:pt idx="88">
                  <c:v>43599</c:v>
                </c:pt>
                <c:pt idx="89">
                  <c:v>43600</c:v>
                </c:pt>
                <c:pt idx="90">
                  <c:v>43601</c:v>
                </c:pt>
                <c:pt idx="91">
                  <c:v>43602</c:v>
                </c:pt>
                <c:pt idx="92">
                  <c:v>43605</c:v>
                </c:pt>
                <c:pt idx="93">
                  <c:v>43606</c:v>
                </c:pt>
                <c:pt idx="94">
                  <c:v>43607</c:v>
                </c:pt>
                <c:pt idx="95">
                  <c:v>43608</c:v>
                </c:pt>
                <c:pt idx="96">
                  <c:v>43609</c:v>
                </c:pt>
                <c:pt idx="97">
                  <c:v>43612</c:v>
                </c:pt>
                <c:pt idx="98">
                  <c:v>43613</c:v>
                </c:pt>
                <c:pt idx="99">
                  <c:v>43614</c:v>
                </c:pt>
                <c:pt idx="100">
                  <c:v>43615</c:v>
                </c:pt>
                <c:pt idx="101">
                  <c:v>43616</c:v>
                </c:pt>
                <c:pt idx="102">
                  <c:v>43619</c:v>
                </c:pt>
                <c:pt idx="103">
                  <c:v>43620</c:v>
                </c:pt>
                <c:pt idx="104">
                  <c:v>43621</c:v>
                </c:pt>
                <c:pt idx="105">
                  <c:v>43622</c:v>
                </c:pt>
                <c:pt idx="106">
                  <c:v>43626</c:v>
                </c:pt>
                <c:pt idx="107">
                  <c:v>43627</c:v>
                </c:pt>
                <c:pt idx="108">
                  <c:v>43628</c:v>
                </c:pt>
                <c:pt idx="109">
                  <c:v>43629</c:v>
                </c:pt>
                <c:pt idx="110">
                  <c:v>43630</c:v>
                </c:pt>
                <c:pt idx="111">
                  <c:v>43633</c:v>
                </c:pt>
                <c:pt idx="112">
                  <c:v>43634</c:v>
                </c:pt>
                <c:pt idx="113">
                  <c:v>43635</c:v>
                </c:pt>
                <c:pt idx="114">
                  <c:v>43636</c:v>
                </c:pt>
                <c:pt idx="115">
                  <c:v>43637</c:v>
                </c:pt>
                <c:pt idx="116">
                  <c:v>43640</c:v>
                </c:pt>
                <c:pt idx="117">
                  <c:v>43641</c:v>
                </c:pt>
                <c:pt idx="118">
                  <c:v>43642</c:v>
                </c:pt>
                <c:pt idx="119">
                  <c:v>43643</c:v>
                </c:pt>
                <c:pt idx="120">
                  <c:v>43644</c:v>
                </c:pt>
                <c:pt idx="121">
                  <c:v>43647</c:v>
                </c:pt>
                <c:pt idx="122">
                  <c:v>43648</c:v>
                </c:pt>
                <c:pt idx="123">
                  <c:v>43649</c:v>
                </c:pt>
                <c:pt idx="124">
                  <c:v>43650</c:v>
                </c:pt>
                <c:pt idx="125">
                  <c:v>43651</c:v>
                </c:pt>
                <c:pt idx="126">
                  <c:v>43654</c:v>
                </c:pt>
                <c:pt idx="127">
                  <c:v>43655</c:v>
                </c:pt>
                <c:pt idx="128">
                  <c:v>43656</c:v>
                </c:pt>
                <c:pt idx="129">
                  <c:v>43657</c:v>
                </c:pt>
                <c:pt idx="130">
                  <c:v>43658</c:v>
                </c:pt>
                <c:pt idx="131">
                  <c:v>43661</c:v>
                </c:pt>
                <c:pt idx="132">
                  <c:v>43662</c:v>
                </c:pt>
                <c:pt idx="133">
                  <c:v>43663</c:v>
                </c:pt>
                <c:pt idx="134">
                  <c:v>43664</c:v>
                </c:pt>
                <c:pt idx="135">
                  <c:v>43665</c:v>
                </c:pt>
                <c:pt idx="136">
                  <c:v>43668</c:v>
                </c:pt>
                <c:pt idx="137">
                  <c:v>43669</c:v>
                </c:pt>
                <c:pt idx="138">
                  <c:v>43670</c:v>
                </c:pt>
                <c:pt idx="139">
                  <c:v>43671</c:v>
                </c:pt>
                <c:pt idx="140">
                  <c:v>43672</c:v>
                </c:pt>
                <c:pt idx="141">
                  <c:v>43675</c:v>
                </c:pt>
                <c:pt idx="142">
                  <c:v>43676</c:v>
                </c:pt>
                <c:pt idx="143">
                  <c:v>43677</c:v>
                </c:pt>
                <c:pt idx="144">
                  <c:v>43678</c:v>
                </c:pt>
                <c:pt idx="145">
                  <c:v>43679</c:v>
                </c:pt>
                <c:pt idx="146">
                  <c:v>43682</c:v>
                </c:pt>
                <c:pt idx="147">
                  <c:v>43683</c:v>
                </c:pt>
                <c:pt idx="148">
                  <c:v>43684</c:v>
                </c:pt>
                <c:pt idx="149">
                  <c:v>43685</c:v>
                </c:pt>
                <c:pt idx="150">
                  <c:v>43686</c:v>
                </c:pt>
                <c:pt idx="151">
                  <c:v>43689</c:v>
                </c:pt>
                <c:pt idx="152">
                  <c:v>43690</c:v>
                </c:pt>
                <c:pt idx="153">
                  <c:v>43691</c:v>
                </c:pt>
                <c:pt idx="154">
                  <c:v>43692</c:v>
                </c:pt>
                <c:pt idx="155">
                  <c:v>43693</c:v>
                </c:pt>
                <c:pt idx="156">
                  <c:v>43696</c:v>
                </c:pt>
                <c:pt idx="157">
                  <c:v>43697</c:v>
                </c:pt>
                <c:pt idx="158">
                  <c:v>43698</c:v>
                </c:pt>
                <c:pt idx="159">
                  <c:v>43699</c:v>
                </c:pt>
                <c:pt idx="160">
                  <c:v>43700</c:v>
                </c:pt>
                <c:pt idx="161">
                  <c:v>43703</c:v>
                </c:pt>
                <c:pt idx="162">
                  <c:v>43704</c:v>
                </c:pt>
                <c:pt idx="163">
                  <c:v>43705</c:v>
                </c:pt>
                <c:pt idx="164">
                  <c:v>43706</c:v>
                </c:pt>
                <c:pt idx="165">
                  <c:v>43707</c:v>
                </c:pt>
                <c:pt idx="166">
                  <c:v>43710</c:v>
                </c:pt>
                <c:pt idx="167">
                  <c:v>43711</c:v>
                </c:pt>
                <c:pt idx="168">
                  <c:v>43712</c:v>
                </c:pt>
                <c:pt idx="169">
                  <c:v>43713</c:v>
                </c:pt>
                <c:pt idx="170">
                  <c:v>43714</c:v>
                </c:pt>
                <c:pt idx="171">
                  <c:v>43717</c:v>
                </c:pt>
                <c:pt idx="172">
                  <c:v>43718</c:v>
                </c:pt>
                <c:pt idx="173">
                  <c:v>43719</c:v>
                </c:pt>
                <c:pt idx="174">
                  <c:v>43720</c:v>
                </c:pt>
                <c:pt idx="175">
                  <c:v>43724</c:v>
                </c:pt>
                <c:pt idx="176">
                  <c:v>43725</c:v>
                </c:pt>
                <c:pt idx="177">
                  <c:v>43726</c:v>
                </c:pt>
                <c:pt idx="178">
                  <c:v>43727</c:v>
                </c:pt>
                <c:pt idx="179">
                  <c:v>43728</c:v>
                </c:pt>
                <c:pt idx="180">
                  <c:v>43731</c:v>
                </c:pt>
                <c:pt idx="181">
                  <c:v>43732</c:v>
                </c:pt>
                <c:pt idx="182">
                  <c:v>43733</c:v>
                </c:pt>
                <c:pt idx="183">
                  <c:v>43734</c:v>
                </c:pt>
                <c:pt idx="184">
                  <c:v>43735</c:v>
                </c:pt>
                <c:pt idx="185">
                  <c:v>43737</c:v>
                </c:pt>
                <c:pt idx="186">
                  <c:v>43738</c:v>
                </c:pt>
                <c:pt idx="187">
                  <c:v>43746</c:v>
                </c:pt>
                <c:pt idx="188">
                  <c:v>43747</c:v>
                </c:pt>
                <c:pt idx="189">
                  <c:v>43748</c:v>
                </c:pt>
                <c:pt idx="190">
                  <c:v>43749</c:v>
                </c:pt>
                <c:pt idx="191">
                  <c:v>43750</c:v>
                </c:pt>
                <c:pt idx="192">
                  <c:v>43752</c:v>
                </c:pt>
                <c:pt idx="193">
                  <c:v>43753</c:v>
                </c:pt>
                <c:pt idx="194">
                  <c:v>43754</c:v>
                </c:pt>
                <c:pt idx="195">
                  <c:v>43755</c:v>
                </c:pt>
                <c:pt idx="196">
                  <c:v>43756</c:v>
                </c:pt>
                <c:pt idx="197">
                  <c:v>43759</c:v>
                </c:pt>
                <c:pt idx="198">
                  <c:v>43760</c:v>
                </c:pt>
                <c:pt idx="199">
                  <c:v>43761</c:v>
                </c:pt>
                <c:pt idx="200">
                  <c:v>43762</c:v>
                </c:pt>
                <c:pt idx="201">
                  <c:v>43763</c:v>
                </c:pt>
                <c:pt idx="202">
                  <c:v>43766</c:v>
                </c:pt>
                <c:pt idx="203">
                  <c:v>43767</c:v>
                </c:pt>
                <c:pt idx="204">
                  <c:v>43768</c:v>
                </c:pt>
                <c:pt idx="205">
                  <c:v>43769</c:v>
                </c:pt>
                <c:pt idx="206">
                  <c:v>43770</c:v>
                </c:pt>
                <c:pt idx="207">
                  <c:v>43773</c:v>
                </c:pt>
                <c:pt idx="208">
                  <c:v>43774</c:v>
                </c:pt>
                <c:pt idx="209">
                  <c:v>43775</c:v>
                </c:pt>
                <c:pt idx="210">
                  <c:v>43776</c:v>
                </c:pt>
                <c:pt idx="211">
                  <c:v>43777</c:v>
                </c:pt>
                <c:pt idx="212">
                  <c:v>43780</c:v>
                </c:pt>
                <c:pt idx="213">
                  <c:v>43781</c:v>
                </c:pt>
                <c:pt idx="214">
                  <c:v>43782</c:v>
                </c:pt>
                <c:pt idx="215">
                  <c:v>43783</c:v>
                </c:pt>
                <c:pt idx="216">
                  <c:v>43784</c:v>
                </c:pt>
                <c:pt idx="217">
                  <c:v>43787</c:v>
                </c:pt>
                <c:pt idx="218">
                  <c:v>43788</c:v>
                </c:pt>
                <c:pt idx="219">
                  <c:v>43789</c:v>
                </c:pt>
                <c:pt idx="220">
                  <c:v>43790</c:v>
                </c:pt>
                <c:pt idx="221">
                  <c:v>43791</c:v>
                </c:pt>
                <c:pt idx="222">
                  <c:v>43794</c:v>
                </c:pt>
                <c:pt idx="223">
                  <c:v>43795</c:v>
                </c:pt>
                <c:pt idx="224">
                  <c:v>43796</c:v>
                </c:pt>
                <c:pt idx="225">
                  <c:v>43797</c:v>
                </c:pt>
                <c:pt idx="226">
                  <c:v>43798</c:v>
                </c:pt>
                <c:pt idx="227">
                  <c:v>43801</c:v>
                </c:pt>
                <c:pt idx="228">
                  <c:v>43802</c:v>
                </c:pt>
                <c:pt idx="229">
                  <c:v>43803</c:v>
                </c:pt>
                <c:pt idx="230">
                  <c:v>43804</c:v>
                </c:pt>
                <c:pt idx="231">
                  <c:v>43805</c:v>
                </c:pt>
                <c:pt idx="232">
                  <c:v>43808</c:v>
                </c:pt>
                <c:pt idx="233">
                  <c:v>43809</c:v>
                </c:pt>
                <c:pt idx="234">
                  <c:v>43810</c:v>
                </c:pt>
                <c:pt idx="235">
                  <c:v>43811</c:v>
                </c:pt>
                <c:pt idx="236">
                  <c:v>43812</c:v>
                </c:pt>
                <c:pt idx="237">
                  <c:v>43815</c:v>
                </c:pt>
                <c:pt idx="238">
                  <c:v>43816</c:v>
                </c:pt>
                <c:pt idx="239">
                  <c:v>43817</c:v>
                </c:pt>
                <c:pt idx="240">
                  <c:v>43818</c:v>
                </c:pt>
                <c:pt idx="241">
                  <c:v>43819</c:v>
                </c:pt>
                <c:pt idx="242">
                  <c:v>43822</c:v>
                </c:pt>
                <c:pt idx="243">
                  <c:v>43823</c:v>
                </c:pt>
                <c:pt idx="244">
                  <c:v>43824</c:v>
                </c:pt>
              </c:numCache>
            </c:numRef>
          </c:cat>
          <c:val>
            <c:numRef>
              <c:f>Sheet1!$B$3:$B$433</c:f>
              <c:numCache>
                <c:formatCode>General</c:formatCode>
                <c:ptCount val="245"/>
                <c:pt idx="0">
                  <c:v>1243.2</c:v>
                </c:pt>
                <c:pt idx="1">
                  <c:v>1237</c:v>
                </c:pt>
                <c:pt idx="2">
                  <c:v>1237</c:v>
                </c:pt>
                <c:pt idx="3">
                  <c:v>1237</c:v>
                </c:pt>
                <c:pt idx="4">
                  <c:v>1237</c:v>
                </c:pt>
                <c:pt idx="5">
                  <c:v>1237</c:v>
                </c:pt>
                <c:pt idx="6">
                  <c:v>1237</c:v>
                </c:pt>
                <c:pt idx="7">
                  <c:v>1237</c:v>
                </c:pt>
                <c:pt idx="8">
                  <c:v>1237</c:v>
                </c:pt>
                <c:pt idx="9">
                  <c:v>1237</c:v>
                </c:pt>
                <c:pt idx="10">
                  <c:v>1237</c:v>
                </c:pt>
                <c:pt idx="11">
                  <c:v>1237</c:v>
                </c:pt>
                <c:pt idx="12">
                  <c:v>1237</c:v>
                </c:pt>
                <c:pt idx="13">
                  <c:v>1231.7</c:v>
                </c:pt>
                <c:pt idx="14">
                  <c:v>1231.7</c:v>
                </c:pt>
                <c:pt idx="15">
                  <c:v>1231.7</c:v>
                </c:pt>
                <c:pt idx="16">
                  <c:v>1231.7</c:v>
                </c:pt>
                <c:pt idx="17">
                  <c:v>1231.7</c:v>
                </c:pt>
                <c:pt idx="18">
                  <c:v>1231.7</c:v>
                </c:pt>
                <c:pt idx="19">
                  <c:v>1231.7</c:v>
                </c:pt>
                <c:pt idx="20">
                  <c:v>1231.7</c:v>
                </c:pt>
                <c:pt idx="21">
                  <c:v>1231.7</c:v>
                </c:pt>
                <c:pt idx="22">
                  <c:v>1231.7</c:v>
                </c:pt>
                <c:pt idx="23">
                  <c:v>1231.7</c:v>
                </c:pt>
                <c:pt idx="24">
                  <c:v>1231.7</c:v>
                </c:pt>
                <c:pt idx="25">
                  <c:v>1231.7</c:v>
                </c:pt>
                <c:pt idx="26">
                  <c:v>1231.7</c:v>
                </c:pt>
                <c:pt idx="27">
                  <c:v>1231.7</c:v>
                </c:pt>
                <c:pt idx="28">
                  <c:v>1231.7</c:v>
                </c:pt>
                <c:pt idx="29">
                  <c:v>1236.2</c:v>
                </c:pt>
                <c:pt idx="30">
                  <c:v>1236.2</c:v>
                </c:pt>
                <c:pt idx="31">
                  <c:v>1236.2</c:v>
                </c:pt>
                <c:pt idx="32">
                  <c:v>1237.5</c:v>
                </c:pt>
                <c:pt idx="33">
                  <c:v>1237.5</c:v>
                </c:pt>
                <c:pt idx="34">
                  <c:v>1237.5</c:v>
                </c:pt>
                <c:pt idx="35">
                  <c:v>1239.3</c:v>
                </c:pt>
                <c:pt idx="36">
                  <c:v>1239.5</c:v>
                </c:pt>
                <c:pt idx="37">
                  <c:v>1239.5</c:v>
                </c:pt>
                <c:pt idx="38">
                  <c:v>1239.5</c:v>
                </c:pt>
                <c:pt idx="39">
                  <c:v>1239.5</c:v>
                </c:pt>
                <c:pt idx="40">
                  <c:v>1240.3</c:v>
                </c:pt>
                <c:pt idx="41">
                  <c:v>1241</c:v>
                </c:pt>
                <c:pt idx="42">
                  <c:v>1241</c:v>
                </c:pt>
                <c:pt idx="43">
                  <c:v>1243.3</c:v>
                </c:pt>
                <c:pt idx="44">
                  <c:v>1243.3</c:v>
                </c:pt>
                <c:pt idx="45">
                  <c:v>1243.3</c:v>
                </c:pt>
                <c:pt idx="46">
                  <c:v>1243.3</c:v>
                </c:pt>
                <c:pt idx="47">
                  <c:v>1243.3</c:v>
                </c:pt>
                <c:pt idx="48">
                  <c:v>1243.3</c:v>
                </c:pt>
                <c:pt idx="49">
                  <c:v>1243.3</c:v>
                </c:pt>
                <c:pt idx="50">
                  <c:v>1243.3</c:v>
                </c:pt>
                <c:pt idx="51">
                  <c:v>1242.9000000000001</c:v>
                </c:pt>
                <c:pt idx="52">
                  <c:v>1242.5</c:v>
                </c:pt>
                <c:pt idx="53">
                  <c:v>1241.2</c:v>
                </c:pt>
                <c:pt idx="54">
                  <c:v>1240.7</c:v>
                </c:pt>
                <c:pt idx="55">
                  <c:v>1240.7</c:v>
                </c:pt>
                <c:pt idx="56">
                  <c:v>1240.7</c:v>
                </c:pt>
                <c:pt idx="57">
                  <c:v>1240</c:v>
                </c:pt>
                <c:pt idx="58">
                  <c:v>1239.2</c:v>
                </c:pt>
                <c:pt idx="59">
                  <c:v>1232.5999999999999</c:v>
                </c:pt>
                <c:pt idx="60">
                  <c:v>1226.5</c:v>
                </c:pt>
                <c:pt idx="61">
                  <c:v>1225.5999999999999</c:v>
                </c:pt>
                <c:pt idx="62">
                  <c:v>1225.5999999999999</c:v>
                </c:pt>
                <c:pt idx="63">
                  <c:v>1224.7</c:v>
                </c:pt>
                <c:pt idx="64">
                  <c:v>1224.7</c:v>
                </c:pt>
                <c:pt idx="65">
                  <c:v>1224.7</c:v>
                </c:pt>
                <c:pt idx="66">
                  <c:v>1224.7</c:v>
                </c:pt>
                <c:pt idx="67">
                  <c:v>1222.2</c:v>
                </c:pt>
                <c:pt idx="68">
                  <c:v>1219.8</c:v>
                </c:pt>
                <c:pt idx="69">
                  <c:v>1218.9000000000001</c:v>
                </c:pt>
                <c:pt idx="70">
                  <c:v>1215.3</c:v>
                </c:pt>
                <c:pt idx="71">
                  <c:v>1214.9000000000001</c:v>
                </c:pt>
                <c:pt idx="72">
                  <c:v>1214.9000000000001</c:v>
                </c:pt>
                <c:pt idx="73">
                  <c:v>1214.9000000000001</c:v>
                </c:pt>
                <c:pt idx="74">
                  <c:v>1214.9000000000001</c:v>
                </c:pt>
                <c:pt idx="75">
                  <c:v>1214.9000000000001</c:v>
                </c:pt>
                <c:pt idx="76">
                  <c:v>1214.9000000000001</c:v>
                </c:pt>
                <c:pt idx="77">
                  <c:v>1214.9000000000001</c:v>
                </c:pt>
                <c:pt idx="78">
                  <c:v>1215.0999999999999</c:v>
                </c:pt>
                <c:pt idx="79">
                  <c:v>1215.0999999999999</c:v>
                </c:pt>
                <c:pt idx="80">
                  <c:v>1215.0999999999999</c:v>
                </c:pt>
                <c:pt idx="81">
                  <c:v>1219.5</c:v>
                </c:pt>
                <c:pt idx="82">
                  <c:v>1219.5</c:v>
                </c:pt>
                <c:pt idx="83">
                  <c:v>1219.5</c:v>
                </c:pt>
                <c:pt idx="84">
                  <c:v>1219.5</c:v>
                </c:pt>
                <c:pt idx="85">
                  <c:v>1219.5999999999999</c:v>
                </c:pt>
                <c:pt idx="86">
                  <c:v>1219.7</c:v>
                </c:pt>
                <c:pt idx="87">
                  <c:v>1224.5</c:v>
                </c:pt>
                <c:pt idx="88">
                  <c:v>1227.4000000000001</c:v>
                </c:pt>
                <c:pt idx="89">
                  <c:v>1227.4000000000001</c:v>
                </c:pt>
                <c:pt idx="90">
                  <c:v>1227.5999999999999</c:v>
                </c:pt>
                <c:pt idx="91">
                  <c:v>1227.5999999999999</c:v>
                </c:pt>
                <c:pt idx="92">
                  <c:v>1234.4000000000001</c:v>
                </c:pt>
                <c:pt idx="93">
                  <c:v>1234.9000000000001</c:v>
                </c:pt>
                <c:pt idx="94">
                  <c:v>1234.9000000000001</c:v>
                </c:pt>
                <c:pt idx="95">
                  <c:v>1236.5999999999999</c:v>
                </c:pt>
                <c:pt idx="96">
                  <c:v>1236.5999999999999</c:v>
                </c:pt>
                <c:pt idx="97">
                  <c:v>1236.5999999999999</c:v>
                </c:pt>
                <c:pt idx="98">
                  <c:v>1237.3</c:v>
                </c:pt>
                <c:pt idx="99">
                  <c:v>1237.3</c:v>
                </c:pt>
                <c:pt idx="100">
                  <c:v>1237.3</c:v>
                </c:pt>
                <c:pt idx="101">
                  <c:v>1237.3</c:v>
                </c:pt>
                <c:pt idx="102">
                  <c:v>1240.7</c:v>
                </c:pt>
                <c:pt idx="103">
                  <c:v>1240.7</c:v>
                </c:pt>
                <c:pt idx="104">
                  <c:v>1240.7</c:v>
                </c:pt>
                <c:pt idx="105">
                  <c:v>1240.7</c:v>
                </c:pt>
                <c:pt idx="106">
                  <c:v>1240.7</c:v>
                </c:pt>
                <c:pt idx="107">
                  <c:v>1240.7</c:v>
                </c:pt>
                <c:pt idx="108">
                  <c:v>1241.7</c:v>
                </c:pt>
                <c:pt idx="109">
                  <c:v>1241.7</c:v>
                </c:pt>
                <c:pt idx="110">
                  <c:v>1241.7</c:v>
                </c:pt>
                <c:pt idx="111">
                  <c:v>1241.7</c:v>
                </c:pt>
                <c:pt idx="112">
                  <c:v>1241.7</c:v>
                </c:pt>
                <c:pt idx="113">
                  <c:v>1241.4000000000001</c:v>
                </c:pt>
                <c:pt idx="114">
                  <c:v>1241.4000000000001</c:v>
                </c:pt>
                <c:pt idx="115">
                  <c:v>1241.4000000000001</c:v>
                </c:pt>
                <c:pt idx="116">
                  <c:v>1237.0999999999999</c:v>
                </c:pt>
                <c:pt idx="117">
                  <c:v>1237.0999999999999</c:v>
                </c:pt>
                <c:pt idx="118">
                  <c:v>1237.0999999999999</c:v>
                </c:pt>
                <c:pt idx="119">
                  <c:v>1235.8</c:v>
                </c:pt>
                <c:pt idx="120">
                  <c:v>1235.8</c:v>
                </c:pt>
                <c:pt idx="121">
                  <c:v>1235.8</c:v>
                </c:pt>
                <c:pt idx="122">
                  <c:v>1231.2</c:v>
                </c:pt>
                <c:pt idx="123">
                  <c:v>1223.2</c:v>
                </c:pt>
                <c:pt idx="124">
                  <c:v>1222.2</c:v>
                </c:pt>
                <c:pt idx="125">
                  <c:v>1222.2</c:v>
                </c:pt>
                <c:pt idx="126">
                  <c:v>1222.2</c:v>
                </c:pt>
                <c:pt idx="127">
                  <c:v>1221.2</c:v>
                </c:pt>
                <c:pt idx="128">
                  <c:v>1221.2</c:v>
                </c:pt>
                <c:pt idx="129">
                  <c:v>1221.2</c:v>
                </c:pt>
                <c:pt idx="130">
                  <c:v>1221.2</c:v>
                </c:pt>
                <c:pt idx="131">
                  <c:v>1221.2</c:v>
                </c:pt>
                <c:pt idx="132">
                  <c:v>1221.2</c:v>
                </c:pt>
                <c:pt idx="133">
                  <c:v>1221.2</c:v>
                </c:pt>
                <c:pt idx="134">
                  <c:v>1221.2</c:v>
                </c:pt>
                <c:pt idx="135">
                  <c:v>1221.2</c:v>
                </c:pt>
                <c:pt idx="136">
                  <c:v>1221.4000000000001</c:v>
                </c:pt>
                <c:pt idx="137">
                  <c:v>1215.9000000000001</c:v>
                </c:pt>
                <c:pt idx="138">
                  <c:v>1215.9000000000001</c:v>
                </c:pt>
                <c:pt idx="139">
                  <c:v>1215.9000000000001</c:v>
                </c:pt>
                <c:pt idx="140">
                  <c:v>1215.9000000000001</c:v>
                </c:pt>
                <c:pt idx="141">
                  <c:v>1216.9000000000001</c:v>
                </c:pt>
                <c:pt idx="142">
                  <c:v>1216.9000000000001</c:v>
                </c:pt>
                <c:pt idx="143">
                  <c:v>1216.9000000000001</c:v>
                </c:pt>
                <c:pt idx="144">
                  <c:v>1217</c:v>
                </c:pt>
                <c:pt idx="145">
                  <c:v>1217</c:v>
                </c:pt>
                <c:pt idx="146">
                  <c:v>1207.8</c:v>
                </c:pt>
                <c:pt idx="147">
                  <c:v>1207.8</c:v>
                </c:pt>
                <c:pt idx="148">
                  <c:v>1207.8</c:v>
                </c:pt>
                <c:pt idx="149">
                  <c:v>1207.8</c:v>
                </c:pt>
                <c:pt idx="150">
                  <c:v>1207.8</c:v>
                </c:pt>
                <c:pt idx="151">
                  <c:v>1207.8</c:v>
                </c:pt>
                <c:pt idx="152">
                  <c:v>1207.8</c:v>
                </c:pt>
                <c:pt idx="153">
                  <c:v>1208</c:v>
                </c:pt>
                <c:pt idx="154">
                  <c:v>1208</c:v>
                </c:pt>
                <c:pt idx="155">
                  <c:v>1208</c:v>
                </c:pt>
                <c:pt idx="156">
                  <c:v>1208</c:v>
                </c:pt>
                <c:pt idx="157">
                  <c:v>1208</c:v>
                </c:pt>
                <c:pt idx="158">
                  <c:v>1208</c:v>
                </c:pt>
                <c:pt idx="159">
                  <c:v>1208</c:v>
                </c:pt>
                <c:pt idx="160">
                  <c:v>1205.5</c:v>
                </c:pt>
                <c:pt idx="161">
                  <c:v>1205.5</c:v>
                </c:pt>
                <c:pt idx="162">
                  <c:v>1205.5</c:v>
                </c:pt>
                <c:pt idx="163">
                  <c:v>1205.5</c:v>
                </c:pt>
                <c:pt idx="164">
                  <c:v>1205.3</c:v>
                </c:pt>
                <c:pt idx="165">
                  <c:v>1205.3</c:v>
                </c:pt>
                <c:pt idx="166">
                  <c:v>1195.5999999999999</c:v>
                </c:pt>
                <c:pt idx="167">
                  <c:v>1189</c:v>
                </c:pt>
                <c:pt idx="168">
                  <c:v>1189</c:v>
                </c:pt>
                <c:pt idx="169">
                  <c:v>1189</c:v>
                </c:pt>
                <c:pt idx="170">
                  <c:v>1181.0999999999999</c:v>
                </c:pt>
                <c:pt idx="171">
                  <c:v>1180</c:v>
                </c:pt>
                <c:pt idx="172">
                  <c:v>1167.8</c:v>
                </c:pt>
                <c:pt idx="173">
                  <c:v>1167.8</c:v>
                </c:pt>
                <c:pt idx="174">
                  <c:v>1167.8</c:v>
                </c:pt>
                <c:pt idx="175">
                  <c:v>1167.8</c:v>
                </c:pt>
                <c:pt idx="176">
                  <c:v>1167.8</c:v>
                </c:pt>
                <c:pt idx="177">
                  <c:v>1166.8</c:v>
                </c:pt>
                <c:pt idx="178">
                  <c:v>1166.8</c:v>
                </c:pt>
                <c:pt idx="179">
                  <c:v>1166.8</c:v>
                </c:pt>
                <c:pt idx="180">
                  <c:v>1164.8</c:v>
                </c:pt>
                <c:pt idx="181">
                  <c:v>1164.8</c:v>
                </c:pt>
                <c:pt idx="182">
                  <c:v>1164.8</c:v>
                </c:pt>
                <c:pt idx="183">
                  <c:v>1164.8</c:v>
                </c:pt>
                <c:pt idx="184">
                  <c:v>1164.8</c:v>
                </c:pt>
                <c:pt idx="185">
                  <c:v>1164.8</c:v>
                </c:pt>
                <c:pt idx="186">
                  <c:v>1164.8</c:v>
                </c:pt>
                <c:pt idx="187">
                  <c:v>1164.8</c:v>
                </c:pt>
                <c:pt idx="188">
                  <c:v>1161.9000000000001</c:v>
                </c:pt>
                <c:pt idx="189">
                  <c:v>1161.9000000000001</c:v>
                </c:pt>
                <c:pt idx="190">
                  <c:v>1161.9000000000001</c:v>
                </c:pt>
                <c:pt idx="191">
                  <c:v>1158.9000000000001</c:v>
                </c:pt>
                <c:pt idx="192">
                  <c:v>1158.9000000000001</c:v>
                </c:pt>
                <c:pt idx="193">
                  <c:v>1155</c:v>
                </c:pt>
                <c:pt idx="194">
                  <c:v>1155</c:v>
                </c:pt>
                <c:pt idx="195">
                  <c:v>1154.5999999999999</c:v>
                </c:pt>
                <c:pt idx="196">
                  <c:v>1154.5999999999999</c:v>
                </c:pt>
                <c:pt idx="197">
                  <c:v>1154.5999999999999</c:v>
                </c:pt>
                <c:pt idx="198">
                  <c:v>1154.5999999999999</c:v>
                </c:pt>
                <c:pt idx="199">
                  <c:v>1154.5999999999999</c:v>
                </c:pt>
                <c:pt idx="200">
                  <c:v>1148.2</c:v>
                </c:pt>
                <c:pt idx="201">
                  <c:v>1148.2</c:v>
                </c:pt>
                <c:pt idx="202">
                  <c:v>1148.2</c:v>
                </c:pt>
                <c:pt idx="203">
                  <c:v>1144</c:v>
                </c:pt>
                <c:pt idx="204">
                  <c:v>1144</c:v>
                </c:pt>
                <c:pt idx="205">
                  <c:v>1144</c:v>
                </c:pt>
                <c:pt idx="206">
                  <c:v>1144</c:v>
                </c:pt>
                <c:pt idx="207">
                  <c:v>1138.5999999999999</c:v>
                </c:pt>
                <c:pt idx="208">
                  <c:v>1132.3</c:v>
                </c:pt>
                <c:pt idx="209">
                  <c:v>1129.3</c:v>
                </c:pt>
                <c:pt idx="210">
                  <c:v>1129.3</c:v>
                </c:pt>
                <c:pt idx="211">
                  <c:v>1129.3</c:v>
                </c:pt>
                <c:pt idx="212">
                  <c:v>1129.3</c:v>
                </c:pt>
                <c:pt idx="213">
                  <c:v>1129.3</c:v>
                </c:pt>
                <c:pt idx="214">
                  <c:v>1129.3</c:v>
                </c:pt>
                <c:pt idx="215">
                  <c:v>1129.3</c:v>
                </c:pt>
                <c:pt idx="216">
                  <c:v>1129.3</c:v>
                </c:pt>
                <c:pt idx="217">
                  <c:v>1121.4000000000001</c:v>
                </c:pt>
                <c:pt idx="218">
                  <c:v>1121</c:v>
                </c:pt>
                <c:pt idx="219">
                  <c:v>1119.7</c:v>
                </c:pt>
                <c:pt idx="220">
                  <c:v>1118.7</c:v>
                </c:pt>
                <c:pt idx="221">
                  <c:v>1118.7</c:v>
                </c:pt>
                <c:pt idx="222">
                  <c:v>1118.7</c:v>
                </c:pt>
                <c:pt idx="223">
                  <c:v>1118.9000000000001</c:v>
                </c:pt>
                <c:pt idx="224">
                  <c:v>1118.9000000000001</c:v>
                </c:pt>
                <c:pt idx="225">
                  <c:v>1118.9000000000001</c:v>
                </c:pt>
                <c:pt idx="226">
                  <c:v>1119.2</c:v>
                </c:pt>
                <c:pt idx="227">
                  <c:v>1119.2</c:v>
                </c:pt>
                <c:pt idx="228">
                  <c:v>1119.5999999999999</c:v>
                </c:pt>
                <c:pt idx="229">
                  <c:v>1120.0999999999999</c:v>
                </c:pt>
                <c:pt idx="230">
                  <c:v>1120.0999999999999</c:v>
                </c:pt>
                <c:pt idx="231">
                  <c:v>1120.0999999999999</c:v>
                </c:pt>
                <c:pt idx="232">
                  <c:v>1121.4000000000001</c:v>
                </c:pt>
                <c:pt idx="233">
                  <c:v>1121.4000000000001</c:v>
                </c:pt>
                <c:pt idx="234">
                  <c:v>1121.4000000000001</c:v>
                </c:pt>
                <c:pt idx="235">
                  <c:v>1121.5999999999999</c:v>
                </c:pt>
                <c:pt idx="236">
                  <c:v>1121.5999999999999</c:v>
                </c:pt>
                <c:pt idx="237">
                  <c:v>1122.3</c:v>
                </c:pt>
                <c:pt idx="238">
                  <c:v>1122.3</c:v>
                </c:pt>
                <c:pt idx="239">
                  <c:v>1122.9000000000001</c:v>
                </c:pt>
                <c:pt idx="240">
                  <c:v>1122.9000000000001</c:v>
                </c:pt>
                <c:pt idx="241">
                  <c:v>1122.9000000000001</c:v>
                </c:pt>
                <c:pt idx="242">
                  <c:v>1123.5</c:v>
                </c:pt>
                <c:pt idx="243">
                  <c:v>1123.5</c:v>
                </c:pt>
                <c:pt idx="244">
                  <c:v>1123.5</c:v>
                </c:pt>
              </c:numCache>
            </c:numRef>
          </c:val>
          <c:smooth val="0"/>
          <c:extLst>
            <c:ext xmlns:c16="http://schemas.microsoft.com/office/drawing/2014/chart" uri="{C3380CC4-5D6E-409C-BE32-E72D297353CC}">
              <c16:uniqueId val="{00000000-973F-4B06-AFF4-1C0A05F1B645}"/>
            </c:ext>
          </c:extLst>
        </c:ser>
        <c:ser>
          <c:idx val="1"/>
          <c:order val="1"/>
          <c:tx>
            <c:strRef>
              <c:f>Sheet1!$C$2</c:f>
              <c:strCache>
                <c:ptCount val="1"/>
                <c:pt idx="0">
                  <c:v>低硫主焦</c:v>
                </c:pt>
              </c:strCache>
            </c:strRef>
          </c:tx>
          <c:spPr>
            <a:ln w="28575" cap="rnd">
              <a:solidFill>
                <a:schemeClr val="accent2"/>
              </a:solidFill>
              <a:round/>
            </a:ln>
            <a:effectLst/>
          </c:spPr>
          <c:marker>
            <c:symbol val="none"/>
          </c:marker>
          <c:cat>
            <c:numRef>
              <c:f>Sheet1!$A$3:$A$433</c:f>
              <c:numCache>
                <c:formatCode>yyyy\-mm\-dd</c:formatCode>
                <c:ptCount val="245"/>
                <c:pt idx="0">
                  <c:v>43467</c:v>
                </c:pt>
                <c:pt idx="1">
                  <c:v>43468</c:v>
                </c:pt>
                <c:pt idx="2">
                  <c:v>43469</c:v>
                </c:pt>
                <c:pt idx="3">
                  <c:v>43472</c:v>
                </c:pt>
                <c:pt idx="4">
                  <c:v>43473</c:v>
                </c:pt>
                <c:pt idx="5">
                  <c:v>43474</c:v>
                </c:pt>
                <c:pt idx="6">
                  <c:v>43475</c:v>
                </c:pt>
                <c:pt idx="7">
                  <c:v>43476</c:v>
                </c:pt>
                <c:pt idx="8">
                  <c:v>43479</c:v>
                </c:pt>
                <c:pt idx="9">
                  <c:v>43480</c:v>
                </c:pt>
                <c:pt idx="10">
                  <c:v>43481</c:v>
                </c:pt>
                <c:pt idx="11">
                  <c:v>43482</c:v>
                </c:pt>
                <c:pt idx="12">
                  <c:v>43483</c:v>
                </c:pt>
                <c:pt idx="13">
                  <c:v>43486</c:v>
                </c:pt>
                <c:pt idx="14">
                  <c:v>43487</c:v>
                </c:pt>
                <c:pt idx="15">
                  <c:v>43488</c:v>
                </c:pt>
                <c:pt idx="16">
                  <c:v>43489</c:v>
                </c:pt>
                <c:pt idx="17">
                  <c:v>43490</c:v>
                </c:pt>
                <c:pt idx="18">
                  <c:v>43493</c:v>
                </c:pt>
                <c:pt idx="19">
                  <c:v>43494</c:v>
                </c:pt>
                <c:pt idx="20">
                  <c:v>43495</c:v>
                </c:pt>
                <c:pt idx="21">
                  <c:v>43496</c:v>
                </c:pt>
                <c:pt idx="22">
                  <c:v>43497</c:v>
                </c:pt>
                <c:pt idx="23">
                  <c:v>43498</c:v>
                </c:pt>
                <c:pt idx="24">
                  <c:v>43507</c:v>
                </c:pt>
                <c:pt idx="25">
                  <c:v>43508</c:v>
                </c:pt>
                <c:pt idx="26">
                  <c:v>43509</c:v>
                </c:pt>
                <c:pt idx="27">
                  <c:v>43510</c:v>
                </c:pt>
                <c:pt idx="28">
                  <c:v>43511</c:v>
                </c:pt>
                <c:pt idx="29">
                  <c:v>43514</c:v>
                </c:pt>
                <c:pt idx="30">
                  <c:v>43515</c:v>
                </c:pt>
                <c:pt idx="31">
                  <c:v>43516</c:v>
                </c:pt>
                <c:pt idx="32">
                  <c:v>43517</c:v>
                </c:pt>
                <c:pt idx="33">
                  <c:v>43518</c:v>
                </c:pt>
                <c:pt idx="34">
                  <c:v>43521</c:v>
                </c:pt>
                <c:pt idx="35">
                  <c:v>43522</c:v>
                </c:pt>
                <c:pt idx="36">
                  <c:v>43523</c:v>
                </c:pt>
                <c:pt idx="37">
                  <c:v>43524</c:v>
                </c:pt>
                <c:pt idx="38">
                  <c:v>43525</c:v>
                </c:pt>
                <c:pt idx="39">
                  <c:v>43528</c:v>
                </c:pt>
                <c:pt idx="40">
                  <c:v>43529</c:v>
                </c:pt>
                <c:pt idx="41">
                  <c:v>43530</c:v>
                </c:pt>
                <c:pt idx="42">
                  <c:v>43531</c:v>
                </c:pt>
                <c:pt idx="43">
                  <c:v>43532</c:v>
                </c:pt>
                <c:pt idx="44">
                  <c:v>43535</c:v>
                </c:pt>
                <c:pt idx="45">
                  <c:v>43536</c:v>
                </c:pt>
                <c:pt idx="46">
                  <c:v>43537</c:v>
                </c:pt>
                <c:pt idx="47">
                  <c:v>43538</c:v>
                </c:pt>
                <c:pt idx="48">
                  <c:v>43539</c:v>
                </c:pt>
                <c:pt idx="49">
                  <c:v>43542</c:v>
                </c:pt>
                <c:pt idx="50">
                  <c:v>43543</c:v>
                </c:pt>
                <c:pt idx="51">
                  <c:v>43544</c:v>
                </c:pt>
                <c:pt idx="52">
                  <c:v>43545</c:v>
                </c:pt>
                <c:pt idx="53">
                  <c:v>43546</c:v>
                </c:pt>
                <c:pt idx="54">
                  <c:v>43549</c:v>
                </c:pt>
                <c:pt idx="55">
                  <c:v>43550</c:v>
                </c:pt>
                <c:pt idx="56">
                  <c:v>43551</c:v>
                </c:pt>
                <c:pt idx="57">
                  <c:v>43552</c:v>
                </c:pt>
                <c:pt idx="58">
                  <c:v>43553</c:v>
                </c:pt>
                <c:pt idx="59">
                  <c:v>43556</c:v>
                </c:pt>
                <c:pt idx="60">
                  <c:v>43557</c:v>
                </c:pt>
                <c:pt idx="61">
                  <c:v>43558</c:v>
                </c:pt>
                <c:pt idx="62">
                  <c:v>43559</c:v>
                </c:pt>
                <c:pt idx="63">
                  <c:v>43563</c:v>
                </c:pt>
                <c:pt idx="64">
                  <c:v>43564</c:v>
                </c:pt>
                <c:pt idx="65">
                  <c:v>43565</c:v>
                </c:pt>
                <c:pt idx="66">
                  <c:v>43566</c:v>
                </c:pt>
                <c:pt idx="67">
                  <c:v>43567</c:v>
                </c:pt>
                <c:pt idx="68">
                  <c:v>43570</c:v>
                </c:pt>
                <c:pt idx="69">
                  <c:v>43571</c:v>
                </c:pt>
                <c:pt idx="70">
                  <c:v>43572</c:v>
                </c:pt>
                <c:pt idx="71">
                  <c:v>43573</c:v>
                </c:pt>
                <c:pt idx="72">
                  <c:v>43574</c:v>
                </c:pt>
                <c:pt idx="73">
                  <c:v>43577</c:v>
                </c:pt>
                <c:pt idx="74">
                  <c:v>43578</c:v>
                </c:pt>
                <c:pt idx="75">
                  <c:v>43579</c:v>
                </c:pt>
                <c:pt idx="76">
                  <c:v>43580</c:v>
                </c:pt>
                <c:pt idx="77">
                  <c:v>43581</c:v>
                </c:pt>
                <c:pt idx="78">
                  <c:v>43583</c:v>
                </c:pt>
                <c:pt idx="79">
                  <c:v>43584</c:v>
                </c:pt>
                <c:pt idx="80">
                  <c:v>43585</c:v>
                </c:pt>
                <c:pt idx="81">
                  <c:v>43590</c:v>
                </c:pt>
                <c:pt idx="82">
                  <c:v>43591</c:v>
                </c:pt>
                <c:pt idx="83">
                  <c:v>43592</c:v>
                </c:pt>
                <c:pt idx="84">
                  <c:v>43593</c:v>
                </c:pt>
                <c:pt idx="85">
                  <c:v>43594</c:v>
                </c:pt>
                <c:pt idx="86">
                  <c:v>43595</c:v>
                </c:pt>
                <c:pt idx="87">
                  <c:v>43598</c:v>
                </c:pt>
                <c:pt idx="88">
                  <c:v>43599</c:v>
                </c:pt>
                <c:pt idx="89">
                  <c:v>43600</c:v>
                </c:pt>
                <c:pt idx="90">
                  <c:v>43601</c:v>
                </c:pt>
                <c:pt idx="91">
                  <c:v>43602</c:v>
                </c:pt>
                <c:pt idx="92">
                  <c:v>43605</c:v>
                </c:pt>
                <c:pt idx="93">
                  <c:v>43606</c:v>
                </c:pt>
                <c:pt idx="94">
                  <c:v>43607</c:v>
                </c:pt>
                <c:pt idx="95">
                  <c:v>43608</c:v>
                </c:pt>
                <c:pt idx="96">
                  <c:v>43609</c:v>
                </c:pt>
                <c:pt idx="97">
                  <c:v>43612</c:v>
                </c:pt>
                <c:pt idx="98">
                  <c:v>43613</c:v>
                </c:pt>
                <c:pt idx="99">
                  <c:v>43614</c:v>
                </c:pt>
                <c:pt idx="100">
                  <c:v>43615</c:v>
                </c:pt>
                <c:pt idx="101">
                  <c:v>43616</c:v>
                </c:pt>
                <c:pt idx="102">
                  <c:v>43619</c:v>
                </c:pt>
                <c:pt idx="103">
                  <c:v>43620</c:v>
                </c:pt>
                <c:pt idx="104">
                  <c:v>43621</c:v>
                </c:pt>
                <c:pt idx="105">
                  <c:v>43622</c:v>
                </c:pt>
                <c:pt idx="106">
                  <c:v>43626</c:v>
                </c:pt>
                <c:pt idx="107">
                  <c:v>43627</c:v>
                </c:pt>
                <c:pt idx="108">
                  <c:v>43628</c:v>
                </c:pt>
                <c:pt idx="109">
                  <c:v>43629</c:v>
                </c:pt>
                <c:pt idx="110">
                  <c:v>43630</c:v>
                </c:pt>
                <c:pt idx="111">
                  <c:v>43633</c:v>
                </c:pt>
                <c:pt idx="112">
                  <c:v>43634</c:v>
                </c:pt>
                <c:pt idx="113">
                  <c:v>43635</c:v>
                </c:pt>
                <c:pt idx="114">
                  <c:v>43636</c:v>
                </c:pt>
                <c:pt idx="115">
                  <c:v>43637</c:v>
                </c:pt>
                <c:pt idx="116">
                  <c:v>43640</c:v>
                </c:pt>
                <c:pt idx="117">
                  <c:v>43641</c:v>
                </c:pt>
                <c:pt idx="118">
                  <c:v>43642</c:v>
                </c:pt>
                <c:pt idx="119">
                  <c:v>43643</c:v>
                </c:pt>
                <c:pt idx="120">
                  <c:v>43644</c:v>
                </c:pt>
                <c:pt idx="121">
                  <c:v>43647</c:v>
                </c:pt>
                <c:pt idx="122">
                  <c:v>43648</c:v>
                </c:pt>
                <c:pt idx="123">
                  <c:v>43649</c:v>
                </c:pt>
                <c:pt idx="124">
                  <c:v>43650</c:v>
                </c:pt>
                <c:pt idx="125">
                  <c:v>43651</c:v>
                </c:pt>
                <c:pt idx="126">
                  <c:v>43654</c:v>
                </c:pt>
                <c:pt idx="127">
                  <c:v>43655</c:v>
                </c:pt>
                <c:pt idx="128">
                  <c:v>43656</c:v>
                </c:pt>
                <c:pt idx="129">
                  <c:v>43657</c:v>
                </c:pt>
                <c:pt idx="130">
                  <c:v>43658</c:v>
                </c:pt>
                <c:pt idx="131">
                  <c:v>43661</c:v>
                </c:pt>
                <c:pt idx="132">
                  <c:v>43662</c:v>
                </c:pt>
                <c:pt idx="133">
                  <c:v>43663</c:v>
                </c:pt>
                <c:pt idx="134">
                  <c:v>43664</c:v>
                </c:pt>
                <c:pt idx="135">
                  <c:v>43665</c:v>
                </c:pt>
                <c:pt idx="136">
                  <c:v>43668</c:v>
                </c:pt>
                <c:pt idx="137">
                  <c:v>43669</c:v>
                </c:pt>
                <c:pt idx="138">
                  <c:v>43670</c:v>
                </c:pt>
                <c:pt idx="139">
                  <c:v>43671</c:v>
                </c:pt>
                <c:pt idx="140">
                  <c:v>43672</c:v>
                </c:pt>
                <c:pt idx="141">
                  <c:v>43675</c:v>
                </c:pt>
                <c:pt idx="142">
                  <c:v>43676</c:v>
                </c:pt>
                <c:pt idx="143">
                  <c:v>43677</c:v>
                </c:pt>
                <c:pt idx="144">
                  <c:v>43678</c:v>
                </c:pt>
                <c:pt idx="145">
                  <c:v>43679</c:v>
                </c:pt>
                <c:pt idx="146">
                  <c:v>43682</c:v>
                </c:pt>
                <c:pt idx="147">
                  <c:v>43683</c:v>
                </c:pt>
                <c:pt idx="148">
                  <c:v>43684</c:v>
                </c:pt>
                <c:pt idx="149">
                  <c:v>43685</c:v>
                </c:pt>
                <c:pt idx="150">
                  <c:v>43686</c:v>
                </c:pt>
                <c:pt idx="151">
                  <c:v>43689</c:v>
                </c:pt>
                <c:pt idx="152">
                  <c:v>43690</c:v>
                </c:pt>
                <c:pt idx="153">
                  <c:v>43691</c:v>
                </c:pt>
                <c:pt idx="154">
                  <c:v>43692</c:v>
                </c:pt>
                <c:pt idx="155">
                  <c:v>43693</c:v>
                </c:pt>
                <c:pt idx="156">
                  <c:v>43696</c:v>
                </c:pt>
                <c:pt idx="157">
                  <c:v>43697</c:v>
                </c:pt>
                <c:pt idx="158">
                  <c:v>43698</c:v>
                </c:pt>
                <c:pt idx="159">
                  <c:v>43699</c:v>
                </c:pt>
                <c:pt idx="160">
                  <c:v>43700</c:v>
                </c:pt>
                <c:pt idx="161">
                  <c:v>43703</c:v>
                </c:pt>
                <c:pt idx="162">
                  <c:v>43704</c:v>
                </c:pt>
                <c:pt idx="163">
                  <c:v>43705</c:v>
                </c:pt>
                <c:pt idx="164">
                  <c:v>43706</c:v>
                </c:pt>
                <c:pt idx="165">
                  <c:v>43707</c:v>
                </c:pt>
                <c:pt idx="166">
                  <c:v>43710</c:v>
                </c:pt>
                <c:pt idx="167">
                  <c:v>43711</c:v>
                </c:pt>
                <c:pt idx="168">
                  <c:v>43712</c:v>
                </c:pt>
                <c:pt idx="169">
                  <c:v>43713</c:v>
                </c:pt>
                <c:pt idx="170">
                  <c:v>43714</c:v>
                </c:pt>
                <c:pt idx="171">
                  <c:v>43717</c:v>
                </c:pt>
                <c:pt idx="172">
                  <c:v>43718</c:v>
                </c:pt>
                <c:pt idx="173">
                  <c:v>43719</c:v>
                </c:pt>
                <c:pt idx="174">
                  <c:v>43720</c:v>
                </c:pt>
                <c:pt idx="175">
                  <c:v>43724</c:v>
                </c:pt>
                <c:pt idx="176">
                  <c:v>43725</c:v>
                </c:pt>
                <c:pt idx="177">
                  <c:v>43726</c:v>
                </c:pt>
                <c:pt idx="178">
                  <c:v>43727</c:v>
                </c:pt>
                <c:pt idx="179">
                  <c:v>43728</c:v>
                </c:pt>
                <c:pt idx="180">
                  <c:v>43731</c:v>
                </c:pt>
                <c:pt idx="181">
                  <c:v>43732</c:v>
                </c:pt>
                <c:pt idx="182">
                  <c:v>43733</c:v>
                </c:pt>
                <c:pt idx="183">
                  <c:v>43734</c:v>
                </c:pt>
                <c:pt idx="184">
                  <c:v>43735</c:v>
                </c:pt>
                <c:pt idx="185">
                  <c:v>43737</c:v>
                </c:pt>
                <c:pt idx="186">
                  <c:v>43738</c:v>
                </c:pt>
                <c:pt idx="187">
                  <c:v>43746</c:v>
                </c:pt>
                <c:pt idx="188">
                  <c:v>43747</c:v>
                </c:pt>
                <c:pt idx="189">
                  <c:v>43748</c:v>
                </c:pt>
                <c:pt idx="190">
                  <c:v>43749</c:v>
                </c:pt>
                <c:pt idx="191">
                  <c:v>43750</c:v>
                </c:pt>
                <c:pt idx="192">
                  <c:v>43752</c:v>
                </c:pt>
                <c:pt idx="193">
                  <c:v>43753</c:v>
                </c:pt>
                <c:pt idx="194">
                  <c:v>43754</c:v>
                </c:pt>
                <c:pt idx="195">
                  <c:v>43755</c:v>
                </c:pt>
                <c:pt idx="196">
                  <c:v>43756</c:v>
                </c:pt>
                <c:pt idx="197">
                  <c:v>43759</c:v>
                </c:pt>
                <c:pt idx="198">
                  <c:v>43760</c:v>
                </c:pt>
                <c:pt idx="199">
                  <c:v>43761</c:v>
                </c:pt>
                <c:pt idx="200">
                  <c:v>43762</c:v>
                </c:pt>
                <c:pt idx="201">
                  <c:v>43763</c:v>
                </c:pt>
                <c:pt idx="202">
                  <c:v>43766</c:v>
                </c:pt>
                <c:pt idx="203">
                  <c:v>43767</c:v>
                </c:pt>
                <c:pt idx="204">
                  <c:v>43768</c:v>
                </c:pt>
                <c:pt idx="205">
                  <c:v>43769</c:v>
                </c:pt>
                <c:pt idx="206">
                  <c:v>43770</c:v>
                </c:pt>
                <c:pt idx="207">
                  <c:v>43773</c:v>
                </c:pt>
                <c:pt idx="208">
                  <c:v>43774</c:v>
                </c:pt>
                <c:pt idx="209">
                  <c:v>43775</c:v>
                </c:pt>
                <c:pt idx="210">
                  <c:v>43776</c:v>
                </c:pt>
                <c:pt idx="211">
                  <c:v>43777</c:v>
                </c:pt>
                <c:pt idx="212">
                  <c:v>43780</c:v>
                </c:pt>
                <c:pt idx="213">
                  <c:v>43781</c:v>
                </c:pt>
                <c:pt idx="214">
                  <c:v>43782</c:v>
                </c:pt>
                <c:pt idx="215">
                  <c:v>43783</c:v>
                </c:pt>
                <c:pt idx="216">
                  <c:v>43784</c:v>
                </c:pt>
                <c:pt idx="217">
                  <c:v>43787</c:v>
                </c:pt>
                <c:pt idx="218">
                  <c:v>43788</c:v>
                </c:pt>
                <c:pt idx="219">
                  <c:v>43789</c:v>
                </c:pt>
                <c:pt idx="220">
                  <c:v>43790</c:v>
                </c:pt>
                <c:pt idx="221">
                  <c:v>43791</c:v>
                </c:pt>
                <c:pt idx="222">
                  <c:v>43794</c:v>
                </c:pt>
                <c:pt idx="223">
                  <c:v>43795</c:v>
                </c:pt>
                <c:pt idx="224">
                  <c:v>43796</c:v>
                </c:pt>
                <c:pt idx="225">
                  <c:v>43797</c:v>
                </c:pt>
                <c:pt idx="226">
                  <c:v>43798</c:v>
                </c:pt>
                <c:pt idx="227">
                  <c:v>43801</c:v>
                </c:pt>
                <c:pt idx="228">
                  <c:v>43802</c:v>
                </c:pt>
                <c:pt idx="229">
                  <c:v>43803</c:v>
                </c:pt>
                <c:pt idx="230">
                  <c:v>43804</c:v>
                </c:pt>
                <c:pt idx="231">
                  <c:v>43805</c:v>
                </c:pt>
                <c:pt idx="232">
                  <c:v>43808</c:v>
                </c:pt>
                <c:pt idx="233">
                  <c:v>43809</c:v>
                </c:pt>
                <c:pt idx="234">
                  <c:v>43810</c:v>
                </c:pt>
                <c:pt idx="235">
                  <c:v>43811</c:v>
                </c:pt>
                <c:pt idx="236">
                  <c:v>43812</c:v>
                </c:pt>
                <c:pt idx="237">
                  <c:v>43815</c:v>
                </c:pt>
                <c:pt idx="238">
                  <c:v>43816</c:v>
                </c:pt>
                <c:pt idx="239">
                  <c:v>43817</c:v>
                </c:pt>
                <c:pt idx="240">
                  <c:v>43818</c:v>
                </c:pt>
                <c:pt idx="241">
                  <c:v>43819</c:v>
                </c:pt>
                <c:pt idx="242">
                  <c:v>43822</c:v>
                </c:pt>
                <c:pt idx="243">
                  <c:v>43823</c:v>
                </c:pt>
                <c:pt idx="244">
                  <c:v>43824</c:v>
                </c:pt>
              </c:numCache>
            </c:numRef>
          </c:cat>
          <c:val>
            <c:numRef>
              <c:f>Sheet1!$C$3:$C$433</c:f>
              <c:numCache>
                <c:formatCode>General</c:formatCode>
                <c:ptCount val="245"/>
                <c:pt idx="0">
                  <c:v>1684.4</c:v>
                </c:pt>
                <c:pt idx="1">
                  <c:v>1684.4</c:v>
                </c:pt>
                <c:pt idx="2">
                  <c:v>1684.4</c:v>
                </c:pt>
                <c:pt idx="3">
                  <c:v>1684.4</c:v>
                </c:pt>
                <c:pt idx="4">
                  <c:v>1684.4</c:v>
                </c:pt>
                <c:pt idx="5">
                  <c:v>1684.4</c:v>
                </c:pt>
                <c:pt idx="6">
                  <c:v>1684.4</c:v>
                </c:pt>
                <c:pt idx="7">
                  <c:v>1684.4</c:v>
                </c:pt>
                <c:pt idx="8">
                  <c:v>1684.4</c:v>
                </c:pt>
                <c:pt idx="9">
                  <c:v>1684.4</c:v>
                </c:pt>
                <c:pt idx="10">
                  <c:v>1684.4</c:v>
                </c:pt>
                <c:pt idx="11">
                  <c:v>1684.4</c:v>
                </c:pt>
                <c:pt idx="12">
                  <c:v>1684.4</c:v>
                </c:pt>
                <c:pt idx="13">
                  <c:v>1684.4</c:v>
                </c:pt>
                <c:pt idx="14">
                  <c:v>1684.4</c:v>
                </c:pt>
                <c:pt idx="15">
                  <c:v>1684.4</c:v>
                </c:pt>
                <c:pt idx="16">
                  <c:v>1684.4</c:v>
                </c:pt>
                <c:pt idx="17">
                  <c:v>1684.4</c:v>
                </c:pt>
                <c:pt idx="18">
                  <c:v>1684.4</c:v>
                </c:pt>
                <c:pt idx="19">
                  <c:v>1684.4</c:v>
                </c:pt>
                <c:pt idx="20">
                  <c:v>1684.4</c:v>
                </c:pt>
                <c:pt idx="21">
                  <c:v>1684.4</c:v>
                </c:pt>
                <c:pt idx="22">
                  <c:v>1684.4</c:v>
                </c:pt>
                <c:pt idx="23">
                  <c:v>1684.4</c:v>
                </c:pt>
                <c:pt idx="24">
                  <c:v>1684.4</c:v>
                </c:pt>
                <c:pt idx="25">
                  <c:v>1684.4</c:v>
                </c:pt>
                <c:pt idx="26">
                  <c:v>1684.4</c:v>
                </c:pt>
                <c:pt idx="27">
                  <c:v>1684.4</c:v>
                </c:pt>
                <c:pt idx="28">
                  <c:v>1684.4</c:v>
                </c:pt>
                <c:pt idx="29">
                  <c:v>1684.4</c:v>
                </c:pt>
                <c:pt idx="30">
                  <c:v>1684.4</c:v>
                </c:pt>
                <c:pt idx="31">
                  <c:v>1684.4</c:v>
                </c:pt>
                <c:pt idx="32">
                  <c:v>1684.4</c:v>
                </c:pt>
                <c:pt idx="33">
                  <c:v>1684.4</c:v>
                </c:pt>
                <c:pt idx="34">
                  <c:v>1684.4</c:v>
                </c:pt>
                <c:pt idx="35">
                  <c:v>1684.4</c:v>
                </c:pt>
                <c:pt idx="36">
                  <c:v>1686.9</c:v>
                </c:pt>
                <c:pt idx="37">
                  <c:v>1686.9</c:v>
                </c:pt>
                <c:pt idx="38">
                  <c:v>1686.9</c:v>
                </c:pt>
                <c:pt idx="39">
                  <c:v>1686.9</c:v>
                </c:pt>
                <c:pt idx="40">
                  <c:v>1696.9</c:v>
                </c:pt>
                <c:pt idx="41">
                  <c:v>1704.4</c:v>
                </c:pt>
                <c:pt idx="42">
                  <c:v>1704.4</c:v>
                </c:pt>
                <c:pt idx="43">
                  <c:v>1704.4</c:v>
                </c:pt>
                <c:pt idx="44">
                  <c:v>1704.4</c:v>
                </c:pt>
                <c:pt idx="45">
                  <c:v>1704.4</c:v>
                </c:pt>
                <c:pt idx="46">
                  <c:v>1704.4</c:v>
                </c:pt>
                <c:pt idx="47">
                  <c:v>1704.4</c:v>
                </c:pt>
                <c:pt idx="48">
                  <c:v>1704.4</c:v>
                </c:pt>
                <c:pt idx="49">
                  <c:v>1704.4</c:v>
                </c:pt>
                <c:pt idx="50">
                  <c:v>1704.4</c:v>
                </c:pt>
                <c:pt idx="51">
                  <c:v>1699.4</c:v>
                </c:pt>
                <c:pt idx="52">
                  <c:v>1694.4</c:v>
                </c:pt>
                <c:pt idx="53">
                  <c:v>1694.4</c:v>
                </c:pt>
                <c:pt idx="54">
                  <c:v>1689.4</c:v>
                </c:pt>
                <c:pt idx="55">
                  <c:v>1689.4</c:v>
                </c:pt>
                <c:pt idx="56">
                  <c:v>1689.4</c:v>
                </c:pt>
                <c:pt idx="57">
                  <c:v>1680.6</c:v>
                </c:pt>
                <c:pt idx="58">
                  <c:v>1680.6</c:v>
                </c:pt>
                <c:pt idx="59">
                  <c:v>1674.4</c:v>
                </c:pt>
                <c:pt idx="60">
                  <c:v>1664.4</c:v>
                </c:pt>
                <c:pt idx="61">
                  <c:v>1654.4</c:v>
                </c:pt>
                <c:pt idx="62">
                  <c:v>1654.4</c:v>
                </c:pt>
                <c:pt idx="63">
                  <c:v>1643.1</c:v>
                </c:pt>
                <c:pt idx="64">
                  <c:v>1643.1</c:v>
                </c:pt>
                <c:pt idx="65">
                  <c:v>1643.1</c:v>
                </c:pt>
                <c:pt idx="66">
                  <c:v>1643.1</c:v>
                </c:pt>
                <c:pt idx="67">
                  <c:v>1613.1</c:v>
                </c:pt>
                <c:pt idx="68">
                  <c:v>1605.6</c:v>
                </c:pt>
                <c:pt idx="69">
                  <c:v>1594.4</c:v>
                </c:pt>
                <c:pt idx="70">
                  <c:v>1586.9</c:v>
                </c:pt>
                <c:pt idx="71">
                  <c:v>1583.1</c:v>
                </c:pt>
                <c:pt idx="72">
                  <c:v>1583.1</c:v>
                </c:pt>
                <c:pt idx="73">
                  <c:v>1583.1</c:v>
                </c:pt>
                <c:pt idx="74">
                  <c:v>1583.1</c:v>
                </c:pt>
                <c:pt idx="75">
                  <c:v>1583.1</c:v>
                </c:pt>
                <c:pt idx="76">
                  <c:v>1583.1</c:v>
                </c:pt>
                <c:pt idx="77">
                  <c:v>1583.1</c:v>
                </c:pt>
                <c:pt idx="78">
                  <c:v>1585.6</c:v>
                </c:pt>
                <c:pt idx="79">
                  <c:v>1585.6</c:v>
                </c:pt>
                <c:pt idx="80">
                  <c:v>1585.6</c:v>
                </c:pt>
                <c:pt idx="81">
                  <c:v>1591.9</c:v>
                </c:pt>
                <c:pt idx="82">
                  <c:v>1591.9</c:v>
                </c:pt>
                <c:pt idx="83">
                  <c:v>1591.9</c:v>
                </c:pt>
                <c:pt idx="84">
                  <c:v>1591.9</c:v>
                </c:pt>
                <c:pt idx="85">
                  <c:v>1593.1</c:v>
                </c:pt>
                <c:pt idx="86">
                  <c:v>1594.4</c:v>
                </c:pt>
                <c:pt idx="87">
                  <c:v>1601.9</c:v>
                </c:pt>
                <c:pt idx="88">
                  <c:v>1606.9</c:v>
                </c:pt>
                <c:pt idx="89">
                  <c:v>1606.9</c:v>
                </c:pt>
                <c:pt idx="90">
                  <c:v>1609.4</c:v>
                </c:pt>
                <c:pt idx="91">
                  <c:v>1609.4</c:v>
                </c:pt>
                <c:pt idx="92">
                  <c:v>1611.9</c:v>
                </c:pt>
                <c:pt idx="93">
                  <c:v>1616.9</c:v>
                </c:pt>
                <c:pt idx="94">
                  <c:v>1616.9</c:v>
                </c:pt>
                <c:pt idx="95">
                  <c:v>1616.9</c:v>
                </c:pt>
                <c:pt idx="96">
                  <c:v>1616.9</c:v>
                </c:pt>
                <c:pt idx="97">
                  <c:v>1616.9</c:v>
                </c:pt>
                <c:pt idx="98">
                  <c:v>1625.6</c:v>
                </c:pt>
                <c:pt idx="99">
                  <c:v>1625.6</c:v>
                </c:pt>
                <c:pt idx="100">
                  <c:v>1625.6</c:v>
                </c:pt>
                <c:pt idx="101">
                  <c:v>1625.6</c:v>
                </c:pt>
                <c:pt idx="102">
                  <c:v>1625.6</c:v>
                </c:pt>
                <c:pt idx="103">
                  <c:v>1625.6</c:v>
                </c:pt>
                <c:pt idx="104">
                  <c:v>1625.6</c:v>
                </c:pt>
                <c:pt idx="105">
                  <c:v>1625.6</c:v>
                </c:pt>
                <c:pt idx="106">
                  <c:v>1625.6</c:v>
                </c:pt>
                <c:pt idx="107">
                  <c:v>1625.6</c:v>
                </c:pt>
                <c:pt idx="108">
                  <c:v>1625.6</c:v>
                </c:pt>
                <c:pt idx="109">
                  <c:v>1625.6</c:v>
                </c:pt>
                <c:pt idx="110">
                  <c:v>1625.6</c:v>
                </c:pt>
                <c:pt idx="111">
                  <c:v>1625.6</c:v>
                </c:pt>
                <c:pt idx="112">
                  <c:v>1625.6</c:v>
                </c:pt>
                <c:pt idx="113">
                  <c:v>1621.9</c:v>
                </c:pt>
                <c:pt idx="114">
                  <c:v>1621.9</c:v>
                </c:pt>
                <c:pt idx="115">
                  <c:v>1621.9</c:v>
                </c:pt>
                <c:pt idx="116">
                  <c:v>1600.6</c:v>
                </c:pt>
                <c:pt idx="117">
                  <c:v>1600.6</c:v>
                </c:pt>
                <c:pt idx="118">
                  <c:v>1600.6</c:v>
                </c:pt>
                <c:pt idx="119">
                  <c:v>1585.6</c:v>
                </c:pt>
                <c:pt idx="120">
                  <c:v>1585.6</c:v>
                </c:pt>
                <c:pt idx="121">
                  <c:v>1585.6</c:v>
                </c:pt>
                <c:pt idx="122">
                  <c:v>1554.4</c:v>
                </c:pt>
                <c:pt idx="123">
                  <c:v>1540.6</c:v>
                </c:pt>
                <c:pt idx="124">
                  <c:v>1540.6</c:v>
                </c:pt>
                <c:pt idx="125">
                  <c:v>1540.6</c:v>
                </c:pt>
                <c:pt idx="126">
                  <c:v>1540.6</c:v>
                </c:pt>
                <c:pt idx="127">
                  <c:v>1529.4</c:v>
                </c:pt>
                <c:pt idx="128">
                  <c:v>1529.4</c:v>
                </c:pt>
                <c:pt idx="129">
                  <c:v>1529.4</c:v>
                </c:pt>
                <c:pt idx="130">
                  <c:v>1529.4</c:v>
                </c:pt>
                <c:pt idx="131">
                  <c:v>1529.4</c:v>
                </c:pt>
                <c:pt idx="132">
                  <c:v>1529.4</c:v>
                </c:pt>
                <c:pt idx="133">
                  <c:v>1529.4</c:v>
                </c:pt>
                <c:pt idx="134">
                  <c:v>1529.4</c:v>
                </c:pt>
                <c:pt idx="135">
                  <c:v>1529.4</c:v>
                </c:pt>
                <c:pt idx="136">
                  <c:v>1531.9</c:v>
                </c:pt>
                <c:pt idx="137">
                  <c:v>1531.9</c:v>
                </c:pt>
                <c:pt idx="138">
                  <c:v>1531.9</c:v>
                </c:pt>
                <c:pt idx="139">
                  <c:v>1531.9</c:v>
                </c:pt>
                <c:pt idx="140">
                  <c:v>1531.9</c:v>
                </c:pt>
                <c:pt idx="141">
                  <c:v>1543.1</c:v>
                </c:pt>
                <c:pt idx="142">
                  <c:v>1543.1</c:v>
                </c:pt>
                <c:pt idx="143">
                  <c:v>1543.1</c:v>
                </c:pt>
                <c:pt idx="144">
                  <c:v>1544.4</c:v>
                </c:pt>
                <c:pt idx="145">
                  <c:v>1544.4</c:v>
                </c:pt>
                <c:pt idx="146">
                  <c:v>1553.1</c:v>
                </c:pt>
                <c:pt idx="147">
                  <c:v>1553.1</c:v>
                </c:pt>
                <c:pt idx="148">
                  <c:v>1553.1</c:v>
                </c:pt>
                <c:pt idx="149">
                  <c:v>1553.1</c:v>
                </c:pt>
                <c:pt idx="150">
                  <c:v>1553.1</c:v>
                </c:pt>
                <c:pt idx="151">
                  <c:v>1553.1</c:v>
                </c:pt>
                <c:pt idx="152">
                  <c:v>1553.1</c:v>
                </c:pt>
                <c:pt idx="153">
                  <c:v>1555.6</c:v>
                </c:pt>
                <c:pt idx="154">
                  <c:v>1555.6</c:v>
                </c:pt>
                <c:pt idx="155">
                  <c:v>1555.6</c:v>
                </c:pt>
                <c:pt idx="156">
                  <c:v>1555.6</c:v>
                </c:pt>
                <c:pt idx="157">
                  <c:v>1555.6</c:v>
                </c:pt>
                <c:pt idx="158">
                  <c:v>1555.6</c:v>
                </c:pt>
                <c:pt idx="159">
                  <c:v>1555.6</c:v>
                </c:pt>
                <c:pt idx="160">
                  <c:v>1555.6</c:v>
                </c:pt>
                <c:pt idx="161">
                  <c:v>1555.6</c:v>
                </c:pt>
                <c:pt idx="162">
                  <c:v>1555.6</c:v>
                </c:pt>
                <c:pt idx="163">
                  <c:v>1555.6</c:v>
                </c:pt>
                <c:pt idx="164">
                  <c:v>1553.1</c:v>
                </c:pt>
                <c:pt idx="165">
                  <c:v>1553.1</c:v>
                </c:pt>
                <c:pt idx="166">
                  <c:v>1545.6</c:v>
                </c:pt>
                <c:pt idx="167">
                  <c:v>1545.6</c:v>
                </c:pt>
                <c:pt idx="168">
                  <c:v>1545.6</c:v>
                </c:pt>
                <c:pt idx="169">
                  <c:v>1545.6</c:v>
                </c:pt>
                <c:pt idx="170">
                  <c:v>1535.6</c:v>
                </c:pt>
                <c:pt idx="171">
                  <c:v>1521.5</c:v>
                </c:pt>
                <c:pt idx="172">
                  <c:v>1521.9</c:v>
                </c:pt>
                <c:pt idx="173">
                  <c:v>1521.9</c:v>
                </c:pt>
                <c:pt idx="174">
                  <c:v>1521.9</c:v>
                </c:pt>
                <c:pt idx="175">
                  <c:v>1521.9</c:v>
                </c:pt>
                <c:pt idx="176">
                  <c:v>1521.9</c:v>
                </c:pt>
                <c:pt idx="177">
                  <c:v>1521.9</c:v>
                </c:pt>
                <c:pt idx="178">
                  <c:v>1521.9</c:v>
                </c:pt>
                <c:pt idx="179">
                  <c:v>1521.9</c:v>
                </c:pt>
                <c:pt idx="180">
                  <c:v>1521.9</c:v>
                </c:pt>
                <c:pt idx="181">
                  <c:v>1521.9</c:v>
                </c:pt>
                <c:pt idx="182">
                  <c:v>1521.9</c:v>
                </c:pt>
                <c:pt idx="183">
                  <c:v>1521.9</c:v>
                </c:pt>
                <c:pt idx="184">
                  <c:v>1521.9</c:v>
                </c:pt>
                <c:pt idx="185">
                  <c:v>1521.9</c:v>
                </c:pt>
                <c:pt idx="186">
                  <c:v>1521.9</c:v>
                </c:pt>
                <c:pt idx="187">
                  <c:v>1515.6</c:v>
                </c:pt>
                <c:pt idx="188">
                  <c:v>1499.4</c:v>
                </c:pt>
                <c:pt idx="189">
                  <c:v>1499.4</c:v>
                </c:pt>
                <c:pt idx="190">
                  <c:v>1499.4</c:v>
                </c:pt>
                <c:pt idx="191">
                  <c:v>1499.4</c:v>
                </c:pt>
                <c:pt idx="192">
                  <c:v>1499.4</c:v>
                </c:pt>
                <c:pt idx="193">
                  <c:v>1480.6</c:v>
                </c:pt>
                <c:pt idx="194">
                  <c:v>1480.6</c:v>
                </c:pt>
                <c:pt idx="195">
                  <c:v>1475.6</c:v>
                </c:pt>
                <c:pt idx="196">
                  <c:v>1475.6</c:v>
                </c:pt>
                <c:pt idx="197">
                  <c:v>1475.6</c:v>
                </c:pt>
                <c:pt idx="198">
                  <c:v>1475.6</c:v>
                </c:pt>
                <c:pt idx="199">
                  <c:v>1475.6</c:v>
                </c:pt>
                <c:pt idx="200">
                  <c:v>1469.4</c:v>
                </c:pt>
                <c:pt idx="201">
                  <c:v>1469.4</c:v>
                </c:pt>
                <c:pt idx="202">
                  <c:v>1469.4</c:v>
                </c:pt>
                <c:pt idx="203">
                  <c:v>1443.1</c:v>
                </c:pt>
                <c:pt idx="204">
                  <c:v>1443.1</c:v>
                </c:pt>
                <c:pt idx="205">
                  <c:v>1443.1</c:v>
                </c:pt>
                <c:pt idx="206">
                  <c:v>1443.1</c:v>
                </c:pt>
                <c:pt idx="207">
                  <c:v>1430.6</c:v>
                </c:pt>
                <c:pt idx="208">
                  <c:v>1423.1</c:v>
                </c:pt>
                <c:pt idx="209">
                  <c:v>1414.4</c:v>
                </c:pt>
                <c:pt idx="210">
                  <c:v>1414.4</c:v>
                </c:pt>
                <c:pt idx="211">
                  <c:v>1414.4</c:v>
                </c:pt>
                <c:pt idx="212">
                  <c:v>1414.4</c:v>
                </c:pt>
                <c:pt idx="213">
                  <c:v>1414.4</c:v>
                </c:pt>
                <c:pt idx="214">
                  <c:v>1414.4</c:v>
                </c:pt>
                <c:pt idx="215">
                  <c:v>1414.4</c:v>
                </c:pt>
                <c:pt idx="216">
                  <c:v>1414.4</c:v>
                </c:pt>
                <c:pt idx="217">
                  <c:v>1390.6</c:v>
                </c:pt>
                <c:pt idx="218">
                  <c:v>1385.6</c:v>
                </c:pt>
                <c:pt idx="219">
                  <c:v>1369.4</c:v>
                </c:pt>
                <c:pt idx="220">
                  <c:v>1358.1</c:v>
                </c:pt>
                <c:pt idx="221">
                  <c:v>1358.1</c:v>
                </c:pt>
                <c:pt idx="222">
                  <c:v>1358.1</c:v>
                </c:pt>
                <c:pt idx="223">
                  <c:v>1360.6</c:v>
                </c:pt>
                <c:pt idx="224">
                  <c:v>1360.6</c:v>
                </c:pt>
                <c:pt idx="225">
                  <c:v>1360.6</c:v>
                </c:pt>
                <c:pt idx="226">
                  <c:v>1363.1</c:v>
                </c:pt>
                <c:pt idx="227">
                  <c:v>1363.1</c:v>
                </c:pt>
                <c:pt idx="228">
                  <c:v>1368.1</c:v>
                </c:pt>
                <c:pt idx="229">
                  <c:v>1370.6</c:v>
                </c:pt>
                <c:pt idx="230">
                  <c:v>1370.6</c:v>
                </c:pt>
                <c:pt idx="231">
                  <c:v>1370.6</c:v>
                </c:pt>
                <c:pt idx="232">
                  <c:v>1385.6</c:v>
                </c:pt>
                <c:pt idx="233">
                  <c:v>1385.6</c:v>
                </c:pt>
                <c:pt idx="234">
                  <c:v>1385.6</c:v>
                </c:pt>
                <c:pt idx="235">
                  <c:v>1388.1</c:v>
                </c:pt>
                <c:pt idx="236">
                  <c:v>1388.1</c:v>
                </c:pt>
                <c:pt idx="237">
                  <c:v>1393.1</c:v>
                </c:pt>
                <c:pt idx="238">
                  <c:v>1393.1</c:v>
                </c:pt>
                <c:pt idx="239">
                  <c:v>1400.6</c:v>
                </c:pt>
                <c:pt idx="240">
                  <c:v>1400.6</c:v>
                </c:pt>
                <c:pt idx="241">
                  <c:v>1400.6</c:v>
                </c:pt>
                <c:pt idx="242">
                  <c:v>1406.9</c:v>
                </c:pt>
                <c:pt idx="243">
                  <c:v>1406.9</c:v>
                </c:pt>
                <c:pt idx="244">
                  <c:v>1406.9</c:v>
                </c:pt>
              </c:numCache>
            </c:numRef>
          </c:val>
          <c:smooth val="0"/>
          <c:extLst>
            <c:ext xmlns:c16="http://schemas.microsoft.com/office/drawing/2014/chart" uri="{C3380CC4-5D6E-409C-BE32-E72D297353CC}">
              <c16:uniqueId val="{00000001-973F-4B06-AFF4-1C0A05F1B645}"/>
            </c:ext>
          </c:extLst>
        </c:ser>
        <c:ser>
          <c:idx val="2"/>
          <c:order val="2"/>
          <c:tx>
            <c:strRef>
              <c:f>Sheet1!$D$2</c:f>
              <c:strCache>
                <c:ptCount val="1"/>
                <c:pt idx="0">
                  <c:v>中硫主焦</c:v>
                </c:pt>
              </c:strCache>
            </c:strRef>
          </c:tx>
          <c:spPr>
            <a:ln w="28575" cap="rnd">
              <a:solidFill>
                <a:schemeClr val="accent3"/>
              </a:solidFill>
              <a:round/>
            </a:ln>
            <a:effectLst/>
          </c:spPr>
          <c:marker>
            <c:symbol val="none"/>
          </c:marker>
          <c:cat>
            <c:numRef>
              <c:f>Sheet1!$A$3:$A$433</c:f>
              <c:numCache>
                <c:formatCode>yyyy\-mm\-dd</c:formatCode>
                <c:ptCount val="245"/>
                <c:pt idx="0">
                  <c:v>43467</c:v>
                </c:pt>
                <c:pt idx="1">
                  <c:v>43468</c:v>
                </c:pt>
                <c:pt idx="2">
                  <c:v>43469</c:v>
                </c:pt>
                <c:pt idx="3">
                  <c:v>43472</c:v>
                </c:pt>
                <c:pt idx="4">
                  <c:v>43473</c:v>
                </c:pt>
                <c:pt idx="5">
                  <c:v>43474</c:v>
                </c:pt>
                <c:pt idx="6">
                  <c:v>43475</c:v>
                </c:pt>
                <c:pt idx="7">
                  <c:v>43476</c:v>
                </c:pt>
                <c:pt idx="8">
                  <c:v>43479</c:v>
                </c:pt>
                <c:pt idx="9">
                  <c:v>43480</c:v>
                </c:pt>
                <c:pt idx="10">
                  <c:v>43481</c:v>
                </c:pt>
                <c:pt idx="11">
                  <c:v>43482</c:v>
                </c:pt>
                <c:pt idx="12">
                  <c:v>43483</c:v>
                </c:pt>
                <c:pt idx="13">
                  <c:v>43486</c:v>
                </c:pt>
                <c:pt idx="14">
                  <c:v>43487</c:v>
                </c:pt>
                <c:pt idx="15">
                  <c:v>43488</c:v>
                </c:pt>
                <c:pt idx="16">
                  <c:v>43489</c:v>
                </c:pt>
                <c:pt idx="17">
                  <c:v>43490</c:v>
                </c:pt>
                <c:pt idx="18">
                  <c:v>43493</c:v>
                </c:pt>
                <c:pt idx="19">
                  <c:v>43494</c:v>
                </c:pt>
                <c:pt idx="20">
                  <c:v>43495</c:v>
                </c:pt>
                <c:pt idx="21">
                  <c:v>43496</c:v>
                </c:pt>
                <c:pt idx="22">
                  <c:v>43497</c:v>
                </c:pt>
                <c:pt idx="23">
                  <c:v>43498</c:v>
                </c:pt>
                <c:pt idx="24">
                  <c:v>43507</c:v>
                </c:pt>
                <c:pt idx="25">
                  <c:v>43508</c:v>
                </c:pt>
                <c:pt idx="26">
                  <c:v>43509</c:v>
                </c:pt>
                <c:pt idx="27">
                  <c:v>43510</c:v>
                </c:pt>
                <c:pt idx="28">
                  <c:v>43511</c:v>
                </c:pt>
                <c:pt idx="29">
                  <c:v>43514</c:v>
                </c:pt>
                <c:pt idx="30">
                  <c:v>43515</c:v>
                </c:pt>
                <c:pt idx="31">
                  <c:v>43516</c:v>
                </c:pt>
                <c:pt idx="32">
                  <c:v>43517</c:v>
                </c:pt>
                <c:pt idx="33">
                  <c:v>43518</c:v>
                </c:pt>
                <c:pt idx="34">
                  <c:v>43521</c:v>
                </c:pt>
                <c:pt idx="35">
                  <c:v>43522</c:v>
                </c:pt>
                <c:pt idx="36">
                  <c:v>43523</c:v>
                </c:pt>
                <c:pt idx="37">
                  <c:v>43524</c:v>
                </c:pt>
                <c:pt idx="38">
                  <c:v>43525</c:v>
                </c:pt>
                <c:pt idx="39">
                  <c:v>43528</c:v>
                </c:pt>
                <c:pt idx="40">
                  <c:v>43529</c:v>
                </c:pt>
                <c:pt idx="41">
                  <c:v>43530</c:v>
                </c:pt>
                <c:pt idx="42">
                  <c:v>43531</c:v>
                </c:pt>
                <c:pt idx="43">
                  <c:v>43532</c:v>
                </c:pt>
                <c:pt idx="44">
                  <c:v>43535</c:v>
                </c:pt>
                <c:pt idx="45">
                  <c:v>43536</c:v>
                </c:pt>
                <c:pt idx="46">
                  <c:v>43537</c:v>
                </c:pt>
                <c:pt idx="47">
                  <c:v>43538</c:v>
                </c:pt>
                <c:pt idx="48">
                  <c:v>43539</c:v>
                </c:pt>
                <c:pt idx="49">
                  <c:v>43542</c:v>
                </c:pt>
                <c:pt idx="50">
                  <c:v>43543</c:v>
                </c:pt>
                <c:pt idx="51">
                  <c:v>43544</c:v>
                </c:pt>
                <c:pt idx="52">
                  <c:v>43545</c:v>
                </c:pt>
                <c:pt idx="53">
                  <c:v>43546</c:v>
                </c:pt>
                <c:pt idx="54">
                  <c:v>43549</c:v>
                </c:pt>
                <c:pt idx="55">
                  <c:v>43550</c:v>
                </c:pt>
                <c:pt idx="56">
                  <c:v>43551</c:v>
                </c:pt>
                <c:pt idx="57">
                  <c:v>43552</c:v>
                </c:pt>
                <c:pt idx="58">
                  <c:v>43553</c:v>
                </c:pt>
                <c:pt idx="59">
                  <c:v>43556</c:v>
                </c:pt>
                <c:pt idx="60">
                  <c:v>43557</c:v>
                </c:pt>
                <c:pt idx="61">
                  <c:v>43558</c:v>
                </c:pt>
                <c:pt idx="62">
                  <c:v>43559</c:v>
                </c:pt>
                <c:pt idx="63">
                  <c:v>43563</c:v>
                </c:pt>
                <c:pt idx="64">
                  <c:v>43564</c:v>
                </c:pt>
                <c:pt idx="65">
                  <c:v>43565</c:v>
                </c:pt>
                <c:pt idx="66">
                  <c:v>43566</c:v>
                </c:pt>
                <c:pt idx="67">
                  <c:v>43567</c:v>
                </c:pt>
                <c:pt idx="68">
                  <c:v>43570</c:v>
                </c:pt>
                <c:pt idx="69">
                  <c:v>43571</c:v>
                </c:pt>
                <c:pt idx="70">
                  <c:v>43572</c:v>
                </c:pt>
                <c:pt idx="71">
                  <c:v>43573</c:v>
                </c:pt>
                <c:pt idx="72">
                  <c:v>43574</c:v>
                </c:pt>
                <c:pt idx="73">
                  <c:v>43577</c:v>
                </c:pt>
                <c:pt idx="74">
                  <c:v>43578</c:v>
                </c:pt>
                <c:pt idx="75">
                  <c:v>43579</c:v>
                </c:pt>
                <c:pt idx="76">
                  <c:v>43580</c:v>
                </c:pt>
                <c:pt idx="77">
                  <c:v>43581</c:v>
                </c:pt>
                <c:pt idx="78">
                  <c:v>43583</c:v>
                </c:pt>
                <c:pt idx="79">
                  <c:v>43584</c:v>
                </c:pt>
                <c:pt idx="80">
                  <c:v>43585</c:v>
                </c:pt>
                <c:pt idx="81">
                  <c:v>43590</c:v>
                </c:pt>
                <c:pt idx="82">
                  <c:v>43591</c:v>
                </c:pt>
                <c:pt idx="83">
                  <c:v>43592</c:v>
                </c:pt>
                <c:pt idx="84">
                  <c:v>43593</c:v>
                </c:pt>
                <c:pt idx="85">
                  <c:v>43594</c:v>
                </c:pt>
                <c:pt idx="86">
                  <c:v>43595</c:v>
                </c:pt>
                <c:pt idx="87">
                  <c:v>43598</c:v>
                </c:pt>
                <c:pt idx="88">
                  <c:v>43599</c:v>
                </c:pt>
                <c:pt idx="89">
                  <c:v>43600</c:v>
                </c:pt>
                <c:pt idx="90">
                  <c:v>43601</c:v>
                </c:pt>
                <c:pt idx="91">
                  <c:v>43602</c:v>
                </c:pt>
                <c:pt idx="92">
                  <c:v>43605</c:v>
                </c:pt>
                <c:pt idx="93">
                  <c:v>43606</c:v>
                </c:pt>
                <c:pt idx="94">
                  <c:v>43607</c:v>
                </c:pt>
                <c:pt idx="95">
                  <c:v>43608</c:v>
                </c:pt>
                <c:pt idx="96">
                  <c:v>43609</c:v>
                </c:pt>
                <c:pt idx="97">
                  <c:v>43612</c:v>
                </c:pt>
                <c:pt idx="98">
                  <c:v>43613</c:v>
                </c:pt>
                <c:pt idx="99">
                  <c:v>43614</c:v>
                </c:pt>
                <c:pt idx="100">
                  <c:v>43615</c:v>
                </c:pt>
                <c:pt idx="101">
                  <c:v>43616</c:v>
                </c:pt>
                <c:pt idx="102">
                  <c:v>43619</c:v>
                </c:pt>
                <c:pt idx="103">
                  <c:v>43620</c:v>
                </c:pt>
                <c:pt idx="104">
                  <c:v>43621</c:v>
                </c:pt>
                <c:pt idx="105">
                  <c:v>43622</c:v>
                </c:pt>
                <c:pt idx="106">
                  <c:v>43626</c:v>
                </c:pt>
                <c:pt idx="107">
                  <c:v>43627</c:v>
                </c:pt>
                <c:pt idx="108">
                  <c:v>43628</c:v>
                </c:pt>
                <c:pt idx="109">
                  <c:v>43629</c:v>
                </c:pt>
                <c:pt idx="110">
                  <c:v>43630</c:v>
                </c:pt>
                <c:pt idx="111">
                  <c:v>43633</c:v>
                </c:pt>
                <c:pt idx="112">
                  <c:v>43634</c:v>
                </c:pt>
                <c:pt idx="113">
                  <c:v>43635</c:v>
                </c:pt>
                <c:pt idx="114">
                  <c:v>43636</c:v>
                </c:pt>
                <c:pt idx="115">
                  <c:v>43637</c:v>
                </c:pt>
                <c:pt idx="116">
                  <c:v>43640</c:v>
                </c:pt>
                <c:pt idx="117">
                  <c:v>43641</c:v>
                </c:pt>
                <c:pt idx="118">
                  <c:v>43642</c:v>
                </c:pt>
                <c:pt idx="119">
                  <c:v>43643</c:v>
                </c:pt>
                <c:pt idx="120">
                  <c:v>43644</c:v>
                </c:pt>
                <c:pt idx="121">
                  <c:v>43647</c:v>
                </c:pt>
                <c:pt idx="122">
                  <c:v>43648</c:v>
                </c:pt>
                <c:pt idx="123">
                  <c:v>43649</c:v>
                </c:pt>
                <c:pt idx="124">
                  <c:v>43650</c:v>
                </c:pt>
                <c:pt idx="125">
                  <c:v>43651</c:v>
                </c:pt>
                <c:pt idx="126">
                  <c:v>43654</c:v>
                </c:pt>
                <c:pt idx="127">
                  <c:v>43655</c:v>
                </c:pt>
                <c:pt idx="128">
                  <c:v>43656</c:v>
                </c:pt>
                <c:pt idx="129">
                  <c:v>43657</c:v>
                </c:pt>
                <c:pt idx="130">
                  <c:v>43658</c:v>
                </c:pt>
                <c:pt idx="131">
                  <c:v>43661</c:v>
                </c:pt>
                <c:pt idx="132">
                  <c:v>43662</c:v>
                </c:pt>
                <c:pt idx="133">
                  <c:v>43663</c:v>
                </c:pt>
                <c:pt idx="134">
                  <c:v>43664</c:v>
                </c:pt>
                <c:pt idx="135">
                  <c:v>43665</c:v>
                </c:pt>
                <c:pt idx="136">
                  <c:v>43668</c:v>
                </c:pt>
                <c:pt idx="137">
                  <c:v>43669</c:v>
                </c:pt>
                <c:pt idx="138">
                  <c:v>43670</c:v>
                </c:pt>
                <c:pt idx="139">
                  <c:v>43671</c:v>
                </c:pt>
                <c:pt idx="140">
                  <c:v>43672</c:v>
                </c:pt>
                <c:pt idx="141">
                  <c:v>43675</c:v>
                </c:pt>
                <c:pt idx="142">
                  <c:v>43676</c:v>
                </c:pt>
                <c:pt idx="143">
                  <c:v>43677</c:v>
                </c:pt>
                <c:pt idx="144">
                  <c:v>43678</c:v>
                </c:pt>
                <c:pt idx="145">
                  <c:v>43679</c:v>
                </c:pt>
                <c:pt idx="146">
                  <c:v>43682</c:v>
                </c:pt>
                <c:pt idx="147">
                  <c:v>43683</c:v>
                </c:pt>
                <c:pt idx="148">
                  <c:v>43684</c:v>
                </c:pt>
                <c:pt idx="149">
                  <c:v>43685</c:v>
                </c:pt>
                <c:pt idx="150">
                  <c:v>43686</c:v>
                </c:pt>
                <c:pt idx="151">
                  <c:v>43689</c:v>
                </c:pt>
                <c:pt idx="152">
                  <c:v>43690</c:v>
                </c:pt>
                <c:pt idx="153">
                  <c:v>43691</c:v>
                </c:pt>
                <c:pt idx="154">
                  <c:v>43692</c:v>
                </c:pt>
                <c:pt idx="155">
                  <c:v>43693</c:v>
                </c:pt>
                <c:pt idx="156">
                  <c:v>43696</c:v>
                </c:pt>
                <c:pt idx="157">
                  <c:v>43697</c:v>
                </c:pt>
                <c:pt idx="158">
                  <c:v>43698</c:v>
                </c:pt>
                <c:pt idx="159">
                  <c:v>43699</c:v>
                </c:pt>
                <c:pt idx="160">
                  <c:v>43700</c:v>
                </c:pt>
                <c:pt idx="161">
                  <c:v>43703</c:v>
                </c:pt>
                <c:pt idx="162">
                  <c:v>43704</c:v>
                </c:pt>
                <c:pt idx="163">
                  <c:v>43705</c:v>
                </c:pt>
                <c:pt idx="164">
                  <c:v>43706</c:v>
                </c:pt>
                <c:pt idx="165">
                  <c:v>43707</c:v>
                </c:pt>
                <c:pt idx="166">
                  <c:v>43710</c:v>
                </c:pt>
                <c:pt idx="167">
                  <c:v>43711</c:v>
                </c:pt>
                <c:pt idx="168">
                  <c:v>43712</c:v>
                </c:pt>
                <c:pt idx="169">
                  <c:v>43713</c:v>
                </c:pt>
                <c:pt idx="170">
                  <c:v>43714</c:v>
                </c:pt>
                <c:pt idx="171">
                  <c:v>43717</c:v>
                </c:pt>
                <c:pt idx="172">
                  <c:v>43718</c:v>
                </c:pt>
                <c:pt idx="173">
                  <c:v>43719</c:v>
                </c:pt>
                <c:pt idx="174">
                  <c:v>43720</c:v>
                </c:pt>
                <c:pt idx="175">
                  <c:v>43724</c:v>
                </c:pt>
                <c:pt idx="176">
                  <c:v>43725</c:v>
                </c:pt>
                <c:pt idx="177">
                  <c:v>43726</c:v>
                </c:pt>
                <c:pt idx="178">
                  <c:v>43727</c:v>
                </c:pt>
                <c:pt idx="179">
                  <c:v>43728</c:v>
                </c:pt>
                <c:pt idx="180">
                  <c:v>43731</c:v>
                </c:pt>
                <c:pt idx="181">
                  <c:v>43732</c:v>
                </c:pt>
                <c:pt idx="182">
                  <c:v>43733</c:v>
                </c:pt>
                <c:pt idx="183">
                  <c:v>43734</c:v>
                </c:pt>
                <c:pt idx="184">
                  <c:v>43735</c:v>
                </c:pt>
                <c:pt idx="185">
                  <c:v>43737</c:v>
                </c:pt>
                <c:pt idx="186">
                  <c:v>43738</c:v>
                </c:pt>
                <c:pt idx="187">
                  <c:v>43746</c:v>
                </c:pt>
                <c:pt idx="188">
                  <c:v>43747</c:v>
                </c:pt>
                <c:pt idx="189">
                  <c:v>43748</c:v>
                </c:pt>
                <c:pt idx="190">
                  <c:v>43749</c:v>
                </c:pt>
                <c:pt idx="191">
                  <c:v>43750</c:v>
                </c:pt>
                <c:pt idx="192">
                  <c:v>43752</c:v>
                </c:pt>
                <c:pt idx="193">
                  <c:v>43753</c:v>
                </c:pt>
                <c:pt idx="194">
                  <c:v>43754</c:v>
                </c:pt>
                <c:pt idx="195">
                  <c:v>43755</c:v>
                </c:pt>
                <c:pt idx="196">
                  <c:v>43756</c:v>
                </c:pt>
                <c:pt idx="197">
                  <c:v>43759</c:v>
                </c:pt>
                <c:pt idx="198">
                  <c:v>43760</c:v>
                </c:pt>
                <c:pt idx="199">
                  <c:v>43761</c:v>
                </c:pt>
                <c:pt idx="200">
                  <c:v>43762</c:v>
                </c:pt>
                <c:pt idx="201">
                  <c:v>43763</c:v>
                </c:pt>
                <c:pt idx="202">
                  <c:v>43766</c:v>
                </c:pt>
                <c:pt idx="203">
                  <c:v>43767</c:v>
                </c:pt>
                <c:pt idx="204">
                  <c:v>43768</c:v>
                </c:pt>
                <c:pt idx="205">
                  <c:v>43769</c:v>
                </c:pt>
                <c:pt idx="206">
                  <c:v>43770</c:v>
                </c:pt>
                <c:pt idx="207">
                  <c:v>43773</c:v>
                </c:pt>
                <c:pt idx="208">
                  <c:v>43774</c:v>
                </c:pt>
                <c:pt idx="209">
                  <c:v>43775</c:v>
                </c:pt>
                <c:pt idx="210">
                  <c:v>43776</c:v>
                </c:pt>
                <c:pt idx="211">
                  <c:v>43777</c:v>
                </c:pt>
                <c:pt idx="212">
                  <c:v>43780</c:v>
                </c:pt>
                <c:pt idx="213">
                  <c:v>43781</c:v>
                </c:pt>
                <c:pt idx="214">
                  <c:v>43782</c:v>
                </c:pt>
                <c:pt idx="215">
                  <c:v>43783</c:v>
                </c:pt>
                <c:pt idx="216">
                  <c:v>43784</c:v>
                </c:pt>
                <c:pt idx="217">
                  <c:v>43787</c:v>
                </c:pt>
                <c:pt idx="218">
                  <c:v>43788</c:v>
                </c:pt>
                <c:pt idx="219">
                  <c:v>43789</c:v>
                </c:pt>
                <c:pt idx="220">
                  <c:v>43790</c:v>
                </c:pt>
                <c:pt idx="221">
                  <c:v>43791</c:v>
                </c:pt>
                <c:pt idx="222">
                  <c:v>43794</c:v>
                </c:pt>
                <c:pt idx="223">
                  <c:v>43795</c:v>
                </c:pt>
                <c:pt idx="224">
                  <c:v>43796</c:v>
                </c:pt>
                <c:pt idx="225">
                  <c:v>43797</c:v>
                </c:pt>
                <c:pt idx="226">
                  <c:v>43798</c:v>
                </c:pt>
                <c:pt idx="227">
                  <c:v>43801</c:v>
                </c:pt>
                <c:pt idx="228">
                  <c:v>43802</c:v>
                </c:pt>
                <c:pt idx="229">
                  <c:v>43803</c:v>
                </c:pt>
                <c:pt idx="230">
                  <c:v>43804</c:v>
                </c:pt>
                <c:pt idx="231">
                  <c:v>43805</c:v>
                </c:pt>
                <c:pt idx="232">
                  <c:v>43808</c:v>
                </c:pt>
                <c:pt idx="233">
                  <c:v>43809</c:v>
                </c:pt>
                <c:pt idx="234">
                  <c:v>43810</c:v>
                </c:pt>
                <c:pt idx="235">
                  <c:v>43811</c:v>
                </c:pt>
                <c:pt idx="236">
                  <c:v>43812</c:v>
                </c:pt>
                <c:pt idx="237">
                  <c:v>43815</c:v>
                </c:pt>
                <c:pt idx="238">
                  <c:v>43816</c:v>
                </c:pt>
                <c:pt idx="239">
                  <c:v>43817</c:v>
                </c:pt>
                <c:pt idx="240">
                  <c:v>43818</c:v>
                </c:pt>
                <c:pt idx="241">
                  <c:v>43819</c:v>
                </c:pt>
                <c:pt idx="242">
                  <c:v>43822</c:v>
                </c:pt>
                <c:pt idx="243">
                  <c:v>43823</c:v>
                </c:pt>
                <c:pt idx="244">
                  <c:v>43824</c:v>
                </c:pt>
              </c:numCache>
            </c:numRef>
          </c:cat>
          <c:val>
            <c:numRef>
              <c:f>Sheet1!$D$3:$D$433</c:f>
              <c:numCache>
                <c:formatCode>General</c:formatCode>
                <c:ptCount val="245"/>
                <c:pt idx="0">
                  <c:v>1276.7</c:v>
                </c:pt>
                <c:pt idx="1">
                  <c:v>1276.7</c:v>
                </c:pt>
                <c:pt idx="2">
                  <c:v>1276.7</c:v>
                </c:pt>
                <c:pt idx="3">
                  <c:v>1276.7</c:v>
                </c:pt>
                <c:pt idx="4">
                  <c:v>1276.7</c:v>
                </c:pt>
                <c:pt idx="5">
                  <c:v>1276.7</c:v>
                </c:pt>
                <c:pt idx="6">
                  <c:v>1276.7</c:v>
                </c:pt>
                <c:pt idx="7">
                  <c:v>1276.7</c:v>
                </c:pt>
                <c:pt idx="8">
                  <c:v>1276.7</c:v>
                </c:pt>
                <c:pt idx="9">
                  <c:v>1276.7</c:v>
                </c:pt>
                <c:pt idx="10">
                  <c:v>1276.7</c:v>
                </c:pt>
                <c:pt idx="11">
                  <c:v>1276.7</c:v>
                </c:pt>
                <c:pt idx="12">
                  <c:v>1276.7</c:v>
                </c:pt>
                <c:pt idx="13">
                  <c:v>1276.7</c:v>
                </c:pt>
                <c:pt idx="14">
                  <c:v>1276.7</c:v>
                </c:pt>
                <c:pt idx="15">
                  <c:v>1276.7</c:v>
                </c:pt>
                <c:pt idx="16">
                  <c:v>1276.7</c:v>
                </c:pt>
                <c:pt idx="17">
                  <c:v>1276.7</c:v>
                </c:pt>
                <c:pt idx="18">
                  <c:v>1276.7</c:v>
                </c:pt>
                <c:pt idx="19">
                  <c:v>1276.7</c:v>
                </c:pt>
                <c:pt idx="20">
                  <c:v>1276.7</c:v>
                </c:pt>
                <c:pt idx="21">
                  <c:v>1276.7</c:v>
                </c:pt>
                <c:pt idx="22">
                  <c:v>1276.7</c:v>
                </c:pt>
                <c:pt idx="23">
                  <c:v>1276.7</c:v>
                </c:pt>
                <c:pt idx="24">
                  <c:v>1276.7</c:v>
                </c:pt>
                <c:pt idx="25">
                  <c:v>1276.7</c:v>
                </c:pt>
                <c:pt idx="26">
                  <c:v>1276.7</c:v>
                </c:pt>
                <c:pt idx="27">
                  <c:v>1276.7</c:v>
                </c:pt>
                <c:pt idx="28">
                  <c:v>1276.7</c:v>
                </c:pt>
                <c:pt idx="29">
                  <c:v>1276.7</c:v>
                </c:pt>
                <c:pt idx="30">
                  <c:v>1276.7</c:v>
                </c:pt>
                <c:pt idx="31">
                  <c:v>1276.7</c:v>
                </c:pt>
                <c:pt idx="32">
                  <c:v>1276.7</c:v>
                </c:pt>
                <c:pt idx="33">
                  <c:v>1276.7</c:v>
                </c:pt>
                <c:pt idx="34">
                  <c:v>1276.7</c:v>
                </c:pt>
                <c:pt idx="35">
                  <c:v>1276.7</c:v>
                </c:pt>
                <c:pt idx="36">
                  <c:v>1276.7</c:v>
                </c:pt>
                <c:pt idx="37">
                  <c:v>1276.7</c:v>
                </c:pt>
                <c:pt idx="38">
                  <c:v>1276.7</c:v>
                </c:pt>
                <c:pt idx="39">
                  <c:v>1276.7</c:v>
                </c:pt>
                <c:pt idx="40">
                  <c:v>1276.7</c:v>
                </c:pt>
                <c:pt idx="41">
                  <c:v>1276.7</c:v>
                </c:pt>
                <c:pt idx="42">
                  <c:v>1276.7</c:v>
                </c:pt>
                <c:pt idx="43">
                  <c:v>1276.7</c:v>
                </c:pt>
                <c:pt idx="44">
                  <c:v>1276.7</c:v>
                </c:pt>
                <c:pt idx="45">
                  <c:v>1276.7</c:v>
                </c:pt>
                <c:pt idx="46">
                  <c:v>1276.7</c:v>
                </c:pt>
                <c:pt idx="47">
                  <c:v>1276.7</c:v>
                </c:pt>
                <c:pt idx="48">
                  <c:v>1276.7</c:v>
                </c:pt>
                <c:pt idx="49">
                  <c:v>1276.7</c:v>
                </c:pt>
                <c:pt idx="50">
                  <c:v>1276.7</c:v>
                </c:pt>
                <c:pt idx="51">
                  <c:v>1276.7</c:v>
                </c:pt>
                <c:pt idx="52">
                  <c:v>1276.7</c:v>
                </c:pt>
                <c:pt idx="53">
                  <c:v>1276.7</c:v>
                </c:pt>
                <c:pt idx="54">
                  <c:v>1276.7</c:v>
                </c:pt>
                <c:pt idx="55">
                  <c:v>1276.7</c:v>
                </c:pt>
                <c:pt idx="56">
                  <c:v>1276.7</c:v>
                </c:pt>
                <c:pt idx="57">
                  <c:v>1276.7</c:v>
                </c:pt>
                <c:pt idx="58">
                  <c:v>1276.7</c:v>
                </c:pt>
                <c:pt idx="59">
                  <c:v>1266.7</c:v>
                </c:pt>
                <c:pt idx="60">
                  <c:v>1261.7</c:v>
                </c:pt>
                <c:pt idx="61">
                  <c:v>1261.7</c:v>
                </c:pt>
                <c:pt idx="62">
                  <c:v>1261.7</c:v>
                </c:pt>
                <c:pt idx="63">
                  <c:v>1261.7</c:v>
                </c:pt>
                <c:pt idx="64">
                  <c:v>1261.7</c:v>
                </c:pt>
                <c:pt idx="65">
                  <c:v>1261.7</c:v>
                </c:pt>
                <c:pt idx="66">
                  <c:v>1261.7</c:v>
                </c:pt>
                <c:pt idx="67">
                  <c:v>1261.7</c:v>
                </c:pt>
                <c:pt idx="68">
                  <c:v>1261.7</c:v>
                </c:pt>
                <c:pt idx="69">
                  <c:v>1261.7</c:v>
                </c:pt>
                <c:pt idx="70">
                  <c:v>1246.7</c:v>
                </c:pt>
                <c:pt idx="71">
                  <c:v>1246.7</c:v>
                </c:pt>
                <c:pt idx="72">
                  <c:v>1246.7</c:v>
                </c:pt>
                <c:pt idx="73">
                  <c:v>1246.7</c:v>
                </c:pt>
                <c:pt idx="74">
                  <c:v>1246.7</c:v>
                </c:pt>
                <c:pt idx="75">
                  <c:v>1246.7</c:v>
                </c:pt>
                <c:pt idx="76">
                  <c:v>1246.7</c:v>
                </c:pt>
                <c:pt idx="77">
                  <c:v>1246.7</c:v>
                </c:pt>
                <c:pt idx="78">
                  <c:v>1246.7</c:v>
                </c:pt>
                <c:pt idx="79">
                  <c:v>1246.7</c:v>
                </c:pt>
                <c:pt idx="80">
                  <c:v>1246.7</c:v>
                </c:pt>
                <c:pt idx="81">
                  <c:v>1246.7</c:v>
                </c:pt>
                <c:pt idx="82">
                  <c:v>1246.7</c:v>
                </c:pt>
                <c:pt idx="83">
                  <c:v>1246.7</c:v>
                </c:pt>
                <c:pt idx="84">
                  <c:v>1246.7</c:v>
                </c:pt>
                <c:pt idx="85">
                  <c:v>1246.7</c:v>
                </c:pt>
                <c:pt idx="86">
                  <c:v>1246.7</c:v>
                </c:pt>
                <c:pt idx="87">
                  <c:v>1246.7</c:v>
                </c:pt>
                <c:pt idx="88">
                  <c:v>1246.7</c:v>
                </c:pt>
                <c:pt idx="89">
                  <c:v>1246.7</c:v>
                </c:pt>
                <c:pt idx="90">
                  <c:v>1246.7</c:v>
                </c:pt>
                <c:pt idx="91">
                  <c:v>1246.7</c:v>
                </c:pt>
                <c:pt idx="92">
                  <c:v>1250</c:v>
                </c:pt>
                <c:pt idx="93">
                  <c:v>1250</c:v>
                </c:pt>
                <c:pt idx="94">
                  <c:v>1250</c:v>
                </c:pt>
                <c:pt idx="95">
                  <c:v>1250</c:v>
                </c:pt>
                <c:pt idx="96">
                  <c:v>1250</c:v>
                </c:pt>
                <c:pt idx="97">
                  <c:v>1250</c:v>
                </c:pt>
                <c:pt idx="98">
                  <c:v>1250</c:v>
                </c:pt>
                <c:pt idx="99">
                  <c:v>1250</c:v>
                </c:pt>
                <c:pt idx="100">
                  <c:v>1250</c:v>
                </c:pt>
                <c:pt idx="101">
                  <c:v>1250</c:v>
                </c:pt>
                <c:pt idx="102">
                  <c:v>1250</c:v>
                </c:pt>
                <c:pt idx="103">
                  <c:v>1250</c:v>
                </c:pt>
                <c:pt idx="104">
                  <c:v>1250</c:v>
                </c:pt>
                <c:pt idx="105">
                  <c:v>1250</c:v>
                </c:pt>
                <c:pt idx="106">
                  <c:v>1250</c:v>
                </c:pt>
                <c:pt idx="107">
                  <c:v>1250</c:v>
                </c:pt>
                <c:pt idx="108">
                  <c:v>1255</c:v>
                </c:pt>
                <c:pt idx="109">
                  <c:v>1255</c:v>
                </c:pt>
                <c:pt idx="110">
                  <c:v>1255</c:v>
                </c:pt>
                <c:pt idx="111">
                  <c:v>1255</c:v>
                </c:pt>
                <c:pt idx="112">
                  <c:v>1255</c:v>
                </c:pt>
                <c:pt idx="113">
                  <c:v>1255</c:v>
                </c:pt>
                <c:pt idx="114">
                  <c:v>1255</c:v>
                </c:pt>
                <c:pt idx="115">
                  <c:v>1255</c:v>
                </c:pt>
                <c:pt idx="116">
                  <c:v>1255</c:v>
                </c:pt>
                <c:pt idx="117">
                  <c:v>1255</c:v>
                </c:pt>
                <c:pt idx="118">
                  <c:v>1255</c:v>
                </c:pt>
                <c:pt idx="119">
                  <c:v>1255</c:v>
                </c:pt>
                <c:pt idx="120">
                  <c:v>1255</c:v>
                </c:pt>
                <c:pt idx="121">
                  <c:v>1255</c:v>
                </c:pt>
                <c:pt idx="122">
                  <c:v>1255</c:v>
                </c:pt>
                <c:pt idx="123">
                  <c:v>1238.3</c:v>
                </c:pt>
                <c:pt idx="124">
                  <c:v>1233.3</c:v>
                </c:pt>
                <c:pt idx="125">
                  <c:v>1233.3</c:v>
                </c:pt>
                <c:pt idx="126">
                  <c:v>1233.3</c:v>
                </c:pt>
                <c:pt idx="127">
                  <c:v>1233.3</c:v>
                </c:pt>
                <c:pt idx="128">
                  <c:v>1233.3</c:v>
                </c:pt>
                <c:pt idx="129">
                  <c:v>1233.3</c:v>
                </c:pt>
                <c:pt idx="130">
                  <c:v>1233.3</c:v>
                </c:pt>
                <c:pt idx="131">
                  <c:v>1233.3</c:v>
                </c:pt>
                <c:pt idx="132">
                  <c:v>1233.3</c:v>
                </c:pt>
                <c:pt idx="133">
                  <c:v>1233.3</c:v>
                </c:pt>
                <c:pt idx="134">
                  <c:v>1233.3</c:v>
                </c:pt>
                <c:pt idx="135">
                  <c:v>1233.3</c:v>
                </c:pt>
                <c:pt idx="136">
                  <c:v>1233.3</c:v>
                </c:pt>
                <c:pt idx="137">
                  <c:v>1233.3</c:v>
                </c:pt>
                <c:pt idx="138">
                  <c:v>1233.3</c:v>
                </c:pt>
                <c:pt idx="139">
                  <c:v>1233.3</c:v>
                </c:pt>
                <c:pt idx="140">
                  <c:v>1233.3</c:v>
                </c:pt>
                <c:pt idx="141">
                  <c:v>1233.3</c:v>
                </c:pt>
                <c:pt idx="142">
                  <c:v>1233.3</c:v>
                </c:pt>
                <c:pt idx="143">
                  <c:v>1233.3</c:v>
                </c:pt>
                <c:pt idx="144">
                  <c:v>1233.3</c:v>
                </c:pt>
                <c:pt idx="145">
                  <c:v>1233.3</c:v>
                </c:pt>
                <c:pt idx="146">
                  <c:v>1235</c:v>
                </c:pt>
                <c:pt idx="147">
                  <c:v>1235</c:v>
                </c:pt>
                <c:pt idx="148">
                  <c:v>1235</c:v>
                </c:pt>
                <c:pt idx="149">
                  <c:v>1235</c:v>
                </c:pt>
                <c:pt idx="150">
                  <c:v>1235</c:v>
                </c:pt>
                <c:pt idx="151">
                  <c:v>1235</c:v>
                </c:pt>
                <c:pt idx="152">
                  <c:v>1235</c:v>
                </c:pt>
                <c:pt idx="153">
                  <c:v>1235</c:v>
                </c:pt>
                <c:pt idx="154">
                  <c:v>1235</c:v>
                </c:pt>
                <c:pt idx="155">
                  <c:v>1235</c:v>
                </c:pt>
                <c:pt idx="156">
                  <c:v>1235</c:v>
                </c:pt>
                <c:pt idx="157">
                  <c:v>1235</c:v>
                </c:pt>
                <c:pt idx="158">
                  <c:v>1235</c:v>
                </c:pt>
                <c:pt idx="159">
                  <c:v>1235</c:v>
                </c:pt>
                <c:pt idx="160">
                  <c:v>1235</c:v>
                </c:pt>
                <c:pt idx="161">
                  <c:v>1235</c:v>
                </c:pt>
                <c:pt idx="162">
                  <c:v>1235</c:v>
                </c:pt>
                <c:pt idx="163">
                  <c:v>1235</c:v>
                </c:pt>
                <c:pt idx="164">
                  <c:v>1235</c:v>
                </c:pt>
                <c:pt idx="165">
                  <c:v>1235</c:v>
                </c:pt>
                <c:pt idx="166">
                  <c:v>1230</c:v>
                </c:pt>
                <c:pt idx="167">
                  <c:v>1230</c:v>
                </c:pt>
                <c:pt idx="168">
                  <c:v>1230</c:v>
                </c:pt>
                <c:pt idx="169">
                  <c:v>1230</c:v>
                </c:pt>
                <c:pt idx="170">
                  <c:v>1215</c:v>
                </c:pt>
                <c:pt idx="171">
                  <c:v>1215</c:v>
                </c:pt>
                <c:pt idx="172">
                  <c:v>1215</c:v>
                </c:pt>
                <c:pt idx="173">
                  <c:v>1215</c:v>
                </c:pt>
                <c:pt idx="174">
                  <c:v>1215</c:v>
                </c:pt>
                <c:pt idx="175">
                  <c:v>1215</c:v>
                </c:pt>
                <c:pt idx="176">
                  <c:v>1215</c:v>
                </c:pt>
                <c:pt idx="177">
                  <c:v>1210</c:v>
                </c:pt>
                <c:pt idx="178">
                  <c:v>1210</c:v>
                </c:pt>
                <c:pt idx="179">
                  <c:v>1210</c:v>
                </c:pt>
                <c:pt idx="180">
                  <c:v>1200</c:v>
                </c:pt>
                <c:pt idx="181">
                  <c:v>1200</c:v>
                </c:pt>
                <c:pt idx="182">
                  <c:v>1200</c:v>
                </c:pt>
                <c:pt idx="183">
                  <c:v>1200</c:v>
                </c:pt>
                <c:pt idx="184">
                  <c:v>1200</c:v>
                </c:pt>
                <c:pt idx="185">
                  <c:v>1200</c:v>
                </c:pt>
                <c:pt idx="186">
                  <c:v>1200</c:v>
                </c:pt>
                <c:pt idx="187">
                  <c:v>1200</c:v>
                </c:pt>
                <c:pt idx="188">
                  <c:v>1195</c:v>
                </c:pt>
                <c:pt idx="189">
                  <c:v>1195</c:v>
                </c:pt>
                <c:pt idx="190">
                  <c:v>1195</c:v>
                </c:pt>
                <c:pt idx="191">
                  <c:v>1180</c:v>
                </c:pt>
                <c:pt idx="192">
                  <c:v>1180</c:v>
                </c:pt>
                <c:pt idx="193">
                  <c:v>1168.3</c:v>
                </c:pt>
                <c:pt idx="194">
                  <c:v>1168.3</c:v>
                </c:pt>
                <c:pt idx="195">
                  <c:v>1168.3</c:v>
                </c:pt>
                <c:pt idx="196">
                  <c:v>1168.3</c:v>
                </c:pt>
                <c:pt idx="197">
                  <c:v>1168.3</c:v>
                </c:pt>
                <c:pt idx="198">
                  <c:v>1168.3</c:v>
                </c:pt>
                <c:pt idx="199">
                  <c:v>1168.3</c:v>
                </c:pt>
                <c:pt idx="200">
                  <c:v>1168.3</c:v>
                </c:pt>
                <c:pt idx="201">
                  <c:v>1168.3</c:v>
                </c:pt>
                <c:pt idx="202">
                  <c:v>1168.3</c:v>
                </c:pt>
                <c:pt idx="203">
                  <c:v>1158.3</c:v>
                </c:pt>
                <c:pt idx="204">
                  <c:v>1158.3</c:v>
                </c:pt>
                <c:pt idx="205">
                  <c:v>1158.3</c:v>
                </c:pt>
                <c:pt idx="206">
                  <c:v>1158.3</c:v>
                </c:pt>
                <c:pt idx="207">
                  <c:v>1158.3</c:v>
                </c:pt>
                <c:pt idx="208">
                  <c:v>1146.7</c:v>
                </c:pt>
                <c:pt idx="209">
                  <c:v>1135</c:v>
                </c:pt>
                <c:pt idx="210">
                  <c:v>1135</c:v>
                </c:pt>
                <c:pt idx="211">
                  <c:v>1135</c:v>
                </c:pt>
                <c:pt idx="212">
                  <c:v>1135</c:v>
                </c:pt>
                <c:pt idx="213">
                  <c:v>1135</c:v>
                </c:pt>
                <c:pt idx="214">
                  <c:v>1135</c:v>
                </c:pt>
                <c:pt idx="215">
                  <c:v>1135</c:v>
                </c:pt>
                <c:pt idx="216">
                  <c:v>1135</c:v>
                </c:pt>
                <c:pt idx="217">
                  <c:v>1135</c:v>
                </c:pt>
                <c:pt idx="218">
                  <c:v>1135</c:v>
                </c:pt>
                <c:pt idx="219">
                  <c:v>1135</c:v>
                </c:pt>
                <c:pt idx="220">
                  <c:v>1135</c:v>
                </c:pt>
                <c:pt idx="221">
                  <c:v>1135</c:v>
                </c:pt>
                <c:pt idx="222">
                  <c:v>1135</c:v>
                </c:pt>
                <c:pt idx="223">
                  <c:v>1135</c:v>
                </c:pt>
                <c:pt idx="224">
                  <c:v>1135</c:v>
                </c:pt>
                <c:pt idx="225">
                  <c:v>1135</c:v>
                </c:pt>
                <c:pt idx="226">
                  <c:v>1135</c:v>
                </c:pt>
                <c:pt idx="227">
                  <c:v>1135</c:v>
                </c:pt>
                <c:pt idx="228">
                  <c:v>1135</c:v>
                </c:pt>
                <c:pt idx="229">
                  <c:v>1136.7</c:v>
                </c:pt>
                <c:pt idx="230">
                  <c:v>1136.7</c:v>
                </c:pt>
                <c:pt idx="231">
                  <c:v>1136.7</c:v>
                </c:pt>
                <c:pt idx="232">
                  <c:v>1136.7</c:v>
                </c:pt>
                <c:pt idx="233">
                  <c:v>1136.7</c:v>
                </c:pt>
                <c:pt idx="234">
                  <c:v>1136.7</c:v>
                </c:pt>
                <c:pt idx="235">
                  <c:v>1136.7</c:v>
                </c:pt>
                <c:pt idx="236">
                  <c:v>1136.7</c:v>
                </c:pt>
                <c:pt idx="237">
                  <c:v>1138.3</c:v>
                </c:pt>
                <c:pt idx="238">
                  <c:v>1138.3</c:v>
                </c:pt>
                <c:pt idx="239">
                  <c:v>1138.3</c:v>
                </c:pt>
                <c:pt idx="240">
                  <c:v>1138.3</c:v>
                </c:pt>
                <c:pt idx="241">
                  <c:v>1138.3</c:v>
                </c:pt>
                <c:pt idx="242">
                  <c:v>1138.3</c:v>
                </c:pt>
                <c:pt idx="243">
                  <c:v>1138.3</c:v>
                </c:pt>
                <c:pt idx="244">
                  <c:v>1138.3</c:v>
                </c:pt>
              </c:numCache>
            </c:numRef>
          </c:val>
          <c:smooth val="0"/>
          <c:extLst>
            <c:ext xmlns:c16="http://schemas.microsoft.com/office/drawing/2014/chart" uri="{C3380CC4-5D6E-409C-BE32-E72D297353CC}">
              <c16:uniqueId val="{00000002-973F-4B06-AFF4-1C0A05F1B645}"/>
            </c:ext>
          </c:extLst>
        </c:ser>
        <c:ser>
          <c:idx val="3"/>
          <c:order val="3"/>
          <c:tx>
            <c:strRef>
              <c:f>Sheet1!$E$2</c:f>
              <c:strCache>
                <c:ptCount val="1"/>
                <c:pt idx="0">
                  <c:v>高硫主焦</c:v>
                </c:pt>
              </c:strCache>
            </c:strRef>
          </c:tx>
          <c:spPr>
            <a:ln w="28575" cap="rnd">
              <a:solidFill>
                <a:schemeClr val="accent4"/>
              </a:solidFill>
              <a:round/>
            </a:ln>
            <a:effectLst/>
          </c:spPr>
          <c:marker>
            <c:symbol val="none"/>
          </c:marker>
          <c:cat>
            <c:numRef>
              <c:f>Sheet1!$A$3:$A$433</c:f>
              <c:numCache>
                <c:formatCode>yyyy\-mm\-dd</c:formatCode>
                <c:ptCount val="245"/>
                <c:pt idx="0">
                  <c:v>43467</c:v>
                </c:pt>
                <c:pt idx="1">
                  <c:v>43468</c:v>
                </c:pt>
                <c:pt idx="2">
                  <c:v>43469</c:v>
                </c:pt>
                <c:pt idx="3">
                  <c:v>43472</c:v>
                </c:pt>
                <c:pt idx="4">
                  <c:v>43473</c:v>
                </c:pt>
                <c:pt idx="5">
                  <c:v>43474</c:v>
                </c:pt>
                <c:pt idx="6">
                  <c:v>43475</c:v>
                </c:pt>
                <c:pt idx="7">
                  <c:v>43476</c:v>
                </c:pt>
                <c:pt idx="8">
                  <c:v>43479</c:v>
                </c:pt>
                <c:pt idx="9">
                  <c:v>43480</c:v>
                </c:pt>
                <c:pt idx="10">
                  <c:v>43481</c:v>
                </c:pt>
                <c:pt idx="11">
                  <c:v>43482</c:v>
                </c:pt>
                <c:pt idx="12">
                  <c:v>43483</c:v>
                </c:pt>
                <c:pt idx="13">
                  <c:v>43486</c:v>
                </c:pt>
                <c:pt idx="14">
                  <c:v>43487</c:v>
                </c:pt>
                <c:pt idx="15">
                  <c:v>43488</c:v>
                </c:pt>
                <c:pt idx="16">
                  <c:v>43489</c:v>
                </c:pt>
                <c:pt idx="17">
                  <c:v>43490</c:v>
                </c:pt>
                <c:pt idx="18">
                  <c:v>43493</c:v>
                </c:pt>
                <c:pt idx="19">
                  <c:v>43494</c:v>
                </c:pt>
                <c:pt idx="20">
                  <c:v>43495</c:v>
                </c:pt>
                <c:pt idx="21">
                  <c:v>43496</c:v>
                </c:pt>
                <c:pt idx="22">
                  <c:v>43497</c:v>
                </c:pt>
                <c:pt idx="23">
                  <c:v>43498</c:v>
                </c:pt>
                <c:pt idx="24">
                  <c:v>43507</c:v>
                </c:pt>
                <c:pt idx="25">
                  <c:v>43508</c:v>
                </c:pt>
                <c:pt idx="26">
                  <c:v>43509</c:v>
                </c:pt>
                <c:pt idx="27">
                  <c:v>43510</c:v>
                </c:pt>
                <c:pt idx="28">
                  <c:v>43511</c:v>
                </c:pt>
                <c:pt idx="29">
                  <c:v>43514</c:v>
                </c:pt>
                <c:pt idx="30">
                  <c:v>43515</c:v>
                </c:pt>
                <c:pt idx="31">
                  <c:v>43516</c:v>
                </c:pt>
                <c:pt idx="32">
                  <c:v>43517</c:v>
                </c:pt>
                <c:pt idx="33">
                  <c:v>43518</c:v>
                </c:pt>
                <c:pt idx="34">
                  <c:v>43521</c:v>
                </c:pt>
                <c:pt idx="35">
                  <c:v>43522</c:v>
                </c:pt>
                <c:pt idx="36">
                  <c:v>43523</c:v>
                </c:pt>
                <c:pt idx="37">
                  <c:v>43524</c:v>
                </c:pt>
                <c:pt idx="38">
                  <c:v>43525</c:v>
                </c:pt>
                <c:pt idx="39">
                  <c:v>43528</c:v>
                </c:pt>
                <c:pt idx="40">
                  <c:v>43529</c:v>
                </c:pt>
                <c:pt idx="41">
                  <c:v>43530</c:v>
                </c:pt>
                <c:pt idx="42">
                  <c:v>43531</c:v>
                </c:pt>
                <c:pt idx="43">
                  <c:v>43532</c:v>
                </c:pt>
                <c:pt idx="44">
                  <c:v>43535</c:v>
                </c:pt>
                <c:pt idx="45">
                  <c:v>43536</c:v>
                </c:pt>
                <c:pt idx="46">
                  <c:v>43537</c:v>
                </c:pt>
                <c:pt idx="47">
                  <c:v>43538</c:v>
                </c:pt>
                <c:pt idx="48">
                  <c:v>43539</c:v>
                </c:pt>
                <c:pt idx="49">
                  <c:v>43542</c:v>
                </c:pt>
                <c:pt idx="50">
                  <c:v>43543</c:v>
                </c:pt>
                <c:pt idx="51">
                  <c:v>43544</c:v>
                </c:pt>
                <c:pt idx="52">
                  <c:v>43545</c:v>
                </c:pt>
                <c:pt idx="53">
                  <c:v>43546</c:v>
                </c:pt>
                <c:pt idx="54">
                  <c:v>43549</c:v>
                </c:pt>
                <c:pt idx="55">
                  <c:v>43550</c:v>
                </c:pt>
                <c:pt idx="56">
                  <c:v>43551</c:v>
                </c:pt>
                <c:pt idx="57">
                  <c:v>43552</c:v>
                </c:pt>
                <c:pt idx="58">
                  <c:v>43553</c:v>
                </c:pt>
                <c:pt idx="59">
                  <c:v>43556</c:v>
                </c:pt>
                <c:pt idx="60">
                  <c:v>43557</c:v>
                </c:pt>
                <c:pt idx="61">
                  <c:v>43558</c:v>
                </c:pt>
                <c:pt idx="62">
                  <c:v>43559</c:v>
                </c:pt>
                <c:pt idx="63">
                  <c:v>43563</c:v>
                </c:pt>
                <c:pt idx="64">
                  <c:v>43564</c:v>
                </c:pt>
                <c:pt idx="65">
                  <c:v>43565</c:v>
                </c:pt>
                <c:pt idx="66">
                  <c:v>43566</c:v>
                </c:pt>
                <c:pt idx="67">
                  <c:v>43567</c:v>
                </c:pt>
                <c:pt idx="68">
                  <c:v>43570</c:v>
                </c:pt>
                <c:pt idx="69">
                  <c:v>43571</c:v>
                </c:pt>
                <c:pt idx="70">
                  <c:v>43572</c:v>
                </c:pt>
                <c:pt idx="71">
                  <c:v>43573</c:v>
                </c:pt>
                <c:pt idx="72">
                  <c:v>43574</c:v>
                </c:pt>
                <c:pt idx="73">
                  <c:v>43577</c:v>
                </c:pt>
                <c:pt idx="74">
                  <c:v>43578</c:v>
                </c:pt>
                <c:pt idx="75">
                  <c:v>43579</c:v>
                </c:pt>
                <c:pt idx="76">
                  <c:v>43580</c:v>
                </c:pt>
                <c:pt idx="77">
                  <c:v>43581</c:v>
                </c:pt>
                <c:pt idx="78">
                  <c:v>43583</c:v>
                </c:pt>
                <c:pt idx="79">
                  <c:v>43584</c:v>
                </c:pt>
                <c:pt idx="80">
                  <c:v>43585</c:v>
                </c:pt>
                <c:pt idx="81">
                  <c:v>43590</c:v>
                </c:pt>
                <c:pt idx="82">
                  <c:v>43591</c:v>
                </c:pt>
                <c:pt idx="83">
                  <c:v>43592</c:v>
                </c:pt>
                <c:pt idx="84">
                  <c:v>43593</c:v>
                </c:pt>
                <c:pt idx="85">
                  <c:v>43594</c:v>
                </c:pt>
                <c:pt idx="86">
                  <c:v>43595</c:v>
                </c:pt>
                <c:pt idx="87">
                  <c:v>43598</c:v>
                </c:pt>
                <c:pt idx="88">
                  <c:v>43599</c:v>
                </c:pt>
                <c:pt idx="89">
                  <c:v>43600</c:v>
                </c:pt>
                <c:pt idx="90">
                  <c:v>43601</c:v>
                </c:pt>
                <c:pt idx="91">
                  <c:v>43602</c:v>
                </c:pt>
                <c:pt idx="92">
                  <c:v>43605</c:v>
                </c:pt>
                <c:pt idx="93">
                  <c:v>43606</c:v>
                </c:pt>
                <c:pt idx="94">
                  <c:v>43607</c:v>
                </c:pt>
                <c:pt idx="95">
                  <c:v>43608</c:v>
                </c:pt>
                <c:pt idx="96">
                  <c:v>43609</c:v>
                </c:pt>
                <c:pt idx="97">
                  <c:v>43612</c:v>
                </c:pt>
                <c:pt idx="98">
                  <c:v>43613</c:v>
                </c:pt>
                <c:pt idx="99">
                  <c:v>43614</c:v>
                </c:pt>
                <c:pt idx="100">
                  <c:v>43615</c:v>
                </c:pt>
                <c:pt idx="101">
                  <c:v>43616</c:v>
                </c:pt>
                <c:pt idx="102">
                  <c:v>43619</c:v>
                </c:pt>
                <c:pt idx="103">
                  <c:v>43620</c:v>
                </c:pt>
                <c:pt idx="104">
                  <c:v>43621</c:v>
                </c:pt>
                <c:pt idx="105">
                  <c:v>43622</c:v>
                </c:pt>
                <c:pt idx="106">
                  <c:v>43626</c:v>
                </c:pt>
                <c:pt idx="107">
                  <c:v>43627</c:v>
                </c:pt>
                <c:pt idx="108">
                  <c:v>43628</c:v>
                </c:pt>
                <c:pt idx="109">
                  <c:v>43629</c:v>
                </c:pt>
                <c:pt idx="110">
                  <c:v>43630</c:v>
                </c:pt>
                <c:pt idx="111">
                  <c:v>43633</c:v>
                </c:pt>
                <c:pt idx="112">
                  <c:v>43634</c:v>
                </c:pt>
                <c:pt idx="113">
                  <c:v>43635</c:v>
                </c:pt>
                <c:pt idx="114">
                  <c:v>43636</c:v>
                </c:pt>
                <c:pt idx="115">
                  <c:v>43637</c:v>
                </c:pt>
                <c:pt idx="116">
                  <c:v>43640</c:v>
                </c:pt>
                <c:pt idx="117">
                  <c:v>43641</c:v>
                </c:pt>
                <c:pt idx="118">
                  <c:v>43642</c:v>
                </c:pt>
                <c:pt idx="119">
                  <c:v>43643</c:v>
                </c:pt>
                <c:pt idx="120">
                  <c:v>43644</c:v>
                </c:pt>
                <c:pt idx="121">
                  <c:v>43647</c:v>
                </c:pt>
                <c:pt idx="122">
                  <c:v>43648</c:v>
                </c:pt>
                <c:pt idx="123">
                  <c:v>43649</c:v>
                </c:pt>
                <c:pt idx="124">
                  <c:v>43650</c:v>
                </c:pt>
                <c:pt idx="125">
                  <c:v>43651</c:v>
                </c:pt>
                <c:pt idx="126">
                  <c:v>43654</c:v>
                </c:pt>
                <c:pt idx="127">
                  <c:v>43655</c:v>
                </c:pt>
                <c:pt idx="128">
                  <c:v>43656</c:v>
                </c:pt>
                <c:pt idx="129">
                  <c:v>43657</c:v>
                </c:pt>
                <c:pt idx="130">
                  <c:v>43658</c:v>
                </c:pt>
                <c:pt idx="131">
                  <c:v>43661</c:v>
                </c:pt>
                <c:pt idx="132">
                  <c:v>43662</c:v>
                </c:pt>
                <c:pt idx="133">
                  <c:v>43663</c:v>
                </c:pt>
                <c:pt idx="134">
                  <c:v>43664</c:v>
                </c:pt>
                <c:pt idx="135">
                  <c:v>43665</c:v>
                </c:pt>
                <c:pt idx="136">
                  <c:v>43668</c:v>
                </c:pt>
                <c:pt idx="137">
                  <c:v>43669</c:v>
                </c:pt>
                <c:pt idx="138">
                  <c:v>43670</c:v>
                </c:pt>
                <c:pt idx="139">
                  <c:v>43671</c:v>
                </c:pt>
                <c:pt idx="140">
                  <c:v>43672</c:v>
                </c:pt>
                <c:pt idx="141">
                  <c:v>43675</c:v>
                </c:pt>
                <c:pt idx="142">
                  <c:v>43676</c:v>
                </c:pt>
                <c:pt idx="143">
                  <c:v>43677</c:v>
                </c:pt>
                <c:pt idx="144">
                  <c:v>43678</c:v>
                </c:pt>
                <c:pt idx="145">
                  <c:v>43679</c:v>
                </c:pt>
                <c:pt idx="146">
                  <c:v>43682</c:v>
                </c:pt>
                <c:pt idx="147">
                  <c:v>43683</c:v>
                </c:pt>
                <c:pt idx="148">
                  <c:v>43684</c:v>
                </c:pt>
                <c:pt idx="149">
                  <c:v>43685</c:v>
                </c:pt>
                <c:pt idx="150">
                  <c:v>43686</c:v>
                </c:pt>
                <c:pt idx="151">
                  <c:v>43689</c:v>
                </c:pt>
                <c:pt idx="152">
                  <c:v>43690</c:v>
                </c:pt>
                <c:pt idx="153">
                  <c:v>43691</c:v>
                </c:pt>
                <c:pt idx="154">
                  <c:v>43692</c:v>
                </c:pt>
                <c:pt idx="155">
                  <c:v>43693</c:v>
                </c:pt>
                <c:pt idx="156">
                  <c:v>43696</c:v>
                </c:pt>
                <c:pt idx="157">
                  <c:v>43697</c:v>
                </c:pt>
                <c:pt idx="158">
                  <c:v>43698</c:v>
                </c:pt>
                <c:pt idx="159">
                  <c:v>43699</c:v>
                </c:pt>
                <c:pt idx="160">
                  <c:v>43700</c:v>
                </c:pt>
                <c:pt idx="161">
                  <c:v>43703</c:v>
                </c:pt>
                <c:pt idx="162">
                  <c:v>43704</c:v>
                </c:pt>
                <c:pt idx="163">
                  <c:v>43705</c:v>
                </c:pt>
                <c:pt idx="164">
                  <c:v>43706</c:v>
                </c:pt>
                <c:pt idx="165">
                  <c:v>43707</c:v>
                </c:pt>
                <c:pt idx="166">
                  <c:v>43710</c:v>
                </c:pt>
                <c:pt idx="167">
                  <c:v>43711</c:v>
                </c:pt>
                <c:pt idx="168">
                  <c:v>43712</c:v>
                </c:pt>
                <c:pt idx="169">
                  <c:v>43713</c:v>
                </c:pt>
                <c:pt idx="170">
                  <c:v>43714</c:v>
                </c:pt>
                <c:pt idx="171">
                  <c:v>43717</c:v>
                </c:pt>
                <c:pt idx="172">
                  <c:v>43718</c:v>
                </c:pt>
                <c:pt idx="173">
                  <c:v>43719</c:v>
                </c:pt>
                <c:pt idx="174">
                  <c:v>43720</c:v>
                </c:pt>
                <c:pt idx="175">
                  <c:v>43724</c:v>
                </c:pt>
                <c:pt idx="176">
                  <c:v>43725</c:v>
                </c:pt>
                <c:pt idx="177">
                  <c:v>43726</c:v>
                </c:pt>
                <c:pt idx="178">
                  <c:v>43727</c:v>
                </c:pt>
                <c:pt idx="179">
                  <c:v>43728</c:v>
                </c:pt>
                <c:pt idx="180">
                  <c:v>43731</c:v>
                </c:pt>
                <c:pt idx="181">
                  <c:v>43732</c:v>
                </c:pt>
                <c:pt idx="182">
                  <c:v>43733</c:v>
                </c:pt>
                <c:pt idx="183">
                  <c:v>43734</c:v>
                </c:pt>
                <c:pt idx="184">
                  <c:v>43735</c:v>
                </c:pt>
                <c:pt idx="185">
                  <c:v>43737</c:v>
                </c:pt>
                <c:pt idx="186">
                  <c:v>43738</c:v>
                </c:pt>
                <c:pt idx="187">
                  <c:v>43746</c:v>
                </c:pt>
                <c:pt idx="188">
                  <c:v>43747</c:v>
                </c:pt>
                <c:pt idx="189">
                  <c:v>43748</c:v>
                </c:pt>
                <c:pt idx="190">
                  <c:v>43749</c:v>
                </c:pt>
                <c:pt idx="191">
                  <c:v>43750</c:v>
                </c:pt>
                <c:pt idx="192">
                  <c:v>43752</c:v>
                </c:pt>
                <c:pt idx="193">
                  <c:v>43753</c:v>
                </c:pt>
                <c:pt idx="194">
                  <c:v>43754</c:v>
                </c:pt>
                <c:pt idx="195">
                  <c:v>43755</c:v>
                </c:pt>
                <c:pt idx="196">
                  <c:v>43756</c:v>
                </c:pt>
                <c:pt idx="197">
                  <c:v>43759</c:v>
                </c:pt>
                <c:pt idx="198">
                  <c:v>43760</c:v>
                </c:pt>
                <c:pt idx="199">
                  <c:v>43761</c:v>
                </c:pt>
                <c:pt idx="200">
                  <c:v>43762</c:v>
                </c:pt>
                <c:pt idx="201">
                  <c:v>43763</c:v>
                </c:pt>
                <c:pt idx="202">
                  <c:v>43766</c:v>
                </c:pt>
                <c:pt idx="203">
                  <c:v>43767</c:v>
                </c:pt>
                <c:pt idx="204">
                  <c:v>43768</c:v>
                </c:pt>
                <c:pt idx="205">
                  <c:v>43769</c:v>
                </c:pt>
                <c:pt idx="206">
                  <c:v>43770</c:v>
                </c:pt>
                <c:pt idx="207">
                  <c:v>43773</c:v>
                </c:pt>
                <c:pt idx="208">
                  <c:v>43774</c:v>
                </c:pt>
                <c:pt idx="209">
                  <c:v>43775</c:v>
                </c:pt>
                <c:pt idx="210">
                  <c:v>43776</c:v>
                </c:pt>
                <c:pt idx="211">
                  <c:v>43777</c:v>
                </c:pt>
                <c:pt idx="212">
                  <c:v>43780</c:v>
                </c:pt>
                <c:pt idx="213">
                  <c:v>43781</c:v>
                </c:pt>
                <c:pt idx="214">
                  <c:v>43782</c:v>
                </c:pt>
                <c:pt idx="215">
                  <c:v>43783</c:v>
                </c:pt>
                <c:pt idx="216">
                  <c:v>43784</c:v>
                </c:pt>
                <c:pt idx="217">
                  <c:v>43787</c:v>
                </c:pt>
                <c:pt idx="218">
                  <c:v>43788</c:v>
                </c:pt>
                <c:pt idx="219">
                  <c:v>43789</c:v>
                </c:pt>
                <c:pt idx="220">
                  <c:v>43790</c:v>
                </c:pt>
                <c:pt idx="221">
                  <c:v>43791</c:v>
                </c:pt>
                <c:pt idx="222">
                  <c:v>43794</c:v>
                </c:pt>
                <c:pt idx="223">
                  <c:v>43795</c:v>
                </c:pt>
                <c:pt idx="224">
                  <c:v>43796</c:v>
                </c:pt>
                <c:pt idx="225">
                  <c:v>43797</c:v>
                </c:pt>
                <c:pt idx="226">
                  <c:v>43798</c:v>
                </c:pt>
                <c:pt idx="227">
                  <c:v>43801</c:v>
                </c:pt>
                <c:pt idx="228">
                  <c:v>43802</c:v>
                </c:pt>
                <c:pt idx="229">
                  <c:v>43803</c:v>
                </c:pt>
                <c:pt idx="230">
                  <c:v>43804</c:v>
                </c:pt>
                <c:pt idx="231">
                  <c:v>43805</c:v>
                </c:pt>
                <c:pt idx="232">
                  <c:v>43808</c:v>
                </c:pt>
                <c:pt idx="233">
                  <c:v>43809</c:v>
                </c:pt>
                <c:pt idx="234">
                  <c:v>43810</c:v>
                </c:pt>
                <c:pt idx="235">
                  <c:v>43811</c:v>
                </c:pt>
                <c:pt idx="236">
                  <c:v>43812</c:v>
                </c:pt>
                <c:pt idx="237">
                  <c:v>43815</c:v>
                </c:pt>
                <c:pt idx="238">
                  <c:v>43816</c:v>
                </c:pt>
                <c:pt idx="239">
                  <c:v>43817</c:v>
                </c:pt>
                <c:pt idx="240">
                  <c:v>43818</c:v>
                </c:pt>
                <c:pt idx="241">
                  <c:v>43819</c:v>
                </c:pt>
                <c:pt idx="242">
                  <c:v>43822</c:v>
                </c:pt>
                <c:pt idx="243">
                  <c:v>43823</c:v>
                </c:pt>
                <c:pt idx="244">
                  <c:v>43824</c:v>
                </c:pt>
              </c:numCache>
            </c:numRef>
          </c:cat>
          <c:val>
            <c:numRef>
              <c:f>Sheet1!$E$3:$E$433</c:f>
              <c:numCache>
                <c:formatCode>General</c:formatCode>
                <c:ptCount val="245"/>
                <c:pt idx="0">
                  <c:v>1120</c:v>
                </c:pt>
                <c:pt idx="1">
                  <c:v>1103.3</c:v>
                </c:pt>
                <c:pt idx="2">
                  <c:v>1103.3</c:v>
                </c:pt>
                <c:pt idx="3">
                  <c:v>1103.3</c:v>
                </c:pt>
                <c:pt idx="4">
                  <c:v>1103.3</c:v>
                </c:pt>
                <c:pt idx="5">
                  <c:v>1103.3</c:v>
                </c:pt>
                <c:pt idx="6">
                  <c:v>1103.3</c:v>
                </c:pt>
                <c:pt idx="7">
                  <c:v>1103.3</c:v>
                </c:pt>
                <c:pt idx="8">
                  <c:v>1103.3</c:v>
                </c:pt>
                <c:pt idx="9">
                  <c:v>1103.3</c:v>
                </c:pt>
                <c:pt idx="10">
                  <c:v>1103.3</c:v>
                </c:pt>
                <c:pt idx="11">
                  <c:v>1103.3</c:v>
                </c:pt>
                <c:pt idx="12">
                  <c:v>1103.3</c:v>
                </c:pt>
                <c:pt idx="13">
                  <c:v>1073.3</c:v>
                </c:pt>
                <c:pt idx="14">
                  <c:v>1073.3</c:v>
                </c:pt>
                <c:pt idx="15">
                  <c:v>1073.3</c:v>
                </c:pt>
                <c:pt idx="16">
                  <c:v>1073.3</c:v>
                </c:pt>
                <c:pt idx="17">
                  <c:v>1073.3</c:v>
                </c:pt>
                <c:pt idx="18">
                  <c:v>1073.3</c:v>
                </c:pt>
                <c:pt idx="19">
                  <c:v>1073.3</c:v>
                </c:pt>
                <c:pt idx="20">
                  <c:v>1073.3</c:v>
                </c:pt>
                <c:pt idx="21">
                  <c:v>1073.3</c:v>
                </c:pt>
                <c:pt idx="22">
                  <c:v>1073.3</c:v>
                </c:pt>
                <c:pt idx="23">
                  <c:v>1073.3</c:v>
                </c:pt>
                <c:pt idx="24">
                  <c:v>1073.3</c:v>
                </c:pt>
                <c:pt idx="25">
                  <c:v>1073.3</c:v>
                </c:pt>
                <c:pt idx="26">
                  <c:v>1073.3</c:v>
                </c:pt>
                <c:pt idx="27">
                  <c:v>1073.3</c:v>
                </c:pt>
                <c:pt idx="28">
                  <c:v>1073.3</c:v>
                </c:pt>
                <c:pt idx="29">
                  <c:v>1073.3</c:v>
                </c:pt>
                <c:pt idx="30">
                  <c:v>1073.3</c:v>
                </c:pt>
                <c:pt idx="31">
                  <c:v>1073.3</c:v>
                </c:pt>
                <c:pt idx="32">
                  <c:v>1073.3</c:v>
                </c:pt>
                <c:pt idx="33">
                  <c:v>1073.3</c:v>
                </c:pt>
                <c:pt idx="34">
                  <c:v>1073.3</c:v>
                </c:pt>
                <c:pt idx="35">
                  <c:v>1073.3</c:v>
                </c:pt>
                <c:pt idx="36">
                  <c:v>1073.3</c:v>
                </c:pt>
                <c:pt idx="37">
                  <c:v>1073.3</c:v>
                </c:pt>
                <c:pt idx="38">
                  <c:v>1073.3</c:v>
                </c:pt>
                <c:pt idx="39">
                  <c:v>1073.3</c:v>
                </c:pt>
                <c:pt idx="40">
                  <c:v>1073.3</c:v>
                </c:pt>
                <c:pt idx="41">
                  <c:v>1073.3</c:v>
                </c:pt>
                <c:pt idx="42">
                  <c:v>1073.3</c:v>
                </c:pt>
                <c:pt idx="43">
                  <c:v>1086.7</c:v>
                </c:pt>
                <c:pt idx="44">
                  <c:v>1086.7</c:v>
                </c:pt>
                <c:pt idx="45">
                  <c:v>1086.7</c:v>
                </c:pt>
                <c:pt idx="46">
                  <c:v>1086.7</c:v>
                </c:pt>
                <c:pt idx="47">
                  <c:v>1086.7</c:v>
                </c:pt>
                <c:pt idx="48">
                  <c:v>1086.7</c:v>
                </c:pt>
                <c:pt idx="49">
                  <c:v>1086.7</c:v>
                </c:pt>
                <c:pt idx="50">
                  <c:v>1086.7</c:v>
                </c:pt>
                <c:pt idx="51">
                  <c:v>1086.7</c:v>
                </c:pt>
                <c:pt idx="52">
                  <c:v>1086.7</c:v>
                </c:pt>
                <c:pt idx="53">
                  <c:v>1086.7</c:v>
                </c:pt>
                <c:pt idx="54">
                  <c:v>1086.7</c:v>
                </c:pt>
                <c:pt idx="55">
                  <c:v>1086.7</c:v>
                </c:pt>
                <c:pt idx="56">
                  <c:v>1086.7</c:v>
                </c:pt>
                <c:pt idx="57">
                  <c:v>1086.7</c:v>
                </c:pt>
                <c:pt idx="58">
                  <c:v>1086.7</c:v>
                </c:pt>
                <c:pt idx="59">
                  <c:v>1076.7</c:v>
                </c:pt>
                <c:pt idx="60">
                  <c:v>1076.7</c:v>
                </c:pt>
                <c:pt idx="61">
                  <c:v>1076.7</c:v>
                </c:pt>
                <c:pt idx="62">
                  <c:v>1076.7</c:v>
                </c:pt>
                <c:pt idx="63">
                  <c:v>1076.7</c:v>
                </c:pt>
                <c:pt idx="64">
                  <c:v>1076.7</c:v>
                </c:pt>
                <c:pt idx="65">
                  <c:v>1076.7</c:v>
                </c:pt>
                <c:pt idx="66">
                  <c:v>1076.7</c:v>
                </c:pt>
                <c:pt idx="67">
                  <c:v>1076.7</c:v>
                </c:pt>
                <c:pt idx="68">
                  <c:v>1076.7</c:v>
                </c:pt>
                <c:pt idx="69">
                  <c:v>1076.7</c:v>
                </c:pt>
                <c:pt idx="70">
                  <c:v>1076.7</c:v>
                </c:pt>
                <c:pt idx="71">
                  <c:v>1076.7</c:v>
                </c:pt>
                <c:pt idx="72">
                  <c:v>1076.7</c:v>
                </c:pt>
                <c:pt idx="73">
                  <c:v>1076.7</c:v>
                </c:pt>
                <c:pt idx="74">
                  <c:v>1076.7</c:v>
                </c:pt>
                <c:pt idx="75">
                  <c:v>1076.7</c:v>
                </c:pt>
                <c:pt idx="76">
                  <c:v>1076.7</c:v>
                </c:pt>
                <c:pt idx="77">
                  <c:v>1076.7</c:v>
                </c:pt>
                <c:pt idx="78">
                  <c:v>1076.7</c:v>
                </c:pt>
                <c:pt idx="79">
                  <c:v>1076.7</c:v>
                </c:pt>
                <c:pt idx="80">
                  <c:v>1076.7</c:v>
                </c:pt>
                <c:pt idx="81">
                  <c:v>1076.7</c:v>
                </c:pt>
                <c:pt idx="82">
                  <c:v>1076.7</c:v>
                </c:pt>
                <c:pt idx="83">
                  <c:v>1076.7</c:v>
                </c:pt>
                <c:pt idx="84">
                  <c:v>1076.7</c:v>
                </c:pt>
                <c:pt idx="85">
                  <c:v>1076.7</c:v>
                </c:pt>
                <c:pt idx="86">
                  <c:v>1076.7</c:v>
                </c:pt>
                <c:pt idx="87">
                  <c:v>1076.7</c:v>
                </c:pt>
                <c:pt idx="88">
                  <c:v>1076.7</c:v>
                </c:pt>
                <c:pt idx="89">
                  <c:v>1076.7</c:v>
                </c:pt>
                <c:pt idx="90">
                  <c:v>1076.7</c:v>
                </c:pt>
                <c:pt idx="91">
                  <c:v>1076.7</c:v>
                </c:pt>
                <c:pt idx="92">
                  <c:v>1083.3</c:v>
                </c:pt>
                <c:pt idx="93">
                  <c:v>1083.3</c:v>
                </c:pt>
                <c:pt idx="94">
                  <c:v>1083.3</c:v>
                </c:pt>
                <c:pt idx="95">
                  <c:v>1083.3</c:v>
                </c:pt>
                <c:pt idx="96">
                  <c:v>1083.3</c:v>
                </c:pt>
                <c:pt idx="97">
                  <c:v>1083.3</c:v>
                </c:pt>
                <c:pt idx="98">
                  <c:v>1083.3</c:v>
                </c:pt>
                <c:pt idx="99">
                  <c:v>1083.3</c:v>
                </c:pt>
                <c:pt idx="100">
                  <c:v>1083.3</c:v>
                </c:pt>
                <c:pt idx="101">
                  <c:v>1083.3</c:v>
                </c:pt>
                <c:pt idx="102">
                  <c:v>1083.3</c:v>
                </c:pt>
                <c:pt idx="103">
                  <c:v>1083.3</c:v>
                </c:pt>
                <c:pt idx="104">
                  <c:v>1083.3</c:v>
                </c:pt>
                <c:pt idx="105">
                  <c:v>1083.3</c:v>
                </c:pt>
                <c:pt idx="106">
                  <c:v>1083.3</c:v>
                </c:pt>
                <c:pt idx="107">
                  <c:v>1083.3</c:v>
                </c:pt>
                <c:pt idx="108">
                  <c:v>1083.3</c:v>
                </c:pt>
                <c:pt idx="109">
                  <c:v>1083.3</c:v>
                </c:pt>
                <c:pt idx="110">
                  <c:v>1083.3</c:v>
                </c:pt>
                <c:pt idx="111">
                  <c:v>1083.3</c:v>
                </c:pt>
                <c:pt idx="112">
                  <c:v>1083.3</c:v>
                </c:pt>
                <c:pt idx="113">
                  <c:v>1083.3</c:v>
                </c:pt>
                <c:pt idx="114">
                  <c:v>1083.3</c:v>
                </c:pt>
                <c:pt idx="115">
                  <c:v>1083.3</c:v>
                </c:pt>
                <c:pt idx="116">
                  <c:v>1083.3</c:v>
                </c:pt>
                <c:pt idx="117">
                  <c:v>1083.3</c:v>
                </c:pt>
                <c:pt idx="118">
                  <c:v>1083.3</c:v>
                </c:pt>
                <c:pt idx="119">
                  <c:v>1083.3</c:v>
                </c:pt>
                <c:pt idx="120">
                  <c:v>1083.3</c:v>
                </c:pt>
                <c:pt idx="121">
                  <c:v>1083.3</c:v>
                </c:pt>
                <c:pt idx="122">
                  <c:v>1083.3</c:v>
                </c:pt>
                <c:pt idx="123">
                  <c:v>1063.3</c:v>
                </c:pt>
                <c:pt idx="124">
                  <c:v>1063.3</c:v>
                </c:pt>
                <c:pt idx="125">
                  <c:v>1063.3</c:v>
                </c:pt>
                <c:pt idx="126">
                  <c:v>1063.3</c:v>
                </c:pt>
                <c:pt idx="127">
                  <c:v>1063.3</c:v>
                </c:pt>
                <c:pt idx="128">
                  <c:v>1063.3</c:v>
                </c:pt>
                <c:pt idx="129">
                  <c:v>1063.3</c:v>
                </c:pt>
                <c:pt idx="130">
                  <c:v>1063.3</c:v>
                </c:pt>
                <c:pt idx="131">
                  <c:v>1063.3</c:v>
                </c:pt>
                <c:pt idx="132">
                  <c:v>1063.3</c:v>
                </c:pt>
                <c:pt idx="133">
                  <c:v>1063.3</c:v>
                </c:pt>
                <c:pt idx="134">
                  <c:v>1063.3</c:v>
                </c:pt>
                <c:pt idx="135">
                  <c:v>1063.3</c:v>
                </c:pt>
                <c:pt idx="136">
                  <c:v>1063.3</c:v>
                </c:pt>
                <c:pt idx="137">
                  <c:v>1063.3</c:v>
                </c:pt>
                <c:pt idx="138">
                  <c:v>1063.3</c:v>
                </c:pt>
                <c:pt idx="139">
                  <c:v>1063.3</c:v>
                </c:pt>
                <c:pt idx="140">
                  <c:v>1063.3</c:v>
                </c:pt>
                <c:pt idx="141">
                  <c:v>1063.3</c:v>
                </c:pt>
                <c:pt idx="142">
                  <c:v>1063.3</c:v>
                </c:pt>
                <c:pt idx="143">
                  <c:v>1063.3</c:v>
                </c:pt>
                <c:pt idx="144">
                  <c:v>1063.3</c:v>
                </c:pt>
                <c:pt idx="145">
                  <c:v>1063.3</c:v>
                </c:pt>
                <c:pt idx="146">
                  <c:v>1063.3</c:v>
                </c:pt>
                <c:pt idx="147">
                  <c:v>1063.3</c:v>
                </c:pt>
                <c:pt idx="148">
                  <c:v>1063.3</c:v>
                </c:pt>
                <c:pt idx="149">
                  <c:v>1063.3</c:v>
                </c:pt>
                <c:pt idx="150">
                  <c:v>1063.3</c:v>
                </c:pt>
                <c:pt idx="151">
                  <c:v>1063.3</c:v>
                </c:pt>
                <c:pt idx="152">
                  <c:v>1063.3</c:v>
                </c:pt>
                <c:pt idx="153">
                  <c:v>1063.3</c:v>
                </c:pt>
                <c:pt idx="154">
                  <c:v>1063.3</c:v>
                </c:pt>
                <c:pt idx="155">
                  <c:v>1063.3</c:v>
                </c:pt>
                <c:pt idx="156">
                  <c:v>1063.3</c:v>
                </c:pt>
                <c:pt idx="157">
                  <c:v>1063.3</c:v>
                </c:pt>
                <c:pt idx="158">
                  <c:v>1063.3</c:v>
                </c:pt>
                <c:pt idx="159">
                  <c:v>1063.3</c:v>
                </c:pt>
                <c:pt idx="160">
                  <c:v>1063.3</c:v>
                </c:pt>
                <c:pt idx="161">
                  <c:v>1063.3</c:v>
                </c:pt>
                <c:pt idx="162">
                  <c:v>1063.3</c:v>
                </c:pt>
                <c:pt idx="163">
                  <c:v>1063.3</c:v>
                </c:pt>
                <c:pt idx="164">
                  <c:v>1063.3</c:v>
                </c:pt>
                <c:pt idx="165">
                  <c:v>1063.3</c:v>
                </c:pt>
                <c:pt idx="166">
                  <c:v>1063.3</c:v>
                </c:pt>
                <c:pt idx="167">
                  <c:v>1063.3</c:v>
                </c:pt>
                <c:pt idx="168">
                  <c:v>1063.3</c:v>
                </c:pt>
                <c:pt idx="169">
                  <c:v>1063.3</c:v>
                </c:pt>
                <c:pt idx="170">
                  <c:v>1063.3</c:v>
                </c:pt>
                <c:pt idx="171">
                  <c:v>1063.3</c:v>
                </c:pt>
                <c:pt idx="172">
                  <c:v>993.3</c:v>
                </c:pt>
                <c:pt idx="173">
                  <c:v>993.3</c:v>
                </c:pt>
                <c:pt idx="174">
                  <c:v>993.3</c:v>
                </c:pt>
                <c:pt idx="175">
                  <c:v>993.3</c:v>
                </c:pt>
                <c:pt idx="176">
                  <c:v>993.3</c:v>
                </c:pt>
                <c:pt idx="177">
                  <c:v>993.3</c:v>
                </c:pt>
                <c:pt idx="178">
                  <c:v>993.3</c:v>
                </c:pt>
                <c:pt idx="179">
                  <c:v>993.3</c:v>
                </c:pt>
                <c:pt idx="180">
                  <c:v>993.3</c:v>
                </c:pt>
                <c:pt idx="181">
                  <c:v>993.3</c:v>
                </c:pt>
                <c:pt idx="182">
                  <c:v>993.3</c:v>
                </c:pt>
                <c:pt idx="183">
                  <c:v>993.3</c:v>
                </c:pt>
                <c:pt idx="184">
                  <c:v>993.3</c:v>
                </c:pt>
                <c:pt idx="185">
                  <c:v>993.3</c:v>
                </c:pt>
                <c:pt idx="186">
                  <c:v>993.3</c:v>
                </c:pt>
                <c:pt idx="187">
                  <c:v>993.3</c:v>
                </c:pt>
                <c:pt idx="188">
                  <c:v>993.3</c:v>
                </c:pt>
                <c:pt idx="189">
                  <c:v>993.3</c:v>
                </c:pt>
                <c:pt idx="190">
                  <c:v>993.3</c:v>
                </c:pt>
                <c:pt idx="191">
                  <c:v>993.3</c:v>
                </c:pt>
                <c:pt idx="192">
                  <c:v>993.3</c:v>
                </c:pt>
                <c:pt idx="193">
                  <c:v>993.3</c:v>
                </c:pt>
                <c:pt idx="194">
                  <c:v>993.3</c:v>
                </c:pt>
                <c:pt idx="195">
                  <c:v>993.3</c:v>
                </c:pt>
                <c:pt idx="196">
                  <c:v>993.3</c:v>
                </c:pt>
                <c:pt idx="197">
                  <c:v>993.3</c:v>
                </c:pt>
                <c:pt idx="198">
                  <c:v>993.3</c:v>
                </c:pt>
                <c:pt idx="199">
                  <c:v>993.3</c:v>
                </c:pt>
                <c:pt idx="200">
                  <c:v>960</c:v>
                </c:pt>
                <c:pt idx="201">
                  <c:v>960</c:v>
                </c:pt>
                <c:pt idx="202">
                  <c:v>960</c:v>
                </c:pt>
                <c:pt idx="203">
                  <c:v>960</c:v>
                </c:pt>
                <c:pt idx="204">
                  <c:v>960</c:v>
                </c:pt>
                <c:pt idx="205">
                  <c:v>960</c:v>
                </c:pt>
                <c:pt idx="206">
                  <c:v>960</c:v>
                </c:pt>
                <c:pt idx="207">
                  <c:v>960</c:v>
                </c:pt>
                <c:pt idx="208">
                  <c:v>960</c:v>
                </c:pt>
                <c:pt idx="209">
                  <c:v>960</c:v>
                </c:pt>
                <c:pt idx="210">
                  <c:v>960</c:v>
                </c:pt>
                <c:pt idx="211">
                  <c:v>960</c:v>
                </c:pt>
                <c:pt idx="212">
                  <c:v>960</c:v>
                </c:pt>
                <c:pt idx="213">
                  <c:v>960</c:v>
                </c:pt>
                <c:pt idx="214">
                  <c:v>960</c:v>
                </c:pt>
                <c:pt idx="215">
                  <c:v>960</c:v>
                </c:pt>
                <c:pt idx="216">
                  <c:v>960</c:v>
                </c:pt>
                <c:pt idx="217">
                  <c:v>960</c:v>
                </c:pt>
                <c:pt idx="218">
                  <c:v>960</c:v>
                </c:pt>
                <c:pt idx="219">
                  <c:v>960</c:v>
                </c:pt>
                <c:pt idx="220">
                  <c:v>960</c:v>
                </c:pt>
                <c:pt idx="221">
                  <c:v>960</c:v>
                </c:pt>
                <c:pt idx="222">
                  <c:v>960</c:v>
                </c:pt>
                <c:pt idx="223">
                  <c:v>960</c:v>
                </c:pt>
                <c:pt idx="224">
                  <c:v>960</c:v>
                </c:pt>
                <c:pt idx="225">
                  <c:v>960</c:v>
                </c:pt>
                <c:pt idx="226">
                  <c:v>960</c:v>
                </c:pt>
                <c:pt idx="227">
                  <c:v>960</c:v>
                </c:pt>
                <c:pt idx="228">
                  <c:v>960</c:v>
                </c:pt>
                <c:pt idx="229">
                  <c:v>960</c:v>
                </c:pt>
                <c:pt idx="230">
                  <c:v>960</c:v>
                </c:pt>
                <c:pt idx="231">
                  <c:v>960</c:v>
                </c:pt>
                <c:pt idx="232">
                  <c:v>960</c:v>
                </c:pt>
                <c:pt idx="233">
                  <c:v>960</c:v>
                </c:pt>
                <c:pt idx="234">
                  <c:v>960</c:v>
                </c:pt>
                <c:pt idx="235">
                  <c:v>960</c:v>
                </c:pt>
                <c:pt idx="236">
                  <c:v>960</c:v>
                </c:pt>
                <c:pt idx="237">
                  <c:v>960</c:v>
                </c:pt>
                <c:pt idx="238">
                  <c:v>960</c:v>
                </c:pt>
                <c:pt idx="239">
                  <c:v>960</c:v>
                </c:pt>
                <c:pt idx="240">
                  <c:v>960</c:v>
                </c:pt>
                <c:pt idx="241">
                  <c:v>960</c:v>
                </c:pt>
                <c:pt idx="242">
                  <c:v>960</c:v>
                </c:pt>
                <c:pt idx="243">
                  <c:v>960</c:v>
                </c:pt>
                <c:pt idx="244">
                  <c:v>960</c:v>
                </c:pt>
              </c:numCache>
            </c:numRef>
          </c:val>
          <c:smooth val="0"/>
          <c:extLst>
            <c:ext xmlns:c16="http://schemas.microsoft.com/office/drawing/2014/chart" uri="{C3380CC4-5D6E-409C-BE32-E72D297353CC}">
              <c16:uniqueId val="{00000003-973F-4B06-AFF4-1C0A05F1B645}"/>
            </c:ext>
          </c:extLst>
        </c:ser>
        <c:ser>
          <c:idx val="4"/>
          <c:order val="4"/>
          <c:tx>
            <c:strRef>
              <c:f>Sheet1!$G$2</c:f>
              <c:strCache>
                <c:ptCount val="1"/>
                <c:pt idx="0">
                  <c:v>肥</c:v>
                </c:pt>
              </c:strCache>
            </c:strRef>
          </c:tx>
          <c:spPr>
            <a:ln w="28575" cap="rnd">
              <a:solidFill>
                <a:schemeClr val="accent5"/>
              </a:solidFill>
              <a:round/>
            </a:ln>
            <a:effectLst/>
          </c:spPr>
          <c:marker>
            <c:symbol val="none"/>
          </c:marker>
          <c:cat>
            <c:numRef>
              <c:f>Sheet1!$A$3:$A$433</c:f>
              <c:numCache>
                <c:formatCode>yyyy\-mm\-dd</c:formatCode>
                <c:ptCount val="245"/>
                <c:pt idx="0">
                  <c:v>43467</c:v>
                </c:pt>
                <c:pt idx="1">
                  <c:v>43468</c:v>
                </c:pt>
                <c:pt idx="2">
                  <c:v>43469</c:v>
                </c:pt>
                <c:pt idx="3">
                  <c:v>43472</c:v>
                </c:pt>
                <c:pt idx="4">
                  <c:v>43473</c:v>
                </c:pt>
                <c:pt idx="5">
                  <c:v>43474</c:v>
                </c:pt>
                <c:pt idx="6">
                  <c:v>43475</c:v>
                </c:pt>
                <c:pt idx="7">
                  <c:v>43476</c:v>
                </c:pt>
                <c:pt idx="8">
                  <c:v>43479</c:v>
                </c:pt>
                <c:pt idx="9">
                  <c:v>43480</c:v>
                </c:pt>
                <c:pt idx="10">
                  <c:v>43481</c:v>
                </c:pt>
                <c:pt idx="11">
                  <c:v>43482</c:v>
                </c:pt>
                <c:pt idx="12">
                  <c:v>43483</c:v>
                </c:pt>
                <c:pt idx="13">
                  <c:v>43486</c:v>
                </c:pt>
                <c:pt idx="14">
                  <c:v>43487</c:v>
                </c:pt>
                <c:pt idx="15">
                  <c:v>43488</c:v>
                </c:pt>
                <c:pt idx="16">
                  <c:v>43489</c:v>
                </c:pt>
                <c:pt idx="17">
                  <c:v>43490</c:v>
                </c:pt>
                <c:pt idx="18">
                  <c:v>43493</c:v>
                </c:pt>
                <c:pt idx="19">
                  <c:v>43494</c:v>
                </c:pt>
                <c:pt idx="20">
                  <c:v>43495</c:v>
                </c:pt>
                <c:pt idx="21">
                  <c:v>43496</c:v>
                </c:pt>
                <c:pt idx="22">
                  <c:v>43497</c:v>
                </c:pt>
                <c:pt idx="23">
                  <c:v>43498</c:v>
                </c:pt>
                <c:pt idx="24">
                  <c:v>43507</c:v>
                </c:pt>
                <c:pt idx="25">
                  <c:v>43508</c:v>
                </c:pt>
                <c:pt idx="26">
                  <c:v>43509</c:v>
                </c:pt>
                <c:pt idx="27">
                  <c:v>43510</c:v>
                </c:pt>
                <c:pt idx="28">
                  <c:v>43511</c:v>
                </c:pt>
                <c:pt idx="29">
                  <c:v>43514</c:v>
                </c:pt>
                <c:pt idx="30">
                  <c:v>43515</c:v>
                </c:pt>
                <c:pt idx="31">
                  <c:v>43516</c:v>
                </c:pt>
                <c:pt idx="32">
                  <c:v>43517</c:v>
                </c:pt>
                <c:pt idx="33">
                  <c:v>43518</c:v>
                </c:pt>
                <c:pt idx="34">
                  <c:v>43521</c:v>
                </c:pt>
                <c:pt idx="35">
                  <c:v>43522</c:v>
                </c:pt>
                <c:pt idx="36">
                  <c:v>43523</c:v>
                </c:pt>
                <c:pt idx="37">
                  <c:v>43524</c:v>
                </c:pt>
                <c:pt idx="38">
                  <c:v>43525</c:v>
                </c:pt>
                <c:pt idx="39">
                  <c:v>43528</c:v>
                </c:pt>
                <c:pt idx="40">
                  <c:v>43529</c:v>
                </c:pt>
                <c:pt idx="41">
                  <c:v>43530</c:v>
                </c:pt>
                <c:pt idx="42">
                  <c:v>43531</c:v>
                </c:pt>
                <c:pt idx="43">
                  <c:v>43532</c:v>
                </c:pt>
                <c:pt idx="44">
                  <c:v>43535</c:v>
                </c:pt>
                <c:pt idx="45">
                  <c:v>43536</c:v>
                </c:pt>
                <c:pt idx="46">
                  <c:v>43537</c:v>
                </c:pt>
                <c:pt idx="47">
                  <c:v>43538</c:v>
                </c:pt>
                <c:pt idx="48">
                  <c:v>43539</c:v>
                </c:pt>
                <c:pt idx="49">
                  <c:v>43542</c:v>
                </c:pt>
                <c:pt idx="50">
                  <c:v>43543</c:v>
                </c:pt>
                <c:pt idx="51">
                  <c:v>43544</c:v>
                </c:pt>
                <c:pt idx="52">
                  <c:v>43545</c:v>
                </c:pt>
                <c:pt idx="53">
                  <c:v>43546</c:v>
                </c:pt>
                <c:pt idx="54">
                  <c:v>43549</c:v>
                </c:pt>
                <c:pt idx="55">
                  <c:v>43550</c:v>
                </c:pt>
                <c:pt idx="56">
                  <c:v>43551</c:v>
                </c:pt>
                <c:pt idx="57">
                  <c:v>43552</c:v>
                </c:pt>
                <c:pt idx="58">
                  <c:v>43553</c:v>
                </c:pt>
                <c:pt idx="59">
                  <c:v>43556</c:v>
                </c:pt>
                <c:pt idx="60">
                  <c:v>43557</c:v>
                </c:pt>
                <c:pt idx="61">
                  <c:v>43558</c:v>
                </c:pt>
                <c:pt idx="62">
                  <c:v>43559</c:v>
                </c:pt>
                <c:pt idx="63">
                  <c:v>43563</c:v>
                </c:pt>
                <c:pt idx="64">
                  <c:v>43564</c:v>
                </c:pt>
                <c:pt idx="65">
                  <c:v>43565</c:v>
                </c:pt>
                <c:pt idx="66">
                  <c:v>43566</c:v>
                </c:pt>
                <c:pt idx="67">
                  <c:v>43567</c:v>
                </c:pt>
                <c:pt idx="68">
                  <c:v>43570</c:v>
                </c:pt>
                <c:pt idx="69">
                  <c:v>43571</c:v>
                </c:pt>
                <c:pt idx="70">
                  <c:v>43572</c:v>
                </c:pt>
                <c:pt idx="71">
                  <c:v>43573</c:v>
                </c:pt>
                <c:pt idx="72">
                  <c:v>43574</c:v>
                </c:pt>
                <c:pt idx="73">
                  <c:v>43577</c:v>
                </c:pt>
                <c:pt idx="74">
                  <c:v>43578</c:v>
                </c:pt>
                <c:pt idx="75">
                  <c:v>43579</c:v>
                </c:pt>
                <c:pt idx="76">
                  <c:v>43580</c:v>
                </c:pt>
                <c:pt idx="77">
                  <c:v>43581</c:v>
                </c:pt>
                <c:pt idx="78">
                  <c:v>43583</c:v>
                </c:pt>
                <c:pt idx="79">
                  <c:v>43584</c:v>
                </c:pt>
                <c:pt idx="80">
                  <c:v>43585</c:v>
                </c:pt>
                <c:pt idx="81">
                  <c:v>43590</c:v>
                </c:pt>
                <c:pt idx="82">
                  <c:v>43591</c:v>
                </c:pt>
                <c:pt idx="83">
                  <c:v>43592</c:v>
                </c:pt>
                <c:pt idx="84">
                  <c:v>43593</c:v>
                </c:pt>
                <c:pt idx="85">
                  <c:v>43594</c:v>
                </c:pt>
                <c:pt idx="86">
                  <c:v>43595</c:v>
                </c:pt>
                <c:pt idx="87">
                  <c:v>43598</c:v>
                </c:pt>
                <c:pt idx="88">
                  <c:v>43599</c:v>
                </c:pt>
                <c:pt idx="89">
                  <c:v>43600</c:v>
                </c:pt>
                <c:pt idx="90">
                  <c:v>43601</c:v>
                </c:pt>
                <c:pt idx="91">
                  <c:v>43602</c:v>
                </c:pt>
                <c:pt idx="92">
                  <c:v>43605</c:v>
                </c:pt>
                <c:pt idx="93">
                  <c:v>43606</c:v>
                </c:pt>
                <c:pt idx="94">
                  <c:v>43607</c:v>
                </c:pt>
                <c:pt idx="95">
                  <c:v>43608</c:v>
                </c:pt>
                <c:pt idx="96">
                  <c:v>43609</c:v>
                </c:pt>
                <c:pt idx="97">
                  <c:v>43612</c:v>
                </c:pt>
                <c:pt idx="98">
                  <c:v>43613</c:v>
                </c:pt>
                <c:pt idx="99">
                  <c:v>43614</c:v>
                </c:pt>
                <c:pt idx="100">
                  <c:v>43615</c:v>
                </c:pt>
                <c:pt idx="101">
                  <c:v>43616</c:v>
                </c:pt>
                <c:pt idx="102">
                  <c:v>43619</c:v>
                </c:pt>
                <c:pt idx="103">
                  <c:v>43620</c:v>
                </c:pt>
                <c:pt idx="104">
                  <c:v>43621</c:v>
                </c:pt>
                <c:pt idx="105">
                  <c:v>43622</c:v>
                </c:pt>
                <c:pt idx="106">
                  <c:v>43626</c:v>
                </c:pt>
                <c:pt idx="107">
                  <c:v>43627</c:v>
                </c:pt>
                <c:pt idx="108">
                  <c:v>43628</c:v>
                </c:pt>
                <c:pt idx="109">
                  <c:v>43629</c:v>
                </c:pt>
                <c:pt idx="110">
                  <c:v>43630</c:v>
                </c:pt>
                <c:pt idx="111">
                  <c:v>43633</c:v>
                </c:pt>
                <c:pt idx="112">
                  <c:v>43634</c:v>
                </c:pt>
                <c:pt idx="113">
                  <c:v>43635</c:v>
                </c:pt>
                <c:pt idx="114">
                  <c:v>43636</c:v>
                </c:pt>
                <c:pt idx="115">
                  <c:v>43637</c:v>
                </c:pt>
                <c:pt idx="116">
                  <c:v>43640</c:v>
                </c:pt>
                <c:pt idx="117">
                  <c:v>43641</c:v>
                </c:pt>
                <c:pt idx="118">
                  <c:v>43642</c:v>
                </c:pt>
                <c:pt idx="119">
                  <c:v>43643</c:v>
                </c:pt>
                <c:pt idx="120">
                  <c:v>43644</c:v>
                </c:pt>
                <c:pt idx="121">
                  <c:v>43647</c:v>
                </c:pt>
                <c:pt idx="122">
                  <c:v>43648</c:v>
                </c:pt>
                <c:pt idx="123">
                  <c:v>43649</c:v>
                </c:pt>
                <c:pt idx="124">
                  <c:v>43650</c:v>
                </c:pt>
                <c:pt idx="125">
                  <c:v>43651</c:v>
                </c:pt>
                <c:pt idx="126">
                  <c:v>43654</c:v>
                </c:pt>
                <c:pt idx="127">
                  <c:v>43655</c:v>
                </c:pt>
                <c:pt idx="128">
                  <c:v>43656</c:v>
                </c:pt>
                <c:pt idx="129">
                  <c:v>43657</c:v>
                </c:pt>
                <c:pt idx="130">
                  <c:v>43658</c:v>
                </c:pt>
                <c:pt idx="131">
                  <c:v>43661</c:v>
                </c:pt>
                <c:pt idx="132">
                  <c:v>43662</c:v>
                </c:pt>
                <c:pt idx="133">
                  <c:v>43663</c:v>
                </c:pt>
                <c:pt idx="134">
                  <c:v>43664</c:v>
                </c:pt>
                <c:pt idx="135">
                  <c:v>43665</c:v>
                </c:pt>
                <c:pt idx="136">
                  <c:v>43668</c:v>
                </c:pt>
                <c:pt idx="137">
                  <c:v>43669</c:v>
                </c:pt>
                <c:pt idx="138">
                  <c:v>43670</c:v>
                </c:pt>
                <c:pt idx="139">
                  <c:v>43671</c:v>
                </c:pt>
                <c:pt idx="140">
                  <c:v>43672</c:v>
                </c:pt>
                <c:pt idx="141">
                  <c:v>43675</c:v>
                </c:pt>
                <c:pt idx="142">
                  <c:v>43676</c:v>
                </c:pt>
                <c:pt idx="143">
                  <c:v>43677</c:v>
                </c:pt>
                <c:pt idx="144">
                  <c:v>43678</c:v>
                </c:pt>
                <c:pt idx="145">
                  <c:v>43679</c:v>
                </c:pt>
                <c:pt idx="146">
                  <c:v>43682</c:v>
                </c:pt>
                <c:pt idx="147">
                  <c:v>43683</c:v>
                </c:pt>
                <c:pt idx="148">
                  <c:v>43684</c:v>
                </c:pt>
                <c:pt idx="149">
                  <c:v>43685</c:v>
                </c:pt>
                <c:pt idx="150">
                  <c:v>43686</c:v>
                </c:pt>
                <c:pt idx="151">
                  <c:v>43689</c:v>
                </c:pt>
                <c:pt idx="152">
                  <c:v>43690</c:v>
                </c:pt>
                <c:pt idx="153">
                  <c:v>43691</c:v>
                </c:pt>
                <c:pt idx="154">
                  <c:v>43692</c:v>
                </c:pt>
                <c:pt idx="155">
                  <c:v>43693</c:v>
                </c:pt>
                <c:pt idx="156">
                  <c:v>43696</c:v>
                </c:pt>
                <c:pt idx="157">
                  <c:v>43697</c:v>
                </c:pt>
                <c:pt idx="158">
                  <c:v>43698</c:v>
                </c:pt>
                <c:pt idx="159">
                  <c:v>43699</c:v>
                </c:pt>
                <c:pt idx="160">
                  <c:v>43700</c:v>
                </c:pt>
                <c:pt idx="161">
                  <c:v>43703</c:v>
                </c:pt>
                <c:pt idx="162">
                  <c:v>43704</c:v>
                </c:pt>
                <c:pt idx="163">
                  <c:v>43705</c:v>
                </c:pt>
                <c:pt idx="164">
                  <c:v>43706</c:v>
                </c:pt>
                <c:pt idx="165">
                  <c:v>43707</c:v>
                </c:pt>
                <c:pt idx="166">
                  <c:v>43710</c:v>
                </c:pt>
                <c:pt idx="167">
                  <c:v>43711</c:v>
                </c:pt>
                <c:pt idx="168">
                  <c:v>43712</c:v>
                </c:pt>
                <c:pt idx="169">
                  <c:v>43713</c:v>
                </c:pt>
                <c:pt idx="170">
                  <c:v>43714</c:v>
                </c:pt>
                <c:pt idx="171">
                  <c:v>43717</c:v>
                </c:pt>
                <c:pt idx="172">
                  <c:v>43718</c:v>
                </c:pt>
                <c:pt idx="173">
                  <c:v>43719</c:v>
                </c:pt>
                <c:pt idx="174">
                  <c:v>43720</c:v>
                </c:pt>
                <c:pt idx="175">
                  <c:v>43724</c:v>
                </c:pt>
                <c:pt idx="176">
                  <c:v>43725</c:v>
                </c:pt>
                <c:pt idx="177">
                  <c:v>43726</c:v>
                </c:pt>
                <c:pt idx="178">
                  <c:v>43727</c:v>
                </c:pt>
                <c:pt idx="179">
                  <c:v>43728</c:v>
                </c:pt>
                <c:pt idx="180">
                  <c:v>43731</c:v>
                </c:pt>
                <c:pt idx="181">
                  <c:v>43732</c:v>
                </c:pt>
                <c:pt idx="182">
                  <c:v>43733</c:v>
                </c:pt>
                <c:pt idx="183">
                  <c:v>43734</c:v>
                </c:pt>
                <c:pt idx="184">
                  <c:v>43735</c:v>
                </c:pt>
                <c:pt idx="185">
                  <c:v>43737</c:v>
                </c:pt>
                <c:pt idx="186">
                  <c:v>43738</c:v>
                </c:pt>
                <c:pt idx="187">
                  <c:v>43746</c:v>
                </c:pt>
                <c:pt idx="188">
                  <c:v>43747</c:v>
                </c:pt>
                <c:pt idx="189">
                  <c:v>43748</c:v>
                </c:pt>
                <c:pt idx="190">
                  <c:v>43749</c:v>
                </c:pt>
                <c:pt idx="191">
                  <c:v>43750</c:v>
                </c:pt>
                <c:pt idx="192">
                  <c:v>43752</c:v>
                </c:pt>
                <c:pt idx="193">
                  <c:v>43753</c:v>
                </c:pt>
                <c:pt idx="194">
                  <c:v>43754</c:v>
                </c:pt>
                <c:pt idx="195">
                  <c:v>43755</c:v>
                </c:pt>
                <c:pt idx="196">
                  <c:v>43756</c:v>
                </c:pt>
                <c:pt idx="197">
                  <c:v>43759</c:v>
                </c:pt>
                <c:pt idx="198">
                  <c:v>43760</c:v>
                </c:pt>
                <c:pt idx="199">
                  <c:v>43761</c:v>
                </c:pt>
                <c:pt idx="200">
                  <c:v>43762</c:v>
                </c:pt>
                <c:pt idx="201">
                  <c:v>43763</c:v>
                </c:pt>
                <c:pt idx="202">
                  <c:v>43766</c:v>
                </c:pt>
                <c:pt idx="203">
                  <c:v>43767</c:v>
                </c:pt>
                <c:pt idx="204">
                  <c:v>43768</c:v>
                </c:pt>
                <c:pt idx="205">
                  <c:v>43769</c:v>
                </c:pt>
                <c:pt idx="206">
                  <c:v>43770</c:v>
                </c:pt>
                <c:pt idx="207">
                  <c:v>43773</c:v>
                </c:pt>
                <c:pt idx="208">
                  <c:v>43774</c:v>
                </c:pt>
                <c:pt idx="209">
                  <c:v>43775</c:v>
                </c:pt>
                <c:pt idx="210">
                  <c:v>43776</c:v>
                </c:pt>
                <c:pt idx="211">
                  <c:v>43777</c:v>
                </c:pt>
                <c:pt idx="212">
                  <c:v>43780</c:v>
                </c:pt>
                <c:pt idx="213">
                  <c:v>43781</c:v>
                </c:pt>
                <c:pt idx="214">
                  <c:v>43782</c:v>
                </c:pt>
                <c:pt idx="215">
                  <c:v>43783</c:v>
                </c:pt>
                <c:pt idx="216">
                  <c:v>43784</c:v>
                </c:pt>
                <c:pt idx="217">
                  <c:v>43787</c:v>
                </c:pt>
                <c:pt idx="218">
                  <c:v>43788</c:v>
                </c:pt>
                <c:pt idx="219">
                  <c:v>43789</c:v>
                </c:pt>
                <c:pt idx="220">
                  <c:v>43790</c:v>
                </c:pt>
                <c:pt idx="221">
                  <c:v>43791</c:v>
                </c:pt>
                <c:pt idx="222">
                  <c:v>43794</c:v>
                </c:pt>
                <c:pt idx="223">
                  <c:v>43795</c:v>
                </c:pt>
                <c:pt idx="224">
                  <c:v>43796</c:v>
                </c:pt>
                <c:pt idx="225">
                  <c:v>43797</c:v>
                </c:pt>
                <c:pt idx="226">
                  <c:v>43798</c:v>
                </c:pt>
                <c:pt idx="227">
                  <c:v>43801</c:v>
                </c:pt>
                <c:pt idx="228">
                  <c:v>43802</c:v>
                </c:pt>
                <c:pt idx="229">
                  <c:v>43803</c:v>
                </c:pt>
                <c:pt idx="230">
                  <c:v>43804</c:v>
                </c:pt>
                <c:pt idx="231">
                  <c:v>43805</c:v>
                </c:pt>
                <c:pt idx="232">
                  <c:v>43808</c:v>
                </c:pt>
                <c:pt idx="233">
                  <c:v>43809</c:v>
                </c:pt>
                <c:pt idx="234">
                  <c:v>43810</c:v>
                </c:pt>
                <c:pt idx="235">
                  <c:v>43811</c:v>
                </c:pt>
                <c:pt idx="236">
                  <c:v>43812</c:v>
                </c:pt>
                <c:pt idx="237">
                  <c:v>43815</c:v>
                </c:pt>
                <c:pt idx="238">
                  <c:v>43816</c:v>
                </c:pt>
                <c:pt idx="239">
                  <c:v>43817</c:v>
                </c:pt>
                <c:pt idx="240">
                  <c:v>43818</c:v>
                </c:pt>
                <c:pt idx="241">
                  <c:v>43819</c:v>
                </c:pt>
                <c:pt idx="242">
                  <c:v>43822</c:v>
                </c:pt>
                <c:pt idx="243">
                  <c:v>43823</c:v>
                </c:pt>
                <c:pt idx="244">
                  <c:v>43824</c:v>
                </c:pt>
              </c:numCache>
            </c:numRef>
          </c:cat>
          <c:val>
            <c:numRef>
              <c:f>Sheet1!$G$3:$G$433</c:f>
              <c:numCache>
                <c:formatCode>General</c:formatCode>
                <c:ptCount val="245"/>
                <c:pt idx="0">
                  <c:v>1152.5</c:v>
                </c:pt>
                <c:pt idx="1">
                  <c:v>1152.5</c:v>
                </c:pt>
                <c:pt idx="2">
                  <c:v>1152.5</c:v>
                </c:pt>
                <c:pt idx="3">
                  <c:v>1152.5</c:v>
                </c:pt>
                <c:pt idx="4">
                  <c:v>1152.5</c:v>
                </c:pt>
                <c:pt idx="5">
                  <c:v>1152.5</c:v>
                </c:pt>
                <c:pt idx="6">
                  <c:v>1152.5</c:v>
                </c:pt>
                <c:pt idx="7">
                  <c:v>1152.5</c:v>
                </c:pt>
                <c:pt idx="8">
                  <c:v>1152.5</c:v>
                </c:pt>
                <c:pt idx="9">
                  <c:v>1152.5</c:v>
                </c:pt>
                <c:pt idx="10">
                  <c:v>1152.5</c:v>
                </c:pt>
                <c:pt idx="11">
                  <c:v>1152.5</c:v>
                </c:pt>
                <c:pt idx="12">
                  <c:v>1152.5</c:v>
                </c:pt>
                <c:pt idx="13">
                  <c:v>1152.5</c:v>
                </c:pt>
                <c:pt idx="14">
                  <c:v>1152.5</c:v>
                </c:pt>
                <c:pt idx="15">
                  <c:v>1152.5</c:v>
                </c:pt>
                <c:pt idx="16">
                  <c:v>1152.5</c:v>
                </c:pt>
                <c:pt idx="17">
                  <c:v>1152.5</c:v>
                </c:pt>
                <c:pt idx="18">
                  <c:v>1152.5</c:v>
                </c:pt>
                <c:pt idx="19">
                  <c:v>1152.5</c:v>
                </c:pt>
                <c:pt idx="20">
                  <c:v>1152.5</c:v>
                </c:pt>
                <c:pt idx="21">
                  <c:v>1152.5</c:v>
                </c:pt>
                <c:pt idx="22">
                  <c:v>1152.5</c:v>
                </c:pt>
                <c:pt idx="23">
                  <c:v>1152.5</c:v>
                </c:pt>
                <c:pt idx="24">
                  <c:v>1152.5</c:v>
                </c:pt>
                <c:pt idx="25">
                  <c:v>1152.5</c:v>
                </c:pt>
                <c:pt idx="26">
                  <c:v>1152.5</c:v>
                </c:pt>
                <c:pt idx="27">
                  <c:v>1152.5</c:v>
                </c:pt>
                <c:pt idx="28">
                  <c:v>1152.5</c:v>
                </c:pt>
                <c:pt idx="29">
                  <c:v>1152.5</c:v>
                </c:pt>
                <c:pt idx="30">
                  <c:v>1152.5</c:v>
                </c:pt>
                <c:pt idx="31">
                  <c:v>1152.5</c:v>
                </c:pt>
                <c:pt idx="32">
                  <c:v>1160</c:v>
                </c:pt>
                <c:pt idx="33">
                  <c:v>1160</c:v>
                </c:pt>
                <c:pt idx="34">
                  <c:v>1160</c:v>
                </c:pt>
                <c:pt idx="35">
                  <c:v>1170</c:v>
                </c:pt>
                <c:pt idx="36">
                  <c:v>1170</c:v>
                </c:pt>
                <c:pt idx="37">
                  <c:v>1170</c:v>
                </c:pt>
                <c:pt idx="38">
                  <c:v>1170</c:v>
                </c:pt>
                <c:pt idx="39">
                  <c:v>1170</c:v>
                </c:pt>
                <c:pt idx="40">
                  <c:v>1170</c:v>
                </c:pt>
                <c:pt idx="41">
                  <c:v>1170</c:v>
                </c:pt>
                <c:pt idx="42">
                  <c:v>1170</c:v>
                </c:pt>
                <c:pt idx="43">
                  <c:v>1170</c:v>
                </c:pt>
                <c:pt idx="44">
                  <c:v>1170</c:v>
                </c:pt>
                <c:pt idx="45">
                  <c:v>1170</c:v>
                </c:pt>
                <c:pt idx="46">
                  <c:v>1170</c:v>
                </c:pt>
                <c:pt idx="47">
                  <c:v>1170</c:v>
                </c:pt>
                <c:pt idx="48">
                  <c:v>1170</c:v>
                </c:pt>
                <c:pt idx="49">
                  <c:v>1170</c:v>
                </c:pt>
                <c:pt idx="50">
                  <c:v>1170</c:v>
                </c:pt>
                <c:pt idx="51">
                  <c:v>1170</c:v>
                </c:pt>
                <c:pt idx="52">
                  <c:v>1170</c:v>
                </c:pt>
                <c:pt idx="53">
                  <c:v>1162.5</c:v>
                </c:pt>
                <c:pt idx="54">
                  <c:v>1162.5</c:v>
                </c:pt>
                <c:pt idx="55">
                  <c:v>1162.5</c:v>
                </c:pt>
                <c:pt idx="56">
                  <c:v>1162.5</c:v>
                </c:pt>
                <c:pt idx="57">
                  <c:v>1162.5</c:v>
                </c:pt>
                <c:pt idx="58">
                  <c:v>1162.5</c:v>
                </c:pt>
                <c:pt idx="59">
                  <c:v>1157.5</c:v>
                </c:pt>
                <c:pt idx="60">
                  <c:v>1150.5</c:v>
                </c:pt>
                <c:pt idx="61">
                  <c:v>1150.5</c:v>
                </c:pt>
                <c:pt idx="62">
                  <c:v>1150.5</c:v>
                </c:pt>
                <c:pt idx="63">
                  <c:v>1150.5</c:v>
                </c:pt>
                <c:pt idx="64">
                  <c:v>1150.5</c:v>
                </c:pt>
                <c:pt idx="65">
                  <c:v>1150.5</c:v>
                </c:pt>
                <c:pt idx="66">
                  <c:v>1150.5</c:v>
                </c:pt>
                <c:pt idx="67">
                  <c:v>1150.5</c:v>
                </c:pt>
                <c:pt idx="68">
                  <c:v>1150.5</c:v>
                </c:pt>
                <c:pt idx="69">
                  <c:v>1150.5</c:v>
                </c:pt>
                <c:pt idx="70">
                  <c:v>1140</c:v>
                </c:pt>
                <c:pt idx="71">
                  <c:v>1140</c:v>
                </c:pt>
                <c:pt idx="72">
                  <c:v>1140</c:v>
                </c:pt>
                <c:pt idx="73">
                  <c:v>1140</c:v>
                </c:pt>
                <c:pt idx="74">
                  <c:v>1140</c:v>
                </c:pt>
                <c:pt idx="75">
                  <c:v>1140</c:v>
                </c:pt>
                <c:pt idx="76">
                  <c:v>1140</c:v>
                </c:pt>
                <c:pt idx="77">
                  <c:v>1140</c:v>
                </c:pt>
                <c:pt idx="78">
                  <c:v>1140</c:v>
                </c:pt>
                <c:pt idx="79">
                  <c:v>1140</c:v>
                </c:pt>
                <c:pt idx="80">
                  <c:v>1140</c:v>
                </c:pt>
                <c:pt idx="81">
                  <c:v>1147.5</c:v>
                </c:pt>
                <c:pt idx="82">
                  <c:v>1147.5</c:v>
                </c:pt>
                <c:pt idx="83">
                  <c:v>1147.5</c:v>
                </c:pt>
                <c:pt idx="84">
                  <c:v>1147.5</c:v>
                </c:pt>
                <c:pt idx="85">
                  <c:v>1147.5</c:v>
                </c:pt>
                <c:pt idx="86">
                  <c:v>1147.5</c:v>
                </c:pt>
                <c:pt idx="87">
                  <c:v>1147.5</c:v>
                </c:pt>
                <c:pt idx="88">
                  <c:v>1147.5</c:v>
                </c:pt>
                <c:pt idx="89">
                  <c:v>1147.5</c:v>
                </c:pt>
                <c:pt idx="90">
                  <c:v>1147.5</c:v>
                </c:pt>
                <c:pt idx="91">
                  <c:v>1147.5</c:v>
                </c:pt>
                <c:pt idx="92">
                  <c:v>1155</c:v>
                </c:pt>
                <c:pt idx="93">
                  <c:v>1155</c:v>
                </c:pt>
                <c:pt idx="94">
                  <c:v>1155</c:v>
                </c:pt>
                <c:pt idx="95">
                  <c:v>1165</c:v>
                </c:pt>
                <c:pt idx="96">
                  <c:v>1165</c:v>
                </c:pt>
                <c:pt idx="97">
                  <c:v>1165</c:v>
                </c:pt>
                <c:pt idx="98">
                  <c:v>1165</c:v>
                </c:pt>
                <c:pt idx="99">
                  <c:v>1165</c:v>
                </c:pt>
                <c:pt idx="100">
                  <c:v>1165</c:v>
                </c:pt>
                <c:pt idx="101">
                  <c:v>1165</c:v>
                </c:pt>
                <c:pt idx="102">
                  <c:v>1165</c:v>
                </c:pt>
                <c:pt idx="103">
                  <c:v>1165</c:v>
                </c:pt>
                <c:pt idx="104">
                  <c:v>1165</c:v>
                </c:pt>
                <c:pt idx="105">
                  <c:v>1165</c:v>
                </c:pt>
                <c:pt idx="106">
                  <c:v>1165</c:v>
                </c:pt>
                <c:pt idx="107">
                  <c:v>1165</c:v>
                </c:pt>
                <c:pt idx="108">
                  <c:v>1165</c:v>
                </c:pt>
                <c:pt idx="109">
                  <c:v>1165</c:v>
                </c:pt>
                <c:pt idx="110">
                  <c:v>1165</c:v>
                </c:pt>
                <c:pt idx="111">
                  <c:v>1165</c:v>
                </c:pt>
                <c:pt idx="112">
                  <c:v>1165</c:v>
                </c:pt>
                <c:pt idx="113">
                  <c:v>1165</c:v>
                </c:pt>
                <c:pt idx="114">
                  <c:v>1165</c:v>
                </c:pt>
                <c:pt idx="115">
                  <c:v>1165</c:v>
                </c:pt>
                <c:pt idx="116">
                  <c:v>1165</c:v>
                </c:pt>
                <c:pt idx="117">
                  <c:v>1165</c:v>
                </c:pt>
                <c:pt idx="118">
                  <c:v>1165</c:v>
                </c:pt>
                <c:pt idx="119">
                  <c:v>1165</c:v>
                </c:pt>
                <c:pt idx="120">
                  <c:v>1165</c:v>
                </c:pt>
                <c:pt idx="121">
                  <c:v>1165</c:v>
                </c:pt>
                <c:pt idx="122">
                  <c:v>1165</c:v>
                </c:pt>
                <c:pt idx="123">
                  <c:v>1165</c:v>
                </c:pt>
                <c:pt idx="124">
                  <c:v>1165</c:v>
                </c:pt>
                <c:pt idx="125">
                  <c:v>1165</c:v>
                </c:pt>
                <c:pt idx="126">
                  <c:v>1165</c:v>
                </c:pt>
                <c:pt idx="127">
                  <c:v>1165</c:v>
                </c:pt>
                <c:pt idx="128">
                  <c:v>1165</c:v>
                </c:pt>
                <c:pt idx="129">
                  <c:v>1165</c:v>
                </c:pt>
                <c:pt idx="130">
                  <c:v>1165</c:v>
                </c:pt>
                <c:pt idx="131">
                  <c:v>1165</c:v>
                </c:pt>
                <c:pt idx="132">
                  <c:v>1165</c:v>
                </c:pt>
                <c:pt idx="133">
                  <c:v>1165</c:v>
                </c:pt>
                <c:pt idx="134">
                  <c:v>1165</c:v>
                </c:pt>
                <c:pt idx="135">
                  <c:v>1165</c:v>
                </c:pt>
                <c:pt idx="136">
                  <c:v>1165</c:v>
                </c:pt>
                <c:pt idx="137">
                  <c:v>1165</c:v>
                </c:pt>
                <c:pt idx="138">
                  <c:v>1165</c:v>
                </c:pt>
                <c:pt idx="139">
                  <c:v>1165</c:v>
                </c:pt>
                <c:pt idx="140">
                  <c:v>1165</c:v>
                </c:pt>
                <c:pt idx="141">
                  <c:v>1165</c:v>
                </c:pt>
                <c:pt idx="142">
                  <c:v>1165</c:v>
                </c:pt>
                <c:pt idx="143">
                  <c:v>1165</c:v>
                </c:pt>
                <c:pt idx="144">
                  <c:v>1165</c:v>
                </c:pt>
                <c:pt idx="145">
                  <c:v>1165</c:v>
                </c:pt>
                <c:pt idx="146">
                  <c:v>1137.5</c:v>
                </c:pt>
                <c:pt idx="147">
                  <c:v>1137.5</c:v>
                </c:pt>
                <c:pt idx="148">
                  <c:v>1137.5</c:v>
                </c:pt>
                <c:pt idx="149">
                  <c:v>1137.5</c:v>
                </c:pt>
                <c:pt idx="150">
                  <c:v>1137.5</c:v>
                </c:pt>
                <c:pt idx="151">
                  <c:v>1137.5</c:v>
                </c:pt>
                <c:pt idx="152">
                  <c:v>1137.5</c:v>
                </c:pt>
                <c:pt idx="153">
                  <c:v>1137.5</c:v>
                </c:pt>
                <c:pt idx="154">
                  <c:v>1137.5</c:v>
                </c:pt>
                <c:pt idx="155">
                  <c:v>1137.5</c:v>
                </c:pt>
                <c:pt idx="156">
                  <c:v>1137.5</c:v>
                </c:pt>
                <c:pt idx="157">
                  <c:v>1137.5</c:v>
                </c:pt>
                <c:pt idx="158">
                  <c:v>1137.5</c:v>
                </c:pt>
                <c:pt idx="159">
                  <c:v>1137.5</c:v>
                </c:pt>
                <c:pt idx="160">
                  <c:v>1137.5</c:v>
                </c:pt>
                <c:pt idx="161">
                  <c:v>1137.5</c:v>
                </c:pt>
                <c:pt idx="162">
                  <c:v>1137.5</c:v>
                </c:pt>
                <c:pt idx="163">
                  <c:v>1137.5</c:v>
                </c:pt>
                <c:pt idx="164">
                  <c:v>1137.5</c:v>
                </c:pt>
                <c:pt idx="165">
                  <c:v>1137.5</c:v>
                </c:pt>
                <c:pt idx="166">
                  <c:v>1122.5</c:v>
                </c:pt>
                <c:pt idx="167">
                  <c:v>1122.5</c:v>
                </c:pt>
                <c:pt idx="168">
                  <c:v>1122.5</c:v>
                </c:pt>
                <c:pt idx="169">
                  <c:v>1122.5</c:v>
                </c:pt>
                <c:pt idx="170">
                  <c:v>1102.5</c:v>
                </c:pt>
                <c:pt idx="171">
                  <c:v>1102.5</c:v>
                </c:pt>
                <c:pt idx="172">
                  <c:v>1102.5</c:v>
                </c:pt>
                <c:pt idx="173">
                  <c:v>1102.5</c:v>
                </c:pt>
                <c:pt idx="174">
                  <c:v>1102.5</c:v>
                </c:pt>
                <c:pt idx="175">
                  <c:v>1102.5</c:v>
                </c:pt>
                <c:pt idx="176">
                  <c:v>1102.5</c:v>
                </c:pt>
                <c:pt idx="177">
                  <c:v>1102.5</c:v>
                </c:pt>
                <c:pt idx="178">
                  <c:v>1102.5</c:v>
                </c:pt>
                <c:pt idx="179">
                  <c:v>1102.5</c:v>
                </c:pt>
                <c:pt idx="180">
                  <c:v>1102.5</c:v>
                </c:pt>
                <c:pt idx="181">
                  <c:v>1102.5</c:v>
                </c:pt>
                <c:pt idx="182">
                  <c:v>1102.5</c:v>
                </c:pt>
                <c:pt idx="183">
                  <c:v>1102.5</c:v>
                </c:pt>
                <c:pt idx="184">
                  <c:v>1102.5</c:v>
                </c:pt>
                <c:pt idx="185">
                  <c:v>1102.5</c:v>
                </c:pt>
                <c:pt idx="186">
                  <c:v>1102.5</c:v>
                </c:pt>
                <c:pt idx="187">
                  <c:v>1102.5</c:v>
                </c:pt>
                <c:pt idx="188">
                  <c:v>1102.5</c:v>
                </c:pt>
                <c:pt idx="189">
                  <c:v>1102.5</c:v>
                </c:pt>
                <c:pt idx="190">
                  <c:v>1102.5</c:v>
                </c:pt>
                <c:pt idx="191">
                  <c:v>1102.5</c:v>
                </c:pt>
                <c:pt idx="192">
                  <c:v>1102.5</c:v>
                </c:pt>
                <c:pt idx="193">
                  <c:v>1102.5</c:v>
                </c:pt>
                <c:pt idx="194">
                  <c:v>1102.5</c:v>
                </c:pt>
                <c:pt idx="195">
                  <c:v>1102.5</c:v>
                </c:pt>
                <c:pt idx="196">
                  <c:v>1102.5</c:v>
                </c:pt>
                <c:pt idx="197">
                  <c:v>1102.5</c:v>
                </c:pt>
                <c:pt idx="198">
                  <c:v>1102.5</c:v>
                </c:pt>
                <c:pt idx="199">
                  <c:v>1102.5</c:v>
                </c:pt>
                <c:pt idx="200">
                  <c:v>1102.5</c:v>
                </c:pt>
                <c:pt idx="201">
                  <c:v>1102.5</c:v>
                </c:pt>
                <c:pt idx="202">
                  <c:v>1102.5</c:v>
                </c:pt>
                <c:pt idx="203">
                  <c:v>1102.5</c:v>
                </c:pt>
                <c:pt idx="204">
                  <c:v>1102.5</c:v>
                </c:pt>
                <c:pt idx="205">
                  <c:v>1102.5</c:v>
                </c:pt>
                <c:pt idx="206">
                  <c:v>1102.5</c:v>
                </c:pt>
                <c:pt idx="207">
                  <c:v>1097.5</c:v>
                </c:pt>
                <c:pt idx="208">
                  <c:v>1097.5</c:v>
                </c:pt>
                <c:pt idx="209">
                  <c:v>1097.5</c:v>
                </c:pt>
                <c:pt idx="210">
                  <c:v>1097.5</c:v>
                </c:pt>
                <c:pt idx="211">
                  <c:v>1097.5</c:v>
                </c:pt>
                <c:pt idx="212">
                  <c:v>1097.5</c:v>
                </c:pt>
                <c:pt idx="213">
                  <c:v>1097.5</c:v>
                </c:pt>
                <c:pt idx="214">
                  <c:v>1097.5</c:v>
                </c:pt>
                <c:pt idx="215">
                  <c:v>1097.5</c:v>
                </c:pt>
                <c:pt idx="216">
                  <c:v>1097.5</c:v>
                </c:pt>
                <c:pt idx="217">
                  <c:v>1097.5</c:v>
                </c:pt>
                <c:pt idx="218">
                  <c:v>1097.5</c:v>
                </c:pt>
                <c:pt idx="219">
                  <c:v>1097.5</c:v>
                </c:pt>
                <c:pt idx="220">
                  <c:v>1097.5</c:v>
                </c:pt>
                <c:pt idx="221">
                  <c:v>1097.5</c:v>
                </c:pt>
                <c:pt idx="222">
                  <c:v>1097.5</c:v>
                </c:pt>
                <c:pt idx="223">
                  <c:v>1097.5</c:v>
                </c:pt>
                <c:pt idx="224">
                  <c:v>1097.5</c:v>
                </c:pt>
                <c:pt idx="225">
                  <c:v>1097.5</c:v>
                </c:pt>
                <c:pt idx="226">
                  <c:v>1097.5</c:v>
                </c:pt>
                <c:pt idx="227">
                  <c:v>1097.5</c:v>
                </c:pt>
                <c:pt idx="228">
                  <c:v>1097.5</c:v>
                </c:pt>
                <c:pt idx="229">
                  <c:v>1097.5</c:v>
                </c:pt>
                <c:pt idx="230">
                  <c:v>1097.5</c:v>
                </c:pt>
                <c:pt idx="231">
                  <c:v>1097.5</c:v>
                </c:pt>
                <c:pt idx="232">
                  <c:v>1097.5</c:v>
                </c:pt>
                <c:pt idx="233">
                  <c:v>1097.5</c:v>
                </c:pt>
                <c:pt idx="234">
                  <c:v>1097.5</c:v>
                </c:pt>
                <c:pt idx="235">
                  <c:v>1097.5</c:v>
                </c:pt>
                <c:pt idx="236">
                  <c:v>1097.5</c:v>
                </c:pt>
                <c:pt idx="237">
                  <c:v>1097.5</c:v>
                </c:pt>
                <c:pt idx="238">
                  <c:v>1097.5</c:v>
                </c:pt>
                <c:pt idx="239">
                  <c:v>1097.5</c:v>
                </c:pt>
                <c:pt idx="240">
                  <c:v>1097.5</c:v>
                </c:pt>
                <c:pt idx="241">
                  <c:v>1097.5</c:v>
                </c:pt>
                <c:pt idx="242">
                  <c:v>1097.5</c:v>
                </c:pt>
                <c:pt idx="243">
                  <c:v>1097.5</c:v>
                </c:pt>
                <c:pt idx="244">
                  <c:v>1097.5</c:v>
                </c:pt>
              </c:numCache>
            </c:numRef>
          </c:val>
          <c:smooth val="0"/>
          <c:extLst>
            <c:ext xmlns:c16="http://schemas.microsoft.com/office/drawing/2014/chart" uri="{C3380CC4-5D6E-409C-BE32-E72D297353CC}">
              <c16:uniqueId val="{00000004-973F-4B06-AFF4-1C0A05F1B645}"/>
            </c:ext>
          </c:extLst>
        </c:ser>
        <c:ser>
          <c:idx val="5"/>
          <c:order val="5"/>
          <c:tx>
            <c:strRef>
              <c:f>Sheet1!$F$2</c:f>
              <c:strCache>
                <c:ptCount val="1"/>
                <c:pt idx="0">
                  <c:v>1／3焦</c:v>
                </c:pt>
              </c:strCache>
            </c:strRef>
          </c:tx>
          <c:spPr>
            <a:ln w="28575" cap="rnd">
              <a:solidFill>
                <a:schemeClr val="accent6"/>
              </a:solidFill>
              <a:round/>
            </a:ln>
            <a:effectLst/>
          </c:spPr>
          <c:marker>
            <c:symbol val="none"/>
          </c:marker>
          <c:cat>
            <c:numRef>
              <c:f>Sheet1!$A$3:$A$433</c:f>
              <c:numCache>
                <c:formatCode>yyyy\-mm\-dd</c:formatCode>
                <c:ptCount val="245"/>
                <c:pt idx="0">
                  <c:v>43467</c:v>
                </c:pt>
                <c:pt idx="1">
                  <c:v>43468</c:v>
                </c:pt>
                <c:pt idx="2">
                  <c:v>43469</c:v>
                </c:pt>
                <c:pt idx="3">
                  <c:v>43472</c:v>
                </c:pt>
                <c:pt idx="4">
                  <c:v>43473</c:v>
                </c:pt>
                <c:pt idx="5">
                  <c:v>43474</c:v>
                </c:pt>
                <c:pt idx="6">
                  <c:v>43475</c:v>
                </c:pt>
                <c:pt idx="7">
                  <c:v>43476</c:v>
                </c:pt>
                <c:pt idx="8">
                  <c:v>43479</c:v>
                </c:pt>
                <c:pt idx="9">
                  <c:v>43480</c:v>
                </c:pt>
                <c:pt idx="10">
                  <c:v>43481</c:v>
                </c:pt>
                <c:pt idx="11">
                  <c:v>43482</c:v>
                </c:pt>
                <c:pt idx="12">
                  <c:v>43483</c:v>
                </c:pt>
                <c:pt idx="13">
                  <c:v>43486</c:v>
                </c:pt>
                <c:pt idx="14">
                  <c:v>43487</c:v>
                </c:pt>
                <c:pt idx="15">
                  <c:v>43488</c:v>
                </c:pt>
                <c:pt idx="16">
                  <c:v>43489</c:v>
                </c:pt>
                <c:pt idx="17">
                  <c:v>43490</c:v>
                </c:pt>
                <c:pt idx="18">
                  <c:v>43493</c:v>
                </c:pt>
                <c:pt idx="19">
                  <c:v>43494</c:v>
                </c:pt>
                <c:pt idx="20">
                  <c:v>43495</c:v>
                </c:pt>
                <c:pt idx="21">
                  <c:v>43496</c:v>
                </c:pt>
                <c:pt idx="22">
                  <c:v>43497</c:v>
                </c:pt>
                <c:pt idx="23">
                  <c:v>43498</c:v>
                </c:pt>
                <c:pt idx="24">
                  <c:v>43507</c:v>
                </c:pt>
                <c:pt idx="25">
                  <c:v>43508</c:v>
                </c:pt>
                <c:pt idx="26">
                  <c:v>43509</c:v>
                </c:pt>
                <c:pt idx="27">
                  <c:v>43510</c:v>
                </c:pt>
                <c:pt idx="28">
                  <c:v>43511</c:v>
                </c:pt>
                <c:pt idx="29">
                  <c:v>43514</c:v>
                </c:pt>
                <c:pt idx="30">
                  <c:v>43515</c:v>
                </c:pt>
                <c:pt idx="31">
                  <c:v>43516</c:v>
                </c:pt>
                <c:pt idx="32">
                  <c:v>43517</c:v>
                </c:pt>
                <c:pt idx="33">
                  <c:v>43518</c:v>
                </c:pt>
                <c:pt idx="34">
                  <c:v>43521</c:v>
                </c:pt>
                <c:pt idx="35">
                  <c:v>43522</c:v>
                </c:pt>
                <c:pt idx="36">
                  <c:v>43523</c:v>
                </c:pt>
                <c:pt idx="37">
                  <c:v>43524</c:v>
                </c:pt>
                <c:pt idx="38">
                  <c:v>43525</c:v>
                </c:pt>
                <c:pt idx="39">
                  <c:v>43528</c:v>
                </c:pt>
                <c:pt idx="40">
                  <c:v>43529</c:v>
                </c:pt>
                <c:pt idx="41">
                  <c:v>43530</c:v>
                </c:pt>
                <c:pt idx="42">
                  <c:v>43531</c:v>
                </c:pt>
                <c:pt idx="43">
                  <c:v>43532</c:v>
                </c:pt>
                <c:pt idx="44">
                  <c:v>43535</c:v>
                </c:pt>
                <c:pt idx="45">
                  <c:v>43536</c:v>
                </c:pt>
                <c:pt idx="46">
                  <c:v>43537</c:v>
                </c:pt>
                <c:pt idx="47">
                  <c:v>43538</c:v>
                </c:pt>
                <c:pt idx="48">
                  <c:v>43539</c:v>
                </c:pt>
                <c:pt idx="49">
                  <c:v>43542</c:v>
                </c:pt>
                <c:pt idx="50">
                  <c:v>43543</c:v>
                </c:pt>
                <c:pt idx="51">
                  <c:v>43544</c:v>
                </c:pt>
                <c:pt idx="52">
                  <c:v>43545</c:v>
                </c:pt>
                <c:pt idx="53">
                  <c:v>43546</c:v>
                </c:pt>
                <c:pt idx="54">
                  <c:v>43549</c:v>
                </c:pt>
                <c:pt idx="55">
                  <c:v>43550</c:v>
                </c:pt>
                <c:pt idx="56">
                  <c:v>43551</c:v>
                </c:pt>
                <c:pt idx="57">
                  <c:v>43552</c:v>
                </c:pt>
                <c:pt idx="58">
                  <c:v>43553</c:v>
                </c:pt>
                <c:pt idx="59">
                  <c:v>43556</c:v>
                </c:pt>
                <c:pt idx="60">
                  <c:v>43557</c:v>
                </c:pt>
                <c:pt idx="61">
                  <c:v>43558</c:v>
                </c:pt>
                <c:pt idx="62">
                  <c:v>43559</c:v>
                </c:pt>
                <c:pt idx="63">
                  <c:v>43563</c:v>
                </c:pt>
                <c:pt idx="64">
                  <c:v>43564</c:v>
                </c:pt>
                <c:pt idx="65">
                  <c:v>43565</c:v>
                </c:pt>
                <c:pt idx="66">
                  <c:v>43566</c:v>
                </c:pt>
                <c:pt idx="67">
                  <c:v>43567</c:v>
                </c:pt>
                <c:pt idx="68">
                  <c:v>43570</c:v>
                </c:pt>
                <c:pt idx="69">
                  <c:v>43571</c:v>
                </c:pt>
                <c:pt idx="70">
                  <c:v>43572</c:v>
                </c:pt>
                <c:pt idx="71">
                  <c:v>43573</c:v>
                </c:pt>
                <c:pt idx="72">
                  <c:v>43574</c:v>
                </c:pt>
                <c:pt idx="73">
                  <c:v>43577</c:v>
                </c:pt>
                <c:pt idx="74">
                  <c:v>43578</c:v>
                </c:pt>
                <c:pt idx="75">
                  <c:v>43579</c:v>
                </c:pt>
                <c:pt idx="76">
                  <c:v>43580</c:v>
                </c:pt>
                <c:pt idx="77">
                  <c:v>43581</c:v>
                </c:pt>
                <c:pt idx="78">
                  <c:v>43583</c:v>
                </c:pt>
                <c:pt idx="79">
                  <c:v>43584</c:v>
                </c:pt>
                <c:pt idx="80">
                  <c:v>43585</c:v>
                </c:pt>
                <c:pt idx="81">
                  <c:v>43590</c:v>
                </c:pt>
                <c:pt idx="82">
                  <c:v>43591</c:v>
                </c:pt>
                <c:pt idx="83">
                  <c:v>43592</c:v>
                </c:pt>
                <c:pt idx="84">
                  <c:v>43593</c:v>
                </c:pt>
                <c:pt idx="85">
                  <c:v>43594</c:v>
                </c:pt>
                <c:pt idx="86">
                  <c:v>43595</c:v>
                </c:pt>
                <c:pt idx="87">
                  <c:v>43598</c:v>
                </c:pt>
                <c:pt idx="88">
                  <c:v>43599</c:v>
                </c:pt>
                <c:pt idx="89">
                  <c:v>43600</c:v>
                </c:pt>
                <c:pt idx="90">
                  <c:v>43601</c:v>
                </c:pt>
                <c:pt idx="91">
                  <c:v>43602</c:v>
                </c:pt>
                <c:pt idx="92">
                  <c:v>43605</c:v>
                </c:pt>
                <c:pt idx="93">
                  <c:v>43606</c:v>
                </c:pt>
                <c:pt idx="94">
                  <c:v>43607</c:v>
                </c:pt>
                <c:pt idx="95">
                  <c:v>43608</c:v>
                </c:pt>
                <c:pt idx="96">
                  <c:v>43609</c:v>
                </c:pt>
                <c:pt idx="97">
                  <c:v>43612</c:v>
                </c:pt>
                <c:pt idx="98">
                  <c:v>43613</c:v>
                </c:pt>
                <c:pt idx="99">
                  <c:v>43614</c:v>
                </c:pt>
                <c:pt idx="100">
                  <c:v>43615</c:v>
                </c:pt>
                <c:pt idx="101">
                  <c:v>43616</c:v>
                </c:pt>
                <c:pt idx="102">
                  <c:v>43619</c:v>
                </c:pt>
                <c:pt idx="103">
                  <c:v>43620</c:v>
                </c:pt>
                <c:pt idx="104">
                  <c:v>43621</c:v>
                </c:pt>
                <c:pt idx="105">
                  <c:v>43622</c:v>
                </c:pt>
                <c:pt idx="106">
                  <c:v>43626</c:v>
                </c:pt>
                <c:pt idx="107">
                  <c:v>43627</c:v>
                </c:pt>
                <c:pt idx="108">
                  <c:v>43628</c:v>
                </c:pt>
                <c:pt idx="109">
                  <c:v>43629</c:v>
                </c:pt>
                <c:pt idx="110">
                  <c:v>43630</c:v>
                </c:pt>
                <c:pt idx="111">
                  <c:v>43633</c:v>
                </c:pt>
                <c:pt idx="112">
                  <c:v>43634</c:v>
                </c:pt>
                <c:pt idx="113">
                  <c:v>43635</c:v>
                </c:pt>
                <c:pt idx="114">
                  <c:v>43636</c:v>
                </c:pt>
                <c:pt idx="115">
                  <c:v>43637</c:v>
                </c:pt>
                <c:pt idx="116">
                  <c:v>43640</c:v>
                </c:pt>
                <c:pt idx="117">
                  <c:v>43641</c:v>
                </c:pt>
                <c:pt idx="118">
                  <c:v>43642</c:v>
                </c:pt>
                <c:pt idx="119">
                  <c:v>43643</c:v>
                </c:pt>
                <c:pt idx="120">
                  <c:v>43644</c:v>
                </c:pt>
                <c:pt idx="121">
                  <c:v>43647</c:v>
                </c:pt>
                <c:pt idx="122">
                  <c:v>43648</c:v>
                </c:pt>
                <c:pt idx="123">
                  <c:v>43649</c:v>
                </c:pt>
                <c:pt idx="124">
                  <c:v>43650</c:v>
                </c:pt>
                <c:pt idx="125">
                  <c:v>43651</c:v>
                </c:pt>
                <c:pt idx="126">
                  <c:v>43654</c:v>
                </c:pt>
                <c:pt idx="127">
                  <c:v>43655</c:v>
                </c:pt>
                <c:pt idx="128">
                  <c:v>43656</c:v>
                </c:pt>
                <c:pt idx="129">
                  <c:v>43657</c:v>
                </c:pt>
                <c:pt idx="130">
                  <c:v>43658</c:v>
                </c:pt>
                <c:pt idx="131">
                  <c:v>43661</c:v>
                </c:pt>
                <c:pt idx="132">
                  <c:v>43662</c:v>
                </c:pt>
                <c:pt idx="133">
                  <c:v>43663</c:v>
                </c:pt>
                <c:pt idx="134">
                  <c:v>43664</c:v>
                </c:pt>
                <c:pt idx="135">
                  <c:v>43665</c:v>
                </c:pt>
                <c:pt idx="136">
                  <c:v>43668</c:v>
                </c:pt>
                <c:pt idx="137">
                  <c:v>43669</c:v>
                </c:pt>
                <c:pt idx="138">
                  <c:v>43670</c:v>
                </c:pt>
                <c:pt idx="139">
                  <c:v>43671</c:v>
                </c:pt>
                <c:pt idx="140">
                  <c:v>43672</c:v>
                </c:pt>
                <c:pt idx="141">
                  <c:v>43675</c:v>
                </c:pt>
                <c:pt idx="142">
                  <c:v>43676</c:v>
                </c:pt>
                <c:pt idx="143">
                  <c:v>43677</c:v>
                </c:pt>
                <c:pt idx="144">
                  <c:v>43678</c:v>
                </c:pt>
                <c:pt idx="145">
                  <c:v>43679</c:v>
                </c:pt>
                <c:pt idx="146">
                  <c:v>43682</c:v>
                </c:pt>
                <c:pt idx="147">
                  <c:v>43683</c:v>
                </c:pt>
                <c:pt idx="148">
                  <c:v>43684</c:v>
                </c:pt>
                <c:pt idx="149">
                  <c:v>43685</c:v>
                </c:pt>
                <c:pt idx="150">
                  <c:v>43686</c:v>
                </c:pt>
                <c:pt idx="151">
                  <c:v>43689</c:v>
                </c:pt>
                <c:pt idx="152">
                  <c:v>43690</c:v>
                </c:pt>
                <c:pt idx="153">
                  <c:v>43691</c:v>
                </c:pt>
                <c:pt idx="154">
                  <c:v>43692</c:v>
                </c:pt>
                <c:pt idx="155">
                  <c:v>43693</c:v>
                </c:pt>
                <c:pt idx="156">
                  <c:v>43696</c:v>
                </c:pt>
                <c:pt idx="157">
                  <c:v>43697</c:v>
                </c:pt>
                <c:pt idx="158">
                  <c:v>43698</c:v>
                </c:pt>
                <c:pt idx="159">
                  <c:v>43699</c:v>
                </c:pt>
                <c:pt idx="160">
                  <c:v>43700</c:v>
                </c:pt>
                <c:pt idx="161">
                  <c:v>43703</c:v>
                </c:pt>
                <c:pt idx="162">
                  <c:v>43704</c:v>
                </c:pt>
                <c:pt idx="163">
                  <c:v>43705</c:v>
                </c:pt>
                <c:pt idx="164">
                  <c:v>43706</c:v>
                </c:pt>
                <c:pt idx="165">
                  <c:v>43707</c:v>
                </c:pt>
                <c:pt idx="166">
                  <c:v>43710</c:v>
                </c:pt>
                <c:pt idx="167">
                  <c:v>43711</c:v>
                </c:pt>
                <c:pt idx="168">
                  <c:v>43712</c:v>
                </c:pt>
                <c:pt idx="169">
                  <c:v>43713</c:v>
                </c:pt>
                <c:pt idx="170">
                  <c:v>43714</c:v>
                </c:pt>
                <c:pt idx="171">
                  <c:v>43717</c:v>
                </c:pt>
                <c:pt idx="172">
                  <c:v>43718</c:v>
                </c:pt>
                <c:pt idx="173">
                  <c:v>43719</c:v>
                </c:pt>
                <c:pt idx="174">
                  <c:v>43720</c:v>
                </c:pt>
                <c:pt idx="175">
                  <c:v>43724</c:v>
                </c:pt>
                <c:pt idx="176">
                  <c:v>43725</c:v>
                </c:pt>
                <c:pt idx="177">
                  <c:v>43726</c:v>
                </c:pt>
                <c:pt idx="178">
                  <c:v>43727</c:v>
                </c:pt>
                <c:pt idx="179">
                  <c:v>43728</c:v>
                </c:pt>
                <c:pt idx="180">
                  <c:v>43731</c:v>
                </c:pt>
                <c:pt idx="181">
                  <c:v>43732</c:v>
                </c:pt>
                <c:pt idx="182">
                  <c:v>43733</c:v>
                </c:pt>
                <c:pt idx="183">
                  <c:v>43734</c:v>
                </c:pt>
                <c:pt idx="184">
                  <c:v>43735</c:v>
                </c:pt>
                <c:pt idx="185">
                  <c:v>43737</c:v>
                </c:pt>
                <c:pt idx="186">
                  <c:v>43738</c:v>
                </c:pt>
                <c:pt idx="187">
                  <c:v>43746</c:v>
                </c:pt>
                <c:pt idx="188">
                  <c:v>43747</c:v>
                </c:pt>
                <c:pt idx="189">
                  <c:v>43748</c:v>
                </c:pt>
                <c:pt idx="190">
                  <c:v>43749</c:v>
                </c:pt>
                <c:pt idx="191">
                  <c:v>43750</c:v>
                </c:pt>
                <c:pt idx="192">
                  <c:v>43752</c:v>
                </c:pt>
                <c:pt idx="193">
                  <c:v>43753</c:v>
                </c:pt>
                <c:pt idx="194">
                  <c:v>43754</c:v>
                </c:pt>
                <c:pt idx="195">
                  <c:v>43755</c:v>
                </c:pt>
                <c:pt idx="196">
                  <c:v>43756</c:v>
                </c:pt>
                <c:pt idx="197">
                  <c:v>43759</c:v>
                </c:pt>
                <c:pt idx="198">
                  <c:v>43760</c:v>
                </c:pt>
                <c:pt idx="199">
                  <c:v>43761</c:v>
                </c:pt>
                <c:pt idx="200">
                  <c:v>43762</c:v>
                </c:pt>
                <c:pt idx="201">
                  <c:v>43763</c:v>
                </c:pt>
                <c:pt idx="202">
                  <c:v>43766</c:v>
                </c:pt>
                <c:pt idx="203">
                  <c:v>43767</c:v>
                </c:pt>
                <c:pt idx="204">
                  <c:v>43768</c:v>
                </c:pt>
                <c:pt idx="205">
                  <c:v>43769</c:v>
                </c:pt>
                <c:pt idx="206">
                  <c:v>43770</c:v>
                </c:pt>
                <c:pt idx="207">
                  <c:v>43773</c:v>
                </c:pt>
                <c:pt idx="208">
                  <c:v>43774</c:v>
                </c:pt>
                <c:pt idx="209">
                  <c:v>43775</c:v>
                </c:pt>
                <c:pt idx="210">
                  <c:v>43776</c:v>
                </c:pt>
                <c:pt idx="211">
                  <c:v>43777</c:v>
                </c:pt>
                <c:pt idx="212">
                  <c:v>43780</c:v>
                </c:pt>
                <c:pt idx="213">
                  <c:v>43781</c:v>
                </c:pt>
                <c:pt idx="214">
                  <c:v>43782</c:v>
                </c:pt>
                <c:pt idx="215">
                  <c:v>43783</c:v>
                </c:pt>
                <c:pt idx="216">
                  <c:v>43784</c:v>
                </c:pt>
                <c:pt idx="217">
                  <c:v>43787</c:v>
                </c:pt>
                <c:pt idx="218">
                  <c:v>43788</c:v>
                </c:pt>
                <c:pt idx="219">
                  <c:v>43789</c:v>
                </c:pt>
                <c:pt idx="220">
                  <c:v>43790</c:v>
                </c:pt>
                <c:pt idx="221">
                  <c:v>43791</c:v>
                </c:pt>
                <c:pt idx="222">
                  <c:v>43794</c:v>
                </c:pt>
                <c:pt idx="223">
                  <c:v>43795</c:v>
                </c:pt>
                <c:pt idx="224">
                  <c:v>43796</c:v>
                </c:pt>
                <c:pt idx="225">
                  <c:v>43797</c:v>
                </c:pt>
                <c:pt idx="226">
                  <c:v>43798</c:v>
                </c:pt>
                <c:pt idx="227">
                  <c:v>43801</c:v>
                </c:pt>
                <c:pt idx="228">
                  <c:v>43802</c:v>
                </c:pt>
                <c:pt idx="229">
                  <c:v>43803</c:v>
                </c:pt>
                <c:pt idx="230">
                  <c:v>43804</c:v>
                </c:pt>
                <c:pt idx="231">
                  <c:v>43805</c:v>
                </c:pt>
                <c:pt idx="232">
                  <c:v>43808</c:v>
                </c:pt>
                <c:pt idx="233">
                  <c:v>43809</c:v>
                </c:pt>
                <c:pt idx="234">
                  <c:v>43810</c:v>
                </c:pt>
                <c:pt idx="235">
                  <c:v>43811</c:v>
                </c:pt>
                <c:pt idx="236">
                  <c:v>43812</c:v>
                </c:pt>
                <c:pt idx="237">
                  <c:v>43815</c:v>
                </c:pt>
                <c:pt idx="238">
                  <c:v>43816</c:v>
                </c:pt>
                <c:pt idx="239">
                  <c:v>43817</c:v>
                </c:pt>
                <c:pt idx="240">
                  <c:v>43818</c:v>
                </c:pt>
                <c:pt idx="241">
                  <c:v>43819</c:v>
                </c:pt>
                <c:pt idx="242">
                  <c:v>43822</c:v>
                </c:pt>
                <c:pt idx="243">
                  <c:v>43823</c:v>
                </c:pt>
                <c:pt idx="244">
                  <c:v>43824</c:v>
                </c:pt>
              </c:numCache>
            </c:numRef>
          </c:cat>
          <c:val>
            <c:numRef>
              <c:f>Sheet1!$F$3:$F$433</c:f>
              <c:numCache>
                <c:formatCode>General</c:formatCode>
                <c:ptCount val="245"/>
                <c:pt idx="0">
                  <c:v>1232.5</c:v>
                </c:pt>
                <c:pt idx="1">
                  <c:v>1232.5</c:v>
                </c:pt>
                <c:pt idx="2">
                  <c:v>1232.5</c:v>
                </c:pt>
                <c:pt idx="3">
                  <c:v>1232.5</c:v>
                </c:pt>
                <c:pt idx="4">
                  <c:v>1232.5</c:v>
                </c:pt>
                <c:pt idx="5">
                  <c:v>1232.5</c:v>
                </c:pt>
                <c:pt idx="6">
                  <c:v>1232.5</c:v>
                </c:pt>
                <c:pt idx="7">
                  <c:v>1232.5</c:v>
                </c:pt>
                <c:pt idx="8">
                  <c:v>1232.5</c:v>
                </c:pt>
                <c:pt idx="9">
                  <c:v>1232.5</c:v>
                </c:pt>
                <c:pt idx="10">
                  <c:v>1232.5</c:v>
                </c:pt>
                <c:pt idx="11">
                  <c:v>1232.5</c:v>
                </c:pt>
                <c:pt idx="12">
                  <c:v>1232.5</c:v>
                </c:pt>
                <c:pt idx="13">
                  <c:v>1232.5</c:v>
                </c:pt>
                <c:pt idx="14">
                  <c:v>1232.5</c:v>
                </c:pt>
                <c:pt idx="15">
                  <c:v>1232.5</c:v>
                </c:pt>
                <c:pt idx="16">
                  <c:v>1232.5</c:v>
                </c:pt>
                <c:pt idx="17">
                  <c:v>1232.5</c:v>
                </c:pt>
                <c:pt idx="18">
                  <c:v>1232.5</c:v>
                </c:pt>
                <c:pt idx="19">
                  <c:v>1232.5</c:v>
                </c:pt>
                <c:pt idx="20">
                  <c:v>1232.5</c:v>
                </c:pt>
                <c:pt idx="21">
                  <c:v>1232.5</c:v>
                </c:pt>
                <c:pt idx="22">
                  <c:v>1232.5</c:v>
                </c:pt>
                <c:pt idx="23">
                  <c:v>1232.5</c:v>
                </c:pt>
                <c:pt idx="24">
                  <c:v>1232.5</c:v>
                </c:pt>
                <c:pt idx="25">
                  <c:v>1232.5</c:v>
                </c:pt>
                <c:pt idx="26">
                  <c:v>1232.5</c:v>
                </c:pt>
                <c:pt idx="27">
                  <c:v>1232.5</c:v>
                </c:pt>
                <c:pt idx="28">
                  <c:v>1232.5</c:v>
                </c:pt>
                <c:pt idx="29">
                  <c:v>1255</c:v>
                </c:pt>
                <c:pt idx="30">
                  <c:v>1255</c:v>
                </c:pt>
                <c:pt idx="31">
                  <c:v>1255</c:v>
                </c:pt>
                <c:pt idx="32">
                  <c:v>1255</c:v>
                </c:pt>
                <c:pt idx="33">
                  <c:v>1255</c:v>
                </c:pt>
                <c:pt idx="34">
                  <c:v>1255</c:v>
                </c:pt>
                <c:pt idx="35">
                  <c:v>1255</c:v>
                </c:pt>
                <c:pt idx="36">
                  <c:v>1255</c:v>
                </c:pt>
                <c:pt idx="37">
                  <c:v>1255</c:v>
                </c:pt>
                <c:pt idx="38">
                  <c:v>1255</c:v>
                </c:pt>
                <c:pt idx="39">
                  <c:v>1255</c:v>
                </c:pt>
                <c:pt idx="40">
                  <c:v>1255</c:v>
                </c:pt>
                <c:pt idx="41">
                  <c:v>1255</c:v>
                </c:pt>
                <c:pt idx="42">
                  <c:v>1255</c:v>
                </c:pt>
                <c:pt idx="43">
                  <c:v>1255</c:v>
                </c:pt>
                <c:pt idx="44">
                  <c:v>1255</c:v>
                </c:pt>
                <c:pt idx="45">
                  <c:v>1255</c:v>
                </c:pt>
                <c:pt idx="46">
                  <c:v>1255</c:v>
                </c:pt>
                <c:pt idx="47">
                  <c:v>1255</c:v>
                </c:pt>
                <c:pt idx="48">
                  <c:v>1255</c:v>
                </c:pt>
                <c:pt idx="49">
                  <c:v>1255</c:v>
                </c:pt>
                <c:pt idx="50">
                  <c:v>1255</c:v>
                </c:pt>
                <c:pt idx="51">
                  <c:v>1255</c:v>
                </c:pt>
                <c:pt idx="52">
                  <c:v>1255</c:v>
                </c:pt>
                <c:pt idx="53">
                  <c:v>1255</c:v>
                </c:pt>
                <c:pt idx="54">
                  <c:v>1255</c:v>
                </c:pt>
                <c:pt idx="55">
                  <c:v>1255</c:v>
                </c:pt>
                <c:pt idx="56">
                  <c:v>1255</c:v>
                </c:pt>
                <c:pt idx="57">
                  <c:v>1255</c:v>
                </c:pt>
                <c:pt idx="58">
                  <c:v>1255</c:v>
                </c:pt>
                <c:pt idx="59">
                  <c:v>1250</c:v>
                </c:pt>
                <c:pt idx="60">
                  <c:v>1235</c:v>
                </c:pt>
                <c:pt idx="61">
                  <c:v>1235</c:v>
                </c:pt>
                <c:pt idx="62">
                  <c:v>1235</c:v>
                </c:pt>
                <c:pt idx="63">
                  <c:v>1235</c:v>
                </c:pt>
                <c:pt idx="64">
                  <c:v>1235</c:v>
                </c:pt>
                <c:pt idx="65">
                  <c:v>1235</c:v>
                </c:pt>
                <c:pt idx="66">
                  <c:v>1235</c:v>
                </c:pt>
                <c:pt idx="67">
                  <c:v>1235</c:v>
                </c:pt>
                <c:pt idx="68">
                  <c:v>1235</c:v>
                </c:pt>
                <c:pt idx="69">
                  <c:v>1235</c:v>
                </c:pt>
                <c:pt idx="70">
                  <c:v>1235</c:v>
                </c:pt>
                <c:pt idx="71">
                  <c:v>1235</c:v>
                </c:pt>
                <c:pt idx="72">
                  <c:v>1235</c:v>
                </c:pt>
                <c:pt idx="73">
                  <c:v>1235</c:v>
                </c:pt>
                <c:pt idx="74">
                  <c:v>1235</c:v>
                </c:pt>
                <c:pt idx="75">
                  <c:v>1235</c:v>
                </c:pt>
                <c:pt idx="76">
                  <c:v>1235</c:v>
                </c:pt>
                <c:pt idx="77">
                  <c:v>1235</c:v>
                </c:pt>
                <c:pt idx="78">
                  <c:v>1235</c:v>
                </c:pt>
                <c:pt idx="79">
                  <c:v>1235</c:v>
                </c:pt>
                <c:pt idx="80">
                  <c:v>1235</c:v>
                </c:pt>
                <c:pt idx="81">
                  <c:v>1247.5</c:v>
                </c:pt>
                <c:pt idx="82">
                  <c:v>1247.5</c:v>
                </c:pt>
                <c:pt idx="83">
                  <c:v>1247.5</c:v>
                </c:pt>
                <c:pt idx="84">
                  <c:v>1247.5</c:v>
                </c:pt>
                <c:pt idx="85">
                  <c:v>1247.5</c:v>
                </c:pt>
                <c:pt idx="86">
                  <c:v>1247.5</c:v>
                </c:pt>
                <c:pt idx="87">
                  <c:v>1247.5</c:v>
                </c:pt>
                <c:pt idx="88">
                  <c:v>1247.5</c:v>
                </c:pt>
                <c:pt idx="89">
                  <c:v>1247.5</c:v>
                </c:pt>
                <c:pt idx="90">
                  <c:v>1247.5</c:v>
                </c:pt>
                <c:pt idx="91">
                  <c:v>1247.5</c:v>
                </c:pt>
                <c:pt idx="92">
                  <c:v>1265</c:v>
                </c:pt>
                <c:pt idx="93">
                  <c:v>1265</c:v>
                </c:pt>
                <c:pt idx="94">
                  <c:v>1265</c:v>
                </c:pt>
                <c:pt idx="95">
                  <c:v>1265</c:v>
                </c:pt>
                <c:pt idx="96">
                  <c:v>1265</c:v>
                </c:pt>
                <c:pt idx="97">
                  <c:v>1265</c:v>
                </c:pt>
                <c:pt idx="98">
                  <c:v>1265</c:v>
                </c:pt>
                <c:pt idx="99">
                  <c:v>1265</c:v>
                </c:pt>
                <c:pt idx="100">
                  <c:v>1265</c:v>
                </c:pt>
                <c:pt idx="101">
                  <c:v>1265</c:v>
                </c:pt>
                <c:pt idx="102">
                  <c:v>1265</c:v>
                </c:pt>
                <c:pt idx="103">
                  <c:v>1265</c:v>
                </c:pt>
                <c:pt idx="104">
                  <c:v>1265</c:v>
                </c:pt>
                <c:pt idx="105">
                  <c:v>1265</c:v>
                </c:pt>
                <c:pt idx="106">
                  <c:v>1265</c:v>
                </c:pt>
                <c:pt idx="107">
                  <c:v>1265</c:v>
                </c:pt>
                <c:pt idx="108">
                  <c:v>1265</c:v>
                </c:pt>
                <c:pt idx="109">
                  <c:v>1265</c:v>
                </c:pt>
                <c:pt idx="110">
                  <c:v>1265</c:v>
                </c:pt>
                <c:pt idx="111">
                  <c:v>1265</c:v>
                </c:pt>
                <c:pt idx="112">
                  <c:v>1265</c:v>
                </c:pt>
                <c:pt idx="113">
                  <c:v>1265</c:v>
                </c:pt>
                <c:pt idx="114">
                  <c:v>1265</c:v>
                </c:pt>
                <c:pt idx="115">
                  <c:v>1265</c:v>
                </c:pt>
                <c:pt idx="116">
                  <c:v>1252.5</c:v>
                </c:pt>
                <c:pt idx="117">
                  <c:v>1252.5</c:v>
                </c:pt>
                <c:pt idx="118">
                  <c:v>1252.5</c:v>
                </c:pt>
                <c:pt idx="119">
                  <c:v>1252.5</c:v>
                </c:pt>
                <c:pt idx="120">
                  <c:v>1252.5</c:v>
                </c:pt>
                <c:pt idx="121">
                  <c:v>1252.5</c:v>
                </c:pt>
                <c:pt idx="122">
                  <c:v>1252.5</c:v>
                </c:pt>
                <c:pt idx="123">
                  <c:v>1252.5</c:v>
                </c:pt>
                <c:pt idx="124">
                  <c:v>1252.5</c:v>
                </c:pt>
                <c:pt idx="125">
                  <c:v>1252.5</c:v>
                </c:pt>
                <c:pt idx="126">
                  <c:v>1252.5</c:v>
                </c:pt>
                <c:pt idx="127">
                  <c:v>1252.5</c:v>
                </c:pt>
                <c:pt idx="128">
                  <c:v>1252.5</c:v>
                </c:pt>
                <c:pt idx="129">
                  <c:v>1252.5</c:v>
                </c:pt>
                <c:pt idx="130">
                  <c:v>1252.5</c:v>
                </c:pt>
                <c:pt idx="131">
                  <c:v>1252.5</c:v>
                </c:pt>
                <c:pt idx="132">
                  <c:v>1252.5</c:v>
                </c:pt>
                <c:pt idx="133">
                  <c:v>1252.5</c:v>
                </c:pt>
                <c:pt idx="134">
                  <c:v>1252.5</c:v>
                </c:pt>
                <c:pt idx="135">
                  <c:v>1252.5</c:v>
                </c:pt>
                <c:pt idx="136">
                  <c:v>1252.5</c:v>
                </c:pt>
                <c:pt idx="137">
                  <c:v>1225</c:v>
                </c:pt>
                <c:pt idx="138">
                  <c:v>1225</c:v>
                </c:pt>
                <c:pt idx="139">
                  <c:v>1225</c:v>
                </c:pt>
                <c:pt idx="140">
                  <c:v>1225</c:v>
                </c:pt>
                <c:pt idx="141">
                  <c:v>1225</c:v>
                </c:pt>
                <c:pt idx="142">
                  <c:v>1225</c:v>
                </c:pt>
                <c:pt idx="143">
                  <c:v>1225</c:v>
                </c:pt>
                <c:pt idx="144">
                  <c:v>1225</c:v>
                </c:pt>
                <c:pt idx="145">
                  <c:v>1225</c:v>
                </c:pt>
                <c:pt idx="146">
                  <c:v>1225</c:v>
                </c:pt>
                <c:pt idx="147">
                  <c:v>1225</c:v>
                </c:pt>
                <c:pt idx="148">
                  <c:v>1225</c:v>
                </c:pt>
                <c:pt idx="149">
                  <c:v>1225</c:v>
                </c:pt>
                <c:pt idx="150">
                  <c:v>1225</c:v>
                </c:pt>
                <c:pt idx="151">
                  <c:v>1225</c:v>
                </c:pt>
                <c:pt idx="152">
                  <c:v>1225</c:v>
                </c:pt>
                <c:pt idx="153">
                  <c:v>1225</c:v>
                </c:pt>
                <c:pt idx="154">
                  <c:v>1225</c:v>
                </c:pt>
                <c:pt idx="155">
                  <c:v>1225</c:v>
                </c:pt>
                <c:pt idx="156">
                  <c:v>1225</c:v>
                </c:pt>
                <c:pt idx="157">
                  <c:v>1225</c:v>
                </c:pt>
                <c:pt idx="158">
                  <c:v>1225</c:v>
                </c:pt>
                <c:pt idx="159">
                  <c:v>1225</c:v>
                </c:pt>
                <c:pt idx="160">
                  <c:v>1225</c:v>
                </c:pt>
                <c:pt idx="161">
                  <c:v>1225</c:v>
                </c:pt>
                <c:pt idx="162">
                  <c:v>1225</c:v>
                </c:pt>
                <c:pt idx="163">
                  <c:v>1225</c:v>
                </c:pt>
                <c:pt idx="164">
                  <c:v>1225</c:v>
                </c:pt>
                <c:pt idx="165">
                  <c:v>1225</c:v>
                </c:pt>
                <c:pt idx="166">
                  <c:v>1225</c:v>
                </c:pt>
                <c:pt idx="167">
                  <c:v>1225</c:v>
                </c:pt>
                <c:pt idx="168">
                  <c:v>1225</c:v>
                </c:pt>
                <c:pt idx="169">
                  <c:v>1225</c:v>
                </c:pt>
                <c:pt idx="170">
                  <c:v>1222.5</c:v>
                </c:pt>
                <c:pt idx="171">
                  <c:v>1222.5</c:v>
                </c:pt>
                <c:pt idx="172">
                  <c:v>1222.5</c:v>
                </c:pt>
                <c:pt idx="173">
                  <c:v>1222.5</c:v>
                </c:pt>
                <c:pt idx="174">
                  <c:v>1222.5</c:v>
                </c:pt>
                <c:pt idx="175">
                  <c:v>1222.5</c:v>
                </c:pt>
                <c:pt idx="176">
                  <c:v>1222.5</c:v>
                </c:pt>
                <c:pt idx="177">
                  <c:v>1222.5</c:v>
                </c:pt>
                <c:pt idx="178">
                  <c:v>1222.5</c:v>
                </c:pt>
                <c:pt idx="179">
                  <c:v>1222.5</c:v>
                </c:pt>
                <c:pt idx="180">
                  <c:v>1222.5</c:v>
                </c:pt>
                <c:pt idx="181">
                  <c:v>1222.5</c:v>
                </c:pt>
                <c:pt idx="182">
                  <c:v>1222.5</c:v>
                </c:pt>
                <c:pt idx="183">
                  <c:v>1222.5</c:v>
                </c:pt>
                <c:pt idx="184">
                  <c:v>1222.5</c:v>
                </c:pt>
                <c:pt idx="185">
                  <c:v>1222.5</c:v>
                </c:pt>
                <c:pt idx="186">
                  <c:v>1222.5</c:v>
                </c:pt>
                <c:pt idx="187">
                  <c:v>1222.5</c:v>
                </c:pt>
                <c:pt idx="188">
                  <c:v>1222.5</c:v>
                </c:pt>
                <c:pt idx="189">
                  <c:v>1222.5</c:v>
                </c:pt>
                <c:pt idx="190">
                  <c:v>1222.5</c:v>
                </c:pt>
                <c:pt idx="191">
                  <c:v>1222.5</c:v>
                </c:pt>
                <c:pt idx="192">
                  <c:v>1222.5</c:v>
                </c:pt>
                <c:pt idx="193">
                  <c:v>1222.5</c:v>
                </c:pt>
                <c:pt idx="194">
                  <c:v>1222.5</c:v>
                </c:pt>
                <c:pt idx="195">
                  <c:v>1222.5</c:v>
                </c:pt>
                <c:pt idx="196">
                  <c:v>1222.5</c:v>
                </c:pt>
                <c:pt idx="197">
                  <c:v>1222.5</c:v>
                </c:pt>
                <c:pt idx="198">
                  <c:v>1222.5</c:v>
                </c:pt>
                <c:pt idx="199">
                  <c:v>1222.5</c:v>
                </c:pt>
                <c:pt idx="200">
                  <c:v>1222.5</c:v>
                </c:pt>
                <c:pt idx="201">
                  <c:v>1222.5</c:v>
                </c:pt>
                <c:pt idx="202">
                  <c:v>1222.5</c:v>
                </c:pt>
                <c:pt idx="203">
                  <c:v>1222.5</c:v>
                </c:pt>
                <c:pt idx="204">
                  <c:v>1222.5</c:v>
                </c:pt>
                <c:pt idx="205">
                  <c:v>1222.5</c:v>
                </c:pt>
                <c:pt idx="206">
                  <c:v>1222.5</c:v>
                </c:pt>
                <c:pt idx="207">
                  <c:v>1205</c:v>
                </c:pt>
                <c:pt idx="208">
                  <c:v>1205</c:v>
                </c:pt>
                <c:pt idx="209">
                  <c:v>1205</c:v>
                </c:pt>
                <c:pt idx="210">
                  <c:v>1205</c:v>
                </c:pt>
                <c:pt idx="211">
                  <c:v>1205</c:v>
                </c:pt>
                <c:pt idx="212">
                  <c:v>1205</c:v>
                </c:pt>
                <c:pt idx="213">
                  <c:v>1205</c:v>
                </c:pt>
                <c:pt idx="214">
                  <c:v>1205</c:v>
                </c:pt>
                <c:pt idx="215">
                  <c:v>1205</c:v>
                </c:pt>
                <c:pt idx="216">
                  <c:v>1205</c:v>
                </c:pt>
                <c:pt idx="217">
                  <c:v>1205</c:v>
                </c:pt>
                <c:pt idx="218">
                  <c:v>1205</c:v>
                </c:pt>
                <c:pt idx="219">
                  <c:v>1205</c:v>
                </c:pt>
                <c:pt idx="220">
                  <c:v>1205</c:v>
                </c:pt>
                <c:pt idx="221">
                  <c:v>1205</c:v>
                </c:pt>
                <c:pt idx="222">
                  <c:v>1205</c:v>
                </c:pt>
                <c:pt idx="223">
                  <c:v>1205</c:v>
                </c:pt>
                <c:pt idx="224">
                  <c:v>1205</c:v>
                </c:pt>
                <c:pt idx="225">
                  <c:v>1205</c:v>
                </c:pt>
                <c:pt idx="226">
                  <c:v>1205</c:v>
                </c:pt>
                <c:pt idx="227">
                  <c:v>1205</c:v>
                </c:pt>
                <c:pt idx="228">
                  <c:v>1205</c:v>
                </c:pt>
                <c:pt idx="229">
                  <c:v>1205</c:v>
                </c:pt>
                <c:pt idx="230">
                  <c:v>1205</c:v>
                </c:pt>
                <c:pt idx="231">
                  <c:v>1205</c:v>
                </c:pt>
                <c:pt idx="232">
                  <c:v>1205</c:v>
                </c:pt>
                <c:pt idx="233">
                  <c:v>1205</c:v>
                </c:pt>
                <c:pt idx="234">
                  <c:v>1205</c:v>
                </c:pt>
                <c:pt idx="235">
                  <c:v>1205</c:v>
                </c:pt>
                <c:pt idx="236">
                  <c:v>1205</c:v>
                </c:pt>
                <c:pt idx="237">
                  <c:v>1205</c:v>
                </c:pt>
                <c:pt idx="238">
                  <c:v>1205</c:v>
                </c:pt>
                <c:pt idx="239">
                  <c:v>1205</c:v>
                </c:pt>
                <c:pt idx="240">
                  <c:v>1205</c:v>
                </c:pt>
                <c:pt idx="241">
                  <c:v>1205</c:v>
                </c:pt>
                <c:pt idx="242">
                  <c:v>1205</c:v>
                </c:pt>
                <c:pt idx="243">
                  <c:v>1205</c:v>
                </c:pt>
                <c:pt idx="244">
                  <c:v>1205</c:v>
                </c:pt>
              </c:numCache>
            </c:numRef>
          </c:val>
          <c:smooth val="0"/>
          <c:extLst>
            <c:ext xmlns:c16="http://schemas.microsoft.com/office/drawing/2014/chart" uri="{C3380CC4-5D6E-409C-BE32-E72D297353CC}">
              <c16:uniqueId val="{00000005-973F-4B06-AFF4-1C0A05F1B645}"/>
            </c:ext>
          </c:extLst>
        </c:ser>
        <c:ser>
          <c:idx val="6"/>
          <c:order val="6"/>
          <c:tx>
            <c:strRef>
              <c:f>Sheet1!$H$2</c:f>
              <c:strCache>
                <c:ptCount val="1"/>
                <c:pt idx="0">
                  <c:v>瘦</c:v>
                </c:pt>
              </c:strCache>
            </c:strRef>
          </c:tx>
          <c:spPr>
            <a:ln w="28575" cap="rnd">
              <a:solidFill>
                <a:schemeClr val="accent1">
                  <a:lumMod val="60000"/>
                </a:schemeClr>
              </a:solidFill>
              <a:round/>
            </a:ln>
            <a:effectLst/>
          </c:spPr>
          <c:marker>
            <c:symbol val="none"/>
          </c:marker>
          <c:cat>
            <c:numRef>
              <c:f>Sheet1!$A$3:$A$433</c:f>
              <c:numCache>
                <c:formatCode>yyyy\-mm\-dd</c:formatCode>
                <c:ptCount val="245"/>
                <c:pt idx="0">
                  <c:v>43467</c:v>
                </c:pt>
                <c:pt idx="1">
                  <c:v>43468</c:v>
                </c:pt>
                <c:pt idx="2">
                  <c:v>43469</c:v>
                </c:pt>
                <c:pt idx="3">
                  <c:v>43472</c:v>
                </c:pt>
                <c:pt idx="4">
                  <c:v>43473</c:v>
                </c:pt>
                <c:pt idx="5">
                  <c:v>43474</c:v>
                </c:pt>
                <c:pt idx="6">
                  <c:v>43475</c:v>
                </c:pt>
                <c:pt idx="7">
                  <c:v>43476</c:v>
                </c:pt>
                <c:pt idx="8">
                  <c:v>43479</c:v>
                </c:pt>
                <c:pt idx="9">
                  <c:v>43480</c:v>
                </c:pt>
                <c:pt idx="10">
                  <c:v>43481</c:v>
                </c:pt>
                <c:pt idx="11">
                  <c:v>43482</c:v>
                </c:pt>
                <c:pt idx="12">
                  <c:v>43483</c:v>
                </c:pt>
                <c:pt idx="13">
                  <c:v>43486</c:v>
                </c:pt>
                <c:pt idx="14">
                  <c:v>43487</c:v>
                </c:pt>
                <c:pt idx="15">
                  <c:v>43488</c:v>
                </c:pt>
                <c:pt idx="16">
                  <c:v>43489</c:v>
                </c:pt>
                <c:pt idx="17">
                  <c:v>43490</c:v>
                </c:pt>
                <c:pt idx="18">
                  <c:v>43493</c:v>
                </c:pt>
                <c:pt idx="19">
                  <c:v>43494</c:v>
                </c:pt>
                <c:pt idx="20">
                  <c:v>43495</c:v>
                </c:pt>
                <c:pt idx="21">
                  <c:v>43496</c:v>
                </c:pt>
                <c:pt idx="22">
                  <c:v>43497</c:v>
                </c:pt>
                <c:pt idx="23">
                  <c:v>43498</c:v>
                </c:pt>
                <c:pt idx="24">
                  <c:v>43507</c:v>
                </c:pt>
                <c:pt idx="25">
                  <c:v>43508</c:v>
                </c:pt>
                <c:pt idx="26">
                  <c:v>43509</c:v>
                </c:pt>
                <c:pt idx="27">
                  <c:v>43510</c:v>
                </c:pt>
                <c:pt idx="28">
                  <c:v>43511</c:v>
                </c:pt>
                <c:pt idx="29">
                  <c:v>43514</c:v>
                </c:pt>
                <c:pt idx="30">
                  <c:v>43515</c:v>
                </c:pt>
                <c:pt idx="31">
                  <c:v>43516</c:v>
                </c:pt>
                <c:pt idx="32">
                  <c:v>43517</c:v>
                </c:pt>
                <c:pt idx="33">
                  <c:v>43518</c:v>
                </c:pt>
                <c:pt idx="34">
                  <c:v>43521</c:v>
                </c:pt>
                <c:pt idx="35">
                  <c:v>43522</c:v>
                </c:pt>
                <c:pt idx="36">
                  <c:v>43523</c:v>
                </c:pt>
                <c:pt idx="37">
                  <c:v>43524</c:v>
                </c:pt>
                <c:pt idx="38">
                  <c:v>43525</c:v>
                </c:pt>
                <c:pt idx="39">
                  <c:v>43528</c:v>
                </c:pt>
                <c:pt idx="40">
                  <c:v>43529</c:v>
                </c:pt>
                <c:pt idx="41">
                  <c:v>43530</c:v>
                </c:pt>
                <c:pt idx="42">
                  <c:v>43531</c:v>
                </c:pt>
                <c:pt idx="43">
                  <c:v>43532</c:v>
                </c:pt>
                <c:pt idx="44">
                  <c:v>43535</c:v>
                </c:pt>
                <c:pt idx="45">
                  <c:v>43536</c:v>
                </c:pt>
                <c:pt idx="46">
                  <c:v>43537</c:v>
                </c:pt>
                <c:pt idx="47">
                  <c:v>43538</c:v>
                </c:pt>
                <c:pt idx="48">
                  <c:v>43539</c:v>
                </c:pt>
                <c:pt idx="49">
                  <c:v>43542</c:v>
                </c:pt>
                <c:pt idx="50">
                  <c:v>43543</c:v>
                </c:pt>
                <c:pt idx="51">
                  <c:v>43544</c:v>
                </c:pt>
                <c:pt idx="52">
                  <c:v>43545</c:v>
                </c:pt>
                <c:pt idx="53">
                  <c:v>43546</c:v>
                </c:pt>
                <c:pt idx="54">
                  <c:v>43549</c:v>
                </c:pt>
                <c:pt idx="55">
                  <c:v>43550</c:v>
                </c:pt>
                <c:pt idx="56">
                  <c:v>43551</c:v>
                </c:pt>
                <c:pt idx="57">
                  <c:v>43552</c:v>
                </c:pt>
                <c:pt idx="58">
                  <c:v>43553</c:v>
                </c:pt>
                <c:pt idx="59">
                  <c:v>43556</c:v>
                </c:pt>
                <c:pt idx="60">
                  <c:v>43557</c:v>
                </c:pt>
                <c:pt idx="61">
                  <c:v>43558</c:v>
                </c:pt>
                <c:pt idx="62">
                  <c:v>43559</c:v>
                </c:pt>
                <c:pt idx="63">
                  <c:v>43563</c:v>
                </c:pt>
                <c:pt idx="64">
                  <c:v>43564</c:v>
                </c:pt>
                <c:pt idx="65">
                  <c:v>43565</c:v>
                </c:pt>
                <c:pt idx="66">
                  <c:v>43566</c:v>
                </c:pt>
                <c:pt idx="67">
                  <c:v>43567</c:v>
                </c:pt>
                <c:pt idx="68">
                  <c:v>43570</c:v>
                </c:pt>
                <c:pt idx="69">
                  <c:v>43571</c:v>
                </c:pt>
                <c:pt idx="70">
                  <c:v>43572</c:v>
                </c:pt>
                <c:pt idx="71">
                  <c:v>43573</c:v>
                </c:pt>
                <c:pt idx="72">
                  <c:v>43574</c:v>
                </c:pt>
                <c:pt idx="73">
                  <c:v>43577</c:v>
                </c:pt>
                <c:pt idx="74">
                  <c:v>43578</c:v>
                </c:pt>
                <c:pt idx="75">
                  <c:v>43579</c:v>
                </c:pt>
                <c:pt idx="76">
                  <c:v>43580</c:v>
                </c:pt>
                <c:pt idx="77">
                  <c:v>43581</c:v>
                </c:pt>
                <c:pt idx="78">
                  <c:v>43583</c:v>
                </c:pt>
                <c:pt idx="79">
                  <c:v>43584</c:v>
                </c:pt>
                <c:pt idx="80">
                  <c:v>43585</c:v>
                </c:pt>
                <c:pt idx="81">
                  <c:v>43590</c:v>
                </c:pt>
                <c:pt idx="82">
                  <c:v>43591</c:v>
                </c:pt>
                <c:pt idx="83">
                  <c:v>43592</c:v>
                </c:pt>
                <c:pt idx="84">
                  <c:v>43593</c:v>
                </c:pt>
                <c:pt idx="85">
                  <c:v>43594</c:v>
                </c:pt>
                <c:pt idx="86">
                  <c:v>43595</c:v>
                </c:pt>
                <c:pt idx="87">
                  <c:v>43598</c:v>
                </c:pt>
                <c:pt idx="88">
                  <c:v>43599</c:v>
                </c:pt>
                <c:pt idx="89">
                  <c:v>43600</c:v>
                </c:pt>
                <c:pt idx="90">
                  <c:v>43601</c:v>
                </c:pt>
                <c:pt idx="91">
                  <c:v>43602</c:v>
                </c:pt>
                <c:pt idx="92">
                  <c:v>43605</c:v>
                </c:pt>
                <c:pt idx="93">
                  <c:v>43606</c:v>
                </c:pt>
                <c:pt idx="94">
                  <c:v>43607</c:v>
                </c:pt>
                <c:pt idx="95">
                  <c:v>43608</c:v>
                </c:pt>
                <c:pt idx="96">
                  <c:v>43609</c:v>
                </c:pt>
                <c:pt idx="97">
                  <c:v>43612</c:v>
                </c:pt>
                <c:pt idx="98">
                  <c:v>43613</c:v>
                </c:pt>
                <c:pt idx="99">
                  <c:v>43614</c:v>
                </c:pt>
                <c:pt idx="100">
                  <c:v>43615</c:v>
                </c:pt>
                <c:pt idx="101">
                  <c:v>43616</c:v>
                </c:pt>
                <c:pt idx="102">
                  <c:v>43619</c:v>
                </c:pt>
                <c:pt idx="103">
                  <c:v>43620</c:v>
                </c:pt>
                <c:pt idx="104">
                  <c:v>43621</c:v>
                </c:pt>
                <c:pt idx="105">
                  <c:v>43622</c:v>
                </c:pt>
                <c:pt idx="106">
                  <c:v>43626</c:v>
                </c:pt>
                <c:pt idx="107">
                  <c:v>43627</c:v>
                </c:pt>
                <c:pt idx="108">
                  <c:v>43628</c:v>
                </c:pt>
                <c:pt idx="109">
                  <c:v>43629</c:v>
                </c:pt>
                <c:pt idx="110">
                  <c:v>43630</c:v>
                </c:pt>
                <c:pt idx="111">
                  <c:v>43633</c:v>
                </c:pt>
                <c:pt idx="112">
                  <c:v>43634</c:v>
                </c:pt>
                <c:pt idx="113">
                  <c:v>43635</c:v>
                </c:pt>
                <c:pt idx="114">
                  <c:v>43636</c:v>
                </c:pt>
                <c:pt idx="115">
                  <c:v>43637</c:v>
                </c:pt>
                <c:pt idx="116">
                  <c:v>43640</c:v>
                </c:pt>
                <c:pt idx="117">
                  <c:v>43641</c:v>
                </c:pt>
                <c:pt idx="118">
                  <c:v>43642</c:v>
                </c:pt>
                <c:pt idx="119">
                  <c:v>43643</c:v>
                </c:pt>
                <c:pt idx="120">
                  <c:v>43644</c:v>
                </c:pt>
                <c:pt idx="121">
                  <c:v>43647</c:v>
                </c:pt>
                <c:pt idx="122">
                  <c:v>43648</c:v>
                </c:pt>
                <c:pt idx="123">
                  <c:v>43649</c:v>
                </c:pt>
                <c:pt idx="124">
                  <c:v>43650</c:v>
                </c:pt>
                <c:pt idx="125">
                  <c:v>43651</c:v>
                </c:pt>
                <c:pt idx="126">
                  <c:v>43654</c:v>
                </c:pt>
                <c:pt idx="127">
                  <c:v>43655</c:v>
                </c:pt>
                <c:pt idx="128">
                  <c:v>43656</c:v>
                </c:pt>
                <c:pt idx="129">
                  <c:v>43657</c:v>
                </c:pt>
                <c:pt idx="130">
                  <c:v>43658</c:v>
                </c:pt>
                <c:pt idx="131">
                  <c:v>43661</c:v>
                </c:pt>
                <c:pt idx="132">
                  <c:v>43662</c:v>
                </c:pt>
                <c:pt idx="133">
                  <c:v>43663</c:v>
                </c:pt>
                <c:pt idx="134">
                  <c:v>43664</c:v>
                </c:pt>
                <c:pt idx="135">
                  <c:v>43665</c:v>
                </c:pt>
                <c:pt idx="136">
                  <c:v>43668</c:v>
                </c:pt>
                <c:pt idx="137">
                  <c:v>43669</c:v>
                </c:pt>
                <c:pt idx="138">
                  <c:v>43670</c:v>
                </c:pt>
                <c:pt idx="139">
                  <c:v>43671</c:v>
                </c:pt>
                <c:pt idx="140">
                  <c:v>43672</c:v>
                </c:pt>
                <c:pt idx="141">
                  <c:v>43675</c:v>
                </c:pt>
                <c:pt idx="142">
                  <c:v>43676</c:v>
                </c:pt>
                <c:pt idx="143">
                  <c:v>43677</c:v>
                </c:pt>
                <c:pt idx="144">
                  <c:v>43678</c:v>
                </c:pt>
                <c:pt idx="145">
                  <c:v>43679</c:v>
                </c:pt>
                <c:pt idx="146">
                  <c:v>43682</c:v>
                </c:pt>
                <c:pt idx="147">
                  <c:v>43683</c:v>
                </c:pt>
                <c:pt idx="148">
                  <c:v>43684</c:v>
                </c:pt>
                <c:pt idx="149">
                  <c:v>43685</c:v>
                </c:pt>
                <c:pt idx="150">
                  <c:v>43686</c:v>
                </c:pt>
                <c:pt idx="151">
                  <c:v>43689</c:v>
                </c:pt>
                <c:pt idx="152">
                  <c:v>43690</c:v>
                </c:pt>
                <c:pt idx="153">
                  <c:v>43691</c:v>
                </c:pt>
                <c:pt idx="154">
                  <c:v>43692</c:v>
                </c:pt>
                <c:pt idx="155">
                  <c:v>43693</c:v>
                </c:pt>
                <c:pt idx="156">
                  <c:v>43696</c:v>
                </c:pt>
                <c:pt idx="157">
                  <c:v>43697</c:v>
                </c:pt>
                <c:pt idx="158">
                  <c:v>43698</c:v>
                </c:pt>
                <c:pt idx="159">
                  <c:v>43699</c:v>
                </c:pt>
                <c:pt idx="160">
                  <c:v>43700</c:v>
                </c:pt>
                <c:pt idx="161">
                  <c:v>43703</c:v>
                </c:pt>
                <c:pt idx="162">
                  <c:v>43704</c:v>
                </c:pt>
                <c:pt idx="163">
                  <c:v>43705</c:v>
                </c:pt>
                <c:pt idx="164">
                  <c:v>43706</c:v>
                </c:pt>
                <c:pt idx="165">
                  <c:v>43707</c:v>
                </c:pt>
                <c:pt idx="166">
                  <c:v>43710</c:v>
                </c:pt>
                <c:pt idx="167">
                  <c:v>43711</c:v>
                </c:pt>
                <c:pt idx="168">
                  <c:v>43712</c:v>
                </c:pt>
                <c:pt idx="169">
                  <c:v>43713</c:v>
                </c:pt>
                <c:pt idx="170">
                  <c:v>43714</c:v>
                </c:pt>
                <c:pt idx="171">
                  <c:v>43717</c:v>
                </c:pt>
                <c:pt idx="172">
                  <c:v>43718</c:v>
                </c:pt>
                <c:pt idx="173">
                  <c:v>43719</c:v>
                </c:pt>
                <c:pt idx="174">
                  <c:v>43720</c:v>
                </c:pt>
                <c:pt idx="175">
                  <c:v>43724</c:v>
                </c:pt>
                <c:pt idx="176">
                  <c:v>43725</c:v>
                </c:pt>
                <c:pt idx="177">
                  <c:v>43726</c:v>
                </c:pt>
                <c:pt idx="178">
                  <c:v>43727</c:v>
                </c:pt>
                <c:pt idx="179">
                  <c:v>43728</c:v>
                </c:pt>
                <c:pt idx="180">
                  <c:v>43731</c:v>
                </c:pt>
                <c:pt idx="181">
                  <c:v>43732</c:v>
                </c:pt>
                <c:pt idx="182">
                  <c:v>43733</c:v>
                </c:pt>
                <c:pt idx="183">
                  <c:v>43734</c:v>
                </c:pt>
                <c:pt idx="184">
                  <c:v>43735</c:v>
                </c:pt>
                <c:pt idx="185">
                  <c:v>43737</c:v>
                </c:pt>
                <c:pt idx="186">
                  <c:v>43738</c:v>
                </c:pt>
                <c:pt idx="187">
                  <c:v>43746</c:v>
                </c:pt>
                <c:pt idx="188">
                  <c:v>43747</c:v>
                </c:pt>
                <c:pt idx="189">
                  <c:v>43748</c:v>
                </c:pt>
                <c:pt idx="190">
                  <c:v>43749</c:v>
                </c:pt>
                <c:pt idx="191">
                  <c:v>43750</c:v>
                </c:pt>
                <c:pt idx="192">
                  <c:v>43752</c:v>
                </c:pt>
                <c:pt idx="193">
                  <c:v>43753</c:v>
                </c:pt>
                <c:pt idx="194">
                  <c:v>43754</c:v>
                </c:pt>
                <c:pt idx="195">
                  <c:v>43755</c:v>
                </c:pt>
                <c:pt idx="196">
                  <c:v>43756</c:v>
                </c:pt>
                <c:pt idx="197">
                  <c:v>43759</c:v>
                </c:pt>
                <c:pt idx="198">
                  <c:v>43760</c:v>
                </c:pt>
                <c:pt idx="199">
                  <c:v>43761</c:v>
                </c:pt>
                <c:pt idx="200">
                  <c:v>43762</c:v>
                </c:pt>
                <c:pt idx="201">
                  <c:v>43763</c:v>
                </c:pt>
                <c:pt idx="202">
                  <c:v>43766</c:v>
                </c:pt>
                <c:pt idx="203">
                  <c:v>43767</c:v>
                </c:pt>
                <c:pt idx="204">
                  <c:v>43768</c:v>
                </c:pt>
                <c:pt idx="205">
                  <c:v>43769</c:v>
                </c:pt>
                <c:pt idx="206">
                  <c:v>43770</c:v>
                </c:pt>
                <c:pt idx="207">
                  <c:v>43773</c:v>
                </c:pt>
                <c:pt idx="208">
                  <c:v>43774</c:v>
                </c:pt>
                <c:pt idx="209">
                  <c:v>43775</c:v>
                </c:pt>
                <c:pt idx="210">
                  <c:v>43776</c:v>
                </c:pt>
                <c:pt idx="211">
                  <c:v>43777</c:v>
                </c:pt>
                <c:pt idx="212">
                  <c:v>43780</c:v>
                </c:pt>
                <c:pt idx="213">
                  <c:v>43781</c:v>
                </c:pt>
                <c:pt idx="214">
                  <c:v>43782</c:v>
                </c:pt>
                <c:pt idx="215">
                  <c:v>43783</c:v>
                </c:pt>
                <c:pt idx="216">
                  <c:v>43784</c:v>
                </c:pt>
                <c:pt idx="217">
                  <c:v>43787</c:v>
                </c:pt>
                <c:pt idx="218">
                  <c:v>43788</c:v>
                </c:pt>
                <c:pt idx="219">
                  <c:v>43789</c:v>
                </c:pt>
                <c:pt idx="220">
                  <c:v>43790</c:v>
                </c:pt>
                <c:pt idx="221">
                  <c:v>43791</c:v>
                </c:pt>
                <c:pt idx="222">
                  <c:v>43794</c:v>
                </c:pt>
                <c:pt idx="223">
                  <c:v>43795</c:v>
                </c:pt>
                <c:pt idx="224">
                  <c:v>43796</c:v>
                </c:pt>
                <c:pt idx="225">
                  <c:v>43797</c:v>
                </c:pt>
                <c:pt idx="226">
                  <c:v>43798</c:v>
                </c:pt>
                <c:pt idx="227">
                  <c:v>43801</c:v>
                </c:pt>
                <c:pt idx="228">
                  <c:v>43802</c:v>
                </c:pt>
                <c:pt idx="229">
                  <c:v>43803</c:v>
                </c:pt>
                <c:pt idx="230">
                  <c:v>43804</c:v>
                </c:pt>
                <c:pt idx="231">
                  <c:v>43805</c:v>
                </c:pt>
                <c:pt idx="232">
                  <c:v>43808</c:v>
                </c:pt>
                <c:pt idx="233">
                  <c:v>43809</c:v>
                </c:pt>
                <c:pt idx="234">
                  <c:v>43810</c:v>
                </c:pt>
                <c:pt idx="235">
                  <c:v>43811</c:v>
                </c:pt>
                <c:pt idx="236">
                  <c:v>43812</c:v>
                </c:pt>
                <c:pt idx="237">
                  <c:v>43815</c:v>
                </c:pt>
                <c:pt idx="238">
                  <c:v>43816</c:v>
                </c:pt>
                <c:pt idx="239">
                  <c:v>43817</c:v>
                </c:pt>
                <c:pt idx="240">
                  <c:v>43818</c:v>
                </c:pt>
                <c:pt idx="241">
                  <c:v>43819</c:v>
                </c:pt>
                <c:pt idx="242">
                  <c:v>43822</c:v>
                </c:pt>
                <c:pt idx="243">
                  <c:v>43823</c:v>
                </c:pt>
                <c:pt idx="244">
                  <c:v>43824</c:v>
                </c:pt>
              </c:numCache>
            </c:numRef>
          </c:cat>
          <c:val>
            <c:numRef>
              <c:f>Sheet1!$H$3:$H$433</c:f>
              <c:numCache>
                <c:formatCode>General</c:formatCode>
                <c:ptCount val="245"/>
                <c:pt idx="0">
                  <c:v>1260</c:v>
                </c:pt>
                <c:pt idx="1">
                  <c:v>1260</c:v>
                </c:pt>
                <c:pt idx="2">
                  <c:v>1260</c:v>
                </c:pt>
                <c:pt idx="3">
                  <c:v>1260</c:v>
                </c:pt>
                <c:pt idx="4">
                  <c:v>1260</c:v>
                </c:pt>
                <c:pt idx="5">
                  <c:v>1260</c:v>
                </c:pt>
                <c:pt idx="6">
                  <c:v>1260</c:v>
                </c:pt>
                <c:pt idx="7">
                  <c:v>1260</c:v>
                </c:pt>
                <c:pt idx="8">
                  <c:v>1260</c:v>
                </c:pt>
                <c:pt idx="9">
                  <c:v>1260</c:v>
                </c:pt>
                <c:pt idx="10">
                  <c:v>1260</c:v>
                </c:pt>
                <c:pt idx="11">
                  <c:v>1260</c:v>
                </c:pt>
                <c:pt idx="12">
                  <c:v>1260</c:v>
                </c:pt>
                <c:pt idx="13">
                  <c:v>1260</c:v>
                </c:pt>
                <c:pt idx="14">
                  <c:v>1260</c:v>
                </c:pt>
                <c:pt idx="15">
                  <c:v>1260</c:v>
                </c:pt>
                <c:pt idx="16">
                  <c:v>1260</c:v>
                </c:pt>
                <c:pt idx="17">
                  <c:v>1260</c:v>
                </c:pt>
                <c:pt idx="18">
                  <c:v>1260</c:v>
                </c:pt>
                <c:pt idx="19">
                  <c:v>1260</c:v>
                </c:pt>
                <c:pt idx="20">
                  <c:v>1260</c:v>
                </c:pt>
                <c:pt idx="21">
                  <c:v>1260</c:v>
                </c:pt>
                <c:pt idx="22">
                  <c:v>1260</c:v>
                </c:pt>
                <c:pt idx="23">
                  <c:v>1260</c:v>
                </c:pt>
                <c:pt idx="24">
                  <c:v>1260</c:v>
                </c:pt>
                <c:pt idx="25">
                  <c:v>1260</c:v>
                </c:pt>
                <c:pt idx="26">
                  <c:v>1260</c:v>
                </c:pt>
                <c:pt idx="27">
                  <c:v>1260</c:v>
                </c:pt>
                <c:pt idx="28">
                  <c:v>1260</c:v>
                </c:pt>
                <c:pt idx="29">
                  <c:v>1260</c:v>
                </c:pt>
                <c:pt idx="30">
                  <c:v>1260</c:v>
                </c:pt>
                <c:pt idx="31">
                  <c:v>1260</c:v>
                </c:pt>
                <c:pt idx="32">
                  <c:v>1260</c:v>
                </c:pt>
                <c:pt idx="33">
                  <c:v>1260</c:v>
                </c:pt>
                <c:pt idx="34">
                  <c:v>1260</c:v>
                </c:pt>
                <c:pt idx="35">
                  <c:v>1260</c:v>
                </c:pt>
                <c:pt idx="36">
                  <c:v>1260</c:v>
                </c:pt>
                <c:pt idx="37">
                  <c:v>1260</c:v>
                </c:pt>
                <c:pt idx="38">
                  <c:v>1260</c:v>
                </c:pt>
                <c:pt idx="39">
                  <c:v>1260</c:v>
                </c:pt>
                <c:pt idx="40">
                  <c:v>1260</c:v>
                </c:pt>
                <c:pt idx="41">
                  <c:v>1260</c:v>
                </c:pt>
                <c:pt idx="42">
                  <c:v>1260</c:v>
                </c:pt>
                <c:pt idx="43">
                  <c:v>1260</c:v>
                </c:pt>
                <c:pt idx="44">
                  <c:v>1260</c:v>
                </c:pt>
                <c:pt idx="45">
                  <c:v>1260</c:v>
                </c:pt>
                <c:pt idx="46">
                  <c:v>1260</c:v>
                </c:pt>
                <c:pt idx="47">
                  <c:v>1260</c:v>
                </c:pt>
                <c:pt idx="48">
                  <c:v>1260</c:v>
                </c:pt>
                <c:pt idx="49">
                  <c:v>1260</c:v>
                </c:pt>
                <c:pt idx="50">
                  <c:v>1260</c:v>
                </c:pt>
                <c:pt idx="51">
                  <c:v>1260</c:v>
                </c:pt>
                <c:pt idx="52">
                  <c:v>1260</c:v>
                </c:pt>
                <c:pt idx="53">
                  <c:v>1260</c:v>
                </c:pt>
                <c:pt idx="54">
                  <c:v>1260</c:v>
                </c:pt>
                <c:pt idx="55">
                  <c:v>1260</c:v>
                </c:pt>
                <c:pt idx="56">
                  <c:v>1260</c:v>
                </c:pt>
                <c:pt idx="57">
                  <c:v>1260</c:v>
                </c:pt>
                <c:pt idx="58">
                  <c:v>1250</c:v>
                </c:pt>
                <c:pt idx="59">
                  <c:v>1245</c:v>
                </c:pt>
                <c:pt idx="60">
                  <c:v>1245</c:v>
                </c:pt>
                <c:pt idx="61">
                  <c:v>1245</c:v>
                </c:pt>
                <c:pt idx="62">
                  <c:v>1245</c:v>
                </c:pt>
                <c:pt idx="63">
                  <c:v>1245</c:v>
                </c:pt>
                <c:pt idx="64">
                  <c:v>1245</c:v>
                </c:pt>
                <c:pt idx="65">
                  <c:v>1245</c:v>
                </c:pt>
                <c:pt idx="66">
                  <c:v>1245</c:v>
                </c:pt>
                <c:pt idx="67">
                  <c:v>1245</c:v>
                </c:pt>
                <c:pt idx="68">
                  <c:v>1245</c:v>
                </c:pt>
                <c:pt idx="69">
                  <c:v>1245</c:v>
                </c:pt>
                <c:pt idx="70">
                  <c:v>1245</c:v>
                </c:pt>
                <c:pt idx="71">
                  <c:v>1245</c:v>
                </c:pt>
                <c:pt idx="72">
                  <c:v>1245</c:v>
                </c:pt>
                <c:pt idx="73">
                  <c:v>1245</c:v>
                </c:pt>
                <c:pt idx="74">
                  <c:v>1245</c:v>
                </c:pt>
                <c:pt idx="75">
                  <c:v>1245</c:v>
                </c:pt>
                <c:pt idx="76">
                  <c:v>1245</c:v>
                </c:pt>
                <c:pt idx="77">
                  <c:v>1245</c:v>
                </c:pt>
                <c:pt idx="78">
                  <c:v>1245</c:v>
                </c:pt>
                <c:pt idx="79">
                  <c:v>1245</c:v>
                </c:pt>
                <c:pt idx="80">
                  <c:v>1245</c:v>
                </c:pt>
                <c:pt idx="81">
                  <c:v>1245</c:v>
                </c:pt>
                <c:pt idx="82">
                  <c:v>1245</c:v>
                </c:pt>
                <c:pt idx="83">
                  <c:v>1245</c:v>
                </c:pt>
                <c:pt idx="84">
                  <c:v>1245</c:v>
                </c:pt>
                <c:pt idx="85">
                  <c:v>1245</c:v>
                </c:pt>
                <c:pt idx="86">
                  <c:v>1245</c:v>
                </c:pt>
                <c:pt idx="87">
                  <c:v>1295</c:v>
                </c:pt>
                <c:pt idx="88">
                  <c:v>1295</c:v>
                </c:pt>
                <c:pt idx="89">
                  <c:v>1295</c:v>
                </c:pt>
                <c:pt idx="90">
                  <c:v>1295</c:v>
                </c:pt>
                <c:pt idx="91">
                  <c:v>1295</c:v>
                </c:pt>
                <c:pt idx="92">
                  <c:v>1295</c:v>
                </c:pt>
                <c:pt idx="93">
                  <c:v>1295</c:v>
                </c:pt>
                <c:pt idx="94">
                  <c:v>1295</c:v>
                </c:pt>
                <c:pt idx="95">
                  <c:v>1295</c:v>
                </c:pt>
                <c:pt idx="96">
                  <c:v>1295</c:v>
                </c:pt>
                <c:pt idx="97">
                  <c:v>1295</c:v>
                </c:pt>
                <c:pt idx="98">
                  <c:v>1295</c:v>
                </c:pt>
                <c:pt idx="99">
                  <c:v>1295</c:v>
                </c:pt>
                <c:pt idx="100">
                  <c:v>1295</c:v>
                </c:pt>
                <c:pt idx="101">
                  <c:v>1295</c:v>
                </c:pt>
                <c:pt idx="102">
                  <c:v>1295</c:v>
                </c:pt>
                <c:pt idx="103">
                  <c:v>1295</c:v>
                </c:pt>
                <c:pt idx="104">
                  <c:v>1295</c:v>
                </c:pt>
                <c:pt idx="105">
                  <c:v>1295</c:v>
                </c:pt>
                <c:pt idx="106">
                  <c:v>1295</c:v>
                </c:pt>
                <c:pt idx="107">
                  <c:v>1295</c:v>
                </c:pt>
                <c:pt idx="108">
                  <c:v>1295</c:v>
                </c:pt>
                <c:pt idx="109">
                  <c:v>1295</c:v>
                </c:pt>
                <c:pt idx="110">
                  <c:v>1295</c:v>
                </c:pt>
                <c:pt idx="111">
                  <c:v>1295</c:v>
                </c:pt>
                <c:pt idx="112">
                  <c:v>1295</c:v>
                </c:pt>
                <c:pt idx="113">
                  <c:v>1295</c:v>
                </c:pt>
                <c:pt idx="114">
                  <c:v>1295</c:v>
                </c:pt>
                <c:pt idx="115">
                  <c:v>1295</c:v>
                </c:pt>
                <c:pt idx="116">
                  <c:v>1295</c:v>
                </c:pt>
                <c:pt idx="117">
                  <c:v>1295</c:v>
                </c:pt>
                <c:pt idx="118">
                  <c:v>1295</c:v>
                </c:pt>
                <c:pt idx="119">
                  <c:v>1295</c:v>
                </c:pt>
                <c:pt idx="120">
                  <c:v>1295</c:v>
                </c:pt>
                <c:pt idx="121">
                  <c:v>1295</c:v>
                </c:pt>
                <c:pt idx="122">
                  <c:v>1270</c:v>
                </c:pt>
                <c:pt idx="123">
                  <c:v>1270</c:v>
                </c:pt>
                <c:pt idx="124">
                  <c:v>1270</c:v>
                </c:pt>
                <c:pt idx="125">
                  <c:v>1270</c:v>
                </c:pt>
                <c:pt idx="126">
                  <c:v>1270</c:v>
                </c:pt>
                <c:pt idx="127">
                  <c:v>1270</c:v>
                </c:pt>
                <c:pt idx="128">
                  <c:v>1270</c:v>
                </c:pt>
                <c:pt idx="129">
                  <c:v>1270</c:v>
                </c:pt>
                <c:pt idx="130">
                  <c:v>1270</c:v>
                </c:pt>
                <c:pt idx="131">
                  <c:v>1270</c:v>
                </c:pt>
                <c:pt idx="132">
                  <c:v>1270</c:v>
                </c:pt>
                <c:pt idx="133">
                  <c:v>1270</c:v>
                </c:pt>
                <c:pt idx="134">
                  <c:v>1270</c:v>
                </c:pt>
                <c:pt idx="135">
                  <c:v>1270</c:v>
                </c:pt>
                <c:pt idx="136">
                  <c:v>1270</c:v>
                </c:pt>
                <c:pt idx="137">
                  <c:v>1270</c:v>
                </c:pt>
                <c:pt idx="138">
                  <c:v>1270</c:v>
                </c:pt>
                <c:pt idx="139">
                  <c:v>1270</c:v>
                </c:pt>
                <c:pt idx="140">
                  <c:v>1270</c:v>
                </c:pt>
                <c:pt idx="141">
                  <c:v>1270</c:v>
                </c:pt>
                <c:pt idx="142">
                  <c:v>1270</c:v>
                </c:pt>
                <c:pt idx="143">
                  <c:v>1270</c:v>
                </c:pt>
                <c:pt idx="144">
                  <c:v>1270</c:v>
                </c:pt>
                <c:pt idx="145">
                  <c:v>1270</c:v>
                </c:pt>
                <c:pt idx="146">
                  <c:v>1205</c:v>
                </c:pt>
                <c:pt idx="147">
                  <c:v>1205</c:v>
                </c:pt>
                <c:pt idx="148">
                  <c:v>1205</c:v>
                </c:pt>
                <c:pt idx="149">
                  <c:v>1205</c:v>
                </c:pt>
                <c:pt idx="150">
                  <c:v>1205</c:v>
                </c:pt>
                <c:pt idx="151">
                  <c:v>1205</c:v>
                </c:pt>
                <c:pt idx="152">
                  <c:v>1205</c:v>
                </c:pt>
                <c:pt idx="153">
                  <c:v>1205</c:v>
                </c:pt>
                <c:pt idx="154">
                  <c:v>1205</c:v>
                </c:pt>
                <c:pt idx="155">
                  <c:v>1205</c:v>
                </c:pt>
                <c:pt idx="156">
                  <c:v>1205</c:v>
                </c:pt>
                <c:pt idx="157">
                  <c:v>1205</c:v>
                </c:pt>
                <c:pt idx="158">
                  <c:v>1205</c:v>
                </c:pt>
                <c:pt idx="159">
                  <c:v>1205</c:v>
                </c:pt>
                <c:pt idx="160">
                  <c:v>1205</c:v>
                </c:pt>
                <c:pt idx="161">
                  <c:v>1205</c:v>
                </c:pt>
                <c:pt idx="162">
                  <c:v>1205</c:v>
                </c:pt>
                <c:pt idx="163">
                  <c:v>1205</c:v>
                </c:pt>
                <c:pt idx="164">
                  <c:v>1205</c:v>
                </c:pt>
                <c:pt idx="165">
                  <c:v>1205</c:v>
                </c:pt>
                <c:pt idx="166">
                  <c:v>1140</c:v>
                </c:pt>
                <c:pt idx="167">
                  <c:v>1140</c:v>
                </c:pt>
                <c:pt idx="168">
                  <c:v>1140</c:v>
                </c:pt>
                <c:pt idx="169">
                  <c:v>1140</c:v>
                </c:pt>
                <c:pt idx="170">
                  <c:v>1140</c:v>
                </c:pt>
                <c:pt idx="171">
                  <c:v>1140</c:v>
                </c:pt>
                <c:pt idx="172">
                  <c:v>1140</c:v>
                </c:pt>
                <c:pt idx="173">
                  <c:v>1140</c:v>
                </c:pt>
                <c:pt idx="174">
                  <c:v>1140</c:v>
                </c:pt>
                <c:pt idx="175">
                  <c:v>1140</c:v>
                </c:pt>
                <c:pt idx="176">
                  <c:v>1140</c:v>
                </c:pt>
                <c:pt idx="177">
                  <c:v>1140</c:v>
                </c:pt>
                <c:pt idx="178">
                  <c:v>1140</c:v>
                </c:pt>
                <c:pt idx="179">
                  <c:v>1140</c:v>
                </c:pt>
                <c:pt idx="180">
                  <c:v>1140</c:v>
                </c:pt>
                <c:pt idx="181">
                  <c:v>1140</c:v>
                </c:pt>
                <c:pt idx="182">
                  <c:v>1140</c:v>
                </c:pt>
                <c:pt idx="183">
                  <c:v>1140</c:v>
                </c:pt>
                <c:pt idx="184">
                  <c:v>1140</c:v>
                </c:pt>
                <c:pt idx="185">
                  <c:v>1140</c:v>
                </c:pt>
                <c:pt idx="186">
                  <c:v>1140</c:v>
                </c:pt>
                <c:pt idx="187">
                  <c:v>1140</c:v>
                </c:pt>
                <c:pt idx="188">
                  <c:v>1140</c:v>
                </c:pt>
                <c:pt idx="189">
                  <c:v>1140</c:v>
                </c:pt>
                <c:pt idx="190">
                  <c:v>1140</c:v>
                </c:pt>
                <c:pt idx="191">
                  <c:v>1140</c:v>
                </c:pt>
                <c:pt idx="192">
                  <c:v>1140</c:v>
                </c:pt>
                <c:pt idx="193">
                  <c:v>1140</c:v>
                </c:pt>
                <c:pt idx="194">
                  <c:v>1140</c:v>
                </c:pt>
                <c:pt idx="195">
                  <c:v>1140</c:v>
                </c:pt>
                <c:pt idx="196">
                  <c:v>1140</c:v>
                </c:pt>
                <c:pt idx="197">
                  <c:v>1140</c:v>
                </c:pt>
                <c:pt idx="198">
                  <c:v>1140</c:v>
                </c:pt>
                <c:pt idx="199">
                  <c:v>1140</c:v>
                </c:pt>
                <c:pt idx="200">
                  <c:v>1140</c:v>
                </c:pt>
                <c:pt idx="201">
                  <c:v>1140</c:v>
                </c:pt>
                <c:pt idx="202">
                  <c:v>1140</c:v>
                </c:pt>
                <c:pt idx="203">
                  <c:v>1140</c:v>
                </c:pt>
                <c:pt idx="204">
                  <c:v>1140</c:v>
                </c:pt>
                <c:pt idx="205">
                  <c:v>1140</c:v>
                </c:pt>
                <c:pt idx="206">
                  <c:v>1140</c:v>
                </c:pt>
                <c:pt idx="207">
                  <c:v>1140</c:v>
                </c:pt>
                <c:pt idx="208">
                  <c:v>1100</c:v>
                </c:pt>
                <c:pt idx="209">
                  <c:v>1100</c:v>
                </c:pt>
                <c:pt idx="210">
                  <c:v>1100</c:v>
                </c:pt>
                <c:pt idx="211">
                  <c:v>1100</c:v>
                </c:pt>
                <c:pt idx="212">
                  <c:v>1100</c:v>
                </c:pt>
                <c:pt idx="213">
                  <c:v>1100</c:v>
                </c:pt>
                <c:pt idx="214">
                  <c:v>1100</c:v>
                </c:pt>
                <c:pt idx="215">
                  <c:v>1100</c:v>
                </c:pt>
                <c:pt idx="216">
                  <c:v>1100</c:v>
                </c:pt>
                <c:pt idx="217">
                  <c:v>1100</c:v>
                </c:pt>
                <c:pt idx="218">
                  <c:v>1100</c:v>
                </c:pt>
                <c:pt idx="219">
                  <c:v>1100</c:v>
                </c:pt>
                <c:pt idx="220">
                  <c:v>1100</c:v>
                </c:pt>
                <c:pt idx="221">
                  <c:v>1100</c:v>
                </c:pt>
                <c:pt idx="222">
                  <c:v>1100</c:v>
                </c:pt>
                <c:pt idx="223">
                  <c:v>1100</c:v>
                </c:pt>
                <c:pt idx="224">
                  <c:v>1100</c:v>
                </c:pt>
                <c:pt idx="225">
                  <c:v>1100</c:v>
                </c:pt>
                <c:pt idx="226">
                  <c:v>1100</c:v>
                </c:pt>
                <c:pt idx="227">
                  <c:v>1100</c:v>
                </c:pt>
                <c:pt idx="228">
                  <c:v>1100</c:v>
                </c:pt>
                <c:pt idx="229">
                  <c:v>1100</c:v>
                </c:pt>
                <c:pt idx="230">
                  <c:v>1100</c:v>
                </c:pt>
                <c:pt idx="231">
                  <c:v>1100</c:v>
                </c:pt>
                <c:pt idx="232">
                  <c:v>1100</c:v>
                </c:pt>
                <c:pt idx="233">
                  <c:v>1100</c:v>
                </c:pt>
                <c:pt idx="234">
                  <c:v>1100</c:v>
                </c:pt>
                <c:pt idx="235">
                  <c:v>1100</c:v>
                </c:pt>
                <c:pt idx="236">
                  <c:v>1100</c:v>
                </c:pt>
                <c:pt idx="237">
                  <c:v>1100</c:v>
                </c:pt>
                <c:pt idx="238">
                  <c:v>1100</c:v>
                </c:pt>
                <c:pt idx="239">
                  <c:v>1100</c:v>
                </c:pt>
                <c:pt idx="240">
                  <c:v>1100</c:v>
                </c:pt>
                <c:pt idx="241">
                  <c:v>1100</c:v>
                </c:pt>
                <c:pt idx="242">
                  <c:v>1100</c:v>
                </c:pt>
                <c:pt idx="243">
                  <c:v>1100</c:v>
                </c:pt>
                <c:pt idx="244">
                  <c:v>1100</c:v>
                </c:pt>
              </c:numCache>
            </c:numRef>
          </c:val>
          <c:smooth val="0"/>
          <c:extLst>
            <c:ext xmlns:c16="http://schemas.microsoft.com/office/drawing/2014/chart" uri="{C3380CC4-5D6E-409C-BE32-E72D297353CC}">
              <c16:uniqueId val="{00000006-973F-4B06-AFF4-1C0A05F1B645}"/>
            </c:ext>
          </c:extLst>
        </c:ser>
        <c:ser>
          <c:idx val="7"/>
          <c:order val="7"/>
          <c:tx>
            <c:strRef>
              <c:f>Sheet1!$I$2</c:f>
              <c:strCache>
                <c:ptCount val="1"/>
                <c:pt idx="0">
                  <c:v>气</c:v>
                </c:pt>
              </c:strCache>
            </c:strRef>
          </c:tx>
          <c:spPr>
            <a:ln w="28575" cap="rnd">
              <a:solidFill>
                <a:schemeClr val="accent2">
                  <a:lumMod val="60000"/>
                </a:schemeClr>
              </a:solidFill>
              <a:round/>
            </a:ln>
            <a:effectLst/>
          </c:spPr>
          <c:marker>
            <c:symbol val="none"/>
          </c:marker>
          <c:cat>
            <c:numRef>
              <c:f>Sheet1!$A$3:$A$433</c:f>
              <c:numCache>
                <c:formatCode>yyyy\-mm\-dd</c:formatCode>
                <c:ptCount val="245"/>
                <c:pt idx="0">
                  <c:v>43467</c:v>
                </c:pt>
                <c:pt idx="1">
                  <c:v>43468</c:v>
                </c:pt>
                <c:pt idx="2">
                  <c:v>43469</c:v>
                </c:pt>
                <c:pt idx="3">
                  <c:v>43472</c:v>
                </c:pt>
                <c:pt idx="4">
                  <c:v>43473</c:v>
                </c:pt>
                <c:pt idx="5">
                  <c:v>43474</c:v>
                </c:pt>
                <c:pt idx="6">
                  <c:v>43475</c:v>
                </c:pt>
                <c:pt idx="7">
                  <c:v>43476</c:v>
                </c:pt>
                <c:pt idx="8">
                  <c:v>43479</c:v>
                </c:pt>
                <c:pt idx="9">
                  <c:v>43480</c:v>
                </c:pt>
                <c:pt idx="10">
                  <c:v>43481</c:v>
                </c:pt>
                <c:pt idx="11">
                  <c:v>43482</c:v>
                </c:pt>
                <c:pt idx="12">
                  <c:v>43483</c:v>
                </c:pt>
                <c:pt idx="13">
                  <c:v>43486</c:v>
                </c:pt>
                <c:pt idx="14">
                  <c:v>43487</c:v>
                </c:pt>
                <c:pt idx="15">
                  <c:v>43488</c:v>
                </c:pt>
                <c:pt idx="16">
                  <c:v>43489</c:v>
                </c:pt>
                <c:pt idx="17">
                  <c:v>43490</c:v>
                </c:pt>
                <c:pt idx="18">
                  <c:v>43493</c:v>
                </c:pt>
                <c:pt idx="19">
                  <c:v>43494</c:v>
                </c:pt>
                <c:pt idx="20">
                  <c:v>43495</c:v>
                </c:pt>
                <c:pt idx="21">
                  <c:v>43496</c:v>
                </c:pt>
                <c:pt idx="22">
                  <c:v>43497</c:v>
                </c:pt>
                <c:pt idx="23">
                  <c:v>43498</c:v>
                </c:pt>
                <c:pt idx="24">
                  <c:v>43507</c:v>
                </c:pt>
                <c:pt idx="25">
                  <c:v>43508</c:v>
                </c:pt>
                <c:pt idx="26">
                  <c:v>43509</c:v>
                </c:pt>
                <c:pt idx="27">
                  <c:v>43510</c:v>
                </c:pt>
                <c:pt idx="28">
                  <c:v>43511</c:v>
                </c:pt>
                <c:pt idx="29">
                  <c:v>43514</c:v>
                </c:pt>
                <c:pt idx="30">
                  <c:v>43515</c:v>
                </c:pt>
                <c:pt idx="31">
                  <c:v>43516</c:v>
                </c:pt>
                <c:pt idx="32">
                  <c:v>43517</c:v>
                </c:pt>
                <c:pt idx="33">
                  <c:v>43518</c:v>
                </c:pt>
                <c:pt idx="34">
                  <c:v>43521</c:v>
                </c:pt>
                <c:pt idx="35">
                  <c:v>43522</c:v>
                </c:pt>
                <c:pt idx="36">
                  <c:v>43523</c:v>
                </c:pt>
                <c:pt idx="37">
                  <c:v>43524</c:v>
                </c:pt>
                <c:pt idx="38">
                  <c:v>43525</c:v>
                </c:pt>
                <c:pt idx="39">
                  <c:v>43528</c:v>
                </c:pt>
                <c:pt idx="40">
                  <c:v>43529</c:v>
                </c:pt>
                <c:pt idx="41">
                  <c:v>43530</c:v>
                </c:pt>
                <c:pt idx="42">
                  <c:v>43531</c:v>
                </c:pt>
                <c:pt idx="43">
                  <c:v>43532</c:v>
                </c:pt>
                <c:pt idx="44">
                  <c:v>43535</c:v>
                </c:pt>
                <c:pt idx="45">
                  <c:v>43536</c:v>
                </c:pt>
                <c:pt idx="46">
                  <c:v>43537</c:v>
                </c:pt>
                <c:pt idx="47">
                  <c:v>43538</c:v>
                </c:pt>
                <c:pt idx="48">
                  <c:v>43539</c:v>
                </c:pt>
                <c:pt idx="49">
                  <c:v>43542</c:v>
                </c:pt>
                <c:pt idx="50">
                  <c:v>43543</c:v>
                </c:pt>
                <c:pt idx="51">
                  <c:v>43544</c:v>
                </c:pt>
                <c:pt idx="52">
                  <c:v>43545</c:v>
                </c:pt>
                <c:pt idx="53">
                  <c:v>43546</c:v>
                </c:pt>
                <c:pt idx="54">
                  <c:v>43549</c:v>
                </c:pt>
                <c:pt idx="55">
                  <c:v>43550</c:v>
                </c:pt>
                <c:pt idx="56">
                  <c:v>43551</c:v>
                </c:pt>
                <c:pt idx="57">
                  <c:v>43552</c:v>
                </c:pt>
                <c:pt idx="58">
                  <c:v>43553</c:v>
                </c:pt>
                <c:pt idx="59">
                  <c:v>43556</c:v>
                </c:pt>
                <c:pt idx="60">
                  <c:v>43557</c:v>
                </c:pt>
                <c:pt idx="61">
                  <c:v>43558</c:v>
                </c:pt>
                <c:pt idx="62">
                  <c:v>43559</c:v>
                </c:pt>
                <c:pt idx="63">
                  <c:v>43563</c:v>
                </c:pt>
                <c:pt idx="64">
                  <c:v>43564</c:v>
                </c:pt>
                <c:pt idx="65">
                  <c:v>43565</c:v>
                </c:pt>
                <c:pt idx="66">
                  <c:v>43566</c:v>
                </c:pt>
                <c:pt idx="67">
                  <c:v>43567</c:v>
                </c:pt>
                <c:pt idx="68">
                  <c:v>43570</c:v>
                </c:pt>
                <c:pt idx="69">
                  <c:v>43571</c:v>
                </c:pt>
                <c:pt idx="70">
                  <c:v>43572</c:v>
                </c:pt>
                <c:pt idx="71">
                  <c:v>43573</c:v>
                </c:pt>
                <c:pt idx="72">
                  <c:v>43574</c:v>
                </c:pt>
                <c:pt idx="73">
                  <c:v>43577</c:v>
                </c:pt>
                <c:pt idx="74">
                  <c:v>43578</c:v>
                </c:pt>
                <c:pt idx="75">
                  <c:v>43579</c:v>
                </c:pt>
                <c:pt idx="76">
                  <c:v>43580</c:v>
                </c:pt>
                <c:pt idx="77">
                  <c:v>43581</c:v>
                </c:pt>
                <c:pt idx="78">
                  <c:v>43583</c:v>
                </c:pt>
                <c:pt idx="79">
                  <c:v>43584</c:v>
                </c:pt>
                <c:pt idx="80">
                  <c:v>43585</c:v>
                </c:pt>
                <c:pt idx="81">
                  <c:v>43590</c:v>
                </c:pt>
                <c:pt idx="82">
                  <c:v>43591</c:v>
                </c:pt>
                <c:pt idx="83">
                  <c:v>43592</c:v>
                </c:pt>
                <c:pt idx="84">
                  <c:v>43593</c:v>
                </c:pt>
                <c:pt idx="85">
                  <c:v>43594</c:v>
                </c:pt>
                <c:pt idx="86">
                  <c:v>43595</c:v>
                </c:pt>
                <c:pt idx="87">
                  <c:v>43598</c:v>
                </c:pt>
                <c:pt idx="88">
                  <c:v>43599</c:v>
                </c:pt>
                <c:pt idx="89">
                  <c:v>43600</c:v>
                </c:pt>
                <c:pt idx="90">
                  <c:v>43601</c:v>
                </c:pt>
                <c:pt idx="91">
                  <c:v>43602</c:v>
                </c:pt>
                <c:pt idx="92">
                  <c:v>43605</c:v>
                </c:pt>
                <c:pt idx="93">
                  <c:v>43606</c:v>
                </c:pt>
                <c:pt idx="94">
                  <c:v>43607</c:v>
                </c:pt>
                <c:pt idx="95">
                  <c:v>43608</c:v>
                </c:pt>
                <c:pt idx="96">
                  <c:v>43609</c:v>
                </c:pt>
                <c:pt idx="97">
                  <c:v>43612</c:v>
                </c:pt>
                <c:pt idx="98">
                  <c:v>43613</c:v>
                </c:pt>
                <c:pt idx="99">
                  <c:v>43614</c:v>
                </c:pt>
                <c:pt idx="100">
                  <c:v>43615</c:v>
                </c:pt>
                <c:pt idx="101">
                  <c:v>43616</c:v>
                </c:pt>
                <c:pt idx="102">
                  <c:v>43619</c:v>
                </c:pt>
                <c:pt idx="103">
                  <c:v>43620</c:v>
                </c:pt>
                <c:pt idx="104">
                  <c:v>43621</c:v>
                </c:pt>
                <c:pt idx="105">
                  <c:v>43622</c:v>
                </c:pt>
                <c:pt idx="106">
                  <c:v>43626</c:v>
                </c:pt>
                <c:pt idx="107">
                  <c:v>43627</c:v>
                </c:pt>
                <c:pt idx="108">
                  <c:v>43628</c:v>
                </c:pt>
                <c:pt idx="109">
                  <c:v>43629</c:v>
                </c:pt>
                <c:pt idx="110">
                  <c:v>43630</c:v>
                </c:pt>
                <c:pt idx="111">
                  <c:v>43633</c:v>
                </c:pt>
                <c:pt idx="112">
                  <c:v>43634</c:v>
                </c:pt>
                <c:pt idx="113">
                  <c:v>43635</c:v>
                </c:pt>
                <c:pt idx="114">
                  <c:v>43636</c:v>
                </c:pt>
                <c:pt idx="115">
                  <c:v>43637</c:v>
                </c:pt>
                <c:pt idx="116">
                  <c:v>43640</c:v>
                </c:pt>
                <c:pt idx="117">
                  <c:v>43641</c:v>
                </c:pt>
                <c:pt idx="118">
                  <c:v>43642</c:v>
                </c:pt>
                <c:pt idx="119">
                  <c:v>43643</c:v>
                </c:pt>
                <c:pt idx="120">
                  <c:v>43644</c:v>
                </c:pt>
                <c:pt idx="121">
                  <c:v>43647</c:v>
                </c:pt>
                <c:pt idx="122">
                  <c:v>43648</c:v>
                </c:pt>
                <c:pt idx="123">
                  <c:v>43649</c:v>
                </c:pt>
                <c:pt idx="124">
                  <c:v>43650</c:v>
                </c:pt>
                <c:pt idx="125">
                  <c:v>43651</c:v>
                </c:pt>
                <c:pt idx="126">
                  <c:v>43654</c:v>
                </c:pt>
                <c:pt idx="127">
                  <c:v>43655</c:v>
                </c:pt>
                <c:pt idx="128">
                  <c:v>43656</c:v>
                </c:pt>
                <c:pt idx="129">
                  <c:v>43657</c:v>
                </c:pt>
                <c:pt idx="130">
                  <c:v>43658</c:v>
                </c:pt>
                <c:pt idx="131">
                  <c:v>43661</c:v>
                </c:pt>
                <c:pt idx="132">
                  <c:v>43662</c:v>
                </c:pt>
                <c:pt idx="133">
                  <c:v>43663</c:v>
                </c:pt>
                <c:pt idx="134">
                  <c:v>43664</c:v>
                </c:pt>
                <c:pt idx="135">
                  <c:v>43665</c:v>
                </c:pt>
                <c:pt idx="136">
                  <c:v>43668</c:v>
                </c:pt>
                <c:pt idx="137">
                  <c:v>43669</c:v>
                </c:pt>
                <c:pt idx="138">
                  <c:v>43670</c:v>
                </c:pt>
                <c:pt idx="139">
                  <c:v>43671</c:v>
                </c:pt>
                <c:pt idx="140">
                  <c:v>43672</c:v>
                </c:pt>
                <c:pt idx="141">
                  <c:v>43675</c:v>
                </c:pt>
                <c:pt idx="142">
                  <c:v>43676</c:v>
                </c:pt>
                <c:pt idx="143">
                  <c:v>43677</c:v>
                </c:pt>
                <c:pt idx="144">
                  <c:v>43678</c:v>
                </c:pt>
                <c:pt idx="145">
                  <c:v>43679</c:v>
                </c:pt>
                <c:pt idx="146">
                  <c:v>43682</c:v>
                </c:pt>
                <c:pt idx="147">
                  <c:v>43683</c:v>
                </c:pt>
                <c:pt idx="148">
                  <c:v>43684</c:v>
                </c:pt>
                <c:pt idx="149">
                  <c:v>43685</c:v>
                </c:pt>
                <c:pt idx="150">
                  <c:v>43686</c:v>
                </c:pt>
                <c:pt idx="151">
                  <c:v>43689</c:v>
                </c:pt>
                <c:pt idx="152">
                  <c:v>43690</c:v>
                </c:pt>
                <c:pt idx="153">
                  <c:v>43691</c:v>
                </c:pt>
                <c:pt idx="154">
                  <c:v>43692</c:v>
                </c:pt>
                <c:pt idx="155">
                  <c:v>43693</c:v>
                </c:pt>
                <c:pt idx="156">
                  <c:v>43696</c:v>
                </c:pt>
                <c:pt idx="157">
                  <c:v>43697</c:v>
                </c:pt>
                <c:pt idx="158">
                  <c:v>43698</c:v>
                </c:pt>
                <c:pt idx="159">
                  <c:v>43699</c:v>
                </c:pt>
                <c:pt idx="160">
                  <c:v>43700</c:v>
                </c:pt>
                <c:pt idx="161">
                  <c:v>43703</c:v>
                </c:pt>
                <c:pt idx="162">
                  <c:v>43704</c:v>
                </c:pt>
                <c:pt idx="163">
                  <c:v>43705</c:v>
                </c:pt>
                <c:pt idx="164">
                  <c:v>43706</c:v>
                </c:pt>
                <c:pt idx="165">
                  <c:v>43707</c:v>
                </c:pt>
                <c:pt idx="166">
                  <c:v>43710</c:v>
                </c:pt>
                <c:pt idx="167">
                  <c:v>43711</c:v>
                </c:pt>
                <c:pt idx="168">
                  <c:v>43712</c:v>
                </c:pt>
                <c:pt idx="169">
                  <c:v>43713</c:v>
                </c:pt>
                <c:pt idx="170">
                  <c:v>43714</c:v>
                </c:pt>
                <c:pt idx="171">
                  <c:v>43717</c:v>
                </c:pt>
                <c:pt idx="172">
                  <c:v>43718</c:v>
                </c:pt>
                <c:pt idx="173">
                  <c:v>43719</c:v>
                </c:pt>
                <c:pt idx="174">
                  <c:v>43720</c:v>
                </c:pt>
                <c:pt idx="175">
                  <c:v>43724</c:v>
                </c:pt>
                <c:pt idx="176">
                  <c:v>43725</c:v>
                </c:pt>
                <c:pt idx="177">
                  <c:v>43726</c:v>
                </c:pt>
                <c:pt idx="178">
                  <c:v>43727</c:v>
                </c:pt>
                <c:pt idx="179">
                  <c:v>43728</c:v>
                </c:pt>
                <c:pt idx="180">
                  <c:v>43731</c:v>
                </c:pt>
                <c:pt idx="181">
                  <c:v>43732</c:v>
                </c:pt>
                <c:pt idx="182">
                  <c:v>43733</c:v>
                </c:pt>
                <c:pt idx="183">
                  <c:v>43734</c:v>
                </c:pt>
                <c:pt idx="184">
                  <c:v>43735</c:v>
                </c:pt>
                <c:pt idx="185">
                  <c:v>43737</c:v>
                </c:pt>
                <c:pt idx="186">
                  <c:v>43738</c:v>
                </c:pt>
                <c:pt idx="187">
                  <c:v>43746</c:v>
                </c:pt>
                <c:pt idx="188">
                  <c:v>43747</c:v>
                </c:pt>
                <c:pt idx="189">
                  <c:v>43748</c:v>
                </c:pt>
                <c:pt idx="190">
                  <c:v>43749</c:v>
                </c:pt>
                <c:pt idx="191">
                  <c:v>43750</c:v>
                </c:pt>
                <c:pt idx="192">
                  <c:v>43752</c:v>
                </c:pt>
                <c:pt idx="193">
                  <c:v>43753</c:v>
                </c:pt>
                <c:pt idx="194">
                  <c:v>43754</c:v>
                </c:pt>
                <c:pt idx="195">
                  <c:v>43755</c:v>
                </c:pt>
                <c:pt idx="196">
                  <c:v>43756</c:v>
                </c:pt>
                <c:pt idx="197">
                  <c:v>43759</c:v>
                </c:pt>
                <c:pt idx="198">
                  <c:v>43760</c:v>
                </c:pt>
                <c:pt idx="199">
                  <c:v>43761</c:v>
                </c:pt>
                <c:pt idx="200">
                  <c:v>43762</c:v>
                </c:pt>
                <c:pt idx="201">
                  <c:v>43763</c:v>
                </c:pt>
                <c:pt idx="202">
                  <c:v>43766</c:v>
                </c:pt>
                <c:pt idx="203">
                  <c:v>43767</c:v>
                </c:pt>
                <c:pt idx="204">
                  <c:v>43768</c:v>
                </c:pt>
                <c:pt idx="205">
                  <c:v>43769</c:v>
                </c:pt>
                <c:pt idx="206">
                  <c:v>43770</c:v>
                </c:pt>
                <c:pt idx="207">
                  <c:v>43773</c:v>
                </c:pt>
                <c:pt idx="208">
                  <c:v>43774</c:v>
                </c:pt>
                <c:pt idx="209">
                  <c:v>43775</c:v>
                </c:pt>
                <c:pt idx="210">
                  <c:v>43776</c:v>
                </c:pt>
                <c:pt idx="211">
                  <c:v>43777</c:v>
                </c:pt>
                <c:pt idx="212">
                  <c:v>43780</c:v>
                </c:pt>
                <c:pt idx="213">
                  <c:v>43781</c:v>
                </c:pt>
                <c:pt idx="214">
                  <c:v>43782</c:v>
                </c:pt>
                <c:pt idx="215">
                  <c:v>43783</c:v>
                </c:pt>
                <c:pt idx="216">
                  <c:v>43784</c:v>
                </c:pt>
                <c:pt idx="217">
                  <c:v>43787</c:v>
                </c:pt>
                <c:pt idx="218">
                  <c:v>43788</c:v>
                </c:pt>
                <c:pt idx="219">
                  <c:v>43789</c:v>
                </c:pt>
                <c:pt idx="220">
                  <c:v>43790</c:v>
                </c:pt>
                <c:pt idx="221">
                  <c:v>43791</c:v>
                </c:pt>
                <c:pt idx="222">
                  <c:v>43794</c:v>
                </c:pt>
                <c:pt idx="223">
                  <c:v>43795</c:v>
                </c:pt>
                <c:pt idx="224">
                  <c:v>43796</c:v>
                </c:pt>
                <c:pt idx="225">
                  <c:v>43797</c:v>
                </c:pt>
                <c:pt idx="226">
                  <c:v>43798</c:v>
                </c:pt>
                <c:pt idx="227">
                  <c:v>43801</c:v>
                </c:pt>
                <c:pt idx="228">
                  <c:v>43802</c:v>
                </c:pt>
                <c:pt idx="229">
                  <c:v>43803</c:v>
                </c:pt>
                <c:pt idx="230">
                  <c:v>43804</c:v>
                </c:pt>
                <c:pt idx="231">
                  <c:v>43805</c:v>
                </c:pt>
                <c:pt idx="232">
                  <c:v>43808</c:v>
                </c:pt>
                <c:pt idx="233">
                  <c:v>43809</c:v>
                </c:pt>
                <c:pt idx="234">
                  <c:v>43810</c:v>
                </c:pt>
                <c:pt idx="235">
                  <c:v>43811</c:v>
                </c:pt>
                <c:pt idx="236">
                  <c:v>43812</c:v>
                </c:pt>
                <c:pt idx="237">
                  <c:v>43815</c:v>
                </c:pt>
                <c:pt idx="238">
                  <c:v>43816</c:v>
                </c:pt>
                <c:pt idx="239">
                  <c:v>43817</c:v>
                </c:pt>
                <c:pt idx="240">
                  <c:v>43818</c:v>
                </c:pt>
                <c:pt idx="241">
                  <c:v>43819</c:v>
                </c:pt>
                <c:pt idx="242">
                  <c:v>43822</c:v>
                </c:pt>
                <c:pt idx="243">
                  <c:v>43823</c:v>
                </c:pt>
                <c:pt idx="244">
                  <c:v>43824</c:v>
                </c:pt>
              </c:numCache>
            </c:numRef>
          </c:cat>
          <c:val>
            <c:numRef>
              <c:f>Sheet1!$I$3:$I$433</c:f>
              <c:numCache>
                <c:formatCode>General</c:formatCode>
                <c:ptCount val="245"/>
                <c:pt idx="0">
                  <c:v>1180</c:v>
                </c:pt>
                <c:pt idx="1">
                  <c:v>1140</c:v>
                </c:pt>
                <c:pt idx="2">
                  <c:v>1140</c:v>
                </c:pt>
                <c:pt idx="3">
                  <c:v>1140</c:v>
                </c:pt>
                <c:pt idx="4">
                  <c:v>1140</c:v>
                </c:pt>
                <c:pt idx="5">
                  <c:v>1140</c:v>
                </c:pt>
                <c:pt idx="6">
                  <c:v>1140</c:v>
                </c:pt>
                <c:pt idx="7">
                  <c:v>1140</c:v>
                </c:pt>
                <c:pt idx="8">
                  <c:v>1140</c:v>
                </c:pt>
                <c:pt idx="9">
                  <c:v>1140</c:v>
                </c:pt>
                <c:pt idx="10">
                  <c:v>1140</c:v>
                </c:pt>
                <c:pt idx="11">
                  <c:v>1140</c:v>
                </c:pt>
                <c:pt idx="12">
                  <c:v>1140</c:v>
                </c:pt>
                <c:pt idx="13">
                  <c:v>1140</c:v>
                </c:pt>
                <c:pt idx="14">
                  <c:v>1140</c:v>
                </c:pt>
                <c:pt idx="15">
                  <c:v>1140</c:v>
                </c:pt>
                <c:pt idx="16">
                  <c:v>1140</c:v>
                </c:pt>
                <c:pt idx="17">
                  <c:v>1140</c:v>
                </c:pt>
                <c:pt idx="18">
                  <c:v>1140</c:v>
                </c:pt>
                <c:pt idx="19">
                  <c:v>1140</c:v>
                </c:pt>
                <c:pt idx="20">
                  <c:v>1140</c:v>
                </c:pt>
                <c:pt idx="21">
                  <c:v>1140</c:v>
                </c:pt>
                <c:pt idx="22">
                  <c:v>1140</c:v>
                </c:pt>
                <c:pt idx="23">
                  <c:v>1140</c:v>
                </c:pt>
                <c:pt idx="24">
                  <c:v>1140</c:v>
                </c:pt>
                <c:pt idx="25">
                  <c:v>1140</c:v>
                </c:pt>
                <c:pt idx="26">
                  <c:v>1140</c:v>
                </c:pt>
                <c:pt idx="27">
                  <c:v>1140</c:v>
                </c:pt>
                <c:pt idx="28">
                  <c:v>1140</c:v>
                </c:pt>
                <c:pt idx="29">
                  <c:v>1140</c:v>
                </c:pt>
                <c:pt idx="30">
                  <c:v>1140</c:v>
                </c:pt>
                <c:pt idx="31">
                  <c:v>1140</c:v>
                </c:pt>
                <c:pt idx="32">
                  <c:v>1140</c:v>
                </c:pt>
                <c:pt idx="33">
                  <c:v>1140</c:v>
                </c:pt>
                <c:pt idx="34">
                  <c:v>1140</c:v>
                </c:pt>
                <c:pt idx="35">
                  <c:v>1140</c:v>
                </c:pt>
                <c:pt idx="36">
                  <c:v>1140</c:v>
                </c:pt>
                <c:pt idx="37">
                  <c:v>1140</c:v>
                </c:pt>
                <c:pt idx="38">
                  <c:v>1140</c:v>
                </c:pt>
                <c:pt idx="39">
                  <c:v>1140</c:v>
                </c:pt>
                <c:pt idx="40">
                  <c:v>1140</c:v>
                </c:pt>
                <c:pt idx="41">
                  <c:v>1140</c:v>
                </c:pt>
                <c:pt idx="42">
                  <c:v>1140</c:v>
                </c:pt>
                <c:pt idx="43">
                  <c:v>1140</c:v>
                </c:pt>
                <c:pt idx="44">
                  <c:v>1140</c:v>
                </c:pt>
                <c:pt idx="45">
                  <c:v>1140</c:v>
                </c:pt>
                <c:pt idx="46">
                  <c:v>1140</c:v>
                </c:pt>
                <c:pt idx="47">
                  <c:v>1140</c:v>
                </c:pt>
                <c:pt idx="48">
                  <c:v>1140</c:v>
                </c:pt>
                <c:pt idx="49">
                  <c:v>1140</c:v>
                </c:pt>
                <c:pt idx="50">
                  <c:v>1140</c:v>
                </c:pt>
                <c:pt idx="51">
                  <c:v>1140</c:v>
                </c:pt>
                <c:pt idx="52">
                  <c:v>1140</c:v>
                </c:pt>
                <c:pt idx="53">
                  <c:v>1140</c:v>
                </c:pt>
                <c:pt idx="54">
                  <c:v>1140</c:v>
                </c:pt>
                <c:pt idx="55">
                  <c:v>1140</c:v>
                </c:pt>
                <c:pt idx="56">
                  <c:v>1140</c:v>
                </c:pt>
                <c:pt idx="57">
                  <c:v>1140</c:v>
                </c:pt>
                <c:pt idx="58">
                  <c:v>1140</c:v>
                </c:pt>
                <c:pt idx="59">
                  <c:v>1140</c:v>
                </c:pt>
                <c:pt idx="60">
                  <c:v>1140</c:v>
                </c:pt>
                <c:pt idx="61">
                  <c:v>1140</c:v>
                </c:pt>
                <c:pt idx="62">
                  <c:v>1140</c:v>
                </c:pt>
                <c:pt idx="63">
                  <c:v>1140</c:v>
                </c:pt>
                <c:pt idx="64">
                  <c:v>1140</c:v>
                </c:pt>
                <c:pt idx="65">
                  <c:v>1140</c:v>
                </c:pt>
                <c:pt idx="66">
                  <c:v>1140</c:v>
                </c:pt>
                <c:pt idx="67">
                  <c:v>1140</c:v>
                </c:pt>
                <c:pt idx="68">
                  <c:v>1140</c:v>
                </c:pt>
                <c:pt idx="69">
                  <c:v>1140</c:v>
                </c:pt>
                <c:pt idx="70">
                  <c:v>1140</c:v>
                </c:pt>
                <c:pt idx="71">
                  <c:v>1140</c:v>
                </c:pt>
                <c:pt idx="72">
                  <c:v>1140</c:v>
                </c:pt>
                <c:pt idx="73">
                  <c:v>1140</c:v>
                </c:pt>
                <c:pt idx="74">
                  <c:v>1140</c:v>
                </c:pt>
                <c:pt idx="75">
                  <c:v>1140</c:v>
                </c:pt>
                <c:pt idx="76">
                  <c:v>1140</c:v>
                </c:pt>
                <c:pt idx="77">
                  <c:v>1140</c:v>
                </c:pt>
                <c:pt idx="78">
                  <c:v>1140</c:v>
                </c:pt>
                <c:pt idx="79">
                  <c:v>1140</c:v>
                </c:pt>
                <c:pt idx="80">
                  <c:v>1140</c:v>
                </c:pt>
                <c:pt idx="81">
                  <c:v>1140</c:v>
                </c:pt>
                <c:pt idx="82">
                  <c:v>1140</c:v>
                </c:pt>
                <c:pt idx="83">
                  <c:v>1140</c:v>
                </c:pt>
                <c:pt idx="84">
                  <c:v>1140</c:v>
                </c:pt>
                <c:pt idx="85">
                  <c:v>1140</c:v>
                </c:pt>
                <c:pt idx="86">
                  <c:v>1140</c:v>
                </c:pt>
                <c:pt idx="87">
                  <c:v>1140</c:v>
                </c:pt>
                <c:pt idx="88">
                  <c:v>1170</c:v>
                </c:pt>
                <c:pt idx="89">
                  <c:v>1170</c:v>
                </c:pt>
                <c:pt idx="90">
                  <c:v>1170</c:v>
                </c:pt>
                <c:pt idx="91">
                  <c:v>1170</c:v>
                </c:pt>
                <c:pt idx="92">
                  <c:v>1170</c:v>
                </c:pt>
                <c:pt idx="93">
                  <c:v>1170</c:v>
                </c:pt>
                <c:pt idx="94">
                  <c:v>1170</c:v>
                </c:pt>
                <c:pt idx="95">
                  <c:v>1170</c:v>
                </c:pt>
                <c:pt idx="96">
                  <c:v>1170</c:v>
                </c:pt>
                <c:pt idx="97">
                  <c:v>1170</c:v>
                </c:pt>
                <c:pt idx="98">
                  <c:v>1170</c:v>
                </c:pt>
                <c:pt idx="99">
                  <c:v>1170</c:v>
                </c:pt>
                <c:pt idx="100">
                  <c:v>1170</c:v>
                </c:pt>
                <c:pt idx="101">
                  <c:v>1170</c:v>
                </c:pt>
                <c:pt idx="102">
                  <c:v>1210</c:v>
                </c:pt>
                <c:pt idx="103">
                  <c:v>1210</c:v>
                </c:pt>
                <c:pt idx="104">
                  <c:v>1210</c:v>
                </c:pt>
                <c:pt idx="105">
                  <c:v>1210</c:v>
                </c:pt>
                <c:pt idx="106">
                  <c:v>1210</c:v>
                </c:pt>
                <c:pt idx="107">
                  <c:v>1210</c:v>
                </c:pt>
                <c:pt idx="108">
                  <c:v>1210</c:v>
                </c:pt>
                <c:pt idx="109">
                  <c:v>1210</c:v>
                </c:pt>
                <c:pt idx="110">
                  <c:v>1210</c:v>
                </c:pt>
                <c:pt idx="111">
                  <c:v>1210</c:v>
                </c:pt>
                <c:pt idx="112">
                  <c:v>1210</c:v>
                </c:pt>
                <c:pt idx="113">
                  <c:v>1210</c:v>
                </c:pt>
                <c:pt idx="114">
                  <c:v>1210</c:v>
                </c:pt>
                <c:pt idx="115">
                  <c:v>1210</c:v>
                </c:pt>
                <c:pt idx="116">
                  <c:v>1210</c:v>
                </c:pt>
                <c:pt idx="117">
                  <c:v>1210</c:v>
                </c:pt>
                <c:pt idx="118">
                  <c:v>1210</c:v>
                </c:pt>
                <c:pt idx="119">
                  <c:v>1210</c:v>
                </c:pt>
                <c:pt idx="120">
                  <c:v>1210</c:v>
                </c:pt>
                <c:pt idx="121">
                  <c:v>1210</c:v>
                </c:pt>
                <c:pt idx="122">
                  <c:v>1210</c:v>
                </c:pt>
                <c:pt idx="123">
                  <c:v>1210</c:v>
                </c:pt>
                <c:pt idx="124">
                  <c:v>1210</c:v>
                </c:pt>
                <c:pt idx="125">
                  <c:v>1210</c:v>
                </c:pt>
                <c:pt idx="126">
                  <c:v>1210</c:v>
                </c:pt>
                <c:pt idx="127">
                  <c:v>1210</c:v>
                </c:pt>
                <c:pt idx="128">
                  <c:v>1210</c:v>
                </c:pt>
                <c:pt idx="129">
                  <c:v>1210</c:v>
                </c:pt>
                <c:pt idx="130">
                  <c:v>1210</c:v>
                </c:pt>
                <c:pt idx="131">
                  <c:v>1210</c:v>
                </c:pt>
                <c:pt idx="132">
                  <c:v>1210</c:v>
                </c:pt>
                <c:pt idx="133">
                  <c:v>1210</c:v>
                </c:pt>
                <c:pt idx="134">
                  <c:v>1210</c:v>
                </c:pt>
                <c:pt idx="135">
                  <c:v>1210</c:v>
                </c:pt>
                <c:pt idx="136">
                  <c:v>1210</c:v>
                </c:pt>
                <c:pt idx="137">
                  <c:v>1210</c:v>
                </c:pt>
                <c:pt idx="138">
                  <c:v>1210</c:v>
                </c:pt>
                <c:pt idx="139">
                  <c:v>1210</c:v>
                </c:pt>
                <c:pt idx="140">
                  <c:v>1210</c:v>
                </c:pt>
                <c:pt idx="141">
                  <c:v>1210</c:v>
                </c:pt>
                <c:pt idx="142">
                  <c:v>1210</c:v>
                </c:pt>
                <c:pt idx="143">
                  <c:v>1210</c:v>
                </c:pt>
                <c:pt idx="144">
                  <c:v>1210</c:v>
                </c:pt>
                <c:pt idx="145">
                  <c:v>1210</c:v>
                </c:pt>
                <c:pt idx="146">
                  <c:v>1210</c:v>
                </c:pt>
                <c:pt idx="147">
                  <c:v>1210</c:v>
                </c:pt>
                <c:pt idx="148">
                  <c:v>1210</c:v>
                </c:pt>
                <c:pt idx="149">
                  <c:v>1210</c:v>
                </c:pt>
                <c:pt idx="150">
                  <c:v>1210</c:v>
                </c:pt>
                <c:pt idx="151">
                  <c:v>1210</c:v>
                </c:pt>
                <c:pt idx="152">
                  <c:v>1210</c:v>
                </c:pt>
                <c:pt idx="153">
                  <c:v>1210</c:v>
                </c:pt>
                <c:pt idx="154">
                  <c:v>1210</c:v>
                </c:pt>
                <c:pt idx="155">
                  <c:v>1210</c:v>
                </c:pt>
                <c:pt idx="156">
                  <c:v>1210</c:v>
                </c:pt>
                <c:pt idx="157">
                  <c:v>1210</c:v>
                </c:pt>
                <c:pt idx="158">
                  <c:v>1210</c:v>
                </c:pt>
                <c:pt idx="159">
                  <c:v>1210</c:v>
                </c:pt>
                <c:pt idx="160">
                  <c:v>1180</c:v>
                </c:pt>
                <c:pt idx="161">
                  <c:v>1180</c:v>
                </c:pt>
                <c:pt idx="162">
                  <c:v>1180</c:v>
                </c:pt>
                <c:pt idx="163">
                  <c:v>1180</c:v>
                </c:pt>
                <c:pt idx="164">
                  <c:v>1180</c:v>
                </c:pt>
                <c:pt idx="165">
                  <c:v>1180</c:v>
                </c:pt>
                <c:pt idx="166">
                  <c:v>1180</c:v>
                </c:pt>
                <c:pt idx="167">
                  <c:v>1100</c:v>
                </c:pt>
                <c:pt idx="168">
                  <c:v>1100</c:v>
                </c:pt>
                <c:pt idx="169">
                  <c:v>1100</c:v>
                </c:pt>
                <c:pt idx="170">
                  <c:v>1100</c:v>
                </c:pt>
                <c:pt idx="171">
                  <c:v>1100</c:v>
                </c:pt>
                <c:pt idx="172">
                  <c:v>1100</c:v>
                </c:pt>
                <c:pt idx="173">
                  <c:v>1100</c:v>
                </c:pt>
                <c:pt idx="174">
                  <c:v>1100</c:v>
                </c:pt>
                <c:pt idx="175">
                  <c:v>1100</c:v>
                </c:pt>
                <c:pt idx="176">
                  <c:v>1100</c:v>
                </c:pt>
                <c:pt idx="177">
                  <c:v>1100</c:v>
                </c:pt>
                <c:pt idx="178">
                  <c:v>1100</c:v>
                </c:pt>
                <c:pt idx="179">
                  <c:v>1100</c:v>
                </c:pt>
                <c:pt idx="180">
                  <c:v>1100</c:v>
                </c:pt>
                <c:pt idx="181">
                  <c:v>1100</c:v>
                </c:pt>
                <c:pt idx="182">
                  <c:v>1100</c:v>
                </c:pt>
                <c:pt idx="183">
                  <c:v>1100</c:v>
                </c:pt>
                <c:pt idx="184">
                  <c:v>1100</c:v>
                </c:pt>
                <c:pt idx="185">
                  <c:v>1100</c:v>
                </c:pt>
                <c:pt idx="186">
                  <c:v>1100</c:v>
                </c:pt>
                <c:pt idx="187">
                  <c:v>1100</c:v>
                </c:pt>
                <c:pt idx="188">
                  <c:v>1100</c:v>
                </c:pt>
                <c:pt idx="189">
                  <c:v>1100</c:v>
                </c:pt>
                <c:pt idx="190">
                  <c:v>1100</c:v>
                </c:pt>
                <c:pt idx="191">
                  <c:v>1100</c:v>
                </c:pt>
                <c:pt idx="192">
                  <c:v>1100</c:v>
                </c:pt>
                <c:pt idx="193">
                  <c:v>1100</c:v>
                </c:pt>
                <c:pt idx="194">
                  <c:v>1100</c:v>
                </c:pt>
                <c:pt idx="195">
                  <c:v>1100</c:v>
                </c:pt>
                <c:pt idx="196">
                  <c:v>1100</c:v>
                </c:pt>
                <c:pt idx="197">
                  <c:v>1100</c:v>
                </c:pt>
                <c:pt idx="198">
                  <c:v>1100</c:v>
                </c:pt>
                <c:pt idx="199">
                  <c:v>1100</c:v>
                </c:pt>
                <c:pt idx="200">
                  <c:v>1100</c:v>
                </c:pt>
                <c:pt idx="201">
                  <c:v>1100</c:v>
                </c:pt>
                <c:pt idx="202">
                  <c:v>1100</c:v>
                </c:pt>
                <c:pt idx="203">
                  <c:v>1100</c:v>
                </c:pt>
                <c:pt idx="204">
                  <c:v>1100</c:v>
                </c:pt>
                <c:pt idx="205">
                  <c:v>1100</c:v>
                </c:pt>
                <c:pt idx="206">
                  <c:v>1100</c:v>
                </c:pt>
                <c:pt idx="207">
                  <c:v>1100</c:v>
                </c:pt>
                <c:pt idx="208">
                  <c:v>1100</c:v>
                </c:pt>
                <c:pt idx="209">
                  <c:v>1100</c:v>
                </c:pt>
                <c:pt idx="210">
                  <c:v>1100</c:v>
                </c:pt>
                <c:pt idx="211">
                  <c:v>1100</c:v>
                </c:pt>
                <c:pt idx="212">
                  <c:v>1100</c:v>
                </c:pt>
                <c:pt idx="213">
                  <c:v>1100</c:v>
                </c:pt>
                <c:pt idx="214">
                  <c:v>1100</c:v>
                </c:pt>
                <c:pt idx="215">
                  <c:v>1100</c:v>
                </c:pt>
                <c:pt idx="216">
                  <c:v>1100</c:v>
                </c:pt>
                <c:pt idx="217">
                  <c:v>1030</c:v>
                </c:pt>
                <c:pt idx="218">
                  <c:v>1030</c:v>
                </c:pt>
                <c:pt idx="219">
                  <c:v>1030</c:v>
                </c:pt>
                <c:pt idx="220">
                  <c:v>1030</c:v>
                </c:pt>
                <c:pt idx="221">
                  <c:v>1030</c:v>
                </c:pt>
                <c:pt idx="222">
                  <c:v>1030</c:v>
                </c:pt>
                <c:pt idx="223">
                  <c:v>1030</c:v>
                </c:pt>
                <c:pt idx="224">
                  <c:v>1030</c:v>
                </c:pt>
                <c:pt idx="225">
                  <c:v>1030</c:v>
                </c:pt>
                <c:pt idx="226">
                  <c:v>1030</c:v>
                </c:pt>
                <c:pt idx="227">
                  <c:v>1030</c:v>
                </c:pt>
                <c:pt idx="228">
                  <c:v>1030</c:v>
                </c:pt>
                <c:pt idx="229">
                  <c:v>1030</c:v>
                </c:pt>
                <c:pt idx="230">
                  <c:v>1030</c:v>
                </c:pt>
                <c:pt idx="231">
                  <c:v>1030</c:v>
                </c:pt>
                <c:pt idx="232">
                  <c:v>1030</c:v>
                </c:pt>
                <c:pt idx="233">
                  <c:v>1030</c:v>
                </c:pt>
                <c:pt idx="234">
                  <c:v>1030</c:v>
                </c:pt>
                <c:pt idx="235">
                  <c:v>1030</c:v>
                </c:pt>
                <c:pt idx="236">
                  <c:v>1030</c:v>
                </c:pt>
                <c:pt idx="237">
                  <c:v>1030</c:v>
                </c:pt>
                <c:pt idx="238">
                  <c:v>1030</c:v>
                </c:pt>
                <c:pt idx="239">
                  <c:v>1030</c:v>
                </c:pt>
                <c:pt idx="240">
                  <c:v>1030</c:v>
                </c:pt>
                <c:pt idx="241">
                  <c:v>1030</c:v>
                </c:pt>
                <c:pt idx="242">
                  <c:v>1030</c:v>
                </c:pt>
                <c:pt idx="243">
                  <c:v>1030</c:v>
                </c:pt>
                <c:pt idx="244">
                  <c:v>1030</c:v>
                </c:pt>
              </c:numCache>
            </c:numRef>
          </c:val>
          <c:smooth val="0"/>
          <c:extLst>
            <c:ext xmlns:c16="http://schemas.microsoft.com/office/drawing/2014/chart" uri="{C3380CC4-5D6E-409C-BE32-E72D297353CC}">
              <c16:uniqueId val="{00000007-973F-4B06-AFF4-1C0A05F1B645}"/>
            </c:ext>
          </c:extLst>
        </c:ser>
        <c:dLbls>
          <c:showLegendKey val="0"/>
          <c:showVal val="0"/>
          <c:showCatName val="0"/>
          <c:showSerName val="0"/>
          <c:showPercent val="0"/>
          <c:showBubbleSize val="0"/>
        </c:dLbls>
        <c:smooth val="0"/>
        <c:axId val="1138228191"/>
        <c:axId val="1"/>
      </c:lineChart>
      <c:dateAx>
        <c:axId val="1138228191"/>
        <c:scaling>
          <c:orientation val="minMax"/>
        </c:scaling>
        <c:delete val="0"/>
        <c:axPos val="b"/>
        <c:numFmt formatCode="yyyy\-mm" sourceLinked="0"/>
        <c:majorTickMark val="out"/>
        <c:minorTickMark val="none"/>
        <c:tickLblPos val="nextTo"/>
        <c:spPr>
          <a:noFill/>
          <a:ln w="9525" cap="flat" cmpd="sng" algn="ctr">
            <a:solidFill>
              <a:schemeClr val="tx1">
                <a:lumMod val="15000"/>
                <a:lumOff val="85000"/>
              </a:schemeClr>
            </a:solidFill>
            <a:round/>
          </a:ln>
          <a:effectLst/>
        </c:spPr>
        <c:txPr>
          <a:bodyPr rot="-60000000" vert="horz"/>
          <a:lstStyle/>
          <a:p>
            <a:pPr>
              <a:defRPr sz="900"/>
            </a:pPr>
            <a:endParaRPr lang="zh-CN"/>
          </a:p>
        </c:txPr>
        <c:crossAx val="1"/>
        <c:crosses val="autoZero"/>
        <c:auto val="1"/>
        <c:lblOffset val="100"/>
        <c:baseTimeUnit val="days"/>
      </c:dateAx>
      <c:valAx>
        <c:axId val="1"/>
        <c:scaling>
          <c:orientation val="minMax"/>
          <c:min val="9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zh-CN"/>
          </a:p>
        </c:txPr>
        <c:crossAx val="1138228191"/>
        <c:crosses val="autoZero"/>
        <c:crossBetween val="between"/>
      </c:valAx>
      <c:spPr>
        <a:noFill/>
        <a:ln w="25400">
          <a:noFill/>
        </a:ln>
      </c:spPr>
    </c:plotArea>
    <c:legend>
      <c:legendPos val="t"/>
      <c:overlay val="0"/>
      <c:spPr>
        <a:noFill/>
        <a:ln>
          <a:noFill/>
        </a:ln>
        <a:effectLst/>
      </c:spPr>
      <c:txPr>
        <a:bodyPr rot="0" vert="horz"/>
        <a:lstStyle/>
        <a:p>
          <a:pPr>
            <a:defRPr sz="1600"/>
          </a:pPr>
          <a:endParaRPr lang="zh-CN"/>
        </a:p>
      </c:txPr>
    </c:legend>
    <c:plotVisOnly val="1"/>
    <c:dispBlanksAs val="gap"/>
    <c:showDLblsOverMax val="0"/>
  </c:chart>
  <c:spPr>
    <a:solidFill>
      <a:schemeClr val="bg1"/>
    </a:solidFill>
    <a:ln w="9525" cap="flat" cmpd="sng" algn="ctr">
      <a:noFill/>
      <a:round/>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cked"/>
        <c:varyColors val="0"/>
        <c:ser>
          <c:idx val="2"/>
          <c:order val="2"/>
          <c:tx>
            <c:strRef>
              <c:f>万得!$D$1</c:f>
              <c:strCache>
                <c:ptCount val="1"/>
                <c:pt idx="0">
                  <c:v>供-需（右）</c:v>
                </c:pt>
              </c:strCache>
            </c:strRef>
          </c:tx>
          <c:spPr>
            <a:solidFill>
              <a:schemeClr val="accent3"/>
            </a:solidFill>
            <a:ln>
              <a:noFill/>
            </a:ln>
            <a:effectLst/>
          </c:spPr>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万得!$A$2:$A$63</c:f>
              <c:numCache>
                <c:formatCode>yyyy\-mm</c:formatCode>
                <c:ptCount val="22"/>
                <c:pt idx="0">
                  <c:v>43131</c:v>
                </c:pt>
                <c:pt idx="1">
                  <c:v>43159</c:v>
                </c:pt>
                <c:pt idx="2">
                  <c:v>43190</c:v>
                </c:pt>
                <c:pt idx="3">
                  <c:v>43220</c:v>
                </c:pt>
                <c:pt idx="4">
                  <c:v>43251</c:v>
                </c:pt>
                <c:pt idx="5">
                  <c:v>43281</c:v>
                </c:pt>
                <c:pt idx="6">
                  <c:v>43312</c:v>
                </c:pt>
                <c:pt idx="7">
                  <c:v>43343</c:v>
                </c:pt>
                <c:pt idx="8">
                  <c:v>43373</c:v>
                </c:pt>
                <c:pt idx="9">
                  <c:v>43404</c:v>
                </c:pt>
                <c:pt idx="10">
                  <c:v>43434</c:v>
                </c:pt>
                <c:pt idx="11">
                  <c:v>43465</c:v>
                </c:pt>
                <c:pt idx="12">
                  <c:v>43496</c:v>
                </c:pt>
                <c:pt idx="13">
                  <c:v>43524</c:v>
                </c:pt>
                <c:pt idx="14">
                  <c:v>43555</c:v>
                </c:pt>
                <c:pt idx="15">
                  <c:v>43585</c:v>
                </c:pt>
                <c:pt idx="16">
                  <c:v>43616</c:v>
                </c:pt>
                <c:pt idx="17">
                  <c:v>43646</c:v>
                </c:pt>
                <c:pt idx="18">
                  <c:v>43677</c:v>
                </c:pt>
                <c:pt idx="19">
                  <c:v>43708</c:v>
                </c:pt>
                <c:pt idx="20">
                  <c:v>43738</c:v>
                </c:pt>
                <c:pt idx="21">
                  <c:v>43769</c:v>
                </c:pt>
              </c:numCache>
            </c:numRef>
          </c:cat>
          <c:val>
            <c:numRef>
              <c:f>万得!$D$2:$D$63</c:f>
              <c:numCache>
                <c:formatCode>0_ </c:formatCode>
                <c:ptCount val="22"/>
                <c:pt idx="0">
                  <c:v>-189.69364599999972</c:v>
                </c:pt>
                <c:pt idx="1">
                  <c:v>-471.5353369999998</c:v>
                </c:pt>
                <c:pt idx="2">
                  <c:v>15.190789000000223</c:v>
                </c:pt>
                <c:pt idx="3">
                  <c:v>-47.856732000000193</c:v>
                </c:pt>
                <c:pt idx="4">
                  <c:v>34.641966000000139</c:v>
                </c:pt>
                <c:pt idx="5">
                  <c:v>230.64883499999996</c:v>
                </c:pt>
                <c:pt idx="6">
                  <c:v>112.91962100000001</c:v>
                </c:pt>
                <c:pt idx="7">
                  <c:v>-131.9571390000001</c:v>
                </c:pt>
                <c:pt idx="8">
                  <c:v>-257.12237300000015</c:v>
                </c:pt>
                <c:pt idx="9">
                  <c:v>-212.70199299999967</c:v>
                </c:pt>
                <c:pt idx="10">
                  <c:v>7.1015640000005078</c:v>
                </c:pt>
                <c:pt idx="11">
                  <c:v>-360.20455200000015</c:v>
                </c:pt>
                <c:pt idx="12">
                  <c:v>-76.820403999999144</c:v>
                </c:pt>
                <c:pt idx="13">
                  <c:v>-739.52903700000024</c:v>
                </c:pt>
                <c:pt idx="14">
                  <c:v>-82.67429600000014</c:v>
                </c:pt>
                <c:pt idx="15">
                  <c:v>-98.844043999999485</c:v>
                </c:pt>
                <c:pt idx="16">
                  <c:v>114.95993999999973</c:v>
                </c:pt>
                <c:pt idx="17">
                  <c:v>101.97728199999983</c:v>
                </c:pt>
                <c:pt idx="18">
                  <c:v>214.95413100000042</c:v>
                </c:pt>
                <c:pt idx="19">
                  <c:v>179.77725000000009</c:v>
                </c:pt>
                <c:pt idx="20">
                  <c:v>101.97388300000057</c:v>
                </c:pt>
                <c:pt idx="21">
                  <c:v>59.456000000000131</c:v>
                </c:pt>
              </c:numCache>
            </c:numRef>
          </c:val>
          <c:extLst>
            <c:ext xmlns:c16="http://schemas.microsoft.com/office/drawing/2014/chart" uri="{C3380CC4-5D6E-409C-BE32-E72D297353CC}">
              <c16:uniqueId val="{00000000-2B12-45F1-968B-81E1B87CFD1A}"/>
            </c:ext>
          </c:extLst>
        </c:ser>
        <c:dLbls>
          <c:showLegendKey val="0"/>
          <c:showVal val="0"/>
          <c:showCatName val="0"/>
          <c:showSerName val="0"/>
          <c:showPercent val="0"/>
          <c:showBubbleSize val="0"/>
        </c:dLbls>
        <c:axId val="835717855"/>
        <c:axId val="1244228719"/>
      </c:areaChart>
      <c:barChart>
        <c:barDir val="col"/>
        <c:grouping val="clustered"/>
        <c:varyColors val="0"/>
        <c:ser>
          <c:idx val="0"/>
          <c:order val="0"/>
          <c:tx>
            <c:strRef>
              <c:f>万得!$B$1</c:f>
              <c:strCache>
                <c:ptCount val="1"/>
                <c:pt idx="0">
                  <c:v>炼焦煤总供给</c:v>
                </c:pt>
              </c:strCache>
            </c:strRef>
          </c:tx>
          <c:spPr>
            <a:solidFill>
              <a:schemeClr val="accent1"/>
            </a:solidFill>
            <a:ln w="25400">
              <a:noFill/>
            </a:ln>
            <a:effectLst/>
          </c:spPr>
          <c:invertIfNegative val="0"/>
          <c:cat>
            <c:numRef>
              <c:f>万得!$A$2:$A$63</c:f>
              <c:numCache>
                <c:formatCode>yyyy\-mm</c:formatCode>
                <c:ptCount val="22"/>
                <c:pt idx="0">
                  <c:v>43131</c:v>
                </c:pt>
                <c:pt idx="1">
                  <c:v>43159</c:v>
                </c:pt>
                <c:pt idx="2">
                  <c:v>43190</c:v>
                </c:pt>
                <c:pt idx="3">
                  <c:v>43220</c:v>
                </c:pt>
                <c:pt idx="4">
                  <c:v>43251</c:v>
                </c:pt>
                <c:pt idx="5">
                  <c:v>43281</c:v>
                </c:pt>
                <c:pt idx="6">
                  <c:v>43312</c:v>
                </c:pt>
                <c:pt idx="7">
                  <c:v>43343</c:v>
                </c:pt>
                <c:pt idx="8">
                  <c:v>43373</c:v>
                </c:pt>
                <c:pt idx="9">
                  <c:v>43404</c:v>
                </c:pt>
                <c:pt idx="10">
                  <c:v>43434</c:v>
                </c:pt>
                <c:pt idx="11">
                  <c:v>43465</c:v>
                </c:pt>
                <c:pt idx="12">
                  <c:v>43496</c:v>
                </c:pt>
                <c:pt idx="13">
                  <c:v>43524</c:v>
                </c:pt>
                <c:pt idx="14">
                  <c:v>43555</c:v>
                </c:pt>
                <c:pt idx="15">
                  <c:v>43585</c:v>
                </c:pt>
                <c:pt idx="16">
                  <c:v>43616</c:v>
                </c:pt>
                <c:pt idx="17">
                  <c:v>43646</c:v>
                </c:pt>
                <c:pt idx="18">
                  <c:v>43677</c:v>
                </c:pt>
                <c:pt idx="19">
                  <c:v>43708</c:v>
                </c:pt>
                <c:pt idx="20">
                  <c:v>43738</c:v>
                </c:pt>
                <c:pt idx="21">
                  <c:v>43769</c:v>
                </c:pt>
              </c:numCache>
            </c:numRef>
          </c:cat>
          <c:val>
            <c:numRef>
              <c:f>万得!$B$2:$B$63</c:f>
              <c:numCache>
                <c:formatCode>0_ </c:formatCode>
                <c:ptCount val="22"/>
                <c:pt idx="0">
                  <c:v>4005.4301009999999</c:v>
                </c:pt>
                <c:pt idx="1">
                  <c:v>3279.3761180000001</c:v>
                </c:pt>
                <c:pt idx="2">
                  <c:v>4138.8557890000002</c:v>
                </c:pt>
                <c:pt idx="3">
                  <c:v>4186.8232029999999</c:v>
                </c:pt>
                <c:pt idx="4">
                  <c:v>4272.841966</c:v>
                </c:pt>
                <c:pt idx="5">
                  <c:v>4403.9888350000001</c:v>
                </c:pt>
                <c:pt idx="6">
                  <c:v>4335.9755210000003</c:v>
                </c:pt>
                <c:pt idx="7">
                  <c:v>4279.4489009999998</c:v>
                </c:pt>
                <c:pt idx="8">
                  <c:v>4354.6056269999999</c:v>
                </c:pt>
                <c:pt idx="9">
                  <c:v>4204.4907069999999</c:v>
                </c:pt>
                <c:pt idx="10">
                  <c:v>4250.6090640000002</c:v>
                </c:pt>
                <c:pt idx="11">
                  <c:v>4216.7889539999996</c:v>
                </c:pt>
                <c:pt idx="12">
                  <c:v>4471.8515960000004</c:v>
                </c:pt>
                <c:pt idx="13">
                  <c:v>3319.0481629999999</c:v>
                </c:pt>
                <c:pt idx="14">
                  <c:v>4462.6219810000002</c:v>
                </c:pt>
                <c:pt idx="15">
                  <c:v>4547.5978930000001</c:v>
                </c:pt>
                <c:pt idx="16">
                  <c:v>4778.68444</c:v>
                </c:pt>
                <c:pt idx="17">
                  <c:v>4897.9876819999999</c:v>
                </c:pt>
                <c:pt idx="18">
                  <c:v>4860.7841310000003</c:v>
                </c:pt>
                <c:pt idx="19">
                  <c:v>4910.7060499999998</c:v>
                </c:pt>
                <c:pt idx="20">
                  <c:v>4720.5038830000003</c:v>
                </c:pt>
                <c:pt idx="21">
                  <c:v>4563.67</c:v>
                </c:pt>
              </c:numCache>
            </c:numRef>
          </c:val>
          <c:extLst>
            <c:ext xmlns:c16="http://schemas.microsoft.com/office/drawing/2014/chart" uri="{C3380CC4-5D6E-409C-BE32-E72D297353CC}">
              <c16:uniqueId val="{00000001-2B12-45F1-968B-81E1B87CFD1A}"/>
            </c:ext>
          </c:extLst>
        </c:ser>
        <c:ser>
          <c:idx val="1"/>
          <c:order val="1"/>
          <c:tx>
            <c:strRef>
              <c:f>万得!$C$1</c:f>
              <c:strCache>
                <c:ptCount val="1"/>
                <c:pt idx="0">
                  <c:v>炼焦煤总需求</c:v>
                </c:pt>
              </c:strCache>
            </c:strRef>
          </c:tx>
          <c:spPr>
            <a:solidFill>
              <a:schemeClr val="accent2"/>
            </a:solidFill>
            <a:ln w="25400">
              <a:noFill/>
            </a:ln>
            <a:effectLst/>
          </c:spPr>
          <c:invertIfNegative val="0"/>
          <c:cat>
            <c:numRef>
              <c:f>万得!$A$2:$A$63</c:f>
              <c:numCache>
                <c:formatCode>yyyy\-mm</c:formatCode>
                <c:ptCount val="22"/>
                <c:pt idx="0">
                  <c:v>43131</c:v>
                </c:pt>
                <c:pt idx="1">
                  <c:v>43159</c:v>
                </c:pt>
                <c:pt idx="2">
                  <c:v>43190</c:v>
                </c:pt>
                <c:pt idx="3">
                  <c:v>43220</c:v>
                </c:pt>
                <c:pt idx="4">
                  <c:v>43251</c:v>
                </c:pt>
                <c:pt idx="5">
                  <c:v>43281</c:v>
                </c:pt>
                <c:pt idx="6">
                  <c:v>43312</c:v>
                </c:pt>
                <c:pt idx="7">
                  <c:v>43343</c:v>
                </c:pt>
                <c:pt idx="8">
                  <c:v>43373</c:v>
                </c:pt>
                <c:pt idx="9">
                  <c:v>43404</c:v>
                </c:pt>
                <c:pt idx="10">
                  <c:v>43434</c:v>
                </c:pt>
                <c:pt idx="11">
                  <c:v>43465</c:v>
                </c:pt>
                <c:pt idx="12">
                  <c:v>43496</c:v>
                </c:pt>
                <c:pt idx="13">
                  <c:v>43524</c:v>
                </c:pt>
                <c:pt idx="14">
                  <c:v>43555</c:v>
                </c:pt>
                <c:pt idx="15">
                  <c:v>43585</c:v>
                </c:pt>
                <c:pt idx="16">
                  <c:v>43616</c:v>
                </c:pt>
                <c:pt idx="17">
                  <c:v>43646</c:v>
                </c:pt>
                <c:pt idx="18">
                  <c:v>43677</c:v>
                </c:pt>
                <c:pt idx="19">
                  <c:v>43708</c:v>
                </c:pt>
                <c:pt idx="20">
                  <c:v>43738</c:v>
                </c:pt>
                <c:pt idx="21">
                  <c:v>43769</c:v>
                </c:pt>
              </c:numCache>
            </c:numRef>
          </c:cat>
          <c:val>
            <c:numRef>
              <c:f>万得!$C$2:$C$63</c:f>
              <c:numCache>
                <c:formatCode>0_ </c:formatCode>
                <c:ptCount val="22"/>
                <c:pt idx="0">
                  <c:v>4195.1237469999996</c:v>
                </c:pt>
                <c:pt idx="1">
                  <c:v>3750.9114549999999</c:v>
                </c:pt>
                <c:pt idx="2">
                  <c:v>4123.665</c:v>
                </c:pt>
                <c:pt idx="3">
                  <c:v>4234.6799350000001</c:v>
                </c:pt>
                <c:pt idx="4">
                  <c:v>4238.2</c:v>
                </c:pt>
                <c:pt idx="5">
                  <c:v>4173.34</c:v>
                </c:pt>
                <c:pt idx="6">
                  <c:v>4223.0559000000003</c:v>
                </c:pt>
                <c:pt idx="7">
                  <c:v>4411.4060399999998</c:v>
                </c:pt>
                <c:pt idx="8">
                  <c:v>4611.7280000000001</c:v>
                </c:pt>
                <c:pt idx="9">
                  <c:v>4417.1926999999996</c:v>
                </c:pt>
                <c:pt idx="10">
                  <c:v>4243.5074999999997</c:v>
                </c:pt>
                <c:pt idx="11">
                  <c:v>4576.9935059999998</c:v>
                </c:pt>
                <c:pt idx="12">
                  <c:v>4548.6719999999996</c:v>
                </c:pt>
                <c:pt idx="13">
                  <c:v>4058.5772000000002</c:v>
                </c:pt>
                <c:pt idx="14">
                  <c:v>4545.2962770000004</c:v>
                </c:pt>
                <c:pt idx="15">
                  <c:v>4646.4419369999996</c:v>
                </c:pt>
                <c:pt idx="16">
                  <c:v>4663.7245000000003</c:v>
                </c:pt>
                <c:pt idx="17">
                  <c:v>4796.0104000000001</c:v>
                </c:pt>
                <c:pt idx="18">
                  <c:v>4645.83</c:v>
                </c:pt>
                <c:pt idx="19">
                  <c:v>4730.9287999999997</c:v>
                </c:pt>
                <c:pt idx="20">
                  <c:v>4618.53</c:v>
                </c:pt>
                <c:pt idx="21">
                  <c:v>4504.2139999999999</c:v>
                </c:pt>
              </c:numCache>
            </c:numRef>
          </c:val>
          <c:extLst>
            <c:ext xmlns:c16="http://schemas.microsoft.com/office/drawing/2014/chart" uri="{C3380CC4-5D6E-409C-BE32-E72D297353CC}">
              <c16:uniqueId val="{00000002-2B12-45F1-968B-81E1B87CFD1A}"/>
            </c:ext>
          </c:extLst>
        </c:ser>
        <c:dLbls>
          <c:showLegendKey val="0"/>
          <c:showVal val="0"/>
          <c:showCatName val="0"/>
          <c:showSerName val="0"/>
          <c:showPercent val="0"/>
          <c:showBubbleSize val="0"/>
        </c:dLbls>
        <c:gapWidth val="150"/>
        <c:axId val="1243733791"/>
        <c:axId val="1243831119"/>
      </c:barChart>
      <c:dateAx>
        <c:axId val="1243733791"/>
        <c:scaling>
          <c:orientation val="minMax"/>
        </c:scaling>
        <c:delete val="0"/>
        <c:axPos val="b"/>
        <c:numFmt formatCode="yyyy\-mm"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243831119"/>
        <c:crosses val="autoZero"/>
        <c:auto val="1"/>
        <c:lblOffset val="100"/>
        <c:baseTimeUnit val="months"/>
      </c:dateAx>
      <c:valAx>
        <c:axId val="1243831119"/>
        <c:scaling>
          <c:orientation val="minMax"/>
          <c:max val="5000"/>
          <c:min val="3000"/>
        </c:scaling>
        <c:delete val="0"/>
        <c:axPos val="l"/>
        <c:majorGridlines>
          <c:spPr>
            <a:ln w="9525" cap="flat" cmpd="sng" algn="ctr">
              <a:solidFill>
                <a:schemeClr val="tx1">
                  <a:lumMod val="15000"/>
                  <a:lumOff val="85000"/>
                </a:schemeClr>
              </a:solidFill>
              <a:round/>
            </a:ln>
            <a:effectLst/>
          </c:spPr>
        </c:majorGridlines>
        <c:numFmt formatCode="0_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243733791"/>
        <c:crosses val="autoZero"/>
        <c:crossBetween val="between"/>
      </c:valAx>
      <c:valAx>
        <c:axId val="1244228719"/>
        <c:scaling>
          <c:orientation val="minMax"/>
        </c:scaling>
        <c:delete val="0"/>
        <c:axPos val="r"/>
        <c:numFmt formatCode="0_ "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835717855"/>
        <c:crosses val="max"/>
        <c:crossBetween val="between"/>
      </c:valAx>
      <c:dateAx>
        <c:axId val="835717855"/>
        <c:scaling>
          <c:orientation val="minMax"/>
        </c:scaling>
        <c:delete val="1"/>
        <c:axPos val="b"/>
        <c:numFmt formatCode="yyyy\-mm" sourceLinked="1"/>
        <c:majorTickMark val="out"/>
        <c:minorTickMark val="none"/>
        <c:tickLblPos val="nextTo"/>
        <c:crossAx val="1244228719"/>
        <c:crosses val="autoZero"/>
        <c:auto val="1"/>
        <c:lblOffset val="100"/>
        <c:baseTimeUnit val="months"/>
      </c:dateAx>
      <c:spPr>
        <a:noFill/>
        <a:ln>
          <a:noFill/>
        </a:ln>
        <a:effectLst/>
      </c:spPr>
    </c:plotArea>
    <c:legend>
      <c:legendPos val="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万得!$B$1</c:f>
              <c:strCache>
                <c:ptCount val="1"/>
                <c:pt idx="0">
                  <c:v>炼焦煤产量</c:v>
                </c:pt>
              </c:strCache>
            </c:strRef>
          </c:tx>
          <c:spPr>
            <a:solidFill>
              <a:schemeClr val="accent1"/>
            </a:solidFill>
            <a:ln>
              <a:noFill/>
            </a:ln>
            <a:effectLst/>
          </c:spPr>
          <c:invertIfNegative val="0"/>
          <c:cat>
            <c:numRef>
              <c:f>万得!$A$2:$A$23</c:f>
              <c:numCache>
                <c:formatCode>yyyy\-mm</c:formatCode>
                <c:ptCount val="22"/>
                <c:pt idx="0">
                  <c:v>43131</c:v>
                </c:pt>
                <c:pt idx="1">
                  <c:v>43159</c:v>
                </c:pt>
                <c:pt idx="2">
                  <c:v>43190</c:v>
                </c:pt>
                <c:pt idx="3">
                  <c:v>43220</c:v>
                </c:pt>
                <c:pt idx="4">
                  <c:v>43251</c:v>
                </c:pt>
                <c:pt idx="5">
                  <c:v>43281</c:v>
                </c:pt>
                <c:pt idx="6">
                  <c:v>43312</c:v>
                </c:pt>
                <c:pt idx="7">
                  <c:v>43343</c:v>
                </c:pt>
                <c:pt idx="8">
                  <c:v>43373</c:v>
                </c:pt>
                <c:pt idx="9">
                  <c:v>43404</c:v>
                </c:pt>
                <c:pt idx="10">
                  <c:v>43434</c:v>
                </c:pt>
                <c:pt idx="11">
                  <c:v>43465</c:v>
                </c:pt>
                <c:pt idx="12">
                  <c:v>43496</c:v>
                </c:pt>
                <c:pt idx="13">
                  <c:v>43524</c:v>
                </c:pt>
                <c:pt idx="14">
                  <c:v>43555</c:v>
                </c:pt>
                <c:pt idx="15">
                  <c:v>43585</c:v>
                </c:pt>
                <c:pt idx="16">
                  <c:v>43616</c:v>
                </c:pt>
                <c:pt idx="17">
                  <c:v>43646</c:v>
                </c:pt>
                <c:pt idx="18">
                  <c:v>43677</c:v>
                </c:pt>
                <c:pt idx="19">
                  <c:v>43708</c:v>
                </c:pt>
                <c:pt idx="20">
                  <c:v>43738</c:v>
                </c:pt>
                <c:pt idx="21">
                  <c:v>43769</c:v>
                </c:pt>
              </c:numCache>
            </c:numRef>
          </c:cat>
          <c:val>
            <c:numRef>
              <c:f>万得!$B$2:$B$23</c:f>
              <c:numCache>
                <c:formatCode>###,###,###,##0.0000</c:formatCode>
                <c:ptCount val="22"/>
                <c:pt idx="0">
                  <c:v>3494</c:v>
                </c:pt>
                <c:pt idx="1">
                  <c:v>2973</c:v>
                </c:pt>
                <c:pt idx="2">
                  <c:v>3738</c:v>
                </c:pt>
                <c:pt idx="3">
                  <c:v>3734</c:v>
                </c:pt>
                <c:pt idx="4">
                  <c:v>3665</c:v>
                </c:pt>
                <c:pt idx="5">
                  <c:v>3759</c:v>
                </c:pt>
                <c:pt idx="6">
                  <c:v>3588</c:v>
                </c:pt>
                <c:pt idx="7">
                  <c:v>3579</c:v>
                </c:pt>
                <c:pt idx="8">
                  <c:v>3694</c:v>
                </c:pt>
                <c:pt idx="9">
                  <c:v>3596</c:v>
                </c:pt>
                <c:pt idx="10">
                  <c:v>3762</c:v>
                </c:pt>
                <c:pt idx="11">
                  <c:v>3904</c:v>
                </c:pt>
                <c:pt idx="12">
                  <c:v>3735</c:v>
                </c:pt>
                <c:pt idx="13">
                  <c:v>3028</c:v>
                </c:pt>
                <c:pt idx="14">
                  <c:v>3849</c:v>
                </c:pt>
                <c:pt idx="15">
                  <c:v>3805</c:v>
                </c:pt>
                <c:pt idx="16">
                  <c:v>4187</c:v>
                </c:pt>
                <c:pt idx="17">
                  <c:v>4243</c:v>
                </c:pt>
                <c:pt idx="18">
                  <c:v>4086</c:v>
                </c:pt>
                <c:pt idx="19">
                  <c:v>4004</c:v>
                </c:pt>
                <c:pt idx="20">
                  <c:v>3924</c:v>
                </c:pt>
                <c:pt idx="21">
                  <c:v>3994</c:v>
                </c:pt>
              </c:numCache>
            </c:numRef>
          </c:val>
          <c:extLst>
            <c:ext xmlns:c16="http://schemas.microsoft.com/office/drawing/2014/chart" uri="{C3380CC4-5D6E-409C-BE32-E72D297353CC}">
              <c16:uniqueId val="{00000000-33E6-46BD-9AFC-109000409BEC}"/>
            </c:ext>
          </c:extLst>
        </c:ser>
        <c:ser>
          <c:idx val="1"/>
          <c:order val="1"/>
          <c:tx>
            <c:strRef>
              <c:f>万得!$C$1</c:f>
              <c:strCache>
                <c:ptCount val="1"/>
                <c:pt idx="0">
                  <c:v>炼焦煤进口量</c:v>
                </c:pt>
              </c:strCache>
            </c:strRef>
          </c:tx>
          <c:spPr>
            <a:solidFill>
              <a:schemeClr val="accent2"/>
            </a:solidFill>
            <a:ln>
              <a:noFill/>
            </a:ln>
            <a:effectLst/>
          </c:spPr>
          <c:invertIfNegative val="0"/>
          <c:cat>
            <c:numRef>
              <c:f>万得!$A$2:$A$23</c:f>
              <c:numCache>
                <c:formatCode>yyyy\-mm</c:formatCode>
                <c:ptCount val="22"/>
                <c:pt idx="0">
                  <c:v>43131</c:v>
                </c:pt>
                <c:pt idx="1">
                  <c:v>43159</c:v>
                </c:pt>
                <c:pt idx="2">
                  <c:v>43190</c:v>
                </c:pt>
                <c:pt idx="3">
                  <c:v>43220</c:v>
                </c:pt>
                <c:pt idx="4">
                  <c:v>43251</c:v>
                </c:pt>
                <c:pt idx="5">
                  <c:v>43281</c:v>
                </c:pt>
                <c:pt idx="6">
                  <c:v>43312</c:v>
                </c:pt>
                <c:pt idx="7">
                  <c:v>43343</c:v>
                </c:pt>
                <c:pt idx="8">
                  <c:v>43373</c:v>
                </c:pt>
                <c:pt idx="9">
                  <c:v>43404</c:v>
                </c:pt>
                <c:pt idx="10">
                  <c:v>43434</c:v>
                </c:pt>
                <c:pt idx="11">
                  <c:v>43465</c:v>
                </c:pt>
                <c:pt idx="12">
                  <c:v>43496</c:v>
                </c:pt>
                <c:pt idx="13">
                  <c:v>43524</c:v>
                </c:pt>
                <c:pt idx="14">
                  <c:v>43555</c:v>
                </c:pt>
                <c:pt idx="15">
                  <c:v>43585</c:v>
                </c:pt>
                <c:pt idx="16">
                  <c:v>43616</c:v>
                </c:pt>
                <c:pt idx="17">
                  <c:v>43646</c:v>
                </c:pt>
                <c:pt idx="18">
                  <c:v>43677</c:v>
                </c:pt>
                <c:pt idx="19">
                  <c:v>43708</c:v>
                </c:pt>
                <c:pt idx="20">
                  <c:v>43738</c:v>
                </c:pt>
                <c:pt idx="21">
                  <c:v>43769</c:v>
                </c:pt>
              </c:numCache>
            </c:numRef>
          </c:cat>
          <c:val>
            <c:numRef>
              <c:f>万得!$C$2:$C$23</c:f>
              <c:numCache>
                <c:formatCode>###,###,###,##0.0000</c:formatCode>
                <c:ptCount val="22"/>
                <c:pt idx="0">
                  <c:v>511.43010099999998</c:v>
                </c:pt>
                <c:pt idx="1">
                  <c:v>306.37611800000002</c:v>
                </c:pt>
                <c:pt idx="2">
                  <c:v>400.85578900000002</c:v>
                </c:pt>
                <c:pt idx="3">
                  <c:v>452.82320299999998</c:v>
                </c:pt>
                <c:pt idx="4">
                  <c:v>607.84196599999996</c:v>
                </c:pt>
                <c:pt idx="5">
                  <c:v>644.98883499999999</c:v>
                </c:pt>
                <c:pt idx="6">
                  <c:v>747.97552099999996</c:v>
                </c:pt>
                <c:pt idx="7">
                  <c:v>700.44890099999998</c:v>
                </c:pt>
                <c:pt idx="8">
                  <c:v>660.60562700000003</c:v>
                </c:pt>
                <c:pt idx="9">
                  <c:v>608.49070700000004</c:v>
                </c:pt>
                <c:pt idx="10">
                  <c:v>488.60906399999999</c:v>
                </c:pt>
                <c:pt idx="11">
                  <c:v>312.78895399999999</c:v>
                </c:pt>
                <c:pt idx="12">
                  <c:v>736.85159599999997</c:v>
                </c:pt>
                <c:pt idx="13">
                  <c:v>291.04816299999999</c:v>
                </c:pt>
                <c:pt idx="14">
                  <c:v>613.62198100000001</c:v>
                </c:pt>
                <c:pt idx="15">
                  <c:v>742.597893</c:v>
                </c:pt>
                <c:pt idx="16">
                  <c:v>591.68444</c:v>
                </c:pt>
                <c:pt idx="17">
                  <c:v>654.98768199999995</c:v>
                </c:pt>
                <c:pt idx="18">
                  <c:v>774.784131</c:v>
                </c:pt>
                <c:pt idx="19">
                  <c:v>906.70605</c:v>
                </c:pt>
                <c:pt idx="20">
                  <c:v>796.50388299999997</c:v>
                </c:pt>
                <c:pt idx="21">
                  <c:v>569.66999999999996</c:v>
                </c:pt>
              </c:numCache>
            </c:numRef>
          </c:val>
          <c:extLst>
            <c:ext xmlns:c16="http://schemas.microsoft.com/office/drawing/2014/chart" uri="{C3380CC4-5D6E-409C-BE32-E72D297353CC}">
              <c16:uniqueId val="{00000001-33E6-46BD-9AFC-109000409BEC}"/>
            </c:ext>
          </c:extLst>
        </c:ser>
        <c:dLbls>
          <c:showLegendKey val="0"/>
          <c:showVal val="0"/>
          <c:showCatName val="0"/>
          <c:showSerName val="0"/>
          <c:showPercent val="0"/>
          <c:showBubbleSize val="0"/>
        </c:dLbls>
        <c:gapWidth val="150"/>
        <c:axId val="1245825039"/>
        <c:axId val="1243805743"/>
      </c:barChart>
      <c:dateAx>
        <c:axId val="1245825039"/>
        <c:scaling>
          <c:orientation val="minMax"/>
        </c:scaling>
        <c:delete val="0"/>
        <c:axPos val="b"/>
        <c:numFmt formatCode="yyyy\-mm"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243805743"/>
        <c:crosses val="autoZero"/>
        <c:auto val="1"/>
        <c:lblOffset val="100"/>
        <c:baseTimeUnit val="months"/>
      </c:dateAx>
      <c:valAx>
        <c:axId val="124380574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245825039"/>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Sheet1!$B$2</c:f>
              <c:strCache>
                <c:ptCount val="1"/>
                <c:pt idx="0">
                  <c:v>综合</c:v>
                </c:pt>
              </c:strCache>
            </c:strRef>
          </c:tx>
          <c:spPr>
            <a:ln w="28575" cap="rnd">
              <a:solidFill>
                <a:schemeClr val="accent1"/>
              </a:solidFill>
              <a:round/>
            </a:ln>
            <a:effectLst/>
          </c:spPr>
          <c:marker>
            <c:symbol val="none"/>
          </c:marker>
          <c:cat>
            <c:numRef>
              <c:f>Sheet1!$A$3:$A$25</c:f>
              <c:numCache>
                <c:formatCode>yyyy\-mm\-dd</c:formatCode>
                <c:ptCount val="23"/>
                <c:pt idx="0">
                  <c:v>43131</c:v>
                </c:pt>
                <c:pt idx="1">
                  <c:v>43159</c:v>
                </c:pt>
                <c:pt idx="2">
                  <c:v>43190</c:v>
                </c:pt>
                <c:pt idx="3">
                  <c:v>43220</c:v>
                </c:pt>
                <c:pt idx="4">
                  <c:v>43251</c:v>
                </c:pt>
                <c:pt idx="5">
                  <c:v>43281</c:v>
                </c:pt>
                <c:pt idx="6">
                  <c:v>43312</c:v>
                </c:pt>
                <c:pt idx="7">
                  <c:v>43343</c:v>
                </c:pt>
                <c:pt idx="8">
                  <c:v>43373</c:v>
                </c:pt>
                <c:pt idx="9">
                  <c:v>43404</c:v>
                </c:pt>
                <c:pt idx="10">
                  <c:v>43434</c:v>
                </c:pt>
                <c:pt idx="11">
                  <c:v>43465</c:v>
                </c:pt>
                <c:pt idx="12">
                  <c:v>43496</c:v>
                </c:pt>
                <c:pt idx="13">
                  <c:v>43524</c:v>
                </c:pt>
                <c:pt idx="14">
                  <c:v>43555</c:v>
                </c:pt>
                <c:pt idx="15">
                  <c:v>43585</c:v>
                </c:pt>
                <c:pt idx="16">
                  <c:v>43616</c:v>
                </c:pt>
                <c:pt idx="17">
                  <c:v>43646</c:v>
                </c:pt>
                <c:pt idx="18">
                  <c:v>43677</c:v>
                </c:pt>
                <c:pt idx="19">
                  <c:v>43708</c:v>
                </c:pt>
                <c:pt idx="20">
                  <c:v>43738</c:v>
                </c:pt>
                <c:pt idx="21">
                  <c:v>43769</c:v>
                </c:pt>
                <c:pt idx="22">
                  <c:v>43799</c:v>
                </c:pt>
              </c:numCache>
            </c:numRef>
          </c:cat>
          <c:val>
            <c:numRef>
              <c:f>Sheet1!$B$3:$B$25</c:f>
              <c:numCache>
                <c:formatCode>General</c:formatCode>
                <c:ptCount val="23"/>
                <c:pt idx="0">
                  <c:v>2175.25</c:v>
                </c:pt>
                <c:pt idx="1">
                  <c:v>1945.02</c:v>
                </c:pt>
                <c:pt idx="2">
                  <c:v>1932.47727272727</c:v>
                </c:pt>
                <c:pt idx="3">
                  <c:v>1748.9549999999999</c:v>
                </c:pt>
                <c:pt idx="4">
                  <c:v>1835.52272727273</c:v>
                </c:pt>
                <c:pt idx="5">
                  <c:v>2172.0450000000001</c:v>
                </c:pt>
                <c:pt idx="6">
                  <c:v>2145.09</c:v>
                </c:pt>
                <c:pt idx="7">
                  <c:v>2225.2199999999998</c:v>
                </c:pt>
                <c:pt idx="8">
                  <c:v>2488.1</c:v>
                </c:pt>
                <c:pt idx="9">
                  <c:v>2404.36</c:v>
                </c:pt>
                <c:pt idx="10">
                  <c:v>2507.37</c:v>
                </c:pt>
                <c:pt idx="11">
                  <c:v>2202.8000000000002</c:v>
                </c:pt>
                <c:pt idx="12">
                  <c:v>2036.65</c:v>
                </c:pt>
                <c:pt idx="13">
                  <c:v>2045.28</c:v>
                </c:pt>
                <c:pt idx="14">
                  <c:v>2007.86</c:v>
                </c:pt>
                <c:pt idx="15">
                  <c:v>1879.37</c:v>
                </c:pt>
                <c:pt idx="16">
                  <c:v>2012.3</c:v>
                </c:pt>
                <c:pt idx="17">
                  <c:v>2064.16</c:v>
                </c:pt>
                <c:pt idx="18">
                  <c:v>1901.82</c:v>
                </c:pt>
                <c:pt idx="19">
                  <c:v>1970.2</c:v>
                </c:pt>
                <c:pt idx="20">
                  <c:v>1863.43</c:v>
                </c:pt>
                <c:pt idx="21">
                  <c:v>1834.64</c:v>
                </c:pt>
                <c:pt idx="22">
                  <c:v>1769.98</c:v>
                </c:pt>
              </c:numCache>
            </c:numRef>
          </c:val>
          <c:smooth val="0"/>
          <c:extLst>
            <c:ext xmlns:c16="http://schemas.microsoft.com/office/drawing/2014/chart" uri="{C3380CC4-5D6E-409C-BE32-E72D297353CC}">
              <c16:uniqueId val="{00000000-994A-4D4F-A9F5-A99FC0F94237}"/>
            </c:ext>
          </c:extLst>
        </c:ser>
        <c:ser>
          <c:idx val="1"/>
          <c:order val="1"/>
          <c:tx>
            <c:strRef>
              <c:f>Sheet1!$C$2</c:f>
              <c:strCache>
                <c:ptCount val="1"/>
                <c:pt idx="0">
                  <c:v>华北</c:v>
                </c:pt>
              </c:strCache>
            </c:strRef>
          </c:tx>
          <c:spPr>
            <a:ln w="28575" cap="rnd">
              <a:solidFill>
                <a:schemeClr val="accent2"/>
              </a:solidFill>
              <a:round/>
            </a:ln>
            <a:effectLst/>
          </c:spPr>
          <c:marker>
            <c:symbol val="none"/>
          </c:marker>
          <c:cat>
            <c:numRef>
              <c:f>Sheet1!$A$3:$A$25</c:f>
              <c:numCache>
                <c:formatCode>yyyy\-mm\-dd</c:formatCode>
                <c:ptCount val="23"/>
                <c:pt idx="0">
                  <c:v>43131</c:v>
                </c:pt>
                <c:pt idx="1">
                  <c:v>43159</c:v>
                </c:pt>
                <c:pt idx="2">
                  <c:v>43190</c:v>
                </c:pt>
                <c:pt idx="3">
                  <c:v>43220</c:v>
                </c:pt>
                <c:pt idx="4">
                  <c:v>43251</c:v>
                </c:pt>
                <c:pt idx="5">
                  <c:v>43281</c:v>
                </c:pt>
                <c:pt idx="6">
                  <c:v>43312</c:v>
                </c:pt>
                <c:pt idx="7">
                  <c:v>43343</c:v>
                </c:pt>
                <c:pt idx="8">
                  <c:v>43373</c:v>
                </c:pt>
                <c:pt idx="9">
                  <c:v>43404</c:v>
                </c:pt>
                <c:pt idx="10">
                  <c:v>43434</c:v>
                </c:pt>
                <c:pt idx="11">
                  <c:v>43465</c:v>
                </c:pt>
                <c:pt idx="12">
                  <c:v>43496</c:v>
                </c:pt>
                <c:pt idx="13">
                  <c:v>43524</c:v>
                </c:pt>
                <c:pt idx="14">
                  <c:v>43555</c:v>
                </c:pt>
                <c:pt idx="15">
                  <c:v>43585</c:v>
                </c:pt>
                <c:pt idx="16">
                  <c:v>43616</c:v>
                </c:pt>
                <c:pt idx="17">
                  <c:v>43646</c:v>
                </c:pt>
                <c:pt idx="18">
                  <c:v>43677</c:v>
                </c:pt>
                <c:pt idx="19">
                  <c:v>43708</c:v>
                </c:pt>
                <c:pt idx="20">
                  <c:v>43738</c:v>
                </c:pt>
                <c:pt idx="21">
                  <c:v>43769</c:v>
                </c:pt>
                <c:pt idx="22">
                  <c:v>43799</c:v>
                </c:pt>
              </c:numCache>
            </c:numRef>
          </c:cat>
          <c:val>
            <c:numRef>
              <c:f>Sheet1!$C$3:$C$25</c:f>
              <c:numCache>
                <c:formatCode>General</c:formatCode>
                <c:ptCount val="23"/>
                <c:pt idx="0">
                  <c:v>2151.3318181818199</c:v>
                </c:pt>
                <c:pt idx="1">
                  <c:v>1897.65</c:v>
                </c:pt>
                <c:pt idx="2">
                  <c:v>1875.97727272727</c:v>
                </c:pt>
                <c:pt idx="3">
                  <c:v>1672.53</c:v>
                </c:pt>
                <c:pt idx="4">
                  <c:v>1798.6727272727301</c:v>
                </c:pt>
                <c:pt idx="5">
                  <c:v>2168.6550000000002</c:v>
                </c:pt>
                <c:pt idx="6">
                  <c:v>2107.09</c:v>
                </c:pt>
                <c:pt idx="7">
                  <c:v>2222.5700000000002</c:v>
                </c:pt>
                <c:pt idx="8">
                  <c:v>2506.1799999999998</c:v>
                </c:pt>
                <c:pt idx="9">
                  <c:v>2410.96</c:v>
                </c:pt>
                <c:pt idx="10">
                  <c:v>2509.9</c:v>
                </c:pt>
                <c:pt idx="11">
                  <c:v>2172.61</c:v>
                </c:pt>
                <c:pt idx="12">
                  <c:v>1981.75</c:v>
                </c:pt>
                <c:pt idx="13">
                  <c:v>2003.41</c:v>
                </c:pt>
                <c:pt idx="14">
                  <c:v>1977.35</c:v>
                </c:pt>
                <c:pt idx="15">
                  <c:v>1856.11</c:v>
                </c:pt>
                <c:pt idx="16">
                  <c:v>2001.38</c:v>
                </c:pt>
                <c:pt idx="17">
                  <c:v>2040.24</c:v>
                </c:pt>
                <c:pt idx="18">
                  <c:v>1856.22</c:v>
                </c:pt>
                <c:pt idx="19">
                  <c:v>1938.03</c:v>
                </c:pt>
                <c:pt idx="20">
                  <c:v>1813.63</c:v>
                </c:pt>
                <c:pt idx="21">
                  <c:v>1788</c:v>
                </c:pt>
                <c:pt idx="22">
                  <c:v>1725.57</c:v>
                </c:pt>
              </c:numCache>
            </c:numRef>
          </c:val>
          <c:smooth val="0"/>
          <c:extLst>
            <c:ext xmlns:c16="http://schemas.microsoft.com/office/drawing/2014/chart" uri="{C3380CC4-5D6E-409C-BE32-E72D297353CC}">
              <c16:uniqueId val="{00000001-994A-4D4F-A9F5-A99FC0F94237}"/>
            </c:ext>
          </c:extLst>
        </c:ser>
        <c:ser>
          <c:idx val="2"/>
          <c:order val="2"/>
          <c:tx>
            <c:strRef>
              <c:f>Sheet1!$D$2</c:f>
              <c:strCache>
                <c:ptCount val="1"/>
                <c:pt idx="0">
                  <c:v>华东</c:v>
                </c:pt>
              </c:strCache>
            </c:strRef>
          </c:tx>
          <c:spPr>
            <a:ln w="28575" cap="rnd">
              <a:solidFill>
                <a:schemeClr val="accent3"/>
              </a:solidFill>
              <a:round/>
            </a:ln>
            <a:effectLst/>
          </c:spPr>
          <c:marker>
            <c:symbol val="none"/>
          </c:marker>
          <c:cat>
            <c:numRef>
              <c:f>Sheet1!$A$3:$A$25</c:f>
              <c:numCache>
                <c:formatCode>yyyy\-mm\-dd</c:formatCode>
                <c:ptCount val="23"/>
                <c:pt idx="0">
                  <c:v>43131</c:v>
                </c:pt>
                <c:pt idx="1">
                  <c:v>43159</c:v>
                </c:pt>
                <c:pt idx="2">
                  <c:v>43190</c:v>
                </c:pt>
                <c:pt idx="3">
                  <c:v>43220</c:v>
                </c:pt>
                <c:pt idx="4">
                  <c:v>43251</c:v>
                </c:pt>
                <c:pt idx="5">
                  <c:v>43281</c:v>
                </c:pt>
                <c:pt idx="6">
                  <c:v>43312</c:v>
                </c:pt>
                <c:pt idx="7">
                  <c:v>43343</c:v>
                </c:pt>
                <c:pt idx="8">
                  <c:v>43373</c:v>
                </c:pt>
                <c:pt idx="9">
                  <c:v>43404</c:v>
                </c:pt>
                <c:pt idx="10">
                  <c:v>43434</c:v>
                </c:pt>
                <c:pt idx="11">
                  <c:v>43465</c:v>
                </c:pt>
                <c:pt idx="12">
                  <c:v>43496</c:v>
                </c:pt>
                <c:pt idx="13">
                  <c:v>43524</c:v>
                </c:pt>
                <c:pt idx="14">
                  <c:v>43555</c:v>
                </c:pt>
                <c:pt idx="15">
                  <c:v>43585</c:v>
                </c:pt>
                <c:pt idx="16">
                  <c:v>43616</c:v>
                </c:pt>
                <c:pt idx="17">
                  <c:v>43646</c:v>
                </c:pt>
                <c:pt idx="18">
                  <c:v>43677</c:v>
                </c:pt>
                <c:pt idx="19">
                  <c:v>43708</c:v>
                </c:pt>
                <c:pt idx="20">
                  <c:v>43738</c:v>
                </c:pt>
                <c:pt idx="21">
                  <c:v>43769</c:v>
                </c:pt>
                <c:pt idx="22">
                  <c:v>43799</c:v>
                </c:pt>
              </c:numCache>
            </c:numRef>
          </c:cat>
          <c:val>
            <c:numRef>
              <c:f>Sheet1!$D$3:$D$25</c:f>
              <c:numCache>
                <c:formatCode>General</c:formatCode>
                <c:ptCount val="23"/>
                <c:pt idx="0">
                  <c:v>2252.0954545454601</c:v>
                </c:pt>
                <c:pt idx="1">
                  <c:v>2067.46</c:v>
                </c:pt>
                <c:pt idx="2">
                  <c:v>2070.8954545454599</c:v>
                </c:pt>
                <c:pt idx="3">
                  <c:v>1920.81</c:v>
                </c:pt>
                <c:pt idx="4">
                  <c:v>1935.0681818181799</c:v>
                </c:pt>
                <c:pt idx="5">
                  <c:v>2156.1</c:v>
                </c:pt>
                <c:pt idx="6">
                  <c:v>2237.9299999999998</c:v>
                </c:pt>
                <c:pt idx="7">
                  <c:v>2312.0300000000002</c:v>
                </c:pt>
                <c:pt idx="8">
                  <c:v>2537.66</c:v>
                </c:pt>
                <c:pt idx="9">
                  <c:v>2519.83</c:v>
                </c:pt>
                <c:pt idx="10">
                  <c:v>2608.91</c:v>
                </c:pt>
                <c:pt idx="11">
                  <c:v>2346.39</c:v>
                </c:pt>
                <c:pt idx="12">
                  <c:v>2183.48</c:v>
                </c:pt>
                <c:pt idx="13">
                  <c:v>2166.04</c:v>
                </c:pt>
                <c:pt idx="14">
                  <c:v>2114.46</c:v>
                </c:pt>
                <c:pt idx="15">
                  <c:v>1968.21</c:v>
                </c:pt>
                <c:pt idx="16">
                  <c:v>2096.3200000000002</c:v>
                </c:pt>
                <c:pt idx="17">
                  <c:v>2147.0700000000002</c:v>
                </c:pt>
                <c:pt idx="18">
                  <c:v>2063.27</c:v>
                </c:pt>
                <c:pt idx="19">
                  <c:v>2110.0300000000002</c:v>
                </c:pt>
                <c:pt idx="20">
                  <c:v>2026.9</c:v>
                </c:pt>
                <c:pt idx="21">
                  <c:v>1999.21</c:v>
                </c:pt>
                <c:pt idx="22">
                  <c:v>1911.32</c:v>
                </c:pt>
              </c:numCache>
            </c:numRef>
          </c:val>
          <c:smooth val="0"/>
          <c:extLst>
            <c:ext xmlns:c16="http://schemas.microsoft.com/office/drawing/2014/chart" uri="{C3380CC4-5D6E-409C-BE32-E72D297353CC}">
              <c16:uniqueId val="{00000002-994A-4D4F-A9F5-A99FC0F94237}"/>
            </c:ext>
          </c:extLst>
        </c:ser>
        <c:ser>
          <c:idx val="3"/>
          <c:order val="3"/>
          <c:tx>
            <c:strRef>
              <c:f>Sheet1!$E$2</c:f>
              <c:strCache>
                <c:ptCount val="1"/>
                <c:pt idx="0">
                  <c:v>华中</c:v>
                </c:pt>
              </c:strCache>
            </c:strRef>
          </c:tx>
          <c:spPr>
            <a:ln w="28575" cap="rnd">
              <a:solidFill>
                <a:schemeClr val="accent4"/>
              </a:solidFill>
              <a:round/>
            </a:ln>
            <a:effectLst/>
          </c:spPr>
          <c:marker>
            <c:symbol val="none"/>
          </c:marker>
          <c:cat>
            <c:numRef>
              <c:f>Sheet1!$A$3:$A$25</c:f>
              <c:numCache>
                <c:formatCode>yyyy\-mm\-dd</c:formatCode>
                <c:ptCount val="23"/>
                <c:pt idx="0">
                  <c:v>43131</c:v>
                </c:pt>
                <c:pt idx="1">
                  <c:v>43159</c:v>
                </c:pt>
                <c:pt idx="2">
                  <c:v>43190</c:v>
                </c:pt>
                <c:pt idx="3">
                  <c:v>43220</c:v>
                </c:pt>
                <c:pt idx="4">
                  <c:v>43251</c:v>
                </c:pt>
                <c:pt idx="5">
                  <c:v>43281</c:v>
                </c:pt>
                <c:pt idx="6">
                  <c:v>43312</c:v>
                </c:pt>
                <c:pt idx="7">
                  <c:v>43343</c:v>
                </c:pt>
                <c:pt idx="8">
                  <c:v>43373</c:v>
                </c:pt>
                <c:pt idx="9">
                  <c:v>43404</c:v>
                </c:pt>
                <c:pt idx="10">
                  <c:v>43434</c:v>
                </c:pt>
                <c:pt idx="11">
                  <c:v>43465</c:v>
                </c:pt>
                <c:pt idx="12">
                  <c:v>43496</c:v>
                </c:pt>
                <c:pt idx="13">
                  <c:v>43524</c:v>
                </c:pt>
                <c:pt idx="14">
                  <c:v>43555</c:v>
                </c:pt>
                <c:pt idx="15">
                  <c:v>43585</c:v>
                </c:pt>
                <c:pt idx="16">
                  <c:v>43616</c:v>
                </c:pt>
                <c:pt idx="17">
                  <c:v>43646</c:v>
                </c:pt>
                <c:pt idx="18">
                  <c:v>43677</c:v>
                </c:pt>
                <c:pt idx="19">
                  <c:v>43708</c:v>
                </c:pt>
                <c:pt idx="20">
                  <c:v>43738</c:v>
                </c:pt>
                <c:pt idx="21">
                  <c:v>43769</c:v>
                </c:pt>
                <c:pt idx="22">
                  <c:v>43799</c:v>
                </c:pt>
              </c:numCache>
            </c:numRef>
          </c:cat>
          <c:val>
            <c:numRef>
              <c:f>Sheet1!$E$3:$E$25</c:f>
              <c:numCache>
                <c:formatCode>General</c:formatCode>
                <c:ptCount val="23"/>
                <c:pt idx="0">
                  <c:v>2271.0909090909099</c:v>
                </c:pt>
                <c:pt idx="1">
                  <c:v>2151.31</c:v>
                </c:pt>
                <c:pt idx="2">
                  <c:v>2070.6045454545501</c:v>
                </c:pt>
                <c:pt idx="3">
                  <c:v>1899.35</c:v>
                </c:pt>
                <c:pt idx="4">
                  <c:v>1874.28181818182</c:v>
                </c:pt>
                <c:pt idx="5">
                  <c:v>2190.4450000000002</c:v>
                </c:pt>
                <c:pt idx="6">
                  <c:v>2269.7199999999998</c:v>
                </c:pt>
                <c:pt idx="7">
                  <c:v>2270.34</c:v>
                </c:pt>
                <c:pt idx="8">
                  <c:v>2527.1799999999998</c:v>
                </c:pt>
                <c:pt idx="9">
                  <c:v>2477.3200000000002</c:v>
                </c:pt>
                <c:pt idx="10">
                  <c:v>2573.3000000000002</c:v>
                </c:pt>
                <c:pt idx="11">
                  <c:v>2322.23</c:v>
                </c:pt>
                <c:pt idx="12">
                  <c:v>2175.6999999999998</c:v>
                </c:pt>
                <c:pt idx="13">
                  <c:v>2131.23</c:v>
                </c:pt>
                <c:pt idx="14">
                  <c:v>2118.92</c:v>
                </c:pt>
                <c:pt idx="15">
                  <c:v>1972.07</c:v>
                </c:pt>
                <c:pt idx="16">
                  <c:v>2057.5700000000002</c:v>
                </c:pt>
                <c:pt idx="17">
                  <c:v>2161.52</c:v>
                </c:pt>
                <c:pt idx="18">
                  <c:v>1996.51</c:v>
                </c:pt>
                <c:pt idx="19">
                  <c:v>2039.8</c:v>
                </c:pt>
                <c:pt idx="20">
                  <c:v>1976.8</c:v>
                </c:pt>
                <c:pt idx="21">
                  <c:v>1934.88</c:v>
                </c:pt>
                <c:pt idx="22">
                  <c:v>1882.4</c:v>
                </c:pt>
              </c:numCache>
            </c:numRef>
          </c:val>
          <c:smooth val="0"/>
          <c:extLst>
            <c:ext xmlns:c16="http://schemas.microsoft.com/office/drawing/2014/chart" uri="{C3380CC4-5D6E-409C-BE32-E72D297353CC}">
              <c16:uniqueId val="{00000003-994A-4D4F-A9F5-A99FC0F94237}"/>
            </c:ext>
          </c:extLst>
        </c:ser>
        <c:ser>
          <c:idx val="4"/>
          <c:order val="4"/>
          <c:tx>
            <c:strRef>
              <c:f>Sheet1!$F$2</c:f>
              <c:strCache>
                <c:ptCount val="1"/>
                <c:pt idx="0">
                  <c:v>东北</c:v>
                </c:pt>
              </c:strCache>
            </c:strRef>
          </c:tx>
          <c:spPr>
            <a:ln w="28575" cap="rnd">
              <a:solidFill>
                <a:schemeClr val="accent5"/>
              </a:solidFill>
              <a:round/>
            </a:ln>
            <a:effectLst/>
          </c:spPr>
          <c:marker>
            <c:symbol val="none"/>
          </c:marker>
          <c:cat>
            <c:numRef>
              <c:f>Sheet1!$A$3:$A$25</c:f>
              <c:numCache>
                <c:formatCode>yyyy\-mm\-dd</c:formatCode>
                <c:ptCount val="23"/>
                <c:pt idx="0">
                  <c:v>43131</c:v>
                </c:pt>
                <c:pt idx="1">
                  <c:v>43159</c:v>
                </c:pt>
                <c:pt idx="2">
                  <c:v>43190</c:v>
                </c:pt>
                <c:pt idx="3">
                  <c:v>43220</c:v>
                </c:pt>
                <c:pt idx="4">
                  <c:v>43251</c:v>
                </c:pt>
                <c:pt idx="5">
                  <c:v>43281</c:v>
                </c:pt>
                <c:pt idx="6">
                  <c:v>43312</c:v>
                </c:pt>
                <c:pt idx="7">
                  <c:v>43343</c:v>
                </c:pt>
                <c:pt idx="8">
                  <c:v>43373</c:v>
                </c:pt>
                <c:pt idx="9">
                  <c:v>43404</c:v>
                </c:pt>
                <c:pt idx="10">
                  <c:v>43434</c:v>
                </c:pt>
                <c:pt idx="11">
                  <c:v>43465</c:v>
                </c:pt>
                <c:pt idx="12">
                  <c:v>43496</c:v>
                </c:pt>
                <c:pt idx="13">
                  <c:v>43524</c:v>
                </c:pt>
                <c:pt idx="14">
                  <c:v>43555</c:v>
                </c:pt>
                <c:pt idx="15">
                  <c:v>43585</c:v>
                </c:pt>
                <c:pt idx="16">
                  <c:v>43616</c:v>
                </c:pt>
                <c:pt idx="17">
                  <c:v>43646</c:v>
                </c:pt>
                <c:pt idx="18">
                  <c:v>43677</c:v>
                </c:pt>
                <c:pt idx="19">
                  <c:v>43708</c:v>
                </c:pt>
                <c:pt idx="20">
                  <c:v>43738</c:v>
                </c:pt>
                <c:pt idx="21">
                  <c:v>43769</c:v>
                </c:pt>
                <c:pt idx="22">
                  <c:v>43799</c:v>
                </c:pt>
              </c:numCache>
            </c:numRef>
          </c:cat>
          <c:val>
            <c:numRef>
              <c:f>Sheet1!$F$3:$F$25</c:f>
              <c:numCache>
                <c:formatCode>General</c:formatCode>
                <c:ptCount val="23"/>
                <c:pt idx="0">
                  <c:v>2298.7181818181798</c:v>
                </c:pt>
                <c:pt idx="1">
                  <c:v>2028.66</c:v>
                </c:pt>
                <c:pt idx="2">
                  <c:v>2030.72727272727</c:v>
                </c:pt>
                <c:pt idx="3">
                  <c:v>1833.2</c:v>
                </c:pt>
                <c:pt idx="4">
                  <c:v>1988.8318181818199</c:v>
                </c:pt>
                <c:pt idx="5">
                  <c:v>2328.1</c:v>
                </c:pt>
                <c:pt idx="6">
                  <c:v>2188.54</c:v>
                </c:pt>
                <c:pt idx="7">
                  <c:v>2347.86</c:v>
                </c:pt>
                <c:pt idx="8">
                  <c:v>2605.61</c:v>
                </c:pt>
                <c:pt idx="9">
                  <c:v>2533.4699999999998</c:v>
                </c:pt>
                <c:pt idx="10">
                  <c:v>2619.16</c:v>
                </c:pt>
                <c:pt idx="11">
                  <c:v>2237.6799999999998</c:v>
                </c:pt>
                <c:pt idx="12">
                  <c:v>2059.0700000000002</c:v>
                </c:pt>
                <c:pt idx="13">
                  <c:v>2073.71</c:v>
                </c:pt>
                <c:pt idx="14">
                  <c:v>2026.54</c:v>
                </c:pt>
                <c:pt idx="15">
                  <c:v>1873.6</c:v>
                </c:pt>
                <c:pt idx="16">
                  <c:v>2075.6</c:v>
                </c:pt>
                <c:pt idx="17">
                  <c:v>2128.7600000000002</c:v>
                </c:pt>
                <c:pt idx="18">
                  <c:v>1910.1</c:v>
                </c:pt>
                <c:pt idx="19">
                  <c:v>2011.33</c:v>
                </c:pt>
                <c:pt idx="20">
                  <c:v>1873.6</c:v>
                </c:pt>
                <c:pt idx="21">
                  <c:v>1854.99</c:v>
                </c:pt>
                <c:pt idx="22">
                  <c:v>1823.1</c:v>
                </c:pt>
              </c:numCache>
            </c:numRef>
          </c:val>
          <c:smooth val="0"/>
          <c:extLst>
            <c:ext xmlns:c16="http://schemas.microsoft.com/office/drawing/2014/chart" uri="{C3380CC4-5D6E-409C-BE32-E72D297353CC}">
              <c16:uniqueId val="{00000004-994A-4D4F-A9F5-A99FC0F94237}"/>
            </c:ext>
          </c:extLst>
        </c:ser>
        <c:ser>
          <c:idx val="5"/>
          <c:order val="5"/>
          <c:tx>
            <c:strRef>
              <c:f>Sheet1!$G$2</c:f>
              <c:strCache>
                <c:ptCount val="1"/>
                <c:pt idx="0">
                  <c:v>西北</c:v>
                </c:pt>
              </c:strCache>
            </c:strRef>
          </c:tx>
          <c:spPr>
            <a:ln w="28575" cap="rnd">
              <a:solidFill>
                <a:schemeClr val="accent6"/>
              </a:solidFill>
              <a:round/>
            </a:ln>
            <a:effectLst/>
          </c:spPr>
          <c:marker>
            <c:symbol val="none"/>
          </c:marker>
          <c:cat>
            <c:numRef>
              <c:f>Sheet1!$A$3:$A$25</c:f>
              <c:numCache>
                <c:formatCode>yyyy\-mm\-dd</c:formatCode>
                <c:ptCount val="23"/>
                <c:pt idx="0">
                  <c:v>43131</c:v>
                </c:pt>
                <c:pt idx="1">
                  <c:v>43159</c:v>
                </c:pt>
                <c:pt idx="2">
                  <c:v>43190</c:v>
                </c:pt>
                <c:pt idx="3">
                  <c:v>43220</c:v>
                </c:pt>
                <c:pt idx="4">
                  <c:v>43251</c:v>
                </c:pt>
                <c:pt idx="5">
                  <c:v>43281</c:v>
                </c:pt>
                <c:pt idx="6">
                  <c:v>43312</c:v>
                </c:pt>
                <c:pt idx="7">
                  <c:v>43343</c:v>
                </c:pt>
                <c:pt idx="8">
                  <c:v>43373</c:v>
                </c:pt>
                <c:pt idx="9">
                  <c:v>43404</c:v>
                </c:pt>
                <c:pt idx="10">
                  <c:v>43434</c:v>
                </c:pt>
                <c:pt idx="11">
                  <c:v>43465</c:v>
                </c:pt>
                <c:pt idx="12">
                  <c:v>43496</c:v>
                </c:pt>
                <c:pt idx="13">
                  <c:v>43524</c:v>
                </c:pt>
                <c:pt idx="14">
                  <c:v>43555</c:v>
                </c:pt>
                <c:pt idx="15">
                  <c:v>43585</c:v>
                </c:pt>
                <c:pt idx="16">
                  <c:v>43616</c:v>
                </c:pt>
                <c:pt idx="17">
                  <c:v>43646</c:v>
                </c:pt>
                <c:pt idx="18">
                  <c:v>43677</c:v>
                </c:pt>
                <c:pt idx="19">
                  <c:v>43708</c:v>
                </c:pt>
                <c:pt idx="20">
                  <c:v>43738</c:v>
                </c:pt>
                <c:pt idx="21">
                  <c:v>43769</c:v>
                </c:pt>
                <c:pt idx="22">
                  <c:v>43799</c:v>
                </c:pt>
              </c:numCache>
            </c:numRef>
          </c:cat>
          <c:val>
            <c:numRef>
              <c:f>Sheet1!$G$3:$G$25</c:f>
              <c:numCache>
                <c:formatCode>General</c:formatCode>
                <c:ptCount val="23"/>
                <c:pt idx="0">
                  <c:v>2033.5954545454499</c:v>
                </c:pt>
                <c:pt idx="1">
                  <c:v>1743.55</c:v>
                </c:pt>
                <c:pt idx="2">
                  <c:v>1752.1863636363601</c:v>
                </c:pt>
                <c:pt idx="3">
                  <c:v>1585.45</c:v>
                </c:pt>
                <c:pt idx="4">
                  <c:v>1694.9318181818201</c:v>
                </c:pt>
                <c:pt idx="5">
                  <c:v>2069.0650000000001</c:v>
                </c:pt>
                <c:pt idx="6">
                  <c:v>2012.8</c:v>
                </c:pt>
                <c:pt idx="7">
                  <c:v>2086.9499999999998</c:v>
                </c:pt>
                <c:pt idx="8">
                  <c:v>2353.5</c:v>
                </c:pt>
                <c:pt idx="9">
                  <c:v>2243.48</c:v>
                </c:pt>
                <c:pt idx="10">
                  <c:v>2367.3000000000002</c:v>
                </c:pt>
                <c:pt idx="11">
                  <c:v>2033.87</c:v>
                </c:pt>
                <c:pt idx="12">
                  <c:v>1848.35</c:v>
                </c:pt>
                <c:pt idx="13">
                  <c:v>1869.46</c:v>
                </c:pt>
                <c:pt idx="14">
                  <c:v>1815.7</c:v>
                </c:pt>
                <c:pt idx="15">
                  <c:v>1671.39</c:v>
                </c:pt>
                <c:pt idx="16">
                  <c:v>1843.92</c:v>
                </c:pt>
                <c:pt idx="17">
                  <c:v>1891.81</c:v>
                </c:pt>
                <c:pt idx="18">
                  <c:v>1703.99</c:v>
                </c:pt>
                <c:pt idx="19">
                  <c:v>1775.51</c:v>
                </c:pt>
                <c:pt idx="20">
                  <c:v>1646.04</c:v>
                </c:pt>
                <c:pt idx="21">
                  <c:v>1620.46</c:v>
                </c:pt>
                <c:pt idx="22">
                  <c:v>1564.75</c:v>
                </c:pt>
              </c:numCache>
            </c:numRef>
          </c:val>
          <c:smooth val="0"/>
          <c:extLst>
            <c:ext xmlns:c16="http://schemas.microsoft.com/office/drawing/2014/chart" uri="{C3380CC4-5D6E-409C-BE32-E72D297353CC}">
              <c16:uniqueId val="{00000005-994A-4D4F-A9F5-A99FC0F94237}"/>
            </c:ext>
          </c:extLst>
        </c:ser>
        <c:ser>
          <c:idx val="6"/>
          <c:order val="6"/>
          <c:tx>
            <c:strRef>
              <c:f>Sheet1!$H$2</c:f>
              <c:strCache>
                <c:ptCount val="1"/>
                <c:pt idx="0">
                  <c:v>西南</c:v>
                </c:pt>
              </c:strCache>
            </c:strRef>
          </c:tx>
          <c:spPr>
            <a:ln w="28575" cap="rnd">
              <a:solidFill>
                <a:schemeClr val="accent1">
                  <a:lumMod val="60000"/>
                </a:schemeClr>
              </a:solidFill>
              <a:round/>
            </a:ln>
            <a:effectLst/>
          </c:spPr>
          <c:marker>
            <c:symbol val="none"/>
          </c:marker>
          <c:cat>
            <c:numRef>
              <c:f>Sheet1!$A$3:$A$25</c:f>
              <c:numCache>
                <c:formatCode>yyyy\-mm\-dd</c:formatCode>
                <c:ptCount val="23"/>
                <c:pt idx="0">
                  <c:v>43131</c:v>
                </c:pt>
                <c:pt idx="1">
                  <c:v>43159</c:v>
                </c:pt>
                <c:pt idx="2">
                  <c:v>43190</c:v>
                </c:pt>
                <c:pt idx="3">
                  <c:v>43220</c:v>
                </c:pt>
                <c:pt idx="4">
                  <c:v>43251</c:v>
                </c:pt>
                <c:pt idx="5">
                  <c:v>43281</c:v>
                </c:pt>
                <c:pt idx="6">
                  <c:v>43312</c:v>
                </c:pt>
                <c:pt idx="7">
                  <c:v>43343</c:v>
                </c:pt>
                <c:pt idx="8">
                  <c:v>43373</c:v>
                </c:pt>
                <c:pt idx="9">
                  <c:v>43404</c:v>
                </c:pt>
                <c:pt idx="10">
                  <c:v>43434</c:v>
                </c:pt>
                <c:pt idx="11">
                  <c:v>43465</c:v>
                </c:pt>
                <c:pt idx="12">
                  <c:v>43496</c:v>
                </c:pt>
                <c:pt idx="13">
                  <c:v>43524</c:v>
                </c:pt>
                <c:pt idx="14">
                  <c:v>43555</c:v>
                </c:pt>
                <c:pt idx="15">
                  <c:v>43585</c:v>
                </c:pt>
                <c:pt idx="16">
                  <c:v>43616</c:v>
                </c:pt>
                <c:pt idx="17">
                  <c:v>43646</c:v>
                </c:pt>
                <c:pt idx="18">
                  <c:v>43677</c:v>
                </c:pt>
                <c:pt idx="19">
                  <c:v>43708</c:v>
                </c:pt>
                <c:pt idx="20">
                  <c:v>43738</c:v>
                </c:pt>
                <c:pt idx="21">
                  <c:v>43769</c:v>
                </c:pt>
                <c:pt idx="22">
                  <c:v>43799</c:v>
                </c:pt>
              </c:numCache>
            </c:numRef>
          </c:cat>
          <c:val>
            <c:numRef>
              <c:f>Sheet1!$H$3:$H$25</c:f>
              <c:numCache>
                <c:formatCode>General</c:formatCode>
                <c:ptCount val="23"/>
                <c:pt idx="0">
                  <c:v>2300.55454545455</c:v>
                </c:pt>
                <c:pt idx="1">
                  <c:v>2161.35</c:v>
                </c:pt>
                <c:pt idx="2">
                  <c:v>2217.9454545454601</c:v>
                </c:pt>
                <c:pt idx="3">
                  <c:v>2105.19</c:v>
                </c:pt>
                <c:pt idx="4">
                  <c:v>2080.1818181818198</c:v>
                </c:pt>
                <c:pt idx="5">
                  <c:v>2269.1799999999998</c:v>
                </c:pt>
                <c:pt idx="6">
                  <c:v>2324.8000000000002</c:v>
                </c:pt>
                <c:pt idx="7">
                  <c:v>2197.0500000000002</c:v>
                </c:pt>
                <c:pt idx="8">
                  <c:v>2445.37</c:v>
                </c:pt>
                <c:pt idx="9">
                  <c:v>2386.4299999999998</c:v>
                </c:pt>
                <c:pt idx="10">
                  <c:v>2462.92</c:v>
                </c:pt>
                <c:pt idx="11">
                  <c:v>2393.6</c:v>
                </c:pt>
                <c:pt idx="12">
                  <c:v>2347.12</c:v>
                </c:pt>
                <c:pt idx="13">
                  <c:v>2311.8000000000002</c:v>
                </c:pt>
                <c:pt idx="14">
                  <c:v>2262.77</c:v>
                </c:pt>
                <c:pt idx="15">
                  <c:v>2176.23</c:v>
                </c:pt>
                <c:pt idx="16">
                  <c:v>2126.9899999999998</c:v>
                </c:pt>
                <c:pt idx="17">
                  <c:v>2268.2800000000002</c:v>
                </c:pt>
                <c:pt idx="18">
                  <c:v>2234.4</c:v>
                </c:pt>
                <c:pt idx="19">
                  <c:v>2241</c:v>
                </c:pt>
                <c:pt idx="20">
                  <c:v>2198.98</c:v>
                </c:pt>
                <c:pt idx="21">
                  <c:v>2143.69</c:v>
                </c:pt>
                <c:pt idx="22">
                  <c:v>2044.92</c:v>
                </c:pt>
              </c:numCache>
            </c:numRef>
          </c:val>
          <c:smooth val="0"/>
          <c:extLst>
            <c:ext xmlns:c16="http://schemas.microsoft.com/office/drawing/2014/chart" uri="{C3380CC4-5D6E-409C-BE32-E72D297353CC}">
              <c16:uniqueId val="{00000006-994A-4D4F-A9F5-A99FC0F94237}"/>
            </c:ext>
          </c:extLst>
        </c:ser>
        <c:dLbls>
          <c:showLegendKey val="0"/>
          <c:showVal val="0"/>
          <c:showCatName val="0"/>
          <c:showSerName val="0"/>
          <c:showPercent val="0"/>
          <c:showBubbleSize val="0"/>
        </c:dLbls>
        <c:smooth val="0"/>
        <c:axId val="1245823839"/>
        <c:axId val="1311293743"/>
      </c:lineChart>
      <c:dateAx>
        <c:axId val="1245823839"/>
        <c:scaling>
          <c:orientation val="minMax"/>
        </c:scaling>
        <c:delete val="0"/>
        <c:axPos val="b"/>
        <c:numFmt formatCode="yyyy\-mm"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11293743"/>
        <c:crosses val="autoZero"/>
        <c:auto val="1"/>
        <c:lblOffset val="100"/>
        <c:baseTimeUnit val="months"/>
      </c:dateAx>
      <c:valAx>
        <c:axId val="1311293743"/>
        <c:scaling>
          <c:orientation val="minMax"/>
          <c:min val="15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245823839"/>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userShapes r:id="rId4"/>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altLang="en-US" sz="1800" dirty="0"/>
              <a:t>独立焦化厂吨焦平均盈利： 元</a:t>
            </a:r>
            <a:r>
              <a:rPr lang="en-US" altLang="zh-CN" sz="1800" dirty="0"/>
              <a:t>/</a:t>
            </a:r>
            <a:r>
              <a:rPr lang="zh-CN" altLang="en-US" sz="1800" dirty="0"/>
              <a:t>吨</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Sheet1!$B$2:$B$3</c:f>
              <c:strCache>
                <c:ptCount val="2"/>
                <c:pt idx="0">
                  <c:v>独立焦化厂吨焦平均盈利：全国（周）</c:v>
                </c:pt>
                <c:pt idx="1">
                  <c:v>元</c:v>
                </c:pt>
              </c:strCache>
            </c:strRef>
          </c:tx>
          <c:spPr>
            <a:ln w="28575" cap="rnd">
              <a:solidFill>
                <a:schemeClr val="accent1"/>
              </a:solidFill>
              <a:round/>
            </a:ln>
            <a:effectLst/>
          </c:spPr>
          <c:marker>
            <c:symbol val="none"/>
          </c:marker>
          <c:dLbls>
            <c:dLbl>
              <c:idx val="98"/>
              <c:layout>
                <c:manualLayout>
                  <c:x val="-1.6345433845138591E-2"/>
                  <c:y val="-7.7892277892967973E-2"/>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D9D-448E-9923-DDE80747D0A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Sheet1!$A$4:$A$102</c:f>
              <c:numCache>
                <c:formatCode>yyyy\-mm\-dd</c:formatCode>
                <c:ptCount val="99"/>
                <c:pt idx="0">
                  <c:v>43105</c:v>
                </c:pt>
                <c:pt idx="1">
                  <c:v>43112</c:v>
                </c:pt>
                <c:pt idx="2">
                  <c:v>43119</c:v>
                </c:pt>
                <c:pt idx="3">
                  <c:v>43126</c:v>
                </c:pt>
                <c:pt idx="4">
                  <c:v>43133</c:v>
                </c:pt>
                <c:pt idx="5">
                  <c:v>43140</c:v>
                </c:pt>
                <c:pt idx="6">
                  <c:v>43147</c:v>
                </c:pt>
                <c:pt idx="7">
                  <c:v>43154</c:v>
                </c:pt>
                <c:pt idx="8">
                  <c:v>43161</c:v>
                </c:pt>
                <c:pt idx="9">
                  <c:v>43168</c:v>
                </c:pt>
                <c:pt idx="10">
                  <c:v>43175</c:v>
                </c:pt>
                <c:pt idx="11">
                  <c:v>43182</c:v>
                </c:pt>
                <c:pt idx="12">
                  <c:v>43189</c:v>
                </c:pt>
                <c:pt idx="13">
                  <c:v>43196</c:v>
                </c:pt>
                <c:pt idx="14">
                  <c:v>43203</c:v>
                </c:pt>
                <c:pt idx="15">
                  <c:v>43210</c:v>
                </c:pt>
                <c:pt idx="16">
                  <c:v>43217</c:v>
                </c:pt>
                <c:pt idx="17">
                  <c:v>43224</c:v>
                </c:pt>
                <c:pt idx="18">
                  <c:v>43231</c:v>
                </c:pt>
                <c:pt idx="19">
                  <c:v>43238</c:v>
                </c:pt>
                <c:pt idx="20">
                  <c:v>43245</c:v>
                </c:pt>
                <c:pt idx="21">
                  <c:v>43252</c:v>
                </c:pt>
                <c:pt idx="22">
                  <c:v>43259</c:v>
                </c:pt>
                <c:pt idx="23">
                  <c:v>43266</c:v>
                </c:pt>
                <c:pt idx="24">
                  <c:v>43273</c:v>
                </c:pt>
                <c:pt idx="25">
                  <c:v>43280</c:v>
                </c:pt>
                <c:pt idx="26">
                  <c:v>43287</c:v>
                </c:pt>
                <c:pt idx="27">
                  <c:v>43294</c:v>
                </c:pt>
                <c:pt idx="28">
                  <c:v>43301</c:v>
                </c:pt>
                <c:pt idx="29">
                  <c:v>43308</c:v>
                </c:pt>
                <c:pt idx="30">
                  <c:v>43315</c:v>
                </c:pt>
                <c:pt idx="31">
                  <c:v>43322</c:v>
                </c:pt>
                <c:pt idx="32">
                  <c:v>43329</c:v>
                </c:pt>
                <c:pt idx="33">
                  <c:v>43336</c:v>
                </c:pt>
                <c:pt idx="34">
                  <c:v>43343</c:v>
                </c:pt>
                <c:pt idx="35">
                  <c:v>43350</c:v>
                </c:pt>
                <c:pt idx="36">
                  <c:v>43357</c:v>
                </c:pt>
                <c:pt idx="37">
                  <c:v>43371</c:v>
                </c:pt>
                <c:pt idx="38">
                  <c:v>43378</c:v>
                </c:pt>
                <c:pt idx="39">
                  <c:v>43385</c:v>
                </c:pt>
                <c:pt idx="40">
                  <c:v>43392</c:v>
                </c:pt>
                <c:pt idx="41">
                  <c:v>43399</c:v>
                </c:pt>
                <c:pt idx="42">
                  <c:v>43406</c:v>
                </c:pt>
                <c:pt idx="43">
                  <c:v>43413</c:v>
                </c:pt>
                <c:pt idx="44">
                  <c:v>43420</c:v>
                </c:pt>
                <c:pt idx="45">
                  <c:v>43427</c:v>
                </c:pt>
                <c:pt idx="46">
                  <c:v>43434</c:v>
                </c:pt>
                <c:pt idx="47">
                  <c:v>43441</c:v>
                </c:pt>
                <c:pt idx="48">
                  <c:v>43448</c:v>
                </c:pt>
                <c:pt idx="49">
                  <c:v>43455</c:v>
                </c:pt>
                <c:pt idx="50">
                  <c:v>43462</c:v>
                </c:pt>
                <c:pt idx="51">
                  <c:v>43469</c:v>
                </c:pt>
                <c:pt idx="52">
                  <c:v>43476</c:v>
                </c:pt>
                <c:pt idx="53">
                  <c:v>43483</c:v>
                </c:pt>
                <c:pt idx="54">
                  <c:v>43490</c:v>
                </c:pt>
                <c:pt idx="55">
                  <c:v>43497</c:v>
                </c:pt>
                <c:pt idx="56">
                  <c:v>43511</c:v>
                </c:pt>
                <c:pt idx="57">
                  <c:v>43518</c:v>
                </c:pt>
                <c:pt idx="58">
                  <c:v>43525</c:v>
                </c:pt>
                <c:pt idx="59">
                  <c:v>43532</c:v>
                </c:pt>
                <c:pt idx="60">
                  <c:v>43539</c:v>
                </c:pt>
                <c:pt idx="61">
                  <c:v>43546</c:v>
                </c:pt>
                <c:pt idx="62">
                  <c:v>43553</c:v>
                </c:pt>
                <c:pt idx="63">
                  <c:v>43560</c:v>
                </c:pt>
                <c:pt idx="64">
                  <c:v>43567</c:v>
                </c:pt>
                <c:pt idx="65">
                  <c:v>43574</c:v>
                </c:pt>
                <c:pt idx="66">
                  <c:v>43581</c:v>
                </c:pt>
                <c:pt idx="67">
                  <c:v>43588</c:v>
                </c:pt>
                <c:pt idx="68">
                  <c:v>43595</c:v>
                </c:pt>
                <c:pt idx="69">
                  <c:v>43616</c:v>
                </c:pt>
                <c:pt idx="70">
                  <c:v>43623</c:v>
                </c:pt>
                <c:pt idx="71">
                  <c:v>43630</c:v>
                </c:pt>
                <c:pt idx="72">
                  <c:v>43637</c:v>
                </c:pt>
                <c:pt idx="73">
                  <c:v>43644</c:v>
                </c:pt>
                <c:pt idx="74">
                  <c:v>43651</c:v>
                </c:pt>
                <c:pt idx="75">
                  <c:v>43658</c:v>
                </c:pt>
                <c:pt idx="76">
                  <c:v>43665</c:v>
                </c:pt>
                <c:pt idx="77">
                  <c:v>43672</c:v>
                </c:pt>
                <c:pt idx="78">
                  <c:v>43679</c:v>
                </c:pt>
                <c:pt idx="79">
                  <c:v>43686</c:v>
                </c:pt>
                <c:pt idx="80">
                  <c:v>43693</c:v>
                </c:pt>
                <c:pt idx="81">
                  <c:v>43700</c:v>
                </c:pt>
                <c:pt idx="82">
                  <c:v>43707</c:v>
                </c:pt>
                <c:pt idx="83">
                  <c:v>43714</c:v>
                </c:pt>
                <c:pt idx="84">
                  <c:v>43721</c:v>
                </c:pt>
                <c:pt idx="85">
                  <c:v>43728</c:v>
                </c:pt>
                <c:pt idx="86">
                  <c:v>43735</c:v>
                </c:pt>
                <c:pt idx="87">
                  <c:v>43742</c:v>
                </c:pt>
                <c:pt idx="88">
                  <c:v>43749</c:v>
                </c:pt>
                <c:pt idx="89">
                  <c:v>43756</c:v>
                </c:pt>
                <c:pt idx="90">
                  <c:v>43763</c:v>
                </c:pt>
                <c:pt idx="91">
                  <c:v>43770</c:v>
                </c:pt>
                <c:pt idx="92">
                  <c:v>43777</c:v>
                </c:pt>
                <c:pt idx="93">
                  <c:v>43784</c:v>
                </c:pt>
                <c:pt idx="94">
                  <c:v>43791</c:v>
                </c:pt>
                <c:pt idx="95">
                  <c:v>43798</c:v>
                </c:pt>
                <c:pt idx="96">
                  <c:v>43805</c:v>
                </c:pt>
                <c:pt idx="97">
                  <c:v>43812</c:v>
                </c:pt>
                <c:pt idx="98">
                  <c:v>43819</c:v>
                </c:pt>
              </c:numCache>
            </c:numRef>
          </c:cat>
          <c:val>
            <c:numRef>
              <c:f>Sheet1!$B$4:$B$102</c:f>
              <c:numCache>
                <c:formatCode>General</c:formatCode>
                <c:ptCount val="99"/>
                <c:pt idx="0">
                  <c:v>468.27</c:v>
                </c:pt>
                <c:pt idx="1">
                  <c:v>389.47</c:v>
                </c:pt>
                <c:pt idx="2">
                  <c:v>349.1</c:v>
                </c:pt>
                <c:pt idx="3">
                  <c:v>237.12</c:v>
                </c:pt>
                <c:pt idx="4">
                  <c:v>179.93</c:v>
                </c:pt>
                <c:pt idx="5">
                  <c:v>121.42</c:v>
                </c:pt>
                <c:pt idx="6">
                  <c:v>121.42</c:v>
                </c:pt>
                <c:pt idx="7">
                  <c:v>107.85</c:v>
                </c:pt>
                <c:pt idx="8">
                  <c:v>158.11000000000001</c:v>
                </c:pt>
                <c:pt idx="9">
                  <c:v>163.30000000000001</c:v>
                </c:pt>
                <c:pt idx="10">
                  <c:v>141.47</c:v>
                </c:pt>
                <c:pt idx="11">
                  <c:v>91.2</c:v>
                </c:pt>
                <c:pt idx="12">
                  <c:v>23.86</c:v>
                </c:pt>
                <c:pt idx="13">
                  <c:v>-6.86</c:v>
                </c:pt>
                <c:pt idx="14">
                  <c:v>-3.28</c:v>
                </c:pt>
                <c:pt idx="15">
                  <c:v>-28.81</c:v>
                </c:pt>
                <c:pt idx="16">
                  <c:v>-8.73</c:v>
                </c:pt>
                <c:pt idx="17">
                  <c:v>25.66</c:v>
                </c:pt>
                <c:pt idx="18">
                  <c:v>79.36</c:v>
                </c:pt>
                <c:pt idx="19">
                  <c:v>170.02</c:v>
                </c:pt>
                <c:pt idx="20">
                  <c:v>263.8</c:v>
                </c:pt>
                <c:pt idx="21">
                  <c:v>328.3</c:v>
                </c:pt>
                <c:pt idx="22">
                  <c:v>351.2</c:v>
                </c:pt>
                <c:pt idx="23">
                  <c:v>416.97</c:v>
                </c:pt>
                <c:pt idx="24">
                  <c:v>494.67</c:v>
                </c:pt>
                <c:pt idx="25">
                  <c:v>496.72</c:v>
                </c:pt>
                <c:pt idx="26">
                  <c:v>489.19</c:v>
                </c:pt>
                <c:pt idx="27">
                  <c:v>412.4</c:v>
                </c:pt>
                <c:pt idx="28">
                  <c:v>291.7</c:v>
                </c:pt>
                <c:pt idx="29">
                  <c:v>270.29000000000002</c:v>
                </c:pt>
                <c:pt idx="30">
                  <c:v>297.24</c:v>
                </c:pt>
                <c:pt idx="31">
                  <c:v>407.07</c:v>
                </c:pt>
                <c:pt idx="32">
                  <c:v>529.16999999999996</c:v>
                </c:pt>
                <c:pt idx="33">
                  <c:v>632.11</c:v>
                </c:pt>
                <c:pt idx="34">
                  <c:v>748.02</c:v>
                </c:pt>
                <c:pt idx="35">
                  <c:v>791.43</c:v>
                </c:pt>
                <c:pt idx="36">
                  <c:v>807.24</c:v>
                </c:pt>
                <c:pt idx="37">
                  <c:v>657.18</c:v>
                </c:pt>
                <c:pt idx="38">
                  <c:v>623.26</c:v>
                </c:pt>
                <c:pt idx="39">
                  <c:v>616.88</c:v>
                </c:pt>
                <c:pt idx="40">
                  <c:v>627.20000000000005</c:v>
                </c:pt>
                <c:pt idx="41">
                  <c:v>683.2</c:v>
                </c:pt>
                <c:pt idx="42">
                  <c:v>702.36</c:v>
                </c:pt>
                <c:pt idx="43">
                  <c:v>768.9</c:v>
                </c:pt>
                <c:pt idx="44">
                  <c:v>760.39</c:v>
                </c:pt>
                <c:pt idx="45">
                  <c:v>680.64</c:v>
                </c:pt>
                <c:pt idx="46">
                  <c:v>399.33</c:v>
                </c:pt>
                <c:pt idx="47">
                  <c:v>342.52</c:v>
                </c:pt>
                <c:pt idx="48">
                  <c:v>353.96</c:v>
                </c:pt>
                <c:pt idx="49">
                  <c:v>361.56</c:v>
                </c:pt>
                <c:pt idx="50">
                  <c:v>272.36</c:v>
                </c:pt>
                <c:pt idx="51">
                  <c:v>256.93</c:v>
                </c:pt>
                <c:pt idx="52">
                  <c:v>160.33000000000001</c:v>
                </c:pt>
                <c:pt idx="53">
                  <c:v>155.27000000000001</c:v>
                </c:pt>
                <c:pt idx="54">
                  <c:v>151.6</c:v>
                </c:pt>
                <c:pt idx="55">
                  <c:v>150.47</c:v>
                </c:pt>
                <c:pt idx="56">
                  <c:v>140.54</c:v>
                </c:pt>
                <c:pt idx="57">
                  <c:v>215.12</c:v>
                </c:pt>
                <c:pt idx="58">
                  <c:v>220.37</c:v>
                </c:pt>
                <c:pt idx="59">
                  <c:v>217.16</c:v>
                </c:pt>
                <c:pt idx="60">
                  <c:v>156.72999999999999</c:v>
                </c:pt>
                <c:pt idx="61">
                  <c:v>72.55</c:v>
                </c:pt>
                <c:pt idx="62">
                  <c:v>49.13</c:v>
                </c:pt>
                <c:pt idx="63">
                  <c:v>18.809999999999999</c:v>
                </c:pt>
                <c:pt idx="64">
                  <c:v>20.260000000000002</c:v>
                </c:pt>
                <c:pt idx="65">
                  <c:v>21.91</c:v>
                </c:pt>
                <c:pt idx="66">
                  <c:v>41.82</c:v>
                </c:pt>
                <c:pt idx="67">
                  <c:v>114.86</c:v>
                </c:pt>
                <c:pt idx="68">
                  <c:v>205.67</c:v>
                </c:pt>
                <c:pt idx="69">
                  <c:v>279.29000000000002</c:v>
                </c:pt>
                <c:pt idx="70">
                  <c:v>296.56</c:v>
                </c:pt>
                <c:pt idx="71">
                  <c:v>295.98</c:v>
                </c:pt>
                <c:pt idx="72">
                  <c:v>227.08</c:v>
                </c:pt>
                <c:pt idx="73">
                  <c:v>160.87</c:v>
                </c:pt>
                <c:pt idx="74">
                  <c:v>86.95</c:v>
                </c:pt>
                <c:pt idx="75">
                  <c:v>56.63</c:v>
                </c:pt>
                <c:pt idx="76">
                  <c:v>58.75</c:v>
                </c:pt>
                <c:pt idx="77">
                  <c:v>135.27000000000001</c:v>
                </c:pt>
                <c:pt idx="78">
                  <c:v>136.30000000000001</c:v>
                </c:pt>
                <c:pt idx="79">
                  <c:v>140.83000000000001</c:v>
                </c:pt>
                <c:pt idx="80">
                  <c:v>211</c:v>
                </c:pt>
                <c:pt idx="81">
                  <c:v>221.87</c:v>
                </c:pt>
                <c:pt idx="82">
                  <c:v>131.03</c:v>
                </c:pt>
                <c:pt idx="83">
                  <c:v>75.13</c:v>
                </c:pt>
                <c:pt idx="84">
                  <c:v>84.41</c:v>
                </c:pt>
                <c:pt idx="85">
                  <c:v>89.75</c:v>
                </c:pt>
                <c:pt idx="86">
                  <c:v>92.53</c:v>
                </c:pt>
                <c:pt idx="87">
                  <c:v>87.17</c:v>
                </c:pt>
                <c:pt idx="88">
                  <c:v>91.77</c:v>
                </c:pt>
                <c:pt idx="89">
                  <c:v>98.84</c:v>
                </c:pt>
                <c:pt idx="90">
                  <c:v>73.260000000000005</c:v>
                </c:pt>
                <c:pt idx="91">
                  <c:v>79.48</c:v>
                </c:pt>
                <c:pt idx="92">
                  <c:v>46.78</c:v>
                </c:pt>
                <c:pt idx="93">
                  <c:v>56.25</c:v>
                </c:pt>
                <c:pt idx="94">
                  <c:v>58.72</c:v>
                </c:pt>
                <c:pt idx="95">
                  <c:v>74.900000000000006</c:v>
                </c:pt>
                <c:pt idx="96">
                  <c:v>102.89</c:v>
                </c:pt>
                <c:pt idx="97">
                  <c:v>131.62</c:v>
                </c:pt>
                <c:pt idx="98">
                  <c:v>140.49</c:v>
                </c:pt>
              </c:numCache>
            </c:numRef>
          </c:val>
          <c:smooth val="0"/>
          <c:extLst>
            <c:ext xmlns:c16="http://schemas.microsoft.com/office/drawing/2014/chart" uri="{C3380CC4-5D6E-409C-BE32-E72D297353CC}">
              <c16:uniqueId val="{00000000-8D9D-448E-9923-DDE80747D0A3}"/>
            </c:ext>
          </c:extLst>
        </c:ser>
        <c:dLbls>
          <c:showLegendKey val="0"/>
          <c:showVal val="0"/>
          <c:showCatName val="0"/>
          <c:showSerName val="0"/>
          <c:showPercent val="0"/>
          <c:showBubbleSize val="0"/>
        </c:dLbls>
        <c:smooth val="0"/>
        <c:axId val="1147889407"/>
        <c:axId val="837884095"/>
      </c:lineChart>
      <c:dateAx>
        <c:axId val="1147889407"/>
        <c:scaling>
          <c:orientation val="minMax"/>
        </c:scaling>
        <c:delete val="0"/>
        <c:axPos val="b"/>
        <c:numFmt formatCode="yyyy\-mm"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837884095"/>
        <c:crosses val="autoZero"/>
        <c:auto val="1"/>
        <c:lblOffset val="100"/>
        <c:baseTimeUnit val="days"/>
      </c:dateAx>
      <c:valAx>
        <c:axId val="83788409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14788940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Sheet1!$B$2:$B$2</c:f>
              <c:strCache>
                <c:ptCount val="1"/>
                <c:pt idx="0">
                  <c:v>全国</c:v>
                </c:pt>
              </c:strCache>
            </c:strRef>
          </c:tx>
          <c:spPr>
            <a:ln w="28575" cap="rnd">
              <a:solidFill>
                <a:schemeClr val="accent1"/>
              </a:solidFill>
              <a:round/>
            </a:ln>
            <a:effectLst/>
          </c:spPr>
          <c:marker>
            <c:symbol val="none"/>
          </c:marker>
          <c:cat>
            <c:numRef>
              <c:f>Sheet1!$A$3:$A$27</c:f>
              <c:numCache>
                <c:formatCode>yyyy\-mm\-dd</c:formatCode>
                <c:ptCount val="25"/>
                <c:pt idx="0">
                  <c:v>43131</c:v>
                </c:pt>
                <c:pt idx="1">
                  <c:v>43159</c:v>
                </c:pt>
                <c:pt idx="2">
                  <c:v>43190</c:v>
                </c:pt>
                <c:pt idx="3">
                  <c:v>43220</c:v>
                </c:pt>
                <c:pt idx="4">
                  <c:v>43251</c:v>
                </c:pt>
                <c:pt idx="5">
                  <c:v>43281</c:v>
                </c:pt>
                <c:pt idx="6">
                  <c:v>43312</c:v>
                </c:pt>
                <c:pt idx="7">
                  <c:v>43343</c:v>
                </c:pt>
                <c:pt idx="8">
                  <c:v>43373</c:v>
                </c:pt>
                <c:pt idx="9">
                  <c:v>43404</c:v>
                </c:pt>
                <c:pt idx="10">
                  <c:v>43434</c:v>
                </c:pt>
                <c:pt idx="12">
                  <c:v>43465</c:v>
                </c:pt>
                <c:pt idx="14">
                  <c:v>43496</c:v>
                </c:pt>
                <c:pt idx="15">
                  <c:v>43524</c:v>
                </c:pt>
                <c:pt idx="16">
                  <c:v>43555</c:v>
                </c:pt>
                <c:pt idx="17">
                  <c:v>43585</c:v>
                </c:pt>
                <c:pt idx="18">
                  <c:v>43616</c:v>
                </c:pt>
                <c:pt idx="19">
                  <c:v>43646</c:v>
                </c:pt>
                <c:pt idx="20">
                  <c:v>43677</c:v>
                </c:pt>
                <c:pt idx="21">
                  <c:v>43708</c:v>
                </c:pt>
                <c:pt idx="22">
                  <c:v>43738</c:v>
                </c:pt>
                <c:pt idx="23">
                  <c:v>43769</c:v>
                </c:pt>
                <c:pt idx="24">
                  <c:v>43799</c:v>
                </c:pt>
              </c:numCache>
            </c:numRef>
          </c:cat>
          <c:val>
            <c:numRef>
              <c:f>Sheet1!$B$3:$B$27</c:f>
              <c:numCache>
                <c:formatCode>General</c:formatCode>
                <c:ptCount val="25"/>
                <c:pt idx="0">
                  <c:v>76.42</c:v>
                </c:pt>
                <c:pt idx="1">
                  <c:v>79.75</c:v>
                </c:pt>
                <c:pt idx="2">
                  <c:v>78.709999999999994</c:v>
                </c:pt>
                <c:pt idx="3">
                  <c:v>78.069999999999993</c:v>
                </c:pt>
                <c:pt idx="4">
                  <c:v>78.19</c:v>
                </c:pt>
                <c:pt idx="5">
                  <c:v>75.86</c:v>
                </c:pt>
                <c:pt idx="6">
                  <c:v>78.34</c:v>
                </c:pt>
                <c:pt idx="7">
                  <c:v>77.680000000000007</c:v>
                </c:pt>
                <c:pt idx="8">
                  <c:v>76.59</c:v>
                </c:pt>
                <c:pt idx="9">
                  <c:v>78.83</c:v>
                </c:pt>
                <c:pt idx="10">
                  <c:v>77.510000000000005</c:v>
                </c:pt>
                <c:pt idx="11">
                  <c:v>77.813636363636363</c:v>
                </c:pt>
                <c:pt idx="12">
                  <c:v>76.2</c:v>
                </c:pt>
                <c:pt idx="14">
                  <c:v>77.81</c:v>
                </c:pt>
                <c:pt idx="15">
                  <c:v>80.599999999999994</c:v>
                </c:pt>
                <c:pt idx="16">
                  <c:v>79.87</c:v>
                </c:pt>
                <c:pt idx="17">
                  <c:v>80.84</c:v>
                </c:pt>
                <c:pt idx="18">
                  <c:v>81.22</c:v>
                </c:pt>
                <c:pt idx="19">
                  <c:v>80.95</c:v>
                </c:pt>
                <c:pt idx="20">
                  <c:v>79.52</c:v>
                </c:pt>
                <c:pt idx="21">
                  <c:v>80.08</c:v>
                </c:pt>
                <c:pt idx="22">
                  <c:v>76.180000000000007</c:v>
                </c:pt>
                <c:pt idx="23">
                  <c:v>76.31</c:v>
                </c:pt>
                <c:pt idx="24">
                  <c:v>77.540000000000006</c:v>
                </c:pt>
              </c:numCache>
            </c:numRef>
          </c:val>
          <c:smooth val="0"/>
          <c:extLst>
            <c:ext xmlns:c16="http://schemas.microsoft.com/office/drawing/2014/chart" uri="{C3380CC4-5D6E-409C-BE32-E72D297353CC}">
              <c16:uniqueId val="{00000000-3912-4138-AC90-D805316A89D8}"/>
            </c:ext>
          </c:extLst>
        </c:ser>
        <c:ser>
          <c:idx val="1"/>
          <c:order val="1"/>
          <c:tx>
            <c:strRef>
              <c:f>Sheet1!$C$2:$C$2</c:f>
              <c:strCache>
                <c:ptCount val="1"/>
                <c:pt idx="0">
                  <c:v>东北地区</c:v>
                </c:pt>
              </c:strCache>
            </c:strRef>
          </c:tx>
          <c:spPr>
            <a:ln w="28575" cap="rnd">
              <a:solidFill>
                <a:schemeClr val="accent2"/>
              </a:solidFill>
              <a:round/>
            </a:ln>
            <a:effectLst/>
          </c:spPr>
          <c:marker>
            <c:symbol val="none"/>
          </c:marker>
          <c:cat>
            <c:numRef>
              <c:f>Sheet1!$A$3:$A$27</c:f>
              <c:numCache>
                <c:formatCode>yyyy\-mm\-dd</c:formatCode>
                <c:ptCount val="25"/>
                <c:pt idx="0">
                  <c:v>43131</c:v>
                </c:pt>
                <c:pt idx="1">
                  <c:v>43159</c:v>
                </c:pt>
                <c:pt idx="2">
                  <c:v>43190</c:v>
                </c:pt>
                <c:pt idx="3">
                  <c:v>43220</c:v>
                </c:pt>
                <c:pt idx="4">
                  <c:v>43251</c:v>
                </c:pt>
                <c:pt idx="5">
                  <c:v>43281</c:v>
                </c:pt>
                <c:pt idx="6">
                  <c:v>43312</c:v>
                </c:pt>
                <c:pt idx="7">
                  <c:v>43343</c:v>
                </c:pt>
                <c:pt idx="8">
                  <c:v>43373</c:v>
                </c:pt>
                <c:pt idx="9">
                  <c:v>43404</c:v>
                </c:pt>
                <c:pt idx="10">
                  <c:v>43434</c:v>
                </c:pt>
                <c:pt idx="12">
                  <c:v>43465</c:v>
                </c:pt>
                <c:pt idx="14">
                  <c:v>43496</c:v>
                </c:pt>
                <c:pt idx="15">
                  <c:v>43524</c:v>
                </c:pt>
                <c:pt idx="16">
                  <c:v>43555</c:v>
                </c:pt>
                <c:pt idx="17">
                  <c:v>43585</c:v>
                </c:pt>
                <c:pt idx="18">
                  <c:v>43616</c:v>
                </c:pt>
                <c:pt idx="19">
                  <c:v>43646</c:v>
                </c:pt>
                <c:pt idx="20">
                  <c:v>43677</c:v>
                </c:pt>
                <c:pt idx="21">
                  <c:v>43708</c:v>
                </c:pt>
                <c:pt idx="22">
                  <c:v>43738</c:v>
                </c:pt>
                <c:pt idx="23">
                  <c:v>43769</c:v>
                </c:pt>
                <c:pt idx="24">
                  <c:v>43799</c:v>
                </c:pt>
              </c:numCache>
            </c:numRef>
          </c:cat>
          <c:val>
            <c:numRef>
              <c:f>Sheet1!$C$3:$C$27</c:f>
              <c:numCache>
                <c:formatCode>General</c:formatCode>
                <c:ptCount val="25"/>
                <c:pt idx="0">
                  <c:v>89.47</c:v>
                </c:pt>
                <c:pt idx="1">
                  <c:v>90.06</c:v>
                </c:pt>
                <c:pt idx="2">
                  <c:v>87.22</c:v>
                </c:pt>
                <c:pt idx="3">
                  <c:v>82.36</c:v>
                </c:pt>
                <c:pt idx="4">
                  <c:v>90.54</c:v>
                </c:pt>
                <c:pt idx="5">
                  <c:v>93.92</c:v>
                </c:pt>
                <c:pt idx="6">
                  <c:v>93.62</c:v>
                </c:pt>
                <c:pt idx="7">
                  <c:v>87.45</c:v>
                </c:pt>
                <c:pt idx="8">
                  <c:v>87.99</c:v>
                </c:pt>
                <c:pt idx="9">
                  <c:v>88.58</c:v>
                </c:pt>
                <c:pt idx="10">
                  <c:v>93.38</c:v>
                </c:pt>
                <c:pt idx="11">
                  <c:v>89.508181818181825</c:v>
                </c:pt>
                <c:pt idx="12">
                  <c:v>93.03</c:v>
                </c:pt>
                <c:pt idx="14">
                  <c:v>94.22</c:v>
                </c:pt>
                <c:pt idx="15">
                  <c:v>91.01</c:v>
                </c:pt>
                <c:pt idx="16">
                  <c:v>90.95</c:v>
                </c:pt>
                <c:pt idx="17">
                  <c:v>83.84</c:v>
                </c:pt>
                <c:pt idx="18">
                  <c:v>82.24</c:v>
                </c:pt>
                <c:pt idx="19">
                  <c:v>83.55</c:v>
                </c:pt>
                <c:pt idx="20">
                  <c:v>79.25</c:v>
                </c:pt>
                <c:pt idx="21">
                  <c:v>79.63</c:v>
                </c:pt>
                <c:pt idx="22">
                  <c:v>82.81</c:v>
                </c:pt>
                <c:pt idx="23">
                  <c:v>83.66</c:v>
                </c:pt>
                <c:pt idx="24">
                  <c:v>85.32</c:v>
                </c:pt>
              </c:numCache>
            </c:numRef>
          </c:val>
          <c:smooth val="0"/>
          <c:extLst>
            <c:ext xmlns:c16="http://schemas.microsoft.com/office/drawing/2014/chart" uri="{C3380CC4-5D6E-409C-BE32-E72D297353CC}">
              <c16:uniqueId val="{00000001-3912-4138-AC90-D805316A89D8}"/>
            </c:ext>
          </c:extLst>
        </c:ser>
        <c:ser>
          <c:idx val="2"/>
          <c:order val="2"/>
          <c:tx>
            <c:strRef>
              <c:f>Sheet1!$D$2:$D$2</c:f>
              <c:strCache>
                <c:ptCount val="1"/>
                <c:pt idx="0">
                  <c:v>华北地区</c:v>
                </c:pt>
              </c:strCache>
            </c:strRef>
          </c:tx>
          <c:spPr>
            <a:ln w="28575" cap="rnd">
              <a:solidFill>
                <a:schemeClr val="accent3"/>
              </a:solidFill>
              <a:round/>
            </a:ln>
            <a:effectLst/>
          </c:spPr>
          <c:marker>
            <c:symbol val="none"/>
          </c:marker>
          <c:cat>
            <c:numRef>
              <c:f>Sheet1!$A$3:$A$27</c:f>
              <c:numCache>
                <c:formatCode>yyyy\-mm\-dd</c:formatCode>
                <c:ptCount val="25"/>
                <c:pt idx="0">
                  <c:v>43131</c:v>
                </c:pt>
                <c:pt idx="1">
                  <c:v>43159</c:v>
                </c:pt>
                <c:pt idx="2">
                  <c:v>43190</c:v>
                </c:pt>
                <c:pt idx="3">
                  <c:v>43220</c:v>
                </c:pt>
                <c:pt idx="4">
                  <c:v>43251</c:v>
                </c:pt>
                <c:pt idx="5">
                  <c:v>43281</c:v>
                </c:pt>
                <c:pt idx="6">
                  <c:v>43312</c:v>
                </c:pt>
                <c:pt idx="7">
                  <c:v>43343</c:v>
                </c:pt>
                <c:pt idx="8">
                  <c:v>43373</c:v>
                </c:pt>
                <c:pt idx="9">
                  <c:v>43404</c:v>
                </c:pt>
                <c:pt idx="10">
                  <c:v>43434</c:v>
                </c:pt>
                <c:pt idx="12">
                  <c:v>43465</c:v>
                </c:pt>
                <c:pt idx="14">
                  <c:v>43496</c:v>
                </c:pt>
                <c:pt idx="15">
                  <c:v>43524</c:v>
                </c:pt>
                <c:pt idx="16">
                  <c:v>43555</c:v>
                </c:pt>
                <c:pt idx="17">
                  <c:v>43585</c:v>
                </c:pt>
                <c:pt idx="18">
                  <c:v>43616</c:v>
                </c:pt>
                <c:pt idx="19">
                  <c:v>43646</c:v>
                </c:pt>
                <c:pt idx="20">
                  <c:v>43677</c:v>
                </c:pt>
                <c:pt idx="21">
                  <c:v>43708</c:v>
                </c:pt>
                <c:pt idx="22">
                  <c:v>43738</c:v>
                </c:pt>
                <c:pt idx="23">
                  <c:v>43769</c:v>
                </c:pt>
                <c:pt idx="24">
                  <c:v>43799</c:v>
                </c:pt>
              </c:numCache>
            </c:numRef>
          </c:cat>
          <c:val>
            <c:numRef>
              <c:f>Sheet1!$D$3:$D$27</c:f>
              <c:numCache>
                <c:formatCode>General</c:formatCode>
                <c:ptCount val="25"/>
                <c:pt idx="0">
                  <c:v>77.3</c:v>
                </c:pt>
                <c:pt idx="1">
                  <c:v>80.17</c:v>
                </c:pt>
                <c:pt idx="2">
                  <c:v>79.63</c:v>
                </c:pt>
                <c:pt idx="3">
                  <c:v>80.099999999999994</c:v>
                </c:pt>
                <c:pt idx="4">
                  <c:v>83.73</c:v>
                </c:pt>
                <c:pt idx="5">
                  <c:v>84.87</c:v>
                </c:pt>
                <c:pt idx="6">
                  <c:v>83.18</c:v>
                </c:pt>
                <c:pt idx="7">
                  <c:v>77.94</c:v>
                </c:pt>
                <c:pt idx="8">
                  <c:v>75.680000000000007</c:v>
                </c:pt>
                <c:pt idx="9">
                  <c:v>78.349999999999994</c:v>
                </c:pt>
                <c:pt idx="10">
                  <c:v>77.760000000000005</c:v>
                </c:pt>
                <c:pt idx="11">
                  <c:v>79.88272727272728</c:v>
                </c:pt>
                <c:pt idx="12">
                  <c:v>78.22</c:v>
                </c:pt>
                <c:pt idx="14">
                  <c:v>79.37</c:v>
                </c:pt>
                <c:pt idx="15">
                  <c:v>81.22</c:v>
                </c:pt>
                <c:pt idx="16">
                  <c:v>76.27</c:v>
                </c:pt>
                <c:pt idx="17">
                  <c:v>79.58</c:v>
                </c:pt>
                <c:pt idx="18">
                  <c:v>79.77</c:v>
                </c:pt>
                <c:pt idx="19">
                  <c:v>80.59</c:v>
                </c:pt>
                <c:pt idx="20">
                  <c:v>80.099999999999994</c:v>
                </c:pt>
                <c:pt idx="21">
                  <c:v>78.78</c:v>
                </c:pt>
                <c:pt idx="22">
                  <c:v>73.66</c:v>
                </c:pt>
                <c:pt idx="23">
                  <c:v>70.02</c:v>
                </c:pt>
                <c:pt idx="24">
                  <c:v>72.680000000000007</c:v>
                </c:pt>
              </c:numCache>
            </c:numRef>
          </c:val>
          <c:smooth val="0"/>
          <c:extLst>
            <c:ext xmlns:c16="http://schemas.microsoft.com/office/drawing/2014/chart" uri="{C3380CC4-5D6E-409C-BE32-E72D297353CC}">
              <c16:uniqueId val="{00000002-3912-4138-AC90-D805316A89D8}"/>
            </c:ext>
          </c:extLst>
        </c:ser>
        <c:ser>
          <c:idx val="3"/>
          <c:order val="3"/>
          <c:tx>
            <c:strRef>
              <c:f>Sheet1!$E$2:$E$2</c:f>
              <c:strCache>
                <c:ptCount val="1"/>
                <c:pt idx="0">
                  <c:v>西北地区</c:v>
                </c:pt>
              </c:strCache>
            </c:strRef>
          </c:tx>
          <c:spPr>
            <a:ln w="28575" cap="rnd">
              <a:solidFill>
                <a:schemeClr val="accent4"/>
              </a:solidFill>
              <a:round/>
            </a:ln>
            <a:effectLst/>
          </c:spPr>
          <c:marker>
            <c:symbol val="none"/>
          </c:marker>
          <c:cat>
            <c:numRef>
              <c:f>Sheet1!$A$3:$A$27</c:f>
              <c:numCache>
                <c:formatCode>yyyy\-mm\-dd</c:formatCode>
                <c:ptCount val="25"/>
                <c:pt idx="0">
                  <c:v>43131</c:v>
                </c:pt>
                <c:pt idx="1">
                  <c:v>43159</c:v>
                </c:pt>
                <c:pt idx="2">
                  <c:v>43190</c:v>
                </c:pt>
                <c:pt idx="3">
                  <c:v>43220</c:v>
                </c:pt>
                <c:pt idx="4">
                  <c:v>43251</c:v>
                </c:pt>
                <c:pt idx="5">
                  <c:v>43281</c:v>
                </c:pt>
                <c:pt idx="6">
                  <c:v>43312</c:v>
                </c:pt>
                <c:pt idx="7">
                  <c:v>43343</c:v>
                </c:pt>
                <c:pt idx="8">
                  <c:v>43373</c:v>
                </c:pt>
                <c:pt idx="9">
                  <c:v>43404</c:v>
                </c:pt>
                <c:pt idx="10">
                  <c:v>43434</c:v>
                </c:pt>
                <c:pt idx="12">
                  <c:v>43465</c:v>
                </c:pt>
                <c:pt idx="14">
                  <c:v>43496</c:v>
                </c:pt>
                <c:pt idx="15">
                  <c:v>43524</c:v>
                </c:pt>
                <c:pt idx="16">
                  <c:v>43555</c:v>
                </c:pt>
                <c:pt idx="17">
                  <c:v>43585</c:v>
                </c:pt>
                <c:pt idx="18">
                  <c:v>43616</c:v>
                </c:pt>
                <c:pt idx="19">
                  <c:v>43646</c:v>
                </c:pt>
                <c:pt idx="20">
                  <c:v>43677</c:v>
                </c:pt>
                <c:pt idx="21">
                  <c:v>43708</c:v>
                </c:pt>
                <c:pt idx="22">
                  <c:v>43738</c:v>
                </c:pt>
                <c:pt idx="23">
                  <c:v>43769</c:v>
                </c:pt>
                <c:pt idx="24">
                  <c:v>43799</c:v>
                </c:pt>
              </c:numCache>
            </c:numRef>
          </c:cat>
          <c:val>
            <c:numRef>
              <c:f>Sheet1!$E$3:$E$27</c:f>
              <c:numCache>
                <c:formatCode>General</c:formatCode>
                <c:ptCount val="25"/>
                <c:pt idx="0">
                  <c:v>80.28</c:v>
                </c:pt>
                <c:pt idx="1">
                  <c:v>87.58</c:v>
                </c:pt>
                <c:pt idx="2">
                  <c:v>83.22</c:v>
                </c:pt>
                <c:pt idx="3">
                  <c:v>81.98</c:v>
                </c:pt>
                <c:pt idx="4">
                  <c:v>81.27</c:v>
                </c:pt>
                <c:pt idx="5">
                  <c:v>71.3</c:v>
                </c:pt>
                <c:pt idx="6">
                  <c:v>78.010000000000005</c:v>
                </c:pt>
                <c:pt idx="7">
                  <c:v>81.92</c:v>
                </c:pt>
                <c:pt idx="8">
                  <c:v>83.73</c:v>
                </c:pt>
                <c:pt idx="9">
                  <c:v>85.53</c:v>
                </c:pt>
                <c:pt idx="10">
                  <c:v>84.67</c:v>
                </c:pt>
                <c:pt idx="11">
                  <c:v>81.771818181818176</c:v>
                </c:pt>
                <c:pt idx="12">
                  <c:v>82.59</c:v>
                </c:pt>
                <c:pt idx="14">
                  <c:v>81.42</c:v>
                </c:pt>
                <c:pt idx="15">
                  <c:v>81.319999999999993</c:v>
                </c:pt>
                <c:pt idx="16">
                  <c:v>84.78</c:v>
                </c:pt>
                <c:pt idx="17">
                  <c:v>82.45</c:v>
                </c:pt>
                <c:pt idx="18">
                  <c:v>84.86</c:v>
                </c:pt>
                <c:pt idx="19">
                  <c:v>83.91</c:v>
                </c:pt>
                <c:pt idx="20">
                  <c:v>84.75</c:v>
                </c:pt>
                <c:pt idx="21">
                  <c:v>87.74</c:v>
                </c:pt>
                <c:pt idx="22">
                  <c:v>85.39</c:v>
                </c:pt>
                <c:pt idx="23">
                  <c:v>88.73</c:v>
                </c:pt>
                <c:pt idx="24">
                  <c:v>85.82</c:v>
                </c:pt>
              </c:numCache>
            </c:numRef>
          </c:val>
          <c:smooth val="0"/>
          <c:extLst>
            <c:ext xmlns:c16="http://schemas.microsoft.com/office/drawing/2014/chart" uri="{C3380CC4-5D6E-409C-BE32-E72D297353CC}">
              <c16:uniqueId val="{00000003-3912-4138-AC90-D805316A89D8}"/>
            </c:ext>
          </c:extLst>
        </c:ser>
        <c:ser>
          <c:idx val="4"/>
          <c:order val="4"/>
          <c:tx>
            <c:strRef>
              <c:f>Sheet1!$F$2:$F$2</c:f>
              <c:strCache>
                <c:ptCount val="1"/>
                <c:pt idx="0">
                  <c:v>华中地区</c:v>
                </c:pt>
              </c:strCache>
            </c:strRef>
          </c:tx>
          <c:spPr>
            <a:ln w="28575" cap="rnd">
              <a:solidFill>
                <a:schemeClr val="accent5"/>
              </a:solidFill>
              <a:round/>
            </a:ln>
            <a:effectLst/>
          </c:spPr>
          <c:marker>
            <c:symbol val="none"/>
          </c:marker>
          <c:cat>
            <c:numRef>
              <c:f>Sheet1!$A$3:$A$27</c:f>
              <c:numCache>
                <c:formatCode>yyyy\-mm\-dd</c:formatCode>
                <c:ptCount val="25"/>
                <c:pt idx="0">
                  <c:v>43131</c:v>
                </c:pt>
                <c:pt idx="1">
                  <c:v>43159</c:v>
                </c:pt>
                <c:pt idx="2">
                  <c:v>43190</c:v>
                </c:pt>
                <c:pt idx="3">
                  <c:v>43220</c:v>
                </c:pt>
                <c:pt idx="4">
                  <c:v>43251</c:v>
                </c:pt>
                <c:pt idx="5">
                  <c:v>43281</c:v>
                </c:pt>
                <c:pt idx="6">
                  <c:v>43312</c:v>
                </c:pt>
                <c:pt idx="7">
                  <c:v>43343</c:v>
                </c:pt>
                <c:pt idx="8">
                  <c:v>43373</c:v>
                </c:pt>
                <c:pt idx="9">
                  <c:v>43404</c:v>
                </c:pt>
                <c:pt idx="10">
                  <c:v>43434</c:v>
                </c:pt>
                <c:pt idx="12">
                  <c:v>43465</c:v>
                </c:pt>
                <c:pt idx="14">
                  <c:v>43496</c:v>
                </c:pt>
                <c:pt idx="15">
                  <c:v>43524</c:v>
                </c:pt>
                <c:pt idx="16">
                  <c:v>43555</c:v>
                </c:pt>
                <c:pt idx="17">
                  <c:v>43585</c:v>
                </c:pt>
                <c:pt idx="18">
                  <c:v>43616</c:v>
                </c:pt>
                <c:pt idx="19">
                  <c:v>43646</c:v>
                </c:pt>
                <c:pt idx="20">
                  <c:v>43677</c:v>
                </c:pt>
                <c:pt idx="21">
                  <c:v>43708</c:v>
                </c:pt>
                <c:pt idx="22">
                  <c:v>43738</c:v>
                </c:pt>
                <c:pt idx="23">
                  <c:v>43769</c:v>
                </c:pt>
                <c:pt idx="24">
                  <c:v>43799</c:v>
                </c:pt>
              </c:numCache>
            </c:numRef>
          </c:cat>
          <c:val>
            <c:numRef>
              <c:f>Sheet1!$F$3:$F$27</c:f>
              <c:numCache>
                <c:formatCode>General</c:formatCode>
                <c:ptCount val="25"/>
                <c:pt idx="0">
                  <c:v>75.510000000000005</c:v>
                </c:pt>
                <c:pt idx="1">
                  <c:v>85.5</c:v>
                </c:pt>
                <c:pt idx="2">
                  <c:v>81.569999999999993</c:v>
                </c:pt>
                <c:pt idx="3">
                  <c:v>85.89</c:v>
                </c:pt>
                <c:pt idx="4">
                  <c:v>85.39</c:v>
                </c:pt>
                <c:pt idx="5">
                  <c:v>79.53</c:v>
                </c:pt>
                <c:pt idx="6">
                  <c:v>89.57</c:v>
                </c:pt>
                <c:pt idx="7">
                  <c:v>85.86</c:v>
                </c:pt>
                <c:pt idx="8">
                  <c:v>86.22</c:v>
                </c:pt>
                <c:pt idx="9">
                  <c:v>85.31</c:v>
                </c:pt>
                <c:pt idx="10">
                  <c:v>81.44</c:v>
                </c:pt>
                <c:pt idx="11">
                  <c:v>83.799090909090921</c:v>
                </c:pt>
                <c:pt idx="12">
                  <c:v>72.83</c:v>
                </c:pt>
                <c:pt idx="14">
                  <c:v>71.16</c:v>
                </c:pt>
                <c:pt idx="15">
                  <c:v>80.23</c:v>
                </c:pt>
                <c:pt idx="16">
                  <c:v>88.07</c:v>
                </c:pt>
                <c:pt idx="17">
                  <c:v>89.07</c:v>
                </c:pt>
                <c:pt idx="18">
                  <c:v>89.07</c:v>
                </c:pt>
                <c:pt idx="19">
                  <c:v>89.07</c:v>
                </c:pt>
                <c:pt idx="20">
                  <c:v>82.8</c:v>
                </c:pt>
                <c:pt idx="21">
                  <c:v>89.07</c:v>
                </c:pt>
                <c:pt idx="22">
                  <c:v>79.03</c:v>
                </c:pt>
                <c:pt idx="23">
                  <c:v>82.38</c:v>
                </c:pt>
                <c:pt idx="24">
                  <c:v>82.38</c:v>
                </c:pt>
              </c:numCache>
            </c:numRef>
          </c:val>
          <c:smooth val="0"/>
          <c:extLst>
            <c:ext xmlns:c16="http://schemas.microsoft.com/office/drawing/2014/chart" uri="{C3380CC4-5D6E-409C-BE32-E72D297353CC}">
              <c16:uniqueId val="{00000004-3912-4138-AC90-D805316A89D8}"/>
            </c:ext>
          </c:extLst>
        </c:ser>
        <c:ser>
          <c:idx val="5"/>
          <c:order val="5"/>
          <c:tx>
            <c:strRef>
              <c:f>Sheet1!$G$2:$G$2</c:f>
              <c:strCache>
                <c:ptCount val="1"/>
                <c:pt idx="0">
                  <c:v>华东地区</c:v>
                </c:pt>
              </c:strCache>
            </c:strRef>
          </c:tx>
          <c:spPr>
            <a:ln w="28575" cap="rnd">
              <a:solidFill>
                <a:schemeClr val="accent6"/>
              </a:solidFill>
              <a:round/>
            </a:ln>
            <a:effectLst/>
          </c:spPr>
          <c:marker>
            <c:symbol val="none"/>
          </c:marker>
          <c:cat>
            <c:numRef>
              <c:f>Sheet1!$A$3:$A$27</c:f>
              <c:numCache>
                <c:formatCode>yyyy\-mm\-dd</c:formatCode>
                <c:ptCount val="25"/>
                <c:pt idx="0">
                  <c:v>43131</c:v>
                </c:pt>
                <c:pt idx="1">
                  <c:v>43159</c:v>
                </c:pt>
                <c:pt idx="2">
                  <c:v>43190</c:v>
                </c:pt>
                <c:pt idx="3">
                  <c:v>43220</c:v>
                </c:pt>
                <c:pt idx="4">
                  <c:v>43251</c:v>
                </c:pt>
                <c:pt idx="5">
                  <c:v>43281</c:v>
                </c:pt>
                <c:pt idx="6">
                  <c:v>43312</c:v>
                </c:pt>
                <c:pt idx="7">
                  <c:v>43343</c:v>
                </c:pt>
                <c:pt idx="8">
                  <c:v>43373</c:v>
                </c:pt>
                <c:pt idx="9">
                  <c:v>43404</c:v>
                </c:pt>
                <c:pt idx="10">
                  <c:v>43434</c:v>
                </c:pt>
                <c:pt idx="12">
                  <c:v>43465</c:v>
                </c:pt>
                <c:pt idx="14">
                  <c:v>43496</c:v>
                </c:pt>
                <c:pt idx="15">
                  <c:v>43524</c:v>
                </c:pt>
                <c:pt idx="16">
                  <c:v>43555</c:v>
                </c:pt>
                <c:pt idx="17">
                  <c:v>43585</c:v>
                </c:pt>
                <c:pt idx="18">
                  <c:v>43616</c:v>
                </c:pt>
                <c:pt idx="19">
                  <c:v>43646</c:v>
                </c:pt>
                <c:pt idx="20">
                  <c:v>43677</c:v>
                </c:pt>
                <c:pt idx="21">
                  <c:v>43708</c:v>
                </c:pt>
                <c:pt idx="22">
                  <c:v>43738</c:v>
                </c:pt>
                <c:pt idx="23">
                  <c:v>43769</c:v>
                </c:pt>
                <c:pt idx="24">
                  <c:v>43799</c:v>
                </c:pt>
              </c:numCache>
            </c:numRef>
          </c:cat>
          <c:val>
            <c:numRef>
              <c:f>Sheet1!$G$3:$G$27</c:f>
              <c:numCache>
                <c:formatCode>General</c:formatCode>
                <c:ptCount val="25"/>
                <c:pt idx="0">
                  <c:v>72.62</c:v>
                </c:pt>
                <c:pt idx="1">
                  <c:v>74.09</c:v>
                </c:pt>
                <c:pt idx="2">
                  <c:v>75.02</c:v>
                </c:pt>
                <c:pt idx="3">
                  <c:v>71.88</c:v>
                </c:pt>
                <c:pt idx="4">
                  <c:v>65.05</c:v>
                </c:pt>
                <c:pt idx="5">
                  <c:v>61.35</c:v>
                </c:pt>
                <c:pt idx="6">
                  <c:v>66.98</c:v>
                </c:pt>
                <c:pt idx="7">
                  <c:v>72.510000000000005</c:v>
                </c:pt>
                <c:pt idx="8">
                  <c:v>70.930000000000007</c:v>
                </c:pt>
                <c:pt idx="9">
                  <c:v>74.05</c:v>
                </c:pt>
                <c:pt idx="10">
                  <c:v>71.260000000000005</c:v>
                </c:pt>
                <c:pt idx="11">
                  <c:v>70.521818181818176</c:v>
                </c:pt>
                <c:pt idx="12">
                  <c:v>68.540000000000006</c:v>
                </c:pt>
                <c:pt idx="14">
                  <c:v>73.45</c:v>
                </c:pt>
                <c:pt idx="15">
                  <c:v>78.61</c:v>
                </c:pt>
                <c:pt idx="16">
                  <c:v>80.7</c:v>
                </c:pt>
                <c:pt idx="17">
                  <c:v>80.58</c:v>
                </c:pt>
                <c:pt idx="18">
                  <c:v>80.41</c:v>
                </c:pt>
                <c:pt idx="19">
                  <c:v>78.459999999999994</c:v>
                </c:pt>
                <c:pt idx="20">
                  <c:v>75.41</c:v>
                </c:pt>
                <c:pt idx="21">
                  <c:v>76.540000000000006</c:v>
                </c:pt>
                <c:pt idx="22">
                  <c:v>73.319999999999993</c:v>
                </c:pt>
                <c:pt idx="23">
                  <c:v>77.2</c:v>
                </c:pt>
                <c:pt idx="24">
                  <c:v>79.03</c:v>
                </c:pt>
              </c:numCache>
            </c:numRef>
          </c:val>
          <c:smooth val="0"/>
          <c:extLst>
            <c:ext xmlns:c16="http://schemas.microsoft.com/office/drawing/2014/chart" uri="{C3380CC4-5D6E-409C-BE32-E72D297353CC}">
              <c16:uniqueId val="{00000005-3912-4138-AC90-D805316A89D8}"/>
            </c:ext>
          </c:extLst>
        </c:ser>
        <c:ser>
          <c:idx val="6"/>
          <c:order val="6"/>
          <c:tx>
            <c:strRef>
              <c:f>Sheet1!$H$2:$H$2</c:f>
              <c:strCache>
                <c:ptCount val="1"/>
                <c:pt idx="0">
                  <c:v>西南地区</c:v>
                </c:pt>
              </c:strCache>
            </c:strRef>
          </c:tx>
          <c:spPr>
            <a:ln w="28575" cap="rnd">
              <a:solidFill>
                <a:schemeClr val="accent1">
                  <a:lumMod val="60000"/>
                </a:schemeClr>
              </a:solidFill>
              <a:round/>
            </a:ln>
            <a:effectLst/>
          </c:spPr>
          <c:marker>
            <c:symbol val="none"/>
          </c:marker>
          <c:cat>
            <c:numRef>
              <c:f>Sheet1!$A$3:$A$27</c:f>
              <c:numCache>
                <c:formatCode>yyyy\-mm\-dd</c:formatCode>
                <c:ptCount val="25"/>
                <c:pt idx="0">
                  <c:v>43131</c:v>
                </c:pt>
                <c:pt idx="1">
                  <c:v>43159</c:v>
                </c:pt>
                <c:pt idx="2">
                  <c:v>43190</c:v>
                </c:pt>
                <c:pt idx="3">
                  <c:v>43220</c:v>
                </c:pt>
                <c:pt idx="4">
                  <c:v>43251</c:v>
                </c:pt>
                <c:pt idx="5">
                  <c:v>43281</c:v>
                </c:pt>
                <c:pt idx="6">
                  <c:v>43312</c:v>
                </c:pt>
                <c:pt idx="7">
                  <c:v>43343</c:v>
                </c:pt>
                <c:pt idx="8">
                  <c:v>43373</c:v>
                </c:pt>
                <c:pt idx="9">
                  <c:v>43404</c:v>
                </c:pt>
                <c:pt idx="10">
                  <c:v>43434</c:v>
                </c:pt>
                <c:pt idx="12">
                  <c:v>43465</c:v>
                </c:pt>
                <c:pt idx="14">
                  <c:v>43496</c:v>
                </c:pt>
                <c:pt idx="15">
                  <c:v>43524</c:v>
                </c:pt>
                <c:pt idx="16">
                  <c:v>43555</c:v>
                </c:pt>
                <c:pt idx="17">
                  <c:v>43585</c:v>
                </c:pt>
                <c:pt idx="18">
                  <c:v>43616</c:v>
                </c:pt>
                <c:pt idx="19">
                  <c:v>43646</c:v>
                </c:pt>
                <c:pt idx="20">
                  <c:v>43677</c:v>
                </c:pt>
                <c:pt idx="21">
                  <c:v>43708</c:v>
                </c:pt>
                <c:pt idx="22">
                  <c:v>43738</c:v>
                </c:pt>
                <c:pt idx="23">
                  <c:v>43769</c:v>
                </c:pt>
                <c:pt idx="24">
                  <c:v>43799</c:v>
                </c:pt>
              </c:numCache>
            </c:numRef>
          </c:cat>
          <c:val>
            <c:numRef>
              <c:f>Sheet1!$H$3:$H$27</c:f>
              <c:numCache>
                <c:formatCode>General</c:formatCode>
                <c:ptCount val="25"/>
                <c:pt idx="0">
                  <c:v>75.13</c:v>
                </c:pt>
                <c:pt idx="1">
                  <c:v>74.53</c:v>
                </c:pt>
                <c:pt idx="2">
                  <c:v>72.569999999999993</c:v>
                </c:pt>
                <c:pt idx="3">
                  <c:v>72.92</c:v>
                </c:pt>
                <c:pt idx="4">
                  <c:v>79.5</c:v>
                </c:pt>
                <c:pt idx="5">
                  <c:v>78.84</c:v>
                </c:pt>
                <c:pt idx="6">
                  <c:v>79.67</c:v>
                </c:pt>
                <c:pt idx="7">
                  <c:v>77.73</c:v>
                </c:pt>
                <c:pt idx="8">
                  <c:v>78.08</c:v>
                </c:pt>
                <c:pt idx="9">
                  <c:v>78.319999999999993</c:v>
                </c:pt>
                <c:pt idx="10">
                  <c:v>78</c:v>
                </c:pt>
                <c:pt idx="11">
                  <c:v>76.844545454545454</c:v>
                </c:pt>
                <c:pt idx="12">
                  <c:v>79</c:v>
                </c:pt>
                <c:pt idx="14">
                  <c:v>79.42</c:v>
                </c:pt>
                <c:pt idx="15">
                  <c:v>80.67</c:v>
                </c:pt>
                <c:pt idx="16">
                  <c:v>79.17</c:v>
                </c:pt>
                <c:pt idx="17">
                  <c:v>78.17</c:v>
                </c:pt>
                <c:pt idx="18">
                  <c:v>78.53</c:v>
                </c:pt>
                <c:pt idx="19">
                  <c:v>78.67</c:v>
                </c:pt>
                <c:pt idx="20">
                  <c:v>78</c:v>
                </c:pt>
                <c:pt idx="21">
                  <c:v>78.13</c:v>
                </c:pt>
                <c:pt idx="22">
                  <c:v>80.33</c:v>
                </c:pt>
                <c:pt idx="23">
                  <c:v>80.430000000000007</c:v>
                </c:pt>
                <c:pt idx="24">
                  <c:v>79.16</c:v>
                </c:pt>
              </c:numCache>
            </c:numRef>
          </c:val>
          <c:smooth val="0"/>
          <c:extLst>
            <c:ext xmlns:c16="http://schemas.microsoft.com/office/drawing/2014/chart" uri="{C3380CC4-5D6E-409C-BE32-E72D297353CC}">
              <c16:uniqueId val="{00000006-3912-4138-AC90-D805316A89D8}"/>
            </c:ext>
          </c:extLst>
        </c:ser>
        <c:dLbls>
          <c:showLegendKey val="0"/>
          <c:showVal val="0"/>
          <c:showCatName val="0"/>
          <c:showSerName val="0"/>
          <c:showPercent val="0"/>
          <c:showBubbleSize val="0"/>
        </c:dLbls>
        <c:smooth val="0"/>
        <c:axId val="226746175"/>
        <c:axId val="1160328319"/>
      </c:lineChart>
      <c:dateAx>
        <c:axId val="226746175"/>
        <c:scaling>
          <c:orientation val="minMax"/>
        </c:scaling>
        <c:delete val="0"/>
        <c:axPos val="b"/>
        <c:numFmt formatCode="yyyy\-mm"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160328319"/>
        <c:crosses val="autoZero"/>
        <c:auto val="1"/>
        <c:lblOffset val="100"/>
        <c:baseTimeUnit val="months"/>
      </c:dateAx>
      <c:valAx>
        <c:axId val="1160328319"/>
        <c:scaling>
          <c:orientation val="minMax"/>
          <c:min val="5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26746175"/>
        <c:crosses val="autoZero"/>
        <c:crossBetween val="between"/>
      </c:valAx>
      <c:spPr>
        <a:noFill/>
        <a:ln>
          <a:noFill/>
        </a:ln>
        <a:effectLst/>
      </c:spPr>
    </c:plotArea>
    <c:legend>
      <c:legendPos val="t"/>
      <c:layout>
        <c:manualLayout>
          <c:xMode val="edge"/>
          <c:yMode val="edge"/>
          <c:x val="0.13161087171545782"/>
          <c:y val="1.4604804904147822E-2"/>
          <c:w val="0.7933132218008706"/>
          <c:h val="0.12734776551276569"/>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Sheet1!$B$2</c:f>
              <c:strCache>
                <c:ptCount val="1"/>
                <c:pt idx="0">
                  <c:v>硅锰绝对价格指数：全国</c:v>
                </c:pt>
              </c:strCache>
            </c:strRef>
          </c:tx>
          <c:spPr>
            <a:ln w="19050" cap="rnd">
              <a:solidFill>
                <a:schemeClr val="accent1"/>
              </a:solidFill>
              <a:round/>
            </a:ln>
            <a:effectLst/>
          </c:spPr>
          <c:marker>
            <c:symbol val="none"/>
          </c:marker>
          <c:cat>
            <c:numRef>
              <c:f>Sheet1!$A$3:$A$96</c:f>
              <c:numCache>
                <c:formatCode>yyyy\-mm\-dd</c:formatCode>
                <c:ptCount val="94"/>
                <c:pt idx="0">
                  <c:v>43105</c:v>
                </c:pt>
                <c:pt idx="1">
                  <c:v>43112</c:v>
                </c:pt>
                <c:pt idx="2">
                  <c:v>43119</c:v>
                </c:pt>
                <c:pt idx="3">
                  <c:v>43126</c:v>
                </c:pt>
                <c:pt idx="4">
                  <c:v>43133</c:v>
                </c:pt>
                <c:pt idx="5">
                  <c:v>43140</c:v>
                </c:pt>
                <c:pt idx="6">
                  <c:v>43154</c:v>
                </c:pt>
                <c:pt idx="7">
                  <c:v>43161</c:v>
                </c:pt>
                <c:pt idx="8">
                  <c:v>43168</c:v>
                </c:pt>
                <c:pt idx="9">
                  <c:v>43175</c:v>
                </c:pt>
                <c:pt idx="10">
                  <c:v>43182</c:v>
                </c:pt>
                <c:pt idx="11">
                  <c:v>43189</c:v>
                </c:pt>
                <c:pt idx="12">
                  <c:v>43203</c:v>
                </c:pt>
                <c:pt idx="13">
                  <c:v>43210</c:v>
                </c:pt>
                <c:pt idx="14">
                  <c:v>43217</c:v>
                </c:pt>
                <c:pt idx="15">
                  <c:v>43224</c:v>
                </c:pt>
                <c:pt idx="16">
                  <c:v>43231</c:v>
                </c:pt>
                <c:pt idx="17">
                  <c:v>43238</c:v>
                </c:pt>
                <c:pt idx="18">
                  <c:v>43245</c:v>
                </c:pt>
                <c:pt idx="19">
                  <c:v>43252</c:v>
                </c:pt>
                <c:pt idx="20">
                  <c:v>43259</c:v>
                </c:pt>
                <c:pt idx="21">
                  <c:v>43266</c:v>
                </c:pt>
                <c:pt idx="22">
                  <c:v>43273</c:v>
                </c:pt>
                <c:pt idx="23">
                  <c:v>43280</c:v>
                </c:pt>
                <c:pt idx="24">
                  <c:v>43287</c:v>
                </c:pt>
                <c:pt idx="25">
                  <c:v>43294</c:v>
                </c:pt>
                <c:pt idx="26">
                  <c:v>43301</c:v>
                </c:pt>
                <c:pt idx="27">
                  <c:v>43308</c:v>
                </c:pt>
                <c:pt idx="28">
                  <c:v>43315</c:v>
                </c:pt>
                <c:pt idx="29">
                  <c:v>43322</c:v>
                </c:pt>
                <c:pt idx="30">
                  <c:v>43329</c:v>
                </c:pt>
                <c:pt idx="31">
                  <c:v>43336</c:v>
                </c:pt>
                <c:pt idx="32">
                  <c:v>43343</c:v>
                </c:pt>
                <c:pt idx="33">
                  <c:v>43350</c:v>
                </c:pt>
                <c:pt idx="34">
                  <c:v>43357</c:v>
                </c:pt>
                <c:pt idx="35">
                  <c:v>43364</c:v>
                </c:pt>
                <c:pt idx="36">
                  <c:v>43371</c:v>
                </c:pt>
                <c:pt idx="37">
                  <c:v>43385</c:v>
                </c:pt>
                <c:pt idx="38">
                  <c:v>43392</c:v>
                </c:pt>
                <c:pt idx="39">
                  <c:v>43406</c:v>
                </c:pt>
                <c:pt idx="40">
                  <c:v>43413</c:v>
                </c:pt>
                <c:pt idx="41">
                  <c:v>43420</c:v>
                </c:pt>
                <c:pt idx="42">
                  <c:v>43427</c:v>
                </c:pt>
                <c:pt idx="43">
                  <c:v>43434</c:v>
                </c:pt>
                <c:pt idx="44">
                  <c:v>43441</c:v>
                </c:pt>
                <c:pt idx="45">
                  <c:v>43448</c:v>
                </c:pt>
                <c:pt idx="46">
                  <c:v>43455</c:v>
                </c:pt>
                <c:pt idx="47">
                  <c:v>43462</c:v>
                </c:pt>
                <c:pt idx="48">
                  <c:v>43469</c:v>
                </c:pt>
                <c:pt idx="49">
                  <c:v>43476</c:v>
                </c:pt>
                <c:pt idx="50">
                  <c:v>43483</c:v>
                </c:pt>
                <c:pt idx="51">
                  <c:v>43490</c:v>
                </c:pt>
                <c:pt idx="52">
                  <c:v>43497</c:v>
                </c:pt>
                <c:pt idx="53">
                  <c:v>43511</c:v>
                </c:pt>
                <c:pt idx="54">
                  <c:v>43518</c:v>
                </c:pt>
                <c:pt idx="55">
                  <c:v>43525</c:v>
                </c:pt>
                <c:pt idx="56">
                  <c:v>43532</c:v>
                </c:pt>
                <c:pt idx="57">
                  <c:v>43539</c:v>
                </c:pt>
                <c:pt idx="58">
                  <c:v>43546</c:v>
                </c:pt>
                <c:pt idx="59">
                  <c:v>43553</c:v>
                </c:pt>
                <c:pt idx="60">
                  <c:v>43567</c:v>
                </c:pt>
                <c:pt idx="61">
                  <c:v>43574</c:v>
                </c:pt>
                <c:pt idx="62">
                  <c:v>43581</c:v>
                </c:pt>
                <c:pt idx="63">
                  <c:v>43588</c:v>
                </c:pt>
                <c:pt idx="64">
                  <c:v>43595</c:v>
                </c:pt>
                <c:pt idx="65">
                  <c:v>43602</c:v>
                </c:pt>
                <c:pt idx="66">
                  <c:v>43609</c:v>
                </c:pt>
                <c:pt idx="67">
                  <c:v>43616</c:v>
                </c:pt>
                <c:pt idx="68">
                  <c:v>43630</c:v>
                </c:pt>
                <c:pt idx="69">
                  <c:v>43637</c:v>
                </c:pt>
                <c:pt idx="70">
                  <c:v>43644</c:v>
                </c:pt>
                <c:pt idx="71">
                  <c:v>43651</c:v>
                </c:pt>
                <c:pt idx="72">
                  <c:v>43658</c:v>
                </c:pt>
                <c:pt idx="73">
                  <c:v>43665</c:v>
                </c:pt>
                <c:pt idx="74">
                  <c:v>43672</c:v>
                </c:pt>
                <c:pt idx="75">
                  <c:v>43679</c:v>
                </c:pt>
                <c:pt idx="76">
                  <c:v>43686</c:v>
                </c:pt>
                <c:pt idx="77">
                  <c:v>43693</c:v>
                </c:pt>
                <c:pt idx="78">
                  <c:v>43700</c:v>
                </c:pt>
                <c:pt idx="79">
                  <c:v>43707</c:v>
                </c:pt>
                <c:pt idx="80">
                  <c:v>43714</c:v>
                </c:pt>
                <c:pt idx="81">
                  <c:v>43728</c:v>
                </c:pt>
                <c:pt idx="82">
                  <c:v>43735</c:v>
                </c:pt>
                <c:pt idx="83">
                  <c:v>43749</c:v>
                </c:pt>
                <c:pt idx="84">
                  <c:v>43756</c:v>
                </c:pt>
                <c:pt idx="85">
                  <c:v>43763</c:v>
                </c:pt>
                <c:pt idx="86">
                  <c:v>43770</c:v>
                </c:pt>
                <c:pt idx="87">
                  <c:v>43777</c:v>
                </c:pt>
                <c:pt idx="88">
                  <c:v>43784</c:v>
                </c:pt>
                <c:pt idx="89">
                  <c:v>43791</c:v>
                </c:pt>
                <c:pt idx="90">
                  <c:v>43798</c:v>
                </c:pt>
                <c:pt idx="91">
                  <c:v>43805</c:v>
                </c:pt>
                <c:pt idx="92">
                  <c:v>43812</c:v>
                </c:pt>
                <c:pt idx="93">
                  <c:v>43819</c:v>
                </c:pt>
              </c:numCache>
            </c:numRef>
          </c:cat>
          <c:val>
            <c:numRef>
              <c:f>Sheet1!$B$3:$B$96</c:f>
              <c:numCache>
                <c:formatCode>General</c:formatCode>
                <c:ptCount val="94"/>
                <c:pt idx="0">
                  <c:v>8821.65</c:v>
                </c:pt>
                <c:pt idx="1">
                  <c:v>8433.67</c:v>
                </c:pt>
                <c:pt idx="2">
                  <c:v>8298.91</c:v>
                </c:pt>
                <c:pt idx="3">
                  <c:v>8366.1200000000008</c:v>
                </c:pt>
                <c:pt idx="4">
                  <c:v>8307.82</c:v>
                </c:pt>
                <c:pt idx="5">
                  <c:v>8278.2800000000007</c:v>
                </c:pt>
                <c:pt idx="6">
                  <c:v>8278.2800000000007</c:v>
                </c:pt>
                <c:pt idx="7">
                  <c:v>8441.81</c:v>
                </c:pt>
                <c:pt idx="8">
                  <c:v>8452.3700000000008</c:v>
                </c:pt>
                <c:pt idx="9">
                  <c:v>8203.74</c:v>
                </c:pt>
                <c:pt idx="10">
                  <c:v>8196.7900000000009</c:v>
                </c:pt>
                <c:pt idx="11">
                  <c:v>8174.22</c:v>
                </c:pt>
                <c:pt idx="12">
                  <c:v>7996.42</c:v>
                </c:pt>
                <c:pt idx="13">
                  <c:v>7929.55</c:v>
                </c:pt>
                <c:pt idx="14">
                  <c:v>7831.78</c:v>
                </c:pt>
                <c:pt idx="15">
                  <c:v>7709.22</c:v>
                </c:pt>
                <c:pt idx="16">
                  <c:v>7561.84</c:v>
                </c:pt>
                <c:pt idx="17">
                  <c:v>7446.09</c:v>
                </c:pt>
                <c:pt idx="18">
                  <c:v>7475.62</c:v>
                </c:pt>
                <c:pt idx="19">
                  <c:v>7480.28</c:v>
                </c:pt>
                <c:pt idx="20">
                  <c:v>7441.08</c:v>
                </c:pt>
                <c:pt idx="21">
                  <c:v>7642.9</c:v>
                </c:pt>
                <c:pt idx="22">
                  <c:v>7947.68</c:v>
                </c:pt>
                <c:pt idx="23">
                  <c:v>8237.16</c:v>
                </c:pt>
                <c:pt idx="24">
                  <c:v>8237.16</c:v>
                </c:pt>
                <c:pt idx="25">
                  <c:v>8237.16</c:v>
                </c:pt>
                <c:pt idx="26">
                  <c:v>8213.74</c:v>
                </c:pt>
                <c:pt idx="27">
                  <c:v>8287.67</c:v>
                </c:pt>
                <c:pt idx="28">
                  <c:v>8287.67</c:v>
                </c:pt>
                <c:pt idx="29">
                  <c:v>8461.86</c:v>
                </c:pt>
                <c:pt idx="30">
                  <c:v>8720.34</c:v>
                </c:pt>
                <c:pt idx="31">
                  <c:v>8900.86</c:v>
                </c:pt>
                <c:pt idx="32">
                  <c:v>8991.1</c:v>
                </c:pt>
                <c:pt idx="33">
                  <c:v>8879.7800000000007</c:v>
                </c:pt>
                <c:pt idx="34">
                  <c:v>8756.7800000000007</c:v>
                </c:pt>
                <c:pt idx="35">
                  <c:v>8755.7199999999993</c:v>
                </c:pt>
                <c:pt idx="36">
                  <c:v>8755.7199999999993</c:v>
                </c:pt>
                <c:pt idx="37">
                  <c:v>8667.91</c:v>
                </c:pt>
                <c:pt idx="38">
                  <c:v>8672.9</c:v>
                </c:pt>
                <c:pt idx="39">
                  <c:v>8803.5400000000009</c:v>
                </c:pt>
                <c:pt idx="40">
                  <c:v>8806.6</c:v>
                </c:pt>
                <c:pt idx="41">
                  <c:v>8806.6</c:v>
                </c:pt>
                <c:pt idx="42">
                  <c:v>8817.86</c:v>
                </c:pt>
                <c:pt idx="43">
                  <c:v>8679.4500000000007</c:v>
                </c:pt>
                <c:pt idx="44">
                  <c:v>8629.81</c:v>
                </c:pt>
                <c:pt idx="45">
                  <c:v>8540.76</c:v>
                </c:pt>
                <c:pt idx="46">
                  <c:v>8225.07</c:v>
                </c:pt>
                <c:pt idx="47">
                  <c:v>8061.34</c:v>
                </c:pt>
                <c:pt idx="48">
                  <c:v>7873.56</c:v>
                </c:pt>
                <c:pt idx="49">
                  <c:v>7641.76</c:v>
                </c:pt>
                <c:pt idx="50">
                  <c:v>7631.87</c:v>
                </c:pt>
                <c:pt idx="51">
                  <c:v>7667.55</c:v>
                </c:pt>
                <c:pt idx="52">
                  <c:v>7667.55</c:v>
                </c:pt>
                <c:pt idx="53">
                  <c:v>7678.19</c:v>
                </c:pt>
                <c:pt idx="54">
                  <c:v>7656.94</c:v>
                </c:pt>
                <c:pt idx="55">
                  <c:v>7557.29</c:v>
                </c:pt>
                <c:pt idx="56">
                  <c:v>7580.49</c:v>
                </c:pt>
                <c:pt idx="57">
                  <c:v>7752.72</c:v>
                </c:pt>
                <c:pt idx="58">
                  <c:v>7799.75</c:v>
                </c:pt>
                <c:pt idx="59">
                  <c:v>7766.43</c:v>
                </c:pt>
                <c:pt idx="60">
                  <c:v>7504.98</c:v>
                </c:pt>
                <c:pt idx="61">
                  <c:v>7481.62</c:v>
                </c:pt>
                <c:pt idx="62">
                  <c:v>7351.38</c:v>
                </c:pt>
                <c:pt idx="63">
                  <c:v>7333.35</c:v>
                </c:pt>
                <c:pt idx="64">
                  <c:v>7226.99</c:v>
                </c:pt>
                <c:pt idx="65">
                  <c:v>7249.35</c:v>
                </c:pt>
                <c:pt idx="66">
                  <c:v>7268.45</c:v>
                </c:pt>
                <c:pt idx="67">
                  <c:v>7340.03</c:v>
                </c:pt>
                <c:pt idx="68">
                  <c:v>7453.48</c:v>
                </c:pt>
                <c:pt idx="69">
                  <c:v>7560.75</c:v>
                </c:pt>
                <c:pt idx="70">
                  <c:v>7688.9</c:v>
                </c:pt>
                <c:pt idx="71">
                  <c:v>7698.88</c:v>
                </c:pt>
                <c:pt idx="72">
                  <c:v>7672.63</c:v>
                </c:pt>
                <c:pt idx="73">
                  <c:v>7630.71</c:v>
                </c:pt>
                <c:pt idx="74">
                  <c:v>7630.71</c:v>
                </c:pt>
                <c:pt idx="75">
                  <c:v>7610.75</c:v>
                </c:pt>
                <c:pt idx="76">
                  <c:v>7579.65</c:v>
                </c:pt>
                <c:pt idx="77">
                  <c:v>7545.49</c:v>
                </c:pt>
                <c:pt idx="78">
                  <c:v>7508.68</c:v>
                </c:pt>
                <c:pt idx="79">
                  <c:v>7490.31</c:v>
                </c:pt>
                <c:pt idx="80">
                  <c:v>7458.2</c:v>
                </c:pt>
                <c:pt idx="81">
                  <c:v>7287.19</c:v>
                </c:pt>
                <c:pt idx="82">
                  <c:v>7199.27</c:v>
                </c:pt>
                <c:pt idx="83">
                  <c:v>6913.92</c:v>
                </c:pt>
                <c:pt idx="84">
                  <c:v>6851.35</c:v>
                </c:pt>
                <c:pt idx="85">
                  <c:v>6757.72</c:v>
                </c:pt>
                <c:pt idx="86">
                  <c:v>6343.64</c:v>
                </c:pt>
                <c:pt idx="87">
                  <c:v>6070.09</c:v>
                </c:pt>
                <c:pt idx="88">
                  <c:v>5728.87</c:v>
                </c:pt>
                <c:pt idx="89">
                  <c:v>5975.37</c:v>
                </c:pt>
                <c:pt idx="90">
                  <c:v>5975.37</c:v>
                </c:pt>
                <c:pt idx="91">
                  <c:v>5891.55</c:v>
                </c:pt>
                <c:pt idx="92">
                  <c:v>5963.3</c:v>
                </c:pt>
                <c:pt idx="93">
                  <c:v>6039.56</c:v>
                </c:pt>
              </c:numCache>
            </c:numRef>
          </c:val>
          <c:smooth val="0"/>
          <c:extLst>
            <c:ext xmlns:c16="http://schemas.microsoft.com/office/drawing/2014/chart" uri="{C3380CC4-5D6E-409C-BE32-E72D297353CC}">
              <c16:uniqueId val="{00000000-4E19-4CAE-AE7D-AF5AAE12F2DC}"/>
            </c:ext>
          </c:extLst>
        </c:ser>
        <c:ser>
          <c:idx val="1"/>
          <c:order val="1"/>
          <c:tx>
            <c:strRef>
              <c:f>Sheet1!$C$2</c:f>
              <c:strCache>
                <c:ptCount val="1"/>
                <c:pt idx="0">
                  <c:v>南方</c:v>
                </c:pt>
              </c:strCache>
            </c:strRef>
          </c:tx>
          <c:spPr>
            <a:ln w="19050" cap="rnd">
              <a:solidFill>
                <a:schemeClr val="accent2"/>
              </a:solidFill>
              <a:round/>
            </a:ln>
            <a:effectLst/>
          </c:spPr>
          <c:marker>
            <c:symbol val="none"/>
          </c:marker>
          <c:cat>
            <c:numRef>
              <c:f>Sheet1!$A$3:$A$96</c:f>
              <c:numCache>
                <c:formatCode>yyyy\-mm\-dd</c:formatCode>
                <c:ptCount val="94"/>
                <c:pt idx="0">
                  <c:v>43105</c:v>
                </c:pt>
                <c:pt idx="1">
                  <c:v>43112</c:v>
                </c:pt>
                <c:pt idx="2">
                  <c:v>43119</c:v>
                </c:pt>
                <c:pt idx="3">
                  <c:v>43126</c:v>
                </c:pt>
                <c:pt idx="4">
                  <c:v>43133</c:v>
                </c:pt>
                <c:pt idx="5">
                  <c:v>43140</c:v>
                </c:pt>
                <c:pt idx="6">
                  <c:v>43154</c:v>
                </c:pt>
                <c:pt idx="7">
                  <c:v>43161</c:v>
                </c:pt>
                <c:pt idx="8">
                  <c:v>43168</c:v>
                </c:pt>
                <c:pt idx="9">
                  <c:v>43175</c:v>
                </c:pt>
                <c:pt idx="10">
                  <c:v>43182</c:v>
                </c:pt>
                <c:pt idx="11">
                  <c:v>43189</c:v>
                </c:pt>
                <c:pt idx="12">
                  <c:v>43203</c:v>
                </c:pt>
                <c:pt idx="13">
                  <c:v>43210</c:v>
                </c:pt>
                <c:pt idx="14">
                  <c:v>43217</c:v>
                </c:pt>
                <c:pt idx="15">
                  <c:v>43224</c:v>
                </c:pt>
                <c:pt idx="16">
                  <c:v>43231</c:v>
                </c:pt>
                <c:pt idx="17">
                  <c:v>43238</c:v>
                </c:pt>
                <c:pt idx="18">
                  <c:v>43245</c:v>
                </c:pt>
                <c:pt idx="19">
                  <c:v>43252</c:v>
                </c:pt>
                <c:pt idx="20">
                  <c:v>43259</c:v>
                </c:pt>
                <c:pt idx="21">
                  <c:v>43266</c:v>
                </c:pt>
                <c:pt idx="22">
                  <c:v>43273</c:v>
                </c:pt>
                <c:pt idx="23">
                  <c:v>43280</c:v>
                </c:pt>
                <c:pt idx="24">
                  <c:v>43287</c:v>
                </c:pt>
                <c:pt idx="25">
                  <c:v>43294</c:v>
                </c:pt>
                <c:pt idx="26">
                  <c:v>43301</c:v>
                </c:pt>
                <c:pt idx="27">
                  <c:v>43308</c:v>
                </c:pt>
                <c:pt idx="28">
                  <c:v>43315</c:v>
                </c:pt>
                <c:pt idx="29">
                  <c:v>43322</c:v>
                </c:pt>
                <c:pt idx="30">
                  <c:v>43329</c:v>
                </c:pt>
                <c:pt idx="31">
                  <c:v>43336</c:v>
                </c:pt>
                <c:pt idx="32">
                  <c:v>43343</c:v>
                </c:pt>
                <c:pt idx="33">
                  <c:v>43350</c:v>
                </c:pt>
                <c:pt idx="34">
                  <c:v>43357</c:v>
                </c:pt>
                <c:pt idx="35">
                  <c:v>43364</c:v>
                </c:pt>
                <c:pt idx="36">
                  <c:v>43371</c:v>
                </c:pt>
                <c:pt idx="37">
                  <c:v>43385</c:v>
                </c:pt>
                <c:pt idx="38">
                  <c:v>43392</c:v>
                </c:pt>
                <c:pt idx="39">
                  <c:v>43406</c:v>
                </c:pt>
                <c:pt idx="40">
                  <c:v>43413</c:v>
                </c:pt>
                <c:pt idx="41">
                  <c:v>43420</c:v>
                </c:pt>
                <c:pt idx="42">
                  <c:v>43427</c:v>
                </c:pt>
                <c:pt idx="43">
                  <c:v>43434</c:v>
                </c:pt>
                <c:pt idx="44">
                  <c:v>43441</c:v>
                </c:pt>
                <c:pt idx="45">
                  <c:v>43448</c:v>
                </c:pt>
                <c:pt idx="46">
                  <c:v>43455</c:v>
                </c:pt>
                <c:pt idx="47">
                  <c:v>43462</c:v>
                </c:pt>
                <c:pt idx="48">
                  <c:v>43469</c:v>
                </c:pt>
                <c:pt idx="49">
                  <c:v>43476</c:v>
                </c:pt>
                <c:pt idx="50">
                  <c:v>43483</c:v>
                </c:pt>
                <c:pt idx="51">
                  <c:v>43490</c:v>
                </c:pt>
                <c:pt idx="52">
                  <c:v>43497</c:v>
                </c:pt>
                <c:pt idx="53">
                  <c:v>43511</c:v>
                </c:pt>
                <c:pt idx="54">
                  <c:v>43518</c:v>
                </c:pt>
                <c:pt idx="55">
                  <c:v>43525</c:v>
                </c:pt>
                <c:pt idx="56">
                  <c:v>43532</c:v>
                </c:pt>
                <c:pt idx="57">
                  <c:v>43539</c:v>
                </c:pt>
                <c:pt idx="58">
                  <c:v>43546</c:v>
                </c:pt>
                <c:pt idx="59">
                  <c:v>43553</c:v>
                </c:pt>
                <c:pt idx="60">
                  <c:v>43567</c:v>
                </c:pt>
                <c:pt idx="61">
                  <c:v>43574</c:v>
                </c:pt>
                <c:pt idx="62">
                  <c:v>43581</c:v>
                </c:pt>
                <c:pt idx="63">
                  <c:v>43588</c:v>
                </c:pt>
                <c:pt idx="64">
                  <c:v>43595</c:v>
                </c:pt>
                <c:pt idx="65">
                  <c:v>43602</c:v>
                </c:pt>
                <c:pt idx="66">
                  <c:v>43609</c:v>
                </c:pt>
                <c:pt idx="67">
                  <c:v>43616</c:v>
                </c:pt>
                <c:pt idx="68">
                  <c:v>43630</c:v>
                </c:pt>
                <c:pt idx="69">
                  <c:v>43637</c:v>
                </c:pt>
                <c:pt idx="70">
                  <c:v>43644</c:v>
                </c:pt>
                <c:pt idx="71">
                  <c:v>43651</c:v>
                </c:pt>
                <c:pt idx="72">
                  <c:v>43658</c:v>
                </c:pt>
                <c:pt idx="73">
                  <c:v>43665</c:v>
                </c:pt>
                <c:pt idx="74">
                  <c:v>43672</c:v>
                </c:pt>
                <c:pt idx="75">
                  <c:v>43679</c:v>
                </c:pt>
                <c:pt idx="76">
                  <c:v>43686</c:v>
                </c:pt>
                <c:pt idx="77">
                  <c:v>43693</c:v>
                </c:pt>
                <c:pt idx="78">
                  <c:v>43700</c:v>
                </c:pt>
                <c:pt idx="79">
                  <c:v>43707</c:v>
                </c:pt>
                <c:pt idx="80">
                  <c:v>43714</c:v>
                </c:pt>
                <c:pt idx="81">
                  <c:v>43728</c:v>
                </c:pt>
                <c:pt idx="82">
                  <c:v>43735</c:v>
                </c:pt>
                <c:pt idx="83">
                  <c:v>43749</c:v>
                </c:pt>
                <c:pt idx="84">
                  <c:v>43756</c:v>
                </c:pt>
                <c:pt idx="85">
                  <c:v>43763</c:v>
                </c:pt>
                <c:pt idx="86">
                  <c:v>43770</c:v>
                </c:pt>
                <c:pt idx="87">
                  <c:v>43777</c:v>
                </c:pt>
                <c:pt idx="88">
                  <c:v>43784</c:v>
                </c:pt>
                <c:pt idx="89">
                  <c:v>43791</c:v>
                </c:pt>
                <c:pt idx="90">
                  <c:v>43798</c:v>
                </c:pt>
                <c:pt idx="91">
                  <c:v>43805</c:v>
                </c:pt>
                <c:pt idx="92">
                  <c:v>43812</c:v>
                </c:pt>
                <c:pt idx="93">
                  <c:v>43819</c:v>
                </c:pt>
              </c:numCache>
            </c:numRef>
          </c:cat>
          <c:val>
            <c:numRef>
              <c:f>Sheet1!$C$3:$C$96</c:f>
              <c:numCache>
                <c:formatCode>General</c:formatCode>
                <c:ptCount val="94"/>
                <c:pt idx="0">
                  <c:v>8840.18</c:v>
                </c:pt>
                <c:pt idx="1">
                  <c:v>8462.01</c:v>
                </c:pt>
                <c:pt idx="2">
                  <c:v>8309.0400000000009</c:v>
                </c:pt>
                <c:pt idx="3">
                  <c:v>8362.49</c:v>
                </c:pt>
                <c:pt idx="4">
                  <c:v>8312.36</c:v>
                </c:pt>
                <c:pt idx="5">
                  <c:v>8290.6</c:v>
                </c:pt>
                <c:pt idx="6">
                  <c:v>8290.6</c:v>
                </c:pt>
                <c:pt idx="7">
                  <c:v>8453.64</c:v>
                </c:pt>
                <c:pt idx="8">
                  <c:v>8455.4699999999993</c:v>
                </c:pt>
                <c:pt idx="9">
                  <c:v>8221.74</c:v>
                </c:pt>
                <c:pt idx="10">
                  <c:v>8216.2000000000007</c:v>
                </c:pt>
                <c:pt idx="11">
                  <c:v>8193.5</c:v>
                </c:pt>
                <c:pt idx="12">
                  <c:v>8022.63</c:v>
                </c:pt>
                <c:pt idx="13">
                  <c:v>7951.34</c:v>
                </c:pt>
                <c:pt idx="14">
                  <c:v>7862.96</c:v>
                </c:pt>
                <c:pt idx="15">
                  <c:v>7754.38</c:v>
                </c:pt>
                <c:pt idx="16">
                  <c:v>7604.38</c:v>
                </c:pt>
                <c:pt idx="17">
                  <c:v>7468.03</c:v>
                </c:pt>
                <c:pt idx="18">
                  <c:v>7489.79</c:v>
                </c:pt>
                <c:pt idx="19">
                  <c:v>7489.79</c:v>
                </c:pt>
                <c:pt idx="20">
                  <c:v>7439.05</c:v>
                </c:pt>
                <c:pt idx="21">
                  <c:v>7631.29</c:v>
                </c:pt>
                <c:pt idx="22">
                  <c:v>7948.52</c:v>
                </c:pt>
                <c:pt idx="23">
                  <c:v>8248.1</c:v>
                </c:pt>
                <c:pt idx="24">
                  <c:v>8248.1</c:v>
                </c:pt>
                <c:pt idx="25">
                  <c:v>8248.1</c:v>
                </c:pt>
                <c:pt idx="26">
                  <c:v>8228.64</c:v>
                </c:pt>
                <c:pt idx="27">
                  <c:v>8278.17</c:v>
                </c:pt>
                <c:pt idx="28">
                  <c:v>8278.17</c:v>
                </c:pt>
                <c:pt idx="29">
                  <c:v>8437.74</c:v>
                </c:pt>
                <c:pt idx="30">
                  <c:v>8689.0499999999993</c:v>
                </c:pt>
                <c:pt idx="31">
                  <c:v>8873.6200000000008</c:v>
                </c:pt>
                <c:pt idx="32">
                  <c:v>8971.7900000000009</c:v>
                </c:pt>
                <c:pt idx="33">
                  <c:v>8851.98</c:v>
                </c:pt>
                <c:pt idx="34">
                  <c:v>8740.4599999999991</c:v>
                </c:pt>
                <c:pt idx="35">
                  <c:v>8744.56</c:v>
                </c:pt>
                <c:pt idx="36">
                  <c:v>8744.56</c:v>
                </c:pt>
                <c:pt idx="37">
                  <c:v>8667.2900000000009</c:v>
                </c:pt>
                <c:pt idx="38">
                  <c:v>8667.2900000000009</c:v>
                </c:pt>
                <c:pt idx="39">
                  <c:v>8807.16</c:v>
                </c:pt>
                <c:pt idx="40">
                  <c:v>8807.16</c:v>
                </c:pt>
                <c:pt idx="41">
                  <c:v>8807.16</c:v>
                </c:pt>
                <c:pt idx="42">
                  <c:v>8829.02</c:v>
                </c:pt>
                <c:pt idx="43">
                  <c:v>8721.2800000000007</c:v>
                </c:pt>
                <c:pt idx="44">
                  <c:v>8685.4</c:v>
                </c:pt>
                <c:pt idx="45">
                  <c:v>8594.56</c:v>
                </c:pt>
                <c:pt idx="46">
                  <c:v>8305</c:v>
                </c:pt>
                <c:pt idx="47">
                  <c:v>8201.86</c:v>
                </c:pt>
                <c:pt idx="48">
                  <c:v>8034.08</c:v>
                </c:pt>
                <c:pt idx="49">
                  <c:v>7764.69</c:v>
                </c:pt>
                <c:pt idx="50">
                  <c:v>7746.48</c:v>
                </c:pt>
                <c:pt idx="51">
                  <c:v>7746.48</c:v>
                </c:pt>
                <c:pt idx="52">
                  <c:v>7746.48</c:v>
                </c:pt>
                <c:pt idx="53">
                  <c:v>7746.48</c:v>
                </c:pt>
                <c:pt idx="54">
                  <c:v>7724.72</c:v>
                </c:pt>
                <c:pt idx="55">
                  <c:v>7644.12</c:v>
                </c:pt>
                <c:pt idx="56">
                  <c:v>7644.12</c:v>
                </c:pt>
                <c:pt idx="57">
                  <c:v>7778.71</c:v>
                </c:pt>
                <c:pt idx="58">
                  <c:v>7834.08</c:v>
                </c:pt>
                <c:pt idx="59">
                  <c:v>7798.74</c:v>
                </c:pt>
                <c:pt idx="60">
                  <c:v>7556.2</c:v>
                </c:pt>
                <c:pt idx="61">
                  <c:v>7548.88</c:v>
                </c:pt>
                <c:pt idx="62">
                  <c:v>7395.2</c:v>
                </c:pt>
                <c:pt idx="63">
                  <c:v>7373.88</c:v>
                </c:pt>
                <c:pt idx="64">
                  <c:v>7270.22</c:v>
                </c:pt>
                <c:pt idx="65">
                  <c:v>7276.14</c:v>
                </c:pt>
                <c:pt idx="66">
                  <c:v>7287.02</c:v>
                </c:pt>
                <c:pt idx="67">
                  <c:v>7339.59</c:v>
                </c:pt>
                <c:pt idx="68">
                  <c:v>7476.86</c:v>
                </c:pt>
                <c:pt idx="69">
                  <c:v>7568.24</c:v>
                </c:pt>
                <c:pt idx="70">
                  <c:v>7700.03</c:v>
                </c:pt>
                <c:pt idx="71">
                  <c:v>7700.03</c:v>
                </c:pt>
                <c:pt idx="72">
                  <c:v>7676.86</c:v>
                </c:pt>
                <c:pt idx="73">
                  <c:v>7643.24</c:v>
                </c:pt>
                <c:pt idx="74">
                  <c:v>7643.24</c:v>
                </c:pt>
                <c:pt idx="75">
                  <c:v>7643.24</c:v>
                </c:pt>
                <c:pt idx="76">
                  <c:v>7628.71</c:v>
                </c:pt>
                <c:pt idx="77">
                  <c:v>7586.04</c:v>
                </c:pt>
                <c:pt idx="78">
                  <c:v>7537.86</c:v>
                </c:pt>
                <c:pt idx="79">
                  <c:v>7530.54</c:v>
                </c:pt>
                <c:pt idx="80">
                  <c:v>7500.03</c:v>
                </c:pt>
                <c:pt idx="81">
                  <c:v>7332.36</c:v>
                </c:pt>
                <c:pt idx="82">
                  <c:v>7244.52</c:v>
                </c:pt>
                <c:pt idx="83">
                  <c:v>6943.34</c:v>
                </c:pt>
                <c:pt idx="84">
                  <c:v>6895.06</c:v>
                </c:pt>
                <c:pt idx="85">
                  <c:v>6823.74</c:v>
                </c:pt>
                <c:pt idx="86">
                  <c:v>6361.01</c:v>
                </c:pt>
                <c:pt idx="87">
                  <c:v>6123.72</c:v>
                </c:pt>
                <c:pt idx="88">
                  <c:v>5762.22</c:v>
                </c:pt>
                <c:pt idx="89">
                  <c:v>6013.92</c:v>
                </c:pt>
                <c:pt idx="90">
                  <c:v>6013.92</c:v>
                </c:pt>
                <c:pt idx="91">
                  <c:v>5962.2</c:v>
                </c:pt>
                <c:pt idx="92">
                  <c:v>6008.54</c:v>
                </c:pt>
                <c:pt idx="93">
                  <c:v>6069.42</c:v>
                </c:pt>
              </c:numCache>
            </c:numRef>
          </c:val>
          <c:smooth val="0"/>
          <c:extLst>
            <c:ext xmlns:c16="http://schemas.microsoft.com/office/drawing/2014/chart" uri="{C3380CC4-5D6E-409C-BE32-E72D297353CC}">
              <c16:uniqueId val="{00000001-4E19-4CAE-AE7D-AF5AAE12F2DC}"/>
            </c:ext>
          </c:extLst>
        </c:ser>
        <c:ser>
          <c:idx val="2"/>
          <c:order val="2"/>
          <c:tx>
            <c:strRef>
              <c:f>Sheet1!$D$2</c:f>
              <c:strCache>
                <c:ptCount val="1"/>
                <c:pt idx="0">
                  <c:v>北方</c:v>
                </c:pt>
              </c:strCache>
            </c:strRef>
          </c:tx>
          <c:spPr>
            <a:ln w="19050" cap="rnd">
              <a:solidFill>
                <a:schemeClr val="accent3"/>
              </a:solidFill>
              <a:round/>
            </a:ln>
            <a:effectLst/>
          </c:spPr>
          <c:marker>
            <c:symbol val="none"/>
          </c:marker>
          <c:cat>
            <c:numRef>
              <c:f>Sheet1!$A$3:$A$96</c:f>
              <c:numCache>
                <c:formatCode>yyyy\-mm\-dd</c:formatCode>
                <c:ptCount val="94"/>
                <c:pt idx="0">
                  <c:v>43105</c:v>
                </c:pt>
                <c:pt idx="1">
                  <c:v>43112</c:v>
                </c:pt>
                <c:pt idx="2">
                  <c:v>43119</c:v>
                </c:pt>
                <c:pt idx="3">
                  <c:v>43126</c:v>
                </c:pt>
                <c:pt idx="4">
                  <c:v>43133</c:v>
                </c:pt>
                <c:pt idx="5">
                  <c:v>43140</c:v>
                </c:pt>
                <c:pt idx="6">
                  <c:v>43154</c:v>
                </c:pt>
                <c:pt idx="7">
                  <c:v>43161</c:v>
                </c:pt>
                <c:pt idx="8">
                  <c:v>43168</c:v>
                </c:pt>
                <c:pt idx="9">
                  <c:v>43175</c:v>
                </c:pt>
                <c:pt idx="10">
                  <c:v>43182</c:v>
                </c:pt>
                <c:pt idx="11">
                  <c:v>43189</c:v>
                </c:pt>
                <c:pt idx="12">
                  <c:v>43203</c:v>
                </c:pt>
                <c:pt idx="13">
                  <c:v>43210</c:v>
                </c:pt>
                <c:pt idx="14">
                  <c:v>43217</c:v>
                </c:pt>
                <c:pt idx="15">
                  <c:v>43224</c:v>
                </c:pt>
                <c:pt idx="16">
                  <c:v>43231</c:v>
                </c:pt>
                <c:pt idx="17">
                  <c:v>43238</c:v>
                </c:pt>
                <c:pt idx="18">
                  <c:v>43245</c:v>
                </c:pt>
                <c:pt idx="19">
                  <c:v>43252</c:v>
                </c:pt>
                <c:pt idx="20">
                  <c:v>43259</c:v>
                </c:pt>
                <c:pt idx="21">
                  <c:v>43266</c:v>
                </c:pt>
                <c:pt idx="22">
                  <c:v>43273</c:v>
                </c:pt>
                <c:pt idx="23">
                  <c:v>43280</c:v>
                </c:pt>
                <c:pt idx="24">
                  <c:v>43287</c:v>
                </c:pt>
                <c:pt idx="25">
                  <c:v>43294</c:v>
                </c:pt>
                <c:pt idx="26">
                  <c:v>43301</c:v>
                </c:pt>
                <c:pt idx="27">
                  <c:v>43308</c:v>
                </c:pt>
                <c:pt idx="28">
                  <c:v>43315</c:v>
                </c:pt>
                <c:pt idx="29">
                  <c:v>43322</c:v>
                </c:pt>
                <c:pt idx="30">
                  <c:v>43329</c:v>
                </c:pt>
                <c:pt idx="31">
                  <c:v>43336</c:v>
                </c:pt>
                <c:pt idx="32">
                  <c:v>43343</c:v>
                </c:pt>
                <c:pt idx="33">
                  <c:v>43350</c:v>
                </c:pt>
                <c:pt idx="34">
                  <c:v>43357</c:v>
                </c:pt>
                <c:pt idx="35">
                  <c:v>43364</c:v>
                </c:pt>
                <c:pt idx="36">
                  <c:v>43371</c:v>
                </c:pt>
                <c:pt idx="37">
                  <c:v>43385</c:v>
                </c:pt>
                <c:pt idx="38">
                  <c:v>43392</c:v>
                </c:pt>
                <c:pt idx="39">
                  <c:v>43406</c:v>
                </c:pt>
                <c:pt idx="40">
                  <c:v>43413</c:v>
                </c:pt>
                <c:pt idx="41">
                  <c:v>43420</c:v>
                </c:pt>
                <c:pt idx="42">
                  <c:v>43427</c:v>
                </c:pt>
                <c:pt idx="43">
                  <c:v>43434</c:v>
                </c:pt>
                <c:pt idx="44">
                  <c:v>43441</c:v>
                </c:pt>
                <c:pt idx="45">
                  <c:v>43448</c:v>
                </c:pt>
                <c:pt idx="46">
                  <c:v>43455</c:v>
                </c:pt>
                <c:pt idx="47">
                  <c:v>43462</c:v>
                </c:pt>
                <c:pt idx="48">
                  <c:v>43469</c:v>
                </c:pt>
                <c:pt idx="49">
                  <c:v>43476</c:v>
                </c:pt>
                <c:pt idx="50">
                  <c:v>43483</c:v>
                </c:pt>
                <c:pt idx="51">
                  <c:v>43490</c:v>
                </c:pt>
                <c:pt idx="52">
                  <c:v>43497</c:v>
                </c:pt>
                <c:pt idx="53">
                  <c:v>43511</c:v>
                </c:pt>
                <c:pt idx="54">
                  <c:v>43518</c:v>
                </c:pt>
                <c:pt idx="55">
                  <c:v>43525</c:v>
                </c:pt>
                <c:pt idx="56">
                  <c:v>43532</c:v>
                </c:pt>
                <c:pt idx="57">
                  <c:v>43539</c:v>
                </c:pt>
                <c:pt idx="58">
                  <c:v>43546</c:v>
                </c:pt>
                <c:pt idx="59">
                  <c:v>43553</c:v>
                </c:pt>
                <c:pt idx="60">
                  <c:v>43567</c:v>
                </c:pt>
                <c:pt idx="61">
                  <c:v>43574</c:v>
                </c:pt>
                <c:pt idx="62">
                  <c:v>43581</c:v>
                </c:pt>
                <c:pt idx="63">
                  <c:v>43588</c:v>
                </c:pt>
                <c:pt idx="64">
                  <c:v>43595</c:v>
                </c:pt>
                <c:pt idx="65">
                  <c:v>43602</c:v>
                </c:pt>
                <c:pt idx="66">
                  <c:v>43609</c:v>
                </c:pt>
                <c:pt idx="67">
                  <c:v>43616</c:v>
                </c:pt>
                <c:pt idx="68">
                  <c:v>43630</c:v>
                </c:pt>
                <c:pt idx="69">
                  <c:v>43637</c:v>
                </c:pt>
                <c:pt idx="70">
                  <c:v>43644</c:v>
                </c:pt>
                <c:pt idx="71">
                  <c:v>43651</c:v>
                </c:pt>
                <c:pt idx="72">
                  <c:v>43658</c:v>
                </c:pt>
                <c:pt idx="73">
                  <c:v>43665</c:v>
                </c:pt>
                <c:pt idx="74">
                  <c:v>43672</c:v>
                </c:pt>
                <c:pt idx="75">
                  <c:v>43679</c:v>
                </c:pt>
                <c:pt idx="76">
                  <c:v>43686</c:v>
                </c:pt>
                <c:pt idx="77">
                  <c:v>43693</c:v>
                </c:pt>
                <c:pt idx="78">
                  <c:v>43700</c:v>
                </c:pt>
                <c:pt idx="79">
                  <c:v>43707</c:v>
                </c:pt>
                <c:pt idx="80">
                  <c:v>43714</c:v>
                </c:pt>
                <c:pt idx="81">
                  <c:v>43728</c:v>
                </c:pt>
                <c:pt idx="82">
                  <c:v>43735</c:v>
                </c:pt>
                <c:pt idx="83">
                  <c:v>43749</c:v>
                </c:pt>
                <c:pt idx="84">
                  <c:v>43756</c:v>
                </c:pt>
                <c:pt idx="85">
                  <c:v>43763</c:v>
                </c:pt>
                <c:pt idx="86">
                  <c:v>43770</c:v>
                </c:pt>
                <c:pt idx="87">
                  <c:v>43777</c:v>
                </c:pt>
                <c:pt idx="88">
                  <c:v>43784</c:v>
                </c:pt>
                <c:pt idx="89">
                  <c:v>43791</c:v>
                </c:pt>
                <c:pt idx="90">
                  <c:v>43798</c:v>
                </c:pt>
                <c:pt idx="91">
                  <c:v>43805</c:v>
                </c:pt>
                <c:pt idx="92">
                  <c:v>43812</c:v>
                </c:pt>
                <c:pt idx="93">
                  <c:v>43819</c:v>
                </c:pt>
              </c:numCache>
            </c:numRef>
          </c:cat>
          <c:val>
            <c:numRef>
              <c:f>Sheet1!$D$3:$D$96</c:f>
              <c:numCache>
                <c:formatCode>General</c:formatCode>
                <c:ptCount val="94"/>
                <c:pt idx="0">
                  <c:v>8767.94</c:v>
                </c:pt>
                <c:pt idx="1">
                  <c:v>8351.5400000000009</c:v>
                </c:pt>
                <c:pt idx="2">
                  <c:v>8269.56</c:v>
                </c:pt>
                <c:pt idx="3">
                  <c:v>8376.64</c:v>
                </c:pt>
                <c:pt idx="4">
                  <c:v>8294.67</c:v>
                </c:pt>
                <c:pt idx="5">
                  <c:v>8242.59</c:v>
                </c:pt>
                <c:pt idx="6">
                  <c:v>8242.59</c:v>
                </c:pt>
                <c:pt idx="7">
                  <c:v>8407.5</c:v>
                </c:pt>
                <c:pt idx="8">
                  <c:v>8443.4</c:v>
                </c:pt>
                <c:pt idx="9">
                  <c:v>8151.54</c:v>
                </c:pt>
                <c:pt idx="10">
                  <c:v>8140.51</c:v>
                </c:pt>
                <c:pt idx="11">
                  <c:v>8118.32</c:v>
                </c:pt>
                <c:pt idx="12">
                  <c:v>7920.43</c:v>
                </c:pt>
                <c:pt idx="13">
                  <c:v>7866.38</c:v>
                </c:pt>
                <c:pt idx="14">
                  <c:v>7741.4</c:v>
                </c:pt>
                <c:pt idx="15">
                  <c:v>7578.29</c:v>
                </c:pt>
                <c:pt idx="16">
                  <c:v>7438.54</c:v>
                </c:pt>
                <c:pt idx="17">
                  <c:v>7382.48</c:v>
                </c:pt>
                <c:pt idx="18">
                  <c:v>7434.56</c:v>
                </c:pt>
                <c:pt idx="19">
                  <c:v>7452.7</c:v>
                </c:pt>
                <c:pt idx="20">
                  <c:v>7446.96</c:v>
                </c:pt>
                <c:pt idx="21">
                  <c:v>7676.56</c:v>
                </c:pt>
                <c:pt idx="22">
                  <c:v>7945.27</c:v>
                </c:pt>
                <c:pt idx="23">
                  <c:v>8205.44</c:v>
                </c:pt>
                <c:pt idx="24">
                  <c:v>8205.44</c:v>
                </c:pt>
                <c:pt idx="25">
                  <c:v>8205.44</c:v>
                </c:pt>
                <c:pt idx="26">
                  <c:v>8170.52</c:v>
                </c:pt>
                <c:pt idx="27">
                  <c:v>8293.3799999999992</c:v>
                </c:pt>
                <c:pt idx="28">
                  <c:v>8293.3799999999992</c:v>
                </c:pt>
                <c:pt idx="29">
                  <c:v>8476.33</c:v>
                </c:pt>
                <c:pt idx="30">
                  <c:v>8739.1200000000008</c:v>
                </c:pt>
                <c:pt idx="31">
                  <c:v>8917.2099999999991</c:v>
                </c:pt>
                <c:pt idx="32">
                  <c:v>9002.69</c:v>
                </c:pt>
                <c:pt idx="33">
                  <c:v>8896.4599999999991</c:v>
                </c:pt>
                <c:pt idx="34">
                  <c:v>8766.56</c:v>
                </c:pt>
                <c:pt idx="35">
                  <c:v>8762.43</c:v>
                </c:pt>
                <c:pt idx="36">
                  <c:v>8762.43</c:v>
                </c:pt>
                <c:pt idx="37">
                  <c:v>8668.2900000000009</c:v>
                </c:pt>
                <c:pt idx="38">
                  <c:v>8676.27</c:v>
                </c:pt>
                <c:pt idx="39">
                  <c:v>8801.36</c:v>
                </c:pt>
                <c:pt idx="40">
                  <c:v>8806.26</c:v>
                </c:pt>
                <c:pt idx="41">
                  <c:v>8806.26</c:v>
                </c:pt>
                <c:pt idx="42">
                  <c:v>8811.16</c:v>
                </c:pt>
                <c:pt idx="43">
                  <c:v>8654.34</c:v>
                </c:pt>
                <c:pt idx="44">
                  <c:v>8596.4500000000007</c:v>
                </c:pt>
                <c:pt idx="45">
                  <c:v>8508.48</c:v>
                </c:pt>
                <c:pt idx="46">
                  <c:v>8177.1</c:v>
                </c:pt>
                <c:pt idx="47">
                  <c:v>7977.02</c:v>
                </c:pt>
                <c:pt idx="48">
                  <c:v>7777.22</c:v>
                </c:pt>
                <c:pt idx="49">
                  <c:v>7567.98</c:v>
                </c:pt>
                <c:pt idx="50">
                  <c:v>7563.08</c:v>
                </c:pt>
                <c:pt idx="51">
                  <c:v>7620.19</c:v>
                </c:pt>
                <c:pt idx="52">
                  <c:v>7620.19</c:v>
                </c:pt>
                <c:pt idx="53">
                  <c:v>7637.21</c:v>
                </c:pt>
                <c:pt idx="54">
                  <c:v>7616.26</c:v>
                </c:pt>
                <c:pt idx="55">
                  <c:v>7505.19</c:v>
                </c:pt>
                <c:pt idx="56">
                  <c:v>7542.31</c:v>
                </c:pt>
                <c:pt idx="57">
                  <c:v>7737.12</c:v>
                </c:pt>
                <c:pt idx="58">
                  <c:v>7779.14</c:v>
                </c:pt>
                <c:pt idx="59">
                  <c:v>7747.03</c:v>
                </c:pt>
                <c:pt idx="60">
                  <c:v>7474.24</c:v>
                </c:pt>
                <c:pt idx="61">
                  <c:v>7441.26</c:v>
                </c:pt>
                <c:pt idx="62">
                  <c:v>7325.09</c:v>
                </c:pt>
                <c:pt idx="63">
                  <c:v>7309.04</c:v>
                </c:pt>
                <c:pt idx="64">
                  <c:v>7201.05</c:v>
                </c:pt>
                <c:pt idx="65">
                  <c:v>7233.28</c:v>
                </c:pt>
                <c:pt idx="66">
                  <c:v>7257.31</c:v>
                </c:pt>
                <c:pt idx="67">
                  <c:v>7340.29</c:v>
                </c:pt>
                <c:pt idx="68">
                  <c:v>7439.44</c:v>
                </c:pt>
                <c:pt idx="69">
                  <c:v>7556.26</c:v>
                </c:pt>
                <c:pt idx="70">
                  <c:v>7682.22</c:v>
                </c:pt>
                <c:pt idx="71">
                  <c:v>7698.19</c:v>
                </c:pt>
                <c:pt idx="72">
                  <c:v>7670.1</c:v>
                </c:pt>
                <c:pt idx="73">
                  <c:v>7623.19</c:v>
                </c:pt>
                <c:pt idx="74">
                  <c:v>7623.19</c:v>
                </c:pt>
                <c:pt idx="75">
                  <c:v>7591.26</c:v>
                </c:pt>
                <c:pt idx="76">
                  <c:v>7550.2</c:v>
                </c:pt>
                <c:pt idx="77">
                  <c:v>7521.16</c:v>
                </c:pt>
                <c:pt idx="78">
                  <c:v>7491.17</c:v>
                </c:pt>
                <c:pt idx="79">
                  <c:v>7466.17</c:v>
                </c:pt>
                <c:pt idx="80">
                  <c:v>7433.1</c:v>
                </c:pt>
                <c:pt idx="81">
                  <c:v>7260.09</c:v>
                </c:pt>
                <c:pt idx="82">
                  <c:v>7172.12</c:v>
                </c:pt>
                <c:pt idx="83">
                  <c:v>6896.27</c:v>
                </c:pt>
                <c:pt idx="84">
                  <c:v>6825.12</c:v>
                </c:pt>
                <c:pt idx="85">
                  <c:v>6718.1</c:v>
                </c:pt>
                <c:pt idx="86">
                  <c:v>6333.22</c:v>
                </c:pt>
                <c:pt idx="87">
                  <c:v>6037.91</c:v>
                </c:pt>
                <c:pt idx="88">
                  <c:v>5708.86</c:v>
                </c:pt>
                <c:pt idx="89">
                  <c:v>5952.24</c:v>
                </c:pt>
                <c:pt idx="90">
                  <c:v>5952.24</c:v>
                </c:pt>
                <c:pt idx="91">
                  <c:v>5849.15</c:v>
                </c:pt>
                <c:pt idx="92">
                  <c:v>5936.16</c:v>
                </c:pt>
                <c:pt idx="93">
                  <c:v>6021.64</c:v>
                </c:pt>
              </c:numCache>
            </c:numRef>
          </c:val>
          <c:smooth val="0"/>
          <c:extLst>
            <c:ext xmlns:c16="http://schemas.microsoft.com/office/drawing/2014/chart" uri="{C3380CC4-5D6E-409C-BE32-E72D297353CC}">
              <c16:uniqueId val="{00000002-4E19-4CAE-AE7D-AF5AAE12F2DC}"/>
            </c:ext>
          </c:extLst>
        </c:ser>
        <c:dLbls>
          <c:showLegendKey val="0"/>
          <c:showVal val="0"/>
          <c:showCatName val="0"/>
          <c:showSerName val="0"/>
          <c:showPercent val="0"/>
          <c:showBubbleSize val="0"/>
        </c:dLbls>
        <c:smooth val="0"/>
        <c:axId val="728326608"/>
        <c:axId val="731800320"/>
      </c:lineChart>
      <c:dateAx>
        <c:axId val="728326608"/>
        <c:scaling>
          <c:orientation val="minMax"/>
        </c:scaling>
        <c:delete val="0"/>
        <c:axPos val="b"/>
        <c:numFmt formatCode="yyyy\-mm"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731800320"/>
        <c:crosses val="autoZero"/>
        <c:auto val="1"/>
        <c:lblOffset val="100"/>
        <c:baseTimeUnit val="days"/>
      </c:dateAx>
      <c:valAx>
        <c:axId val="731800320"/>
        <c:scaling>
          <c:orientation val="minMax"/>
          <c:min val="5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7283266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tx>
            <c:strRef>
              <c:f>Sheet1!$B$2</c:f>
              <c:strCache>
                <c:ptCount val="1"/>
                <c:pt idx="0">
                  <c:v>硅锰产量：全国（月）</c:v>
                </c:pt>
              </c:strCache>
            </c:strRef>
          </c:tx>
          <c:spPr>
            <a:solidFill>
              <a:schemeClr val="accent1"/>
            </a:solidFill>
            <a:ln>
              <a:noFill/>
            </a:ln>
            <a:effectLst/>
          </c:spPr>
          <c:invertIfNegative val="0"/>
          <c:cat>
            <c:numRef>
              <c:f>Sheet1!$A$3:$A$26</c:f>
              <c:numCache>
                <c:formatCode>yyyy\-mm\-dd</c:formatCode>
                <c:ptCount val="11"/>
                <c:pt idx="0">
                  <c:v>43496</c:v>
                </c:pt>
                <c:pt idx="1">
                  <c:v>43524</c:v>
                </c:pt>
                <c:pt idx="2">
                  <c:v>43555</c:v>
                </c:pt>
                <c:pt idx="3">
                  <c:v>43585</c:v>
                </c:pt>
                <c:pt idx="4">
                  <c:v>43616</c:v>
                </c:pt>
                <c:pt idx="5">
                  <c:v>43646</c:v>
                </c:pt>
                <c:pt idx="6">
                  <c:v>43677</c:v>
                </c:pt>
                <c:pt idx="7">
                  <c:v>43708</c:v>
                </c:pt>
                <c:pt idx="8">
                  <c:v>43738</c:v>
                </c:pt>
                <c:pt idx="9">
                  <c:v>43769</c:v>
                </c:pt>
                <c:pt idx="10">
                  <c:v>43799</c:v>
                </c:pt>
              </c:numCache>
            </c:numRef>
          </c:cat>
          <c:val>
            <c:numRef>
              <c:f>Sheet1!$B$3:$B$26</c:f>
            </c:numRef>
          </c:val>
          <c:extLst>
            <c:ext xmlns:c16="http://schemas.microsoft.com/office/drawing/2014/chart" uri="{C3380CC4-5D6E-409C-BE32-E72D297353CC}">
              <c16:uniqueId val="{00000000-E01C-47A3-8068-8F275A6877BC}"/>
            </c:ext>
          </c:extLst>
        </c:ser>
        <c:ser>
          <c:idx val="1"/>
          <c:order val="1"/>
          <c:tx>
            <c:strRef>
              <c:f>Sheet1!$C$2</c:f>
              <c:strCache>
                <c:ptCount val="1"/>
                <c:pt idx="0">
                  <c:v>硅锰产量</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Sheet1!$A$3:$A$26</c:f>
              <c:numCache>
                <c:formatCode>yyyy\-mm\-dd</c:formatCode>
                <c:ptCount val="11"/>
                <c:pt idx="0">
                  <c:v>43496</c:v>
                </c:pt>
                <c:pt idx="1">
                  <c:v>43524</c:v>
                </c:pt>
                <c:pt idx="2">
                  <c:v>43555</c:v>
                </c:pt>
                <c:pt idx="3">
                  <c:v>43585</c:v>
                </c:pt>
                <c:pt idx="4">
                  <c:v>43616</c:v>
                </c:pt>
                <c:pt idx="5">
                  <c:v>43646</c:v>
                </c:pt>
                <c:pt idx="6">
                  <c:v>43677</c:v>
                </c:pt>
                <c:pt idx="7">
                  <c:v>43708</c:v>
                </c:pt>
                <c:pt idx="8">
                  <c:v>43738</c:v>
                </c:pt>
                <c:pt idx="9">
                  <c:v>43769</c:v>
                </c:pt>
                <c:pt idx="10">
                  <c:v>43799</c:v>
                </c:pt>
              </c:numCache>
            </c:numRef>
          </c:cat>
          <c:val>
            <c:numRef>
              <c:f>Sheet1!$C$3:$C$26</c:f>
              <c:numCache>
                <c:formatCode>0_ </c:formatCode>
                <c:ptCount val="11"/>
                <c:pt idx="0">
                  <c:v>75.597319999999996</c:v>
                </c:pt>
                <c:pt idx="1">
                  <c:v>69.690100000000001</c:v>
                </c:pt>
                <c:pt idx="2">
                  <c:v>77.806100000000001</c:v>
                </c:pt>
                <c:pt idx="3">
                  <c:v>82.354799999999997</c:v>
                </c:pt>
                <c:pt idx="4">
                  <c:v>87.053100000000001</c:v>
                </c:pt>
                <c:pt idx="5">
                  <c:v>90.231800000000007</c:v>
                </c:pt>
                <c:pt idx="6">
                  <c:v>94.789400000000001</c:v>
                </c:pt>
                <c:pt idx="7">
                  <c:v>98.117699999999999</c:v>
                </c:pt>
                <c:pt idx="8">
                  <c:v>92.624899999999997</c:v>
                </c:pt>
                <c:pt idx="9">
                  <c:v>98.509799999999998</c:v>
                </c:pt>
                <c:pt idx="10">
                  <c:v>87.849800000000002</c:v>
                </c:pt>
              </c:numCache>
            </c:numRef>
          </c:val>
          <c:extLst>
            <c:ext xmlns:c16="http://schemas.microsoft.com/office/drawing/2014/chart" uri="{C3380CC4-5D6E-409C-BE32-E72D297353CC}">
              <c16:uniqueId val="{00000001-E01C-47A3-8068-8F275A6877BC}"/>
            </c:ext>
          </c:extLst>
        </c:ser>
        <c:dLbls>
          <c:showLegendKey val="0"/>
          <c:showVal val="0"/>
          <c:showCatName val="0"/>
          <c:showSerName val="0"/>
          <c:showPercent val="0"/>
          <c:showBubbleSize val="0"/>
        </c:dLbls>
        <c:gapWidth val="219"/>
        <c:overlap val="-27"/>
        <c:axId val="728339808"/>
        <c:axId val="836647552"/>
      </c:barChart>
      <c:dateAx>
        <c:axId val="728339808"/>
        <c:scaling>
          <c:orientation val="minMax"/>
        </c:scaling>
        <c:delete val="0"/>
        <c:axPos val="b"/>
        <c:numFmt formatCode="yyyy\-mm"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836647552"/>
        <c:crosses val="autoZero"/>
        <c:auto val="1"/>
        <c:lblOffset val="100"/>
        <c:baseTimeUnit val="months"/>
      </c:dateAx>
      <c:valAx>
        <c:axId val="836647552"/>
        <c:scaling>
          <c:orientation val="minMax"/>
          <c:min val="50"/>
        </c:scaling>
        <c:delete val="0"/>
        <c:axPos val="l"/>
        <c:majorGridlines>
          <c:spPr>
            <a:ln w="9525" cap="flat" cmpd="sng" algn="ctr">
              <a:solidFill>
                <a:schemeClr val="tx1">
                  <a:lumMod val="15000"/>
                  <a:lumOff val="85000"/>
                </a:schemeClr>
              </a:solidFill>
              <a:round/>
            </a:ln>
            <a:effectLst/>
          </c:spPr>
        </c:majorGridlines>
        <c:numFmt formatCode="0_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7283398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Sheet1!$B$2</c:f>
              <c:strCache>
                <c:ptCount val="1"/>
                <c:pt idx="0">
                  <c:v>硅铁75A</c:v>
                </c:pt>
              </c:strCache>
            </c:strRef>
          </c:tx>
          <c:spPr>
            <a:ln w="19050" cap="rnd">
              <a:solidFill>
                <a:schemeClr val="accent1"/>
              </a:solidFill>
              <a:round/>
            </a:ln>
            <a:effectLst/>
          </c:spPr>
          <c:marker>
            <c:symbol val="none"/>
          </c:marker>
          <c:cat>
            <c:numRef>
              <c:f>Sheet1!$A$3:$A$493</c:f>
              <c:numCache>
                <c:formatCode>yyyy\-mm\-dd</c:formatCode>
                <c:ptCount val="491"/>
                <c:pt idx="0">
                  <c:v>43102</c:v>
                </c:pt>
                <c:pt idx="1">
                  <c:v>43103</c:v>
                </c:pt>
                <c:pt idx="2">
                  <c:v>43104</c:v>
                </c:pt>
                <c:pt idx="3">
                  <c:v>43105</c:v>
                </c:pt>
                <c:pt idx="4">
                  <c:v>43108</c:v>
                </c:pt>
                <c:pt idx="5">
                  <c:v>43109</c:v>
                </c:pt>
                <c:pt idx="6">
                  <c:v>43110</c:v>
                </c:pt>
                <c:pt idx="7">
                  <c:v>43111</c:v>
                </c:pt>
                <c:pt idx="8">
                  <c:v>43112</c:v>
                </c:pt>
                <c:pt idx="9">
                  <c:v>43115</c:v>
                </c:pt>
                <c:pt idx="10">
                  <c:v>43116</c:v>
                </c:pt>
                <c:pt idx="11">
                  <c:v>43117</c:v>
                </c:pt>
                <c:pt idx="12">
                  <c:v>43118</c:v>
                </c:pt>
                <c:pt idx="13">
                  <c:v>43119</c:v>
                </c:pt>
                <c:pt idx="14">
                  <c:v>43122</c:v>
                </c:pt>
                <c:pt idx="15">
                  <c:v>43123</c:v>
                </c:pt>
                <c:pt idx="16">
                  <c:v>43124</c:v>
                </c:pt>
                <c:pt idx="17">
                  <c:v>43125</c:v>
                </c:pt>
                <c:pt idx="18">
                  <c:v>43126</c:v>
                </c:pt>
                <c:pt idx="19">
                  <c:v>43129</c:v>
                </c:pt>
                <c:pt idx="20">
                  <c:v>43130</c:v>
                </c:pt>
                <c:pt idx="21">
                  <c:v>43131</c:v>
                </c:pt>
                <c:pt idx="22">
                  <c:v>43132</c:v>
                </c:pt>
                <c:pt idx="23">
                  <c:v>43133</c:v>
                </c:pt>
                <c:pt idx="24">
                  <c:v>43136</c:v>
                </c:pt>
                <c:pt idx="25">
                  <c:v>43137</c:v>
                </c:pt>
                <c:pt idx="26">
                  <c:v>43138</c:v>
                </c:pt>
                <c:pt idx="27">
                  <c:v>43139</c:v>
                </c:pt>
                <c:pt idx="28">
                  <c:v>43140</c:v>
                </c:pt>
                <c:pt idx="29">
                  <c:v>43142</c:v>
                </c:pt>
                <c:pt idx="30">
                  <c:v>43143</c:v>
                </c:pt>
                <c:pt idx="31">
                  <c:v>43144</c:v>
                </c:pt>
                <c:pt idx="32">
                  <c:v>43145</c:v>
                </c:pt>
                <c:pt idx="33">
                  <c:v>43153</c:v>
                </c:pt>
                <c:pt idx="34">
                  <c:v>43154</c:v>
                </c:pt>
                <c:pt idx="35">
                  <c:v>43155</c:v>
                </c:pt>
                <c:pt idx="36">
                  <c:v>43157</c:v>
                </c:pt>
                <c:pt idx="37">
                  <c:v>43158</c:v>
                </c:pt>
                <c:pt idx="38">
                  <c:v>43159</c:v>
                </c:pt>
                <c:pt idx="39">
                  <c:v>43160</c:v>
                </c:pt>
                <c:pt idx="40">
                  <c:v>43161</c:v>
                </c:pt>
                <c:pt idx="41">
                  <c:v>43164</c:v>
                </c:pt>
                <c:pt idx="42">
                  <c:v>43165</c:v>
                </c:pt>
                <c:pt idx="43">
                  <c:v>43166</c:v>
                </c:pt>
                <c:pt idx="44">
                  <c:v>43167</c:v>
                </c:pt>
                <c:pt idx="45">
                  <c:v>43168</c:v>
                </c:pt>
                <c:pt idx="46">
                  <c:v>43171</c:v>
                </c:pt>
                <c:pt idx="47">
                  <c:v>43172</c:v>
                </c:pt>
                <c:pt idx="48">
                  <c:v>43173</c:v>
                </c:pt>
                <c:pt idx="49">
                  <c:v>43174</c:v>
                </c:pt>
                <c:pt idx="50">
                  <c:v>43175</c:v>
                </c:pt>
                <c:pt idx="51">
                  <c:v>43178</c:v>
                </c:pt>
                <c:pt idx="52">
                  <c:v>43179</c:v>
                </c:pt>
                <c:pt idx="53">
                  <c:v>43180</c:v>
                </c:pt>
                <c:pt idx="54">
                  <c:v>43181</c:v>
                </c:pt>
                <c:pt idx="55">
                  <c:v>43182</c:v>
                </c:pt>
                <c:pt idx="56">
                  <c:v>43185</c:v>
                </c:pt>
                <c:pt idx="57">
                  <c:v>43186</c:v>
                </c:pt>
                <c:pt idx="58">
                  <c:v>43187</c:v>
                </c:pt>
                <c:pt idx="59">
                  <c:v>43188</c:v>
                </c:pt>
                <c:pt idx="60">
                  <c:v>43189</c:v>
                </c:pt>
                <c:pt idx="61">
                  <c:v>43192</c:v>
                </c:pt>
                <c:pt idx="62">
                  <c:v>43193</c:v>
                </c:pt>
                <c:pt idx="63">
                  <c:v>43194</c:v>
                </c:pt>
                <c:pt idx="64">
                  <c:v>43198</c:v>
                </c:pt>
                <c:pt idx="65">
                  <c:v>43199</c:v>
                </c:pt>
                <c:pt idx="66">
                  <c:v>43200</c:v>
                </c:pt>
                <c:pt idx="67">
                  <c:v>43201</c:v>
                </c:pt>
                <c:pt idx="68">
                  <c:v>43202</c:v>
                </c:pt>
                <c:pt idx="69">
                  <c:v>43203</c:v>
                </c:pt>
                <c:pt idx="70">
                  <c:v>43206</c:v>
                </c:pt>
                <c:pt idx="71">
                  <c:v>43207</c:v>
                </c:pt>
                <c:pt idx="72">
                  <c:v>43208</c:v>
                </c:pt>
                <c:pt idx="73">
                  <c:v>43209</c:v>
                </c:pt>
                <c:pt idx="74">
                  <c:v>43210</c:v>
                </c:pt>
                <c:pt idx="75">
                  <c:v>43213</c:v>
                </c:pt>
                <c:pt idx="76">
                  <c:v>43214</c:v>
                </c:pt>
                <c:pt idx="77">
                  <c:v>43215</c:v>
                </c:pt>
                <c:pt idx="78">
                  <c:v>43216</c:v>
                </c:pt>
                <c:pt idx="79">
                  <c:v>43217</c:v>
                </c:pt>
                <c:pt idx="80">
                  <c:v>43218</c:v>
                </c:pt>
                <c:pt idx="81">
                  <c:v>43222</c:v>
                </c:pt>
                <c:pt idx="82">
                  <c:v>43223</c:v>
                </c:pt>
                <c:pt idx="83">
                  <c:v>43224</c:v>
                </c:pt>
                <c:pt idx="84">
                  <c:v>43227</c:v>
                </c:pt>
                <c:pt idx="85">
                  <c:v>43228</c:v>
                </c:pt>
                <c:pt idx="86">
                  <c:v>43230</c:v>
                </c:pt>
                <c:pt idx="87">
                  <c:v>43231</c:v>
                </c:pt>
                <c:pt idx="88">
                  <c:v>43234</c:v>
                </c:pt>
                <c:pt idx="89">
                  <c:v>43235</c:v>
                </c:pt>
                <c:pt idx="90">
                  <c:v>43236</c:v>
                </c:pt>
                <c:pt idx="91">
                  <c:v>43237</c:v>
                </c:pt>
                <c:pt idx="92">
                  <c:v>43238</c:v>
                </c:pt>
                <c:pt idx="93">
                  <c:v>43241</c:v>
                </c:pt>
                <c:pt idx="94">
                  <c:v>43242</c:v>
                </c:pt>
                <c:pt idx="95">
                  <c:v>43243</c:v>
                </c:pt>
                <c:pt idx="96">
                  <c:v>43244</c:v>
                </c:pt>
                <c:pt idx="97">
                  <c:v>43245</c:v>
                </c:pt>
                <c:pt idx="98">
                  <c:v>43248</c:v>
                </c:pt>
                <c:pt idx="99">
                  <c:v>43249</c:v>
                </c:pt>
                <c:pt idx="100">
                  <c:v>43250</c:v>
                </c:pt>
                <c:pt idx="101">
                  <c:v>43251</c:v>
                </c:pt>
                <c:pt idx="102">
                  <c:v>43252</c:v>
                </c:pt>
                <c:pt idx="103">
                  <c:v>43255</c:v>
                </c:pt>
                <c:pt idx="104">
                  <c:v>43256</c:v>
                </c:pt>
                <c:pt idx="105">
                  <c:v>43257</c:v>
                </c:pt>
                <c:pt idx="106">
                  <c:v>43258</c:v>
                </c:pt>
                <c:pt idx="107">
                  <c:v>43259</c:v>
                </c:pt>
                <c:pt idx="108">
                  <c:v>43262</c:v>
                </c:pt>
                <c:pt idx="109">
                  <c:v>43263</c:v>
                </c:pt>
                <c:pt idx="110">
                  <c:v>43264</c:v>
                </c:pt>
                <c:pt idx="111">
                  <c:v>43265</c:v>
                </c:pt>
                <c:pt idx="112">
                  <c:v>43266</c:v>
                </c:pt>
                <c:pt idx="113">
                  <c:v>43270</c:v>
                </c:pt>
                <c:pt idx="114">
                  <c:v>43271</c:v>
                </c:pt>
                <c:pt idx="115">
                  <c:v>43272</c:v>
                </c:pt>
                <c:pt idx="116">
                  <c:v>43273</c:v>
                </c:pt>
                <c:pt idx="117">
                  <c:v>43276</c:v>
                </c:pt>
                <c:pt idx="118">
                  <c:v>43277</c:v>
                </c:pt>
                <c:pt idx="119">
                  <c:v>43278</c:v>
                </c:pt>
                <c:pt idx="120">
                  <c:v>43279</c:v>
                </c:pt>
                <c:pt idx="121">
                  <c:v>43280</c:v>
                </c:pt>
                <c:pt idx="122">
                  <c:v>43283</c:v>
                </c:pt>
                <c:pt idx="123">
                  <c:v>43284</c:v>
                </c:pt>
                <c:pt idx="124">
                  <c:v>43285</c:v>
                </c:pt>
                <c:pt idx="125">
                  <c:v>43286</c:v>
                </c:pt>
                <c:pt idx="126">
                  <c:v>43287</c:v>
                </c:pt>
                <c:pt idx="127">
                  <c:v>43290</c:v>
                </c:pt>
                <c:pt idx="128">
                  <c:v>43291</c:v>
                </c:pt>
                <c:pt idx="129">
                  <c:v>43292</c:v>
                </c:pt>
                <c:pt idx="130">
                  <c:v>43293</c:v>
                </c:pt>
                <c:pt idx="131">
                  <c:v>43294</c:v>
                </c:pt>
                <c:pt idx="132">
                  <c:v>43297</c:v>
                </c:pt>
                <c:pt idx="133">
                  <c:v>43298</c:v>
                </c:pt>
                <c:pt idx="134">
                  <c:v>43299</c:v>
                </c:pt>
                <c:pt idx="135">
                  <c:v>43300</c:v>
                </c:pt>
                <c:pt idx="136">
                  <c:v>43301</c:v>
                </c:pt>
                <c:pt idx="137">
                  <c:v>43304</c:v>
                </c:pt>
                <c:pt idx="138">
                  <c:v>43305</c:v>
                </c:pt>
                <c:pt idx="139">
                  <c:v>43306</c:v>
                </c:pt>
                <c:pt idx="140">
                  <c:v>43307</c:v>
                </c:pt>
                <c:pt idx="141">
                  <c:v>43308</c:v>
                </c:pt>
                <c:pt idx="142">
                  <c:v>43311</c:v>
                </c:pt>
                <c:pt idx="143">
                  <c:v>43312</c:v>
                </c:pt>
                <c:pt idx="144">
                  <c:v>43313</c:v>
                </c:pt>
                <c:pt idx="145">
                  <c:v>43314</c:v>
                </c:pt>
                <c:pt idx="146">
                  <c:v>43315</c:v>
                </c:pt>
                <c:pt idx="147">
                  <c:v>43318</c:v>
                </c:pt>
                <c:pt idx="148">
                  <c:v>43319</c:v>
                </c:pt>
                <c:pt idx="149">
                  <c:v>43320</c:v>
                </c:pt>
                <c:pt idx="150">
                  <c:v>43321</c:v>
                </c:pt>
                <c:pt idx="151">
                  <c:v>43322</c:v>
                </c:pt>
                <c:pt idx="152">
                  <c:v>43325</c:v>
                </c:pt>
                <c:pt idx="153">
                  <c:v>43326</c:v>
                </c:pt>
                <c:pt idx="154">
                  <c:v>43327</c:v>
                </c:pt>
                <c:pt idx="155">
                  <c:v>43328</c:v>
                </c:pt>
                <c:pt idx="156">
                  <c:v>43329</c:v>
                </c:pt>
                <c:pt idx="157">
                  <c:v>43332</c:v>
                </c:pt>
                <c:pt idx="158">
                  <c:v>43333</c:v>
                </c:pt>
                <c:pt idx="159">
                  <c:v>43334</c:v>
                </c:pt>
                <c:pt idx="160">
                  <c:v>43335</c:v>
                </c:pt>
                <c:pt idx="161">
                  <c:v>43336</c:v>
                </c:pt>
                <c:pt idx="162">
                  <c:v>43339</c:v>
                </c:pt>
                <c:pt idx="163">
                  <c:v>43340</c:v>
                </c:pt>
                <c:pt idx="164">
                  <c:v>43341</c:v>
                </c:pt>
                <c:pt idx="165">
                  <c:v>43342</c:v>
                </c:pt>
                <c:pt idx="166">
                  <c:v>43343</c:v>
                </c:pt>
                <c:pt idx="167">
                  <c:v>43346</c:v>
                </c:pt>
                <c:pt idx="168">
                  <c:v>43347</c:v>
                </c:pt>
                <c:pt idx="169">
                  <c:v>43348</c:v>
                </c:pt>
                <c:pt idx="170">
                  <c:v>43349</c:v>
                </c:pt>
                <c:pt idx="171">
                  <c:v>43350</c:v>
                </c:pt>
                <c:pt idx="172">
                  <c:v>43353</c:v>
                </c:pt>
                <c:pt idx="173">
                  <c:v>43354</c:v>
                </c:pt>
                <c:pt idx="174">
                  <c:v>43355</c:v>
                </c:pt>
                <c:pt idx="175">
                  <c:v>43356</c:v>
                </c:pt>
                <c:pt idx="176">
                  <c:v>43357</c:v>
                </c:pt>
                <c:pt idx="177">
                  <c:v>43360</c:v>
                </c:pt>
                <c:pt idx="178">
                  <c:v>43361</c:v>
                </c:pt>
                <c:pt idx="179">
                  <c:v>43362</c:v>
                </c:pt>
                <c:pt idx="180">
                  <c:v>43363</c:v>
                </c:pt>
                <c:pt idx="181">
                  <c:v>43364</c:v>
                </c:pt>
                <c:pt idx="182">
                  <c:v>43369</c:v>
                </c:pt>
                <c:pt idx="183">
                  <c:v>43370</c:v>
                </c:pt>
                <c:pt idx="184">
                  <c:v>43371</c:v>
                </c:pt>
                <c:pt idx="185">
                  <c:v>43372</c:v>
                </c:pt>
                <c:pt idx="186">
                  <c:v>43373</c:v>
                </c:pt>
                <c:pt idx="187">
                  <c:v>43381</c:v>
                </c:pt>
                <c:pt idx="188">
                  <c:v>43382</c:v>
                </c:pt>
                <c:pt idx="189">
                  <c:v>43383</c:v>
                </c:pt>
                <c:pt idx="190">
                  <c:v>43384</c:v>
                </c:pt>
                <c:pt idx="191">
                  <c:v>43385</c:v>
                </c:pt>
                <c:pt idx="192">
                  <c:v>43388</c:v>
                </c:pt>
                <c:pt idx="193">
                  <c:v>43389</c:v>
                </c:pt>
                <c:pt idx="194">
                  <c:v>43390</c:v>
                </c:pt>
                <c:pt idx="195">
                  <c:v>43391</c:v>
                </c:pt>
                <c:pt idx="196">
                  <c:v>43392</c:v>
                </c:pt>
                <c:pt idx="197">
                  <c:v>43395</c:v>
                </c:pt>
                <c:pt idx="198">
                  <c:v>43396</c:v>
                </c:pt>
                <c:pt idx="199">
                  <c:v>43397</c:v>
                </c:pt>
                <c:pt idx="200">
                  <c:v>43398</c:v>
                </c:pt>
                <c:pt idx="201">
                  <c:v>43402</c:v>
                </c:pt>
                <c:pt idx="202">
                  <c:v>43403</c:v>
                </c:pt>
                <c:pt idx="203">
                  <c:v>43404</c:v>
                </c:pt>
                <c:pt idx="204">
                  <c:v>43405</c:v>
                </c:pt>
                <c:pt idx="205">
                  <c:v>43406</c:v>
                </c:pt>
                <c:pt idx="206">
                  <c:v>43409</c:v>
                </c:pt>
                <c:pt idx="207">
                  <c:v>43410</c:v>
                </c:pt>
                <c:pt idx="208">
                  <c:v>43411</c:v>
                </c:pt>
                <c:pt idx="209">
                  <c:v>43412</c:v>
                </c:pt>
                <c:pt idx="210">
                  <c:v>43413</c:v>
                </c:pt>
                <c:pt idx="211">
                  <c:v>43416</c:v>
                </c:pt>
                <c:pt idx="212">
                  <c:v>43417</c:v>
                </c:pt>
                <c:pt idx="213">
                  <c:v>43418</c:v>
                </c:pt>
                <c:pt idx="214">
                  <c:v>43419</c:v>
                </c:pt>
                <c:pt idx="215">
                  <c:v>43420</c:v>
                </c:pt>
                <c:pt idx="216">
                  <c:v>43423</c:v>
                </c:pt>
                <c:pt idx="217">
                  <c:v>43424</c:v>
                </c:pt>
                <c:pt idx="218">
                  <c:v>43425</c:v>
                </c:pt>
                <c:pt idx="219">
                  <c:v>43426</c:v>
                </c:pt>
                <c:pt idx="220">
                  <c:v>43427</c:v>
                </c:pt>
                <c:pt idx="221">
                  <c:v>43430</c:v>
                </c:pt>
                <c:pt idx="222">
                  <c:v>43431</c:v>
                </c:pt>
                <c:pt idx="223">
                  <c:v>43432</c:v>
                </c:pt>
                <c:pt idx="224">
                  <c:v>43433</c:v>
                </c:pt>
                <c:pt idx="225">
                  <c:v>43434</c:v>
                </c:pt>
                <c:pt idx="226">
                  <c:v>43437</c:v>
                </c:pt>
                <c:pt idx="227">
                  <c:v>43438</c:v>
                </c:pt>
                <c:pt idx="228">
                  <c:v>43439</c:v>
                </c:pt>
                <c:pt idx="229">
                  <c:v>43440</c:v>
                </c:pt>
                <c:pt idx="230">
                  <c:v>43441</c:v>
                </c:pt>
                <c:pt idx="231">
                  <c:v>43444</c:v>
                </c:pt>
                <c:pt idx="232">
                  <c:v>43445</c:v>
                </c:pt>
                <c:pt idx="233">
                  <c:v>43446</c:v>
                </c:pt>
                <c:pt idx="234">
                  <c:v>43447</c:v>
                </c:pt>
                <c:pt idx="235">
                  <c:v>43448</c:v>
                </c:pt>
                <c:pt idx="236">
                  <c:v>43451</c:v>
                </c:pt>
                <c:pt idx="237">
                  <c:v>43452</c:v>
                </c:pt>
                <c:pt idx="238">
                  <c:v>43453</c:v>
                </c:pt>
                <c:pt idx="239">
                  <c:v>43454</c:v>
                </c:pt>
                <c:pt idx="240">
                  <c:v>43455</c:v>
                </c:pt>
                <c:pt idx="241">
                  <c:v>43458</c:v>
                </c:pt>
                <c:pt idx="242">
                  <c:v>43459</c:v>
                </c:pt>
                <c:pt idx="243">
                  <c:v>43460</c:v>
                </c:pt>
                <c:pt idx="244">
                  <c:v>43461</c:v>
                </c:pt>
                <c:pt idx="245">
                  <c:v>43462</c:v>
                </c:pt>
                <c:pt idx="246">
                  <c:v>43463</c:v>
                </c:pt>
                <c:pt idx="247">
                  <c:v>43467</c:v>
                </c:pt>
                <c:pt idx="248">
                  <c:v>43468</c:v>
                </c:pt>
                <c:pt idx="249">
                  <c:v>43469</c:v>
                </c:pt>
                <c:pt idx="250">
                  <c:v>43472</c:v>
                </c:pt>
                <c:pt idx="251">
                  <c:v>43473</c:v>
                </c:pt>
                <c:pt idx="252">
                  <c:v>43474</c:v>
                </c:pt>
                <c:pt idx="253">
                  <c:v>43475</c:v>
                </c:pt>
                <c:pt idx="254">
                  <c:v>43476</c:v>
                </c:pt>
                <c:pt idx="255">
                  <c:v>43479</c:v>
                </c:pt>
                <c:pt idx="256">
                  <c:v>43480</c:v>
                </c:pt>
                <c:pt idx="257">
                  <c:v>43481</c:v>
                </c:pt>
                <c:pt idx="258">
                  <c:v>43482</c:v>
                </c:pt>
                <c:pt idx="259">
                  <c:v>43483</c:v>
                </c:pt>
                <c:pt idx="260">
                  <c:v>43486</c:v>
                </c:pt>
                <c:pt idx="261">
                  <c:v>43487</c:v>
                </c:pt>
                <c:pt idx="262">
                  <c:v>43488</c:v>
                </c:pt>
                <c:pt idx="263">
                  <c:v>43489</c:v>
                </c:pt>
                <c:pt idx="264">
                  <c:v>43490</c:v>
                </c:pt>
                <c:pt idx="265">
                  <c:v>43493</c:v>
                </c:pt>
                <c:pt idx="266">
                  <c:v>43494</c:v>
                </c:pt>
                <c:pt idx="267">
                  <c:v>43495</c:v>
                </c:pt>
                <c:pt idx="268">
                  <c:v>43496</c:v>
                </c:pt>
                <c:pt idx="269">
                  <c:v>43497</c:v>
                </c:pt>
                <c:pt idx="270">
                  <c:v>43498</c:v>
                </c:pt>
                <c:pt idx="271">
                  <c:v>43499</c:v>
                </c:pt>
                <c:pt idx="272">
                  <c:v>43507</c:v>
                </c:pt>
                <c:pt idx="273">
                  <c:v>43508</c:v>
                </c:pt>
                <c:pt idx="274">
                  <c:v>43509</c:v>
                </c:pt>
                <c:pt idx="275">
                  <c:v>43510</c:v>
                </c:pt>
                <c:pt idx="276">
                  <c:v>43511</c:v>
                </c:pt>
                <c:pt idx="277">
                  <c:v>43514</c:v>
                </c:pt>
                <c:pt idx="278">
                  <c:v>43515</c:v>
                </c:pt>
                <c:pt idx="279">
                  <c:v>43516</c:v>
                </c:pt>
                <c:pt idx="280">
                  <c:v>43517</c:v>
                </c:pt>
                <c:pt idx="281">
                  <c:v>43518</c:v>
                </c:pt>
                <c:pt idx="282">
                  <c:v>43521</c:v>
                </c:pt>
                <c:pt idx="283">
                  <c:v>43522</c:v>
                </c:pt>
                <c:pt idx="284">
                  <c:v>43523</c:v>
                </c:pt>
                <c:pt idx="285">
                  <c:v>43524</c:v>
                </c:pt>
                <c:pt idx="286">
                  <c:v>43525</c:v>
                </c:pt>
                <c:pt idx="287">
                  <c:v>43528</c:v>
                </c:pt>
                <c:pt idx="288">
                  <c:v>43529</c:v>
                </c:pt>
                <c:pt idx="289">
                  <c:v>43530</c:v>
                </c:pt>
                <c:pt idx="290">
                  <c:v>43531</c:v>
                </c:pt>
                <c:pt idx="291">
                  <c:v>43532</c:v>
                </c:pt>
                <c:pt idx="292">
                  <c:v>43535</c:v>
                </c:pt>
                <c:pt idx="293">
                  <c:v>43536</c:v>
                </c:pt>
                <c:pt idx="294">
                  <c:v>43537</c:v>
                </c:pt>
                <c:pt idx="295">
                  <c:v>43538</c:v>
                </c:pt>
                <c:pt idx="296">
                  <c:v>43539</c:v>
                </c:pt>
                <c:pt idx="297">
                  <c:v>43542</c:v>
                </c:pt>
                <c:pt idx="298">
                  <c:v>43543</c:v>
                </c:pt>
                <c:pt idx="299">
                  <c:v>43544</c:v>
                </c:pt>
                <c:pt idx="300">
                  <c:v>43545</c:v>
                </c:pt>
                <c:pt idx="301">
                  <c:v>43546</c:v>
                </c:pt>
                <c:pt idx="302">
                  <c:v>43549</c:v>
                </c:pt>
                <c:pt idx="303">
                  <c:v>43550</c:v>
                </c:pt>
                <c:pt idx="304">
                  <c:v>43551</c:v>
                </c:pt>
                <c:pt idx="305">
                  <c:v>43552</c:v>
                </c:pt>
                <c:pt idx="306">
                  <c:v>43553</c:v>
                </c:pt>
                <c:pt idx="307">
                  <c:v>43556</c:v>
                </c:pt>
                <c:pt idx="308">
                  <c:v>43557</c:v>
                </c:pt>
                <c:pt idx="309">
                  <c:v>43558</c:v>
                </c:pt>
                <c:pt idx="310">
                  <c:v>43559</c:v>
                </c:pt>
                <c:pt idx="311">
                  <c:v>43563</c:v>
                </c:pt>
                <c:pt idx="312">
                  <c:v>43564</c:v>
                </c:pt>
                <c:pt idx="313">
                  <c:v>43565</c:v>
                </c:pt>
                <c:pt idx="314">
                  <c:v>43566</c:v>
                </c:pt>
                <c:pt idx="315">
                  <c:v>43567</c:v>
                </c:pt>
                <c:pt idx="316">
                  <c:v>43570</c:v>
                </c:pt>
                <c:pt idx="317">
                  <c:v>43571</c:v>
                </c:pt>
                <c:pt idx="318">
                  <c:v>43572</c:v>
                </c:pt>
                <c:pt idx="319">
                  <c:v>43573</c:v>
                </c:pt>
                <c:pt idx="320">
                  <c:v>43574</c:v>
                </c:pt>
                <c:pt idx="321">
                  <c:v>43577</c:v>
                </c:pt>
                <c:pt idx="322">
                  <c:v>43578</c:v>
                </c:pt>
                <c:pt idx="323">
                  <c:v>43579</c:v>
                </c:pt>
                <c:pt idx="324">
                  <c:v>43580</c:v>
                </c:pt>
                <c:pt idx="325">
                  <c:v>43581</c:v>
                </c:pt>
                <c:pt idx="326">
                  <c:v>43583</c:v>
                </c:pt>
                <c:pt idx="327">
                  <c:v>43584</c:v>
                </c:pt>
                <c:pt idx="328">
                  <c:v>43585</c:v>
                </c:pt>
                <c:pt idx="329">
                  <c:v>43590</c:v>
                </c:pt>
                <c:pt idx="330">
                  <c:v>43591</c:v>
                </c:pt>
                <c:pt idx="331">
                  <c:v>43592</c:v>
                </c:pt>
                <c:pt idx="332">
                  <c:v>43593</c:v>
                </c:pt>
                <c:pt idx="333">
                  <c:v>43594</c:v>
                </c:pt>
                <c:pt idx="334">
                  <c:v>43595</c:v>
                </c:pt>
                <c:pt idx="335">
                  <c:v>43598</c:v>
                </c:pt>
                <c:pt idx="336">
                  <c:v>43599</c:v>
                </c:pt>
                <c:pt idx="337">
                  <c:v>43600</c:v>
                </c:pt>
                <c:pt idx="338">
                  <c:v>43601</c:v>
                </c:pt>
                <c:pt idx="339">
                  <c:v>43602</c:v>
                </c:pt>
                <c:pt idx="340">
                  <c:v>43605</c:v>
                </c:pt>
                <c:pt idx="341">
                  <c:v>43606</c:v>
                </c:pt>
                <c:pt idx="342">
                  <c:v>43607</c:v>
                </c:pt>
                <c:pt idx="343">
                  <c:v>43608</c:v>
                </c:pt>
                <c:pt idx="344">
                  <c:v>43609</c:v>
                </c:pt>
                <c:pt idx="345">
                  <c:v>43612</c:v>
                </c:pt>
                <c:pt idx="346">
                  <c:v>43613</c:v>
                </c:pt>
                <c:pt idx="347">
                  <c:v>43614</c:v>
                </c:pt>
                <c:pt idx="348">
                  <c:v>43615</c:v>
                </c:pt>
                <c:pt idx="349">
                  <c:v>43616</c:v>
                </c:pt>
                <c:pt idx="350">
                  <c:v>43619</c:v>
                </c:pt>
                <c:pt idx="351">
                  <c:v>43620</c:v>
                </c:pt>
                <c:pt idx="352">
                  <c:v>43621</c:v>
                </c:pt>
                <c:pt idx="353">
                  <c:v>43622</c:v>
                </c:pt>
                <c:pt idx="354">
                  <c:v>43626</c:v>
                </c:pt>
                <c:pt idx="355">
                  <c:v>43627</c:v>
                </c:pt>
                <c:pt idx="356">
                  <c:v>43628</c:v>
                </c:pt>
                <c:pt idx="357">
                  <c:v>43629</c:v>
                </c:pt>
                <c:pt idx="358">
                  <c:v>43630</c:v>
                </c:pt>
                <c:pt idx="359">
                  <c:v>43633</c:v>
                </c:pt>
                <c:pt idx="360">
                  <c:v>43634</c:v>
                </c:pt>
                <c:pt idx="361">
                  <c:v>43635</c:v>
                </c:pt>
                <c:pt idx="362">
                  <c:v>43636</c:v>
                </c:pt>
                <c:pt idx="363">
                  <c:v>43637</c:v>
                </c:pt>
                <c:pt idx="364">
                  <c:v>43640</c:v>
                </c:pt>
                <c:pt idx="365">
                  <c:v>43641</c:v>
                </c:pt>
                <c:pt idx="366">
                  <c:v>43642</c:v>
                </c:pt>
                <c:pt idx="367">
                  <c:v>43643</c:v>
                </c:pt>
                <c:pt idx="368">
                  <c:v>43644</c:v>
                </c:pt>
                <c:pt idx="369">
                  <c:v>43647</c:v>
                </c:pt>
                <c:pt idx="370">
                  <c:v>43648</c:v>
                </c:pt>
                <c:pt idx="371">
                  <c:v>43649</c:v>
                </c:pt>
                <c:pt idx="372">
                  <c:v>43650</c:v>
                </c:pt>
                <c:pt idx="373">
                  <c:v>43651</c:v>
                </c:pt>
                <c:pt idx="374">
                  <c:v>43654</c:v>
                </c:pt>
                <c:pt idx="375">
                  <c:v>43655</c:v>
                </c:pt>
                <c:pt idx="376">
                  <c:v>43656</c:v>
                </c:pt>
                <c:pt idx="377">
                  <c:v>43657</c:v>
                </c:pt>
                <c:pt idx="378">
                  <c:v>43658</c:v>
                </c:pt>
                <c:pt idx="379">
                  <c:v>43661</c:v>
                </c:pt>
                <c:pt idx="380">
                  <c:v>43662</c:v>
                </c:pt>
                <c:pt idx="381">
                  <c:v>43663</c:v>
                </c:pt>
                <c:pt idx="382">
                  <c:v>43664</c:v>
                </c:pt>
                <c:pt idx="383">
                  <c:v>43665</c:v>
                </c:pt>
                <c:pt idx="384">
                  <c:v>43668</c:v>
                </c:pt>
                <c:pt idx="385">
                  <c:v>43669</c:v>
                </c:pt>
                <c:pt idx="386">
                  <c:v>43670</c:v>
                </c:pt>
                <c:pt idx="387">
                  <c:v>43671</c:v>
                </c:pt>
                <c:pt idx="388">
                  <c:v>43672</c:v>
                </c:pt>
                <c:pt idx="389">
                  <c:v>43675</c:v>
                </c:pt>
                <c:pt idx="390">
                  <c:v>43676</c:v>
                </c:pt>
                <c:pt idx="391">
                  <c:v>43677</c:v>
                </c:pt>
                <c:pt idx="392">
                  <c:v>43678</c:v>
                </c:pt>
                <c:pt idx="393">
                  <c:v>43679</c:v>
                </c:pt>
                <c:pt idx="394">
                  <c:v>43682</c:v>
                </c:pt>
                <c:pt idx="395">
                  <c:v>43683</c:v>
                </c:pt>
                <c:pt idx="396">
                  <c:v>43684</c:v>
                </c:pt>
                <c:pt idx="397">
                  <c:v>43685</c:v>
                </c:pt>
                <c:pt idx="398">
                  <c:v>43686</c:v>
                </c:pt>
                <c:pt idx="399">
                  <c:v>43689</c:v>
                </c:pt>
                <c:pt idx="400">
                  <c:v>43690</c:v>
                </c:pt>
                <c:pt idx="401">
                  <c:v>43691</c:v>
                </c:pt>
                <c:pt idx="402">
                  <c:v>43692</c:v>
                </c:pt>
                <c:pt idx="403">
                  <c:v>43693</c:v>
                </c:pt>
                <c:pt idx="404">
                  <c:v>43696</c:v>
                </c:pt>
                <c:pt idx="405">
                  <c:v>43697</c:v>
                </c:pt>
                <c:pt idx="406">
                  <c:v>43698</c:v>
                </c:pt>
                <c:pt idx="407">
                  <c:v>43699</c:v>
                </c:pt>
                <c:pt idx="408">
                  <c:v>43700</c:v>
                </c:pt>
                <c:pt idx="409">
                  <c:v>43703</c:v>
                </c:pt>
                <c:pt idx="410">
                  <c:v>43704</c:v>
                </c:pt>
                <c:pt idx="411">
                  <c:v>43705</c:v>
                </c:pt>
                <c:pt idx="412">
                  <c:v>43706</c:v>
                </c:pt>
                <c:pt idx="413">
                  <c:v>43707</c:v>
                </c:pt>
                <c:pt idx="414">
                  <c:v>43710</c:v>
                </c:pt>
                <c:pt idx="415">
                  <c:v>43711</c:v>
                </c:pt>
                <c:pt idx="416">
                  <c:v>43712</c:v>
                </c:pt>
                <c:pt idx="417">
                  <c:v>43713</c:v>
                </c:pt>
                <c:pt idx="418">
                  <c:v>43714</c:v>
                </c:pt>
                <c:pt idx="419">
                  <c:v>43717</c:v>
                </c:pt>
                <c:pt idx="420">
                  <c:v>43718</c:v>
                </c:pt>
                <c:pt idx="421">
                  <c:v>43719</c:v>
                </c:pt>
                <c:pt idx="422">
                  <c:v>43720</c:v>
                </c:pt>
                <c:pt idx="423">
                  <c:v>43724</c:v>
                </c:pt>
                <c:pt idx="424">
                  <c:v>43725</c:v>
                </c:pt>
                <c:pt idx="425">
                  <c:v>43726</c:v>
                </c:pt>
                <c:pt idx="426">
                  <c:v>43727</c:v>
                </c:pt>
                <c:pt idx="427">
                  <c:v>43728</c:v>
                </c:pt>
                <c:pt idx="428">
                  <c:v>43731</c:v>
                </c:pt>
                <c:pt idx="429">
                  <c:v>43732</c:v>
                </c:pt>
                <c:pt idx="430">
                  <c:v>43733</c:v>
                </c:pt>
                <c:pt idx="431">
                  <c:v>43735</c:v>
                </c:pt>
                <c:pt idx="432">
                  <c:v>43737</c:v>
                </c:pt>
                <c:pt idx="433">
                  <c:v>43738</c:v>
                </c:pt>
                <c:pt idx="434">
                  <c:v>43746</c:v>
                </c:pt>
                <c:pt idx="435">
                  <c:v>43747</c:v>
                </c:pt>
                <c:pt idx="436">
                  <c:v>43748</c:v>
                </c:pt>
                <c:pt idx="437">
                  <c:v>43749</c:v>
                </c:pt>
                <c:pt idx="438">
                  <c:v>43750</c:v>
                </c:pt>
                <c:pt idx="439">
                  <c:v>43752</c:v>
                </c:pt>
                <c:pt idx="440">
                  <c:v>43753</c:v>
                </c:pt>
                <c:pt idx="441">
                  <c:v>43754</c:v>
                </c:pt>
                <c:pt idx="442">
                  <c:v>43755</c:v>
                </c:pt>
                <c:pt idx="443">
                  <c:v>43756</c:v>
                </c:pt>
                <c:pt idx="444">
                  <c:v>43759</c:v>
                </c:pt>
                <c:pt idx="445">
                  <c:v>43760</c:v>
                </c:pt>
                <c:pt idx="446">
                  <c:v>43761</c:v>
                </c:pt>
                <c:pt idx="447">
                  <c:v>43762</c:v>
                </c:pt>
                <c:pt idx="448">
                  <c:v>43763</c:v>
                </c:pt>
                <c:pt idx="449">
                  <c:v>43766</c:v>
                </c:pt>
                <c:pt idx="450">
                  <c:v>43767</c:v>
                </c:pt>
                <c:pt idx="451">
                  <c:v>43768</c:v>
                </c:pt>
                <c:pt idx="452">
                  <c:v>43769</c:v>
                </c:pt>
                <c:pt idx="453">
                  <c:v>43770</c:v>
                </c:pt>
                <c:pt idx="454">
                  <c:v>43773</c:v>
                </c:pt>
                <c:pt idx="455">
                  <c:v>43774</c:v>
                </c:pt>
                <c:pt idx="456">
                  <c:v>43775</c:v>
                </c:pt>
                <c:pt idx="457">
                  <c:v>43776</c:v>
                </c:pt>
                <c:pt idx="458">
                  <c:v>43777</c:v>
                </c:pt>
                <c:pt idx="459">
                  <c:v>43780</c:v>
                </c:pt>
                <c:pt idx="460">
                  <c:v>43781</c:v>
                </c:pt>
                <c:pt idx="461">
                  <c:v>43782</c:v>
                </c:pt>
                <c:pt idx="462">
                  <c:v>43783</c:v>
                </c:pt>
                <c:pt idx="463">
                  <c:v>43784</c:v>
                </c:pt>
                <c:pt idx="464">
                  <c:v>43787</c:v>
                </c:pt>
                <c:pt idx="465">
                  <c:v>43788</c:v>
                </c:pt>
                <c:pt idx="466">
                  <c:v>43789</c:v>
                </c:pt>
                <c:pt idx="467">
                  <c:v>43790</c:v>
                </c:pt>
                <c:pt idx="468">
                  <c:v>43794</c:v>
                </c:pt>
                <c:pt idx="469">
                  <c:v>43795</c:v>
                </c:pt>
                <c:pt idx="470">
                  <c:v>43796</c:v>
                </c:pt>
                <c:pt idx="471">
                  <c:v>43797</c:v>
                </c:pt>
                <c:pt idx="472">
                  <c:v>43798</c:v>
                </c:pt>
                <c:pt idx="473">
                  <c:v>43801</c:v>
                </c:pt>
                <c:pt idx="474">
                  <c:v>43802</c:v>
                </c:pt>
                <c:pt idx="475">
                  <c:v>43803</c:v>
                </c:pt>
                <c:pt idx="476">
                  <c:v>43804</c:v>
                </c:pt>
                <c:pt idx="477">
                  <c:v>43805</c:v>
                </c:pt>
                <c:pt idx="478">
                  <c:v>43808</c:v>
                </c:pt>
                <c:pt idx="479">
                  <c:v>43809</c:v>
                </c:pt>
                <c:pt idx="480">
                  <c:v>43810</c:v>
                </c:pt>
                <c:pt idx="481">
                  <c:v>43811</c:v>
                </c:pt>
                <c:pt idx="482">
                  <c:v>43812</c:v>
                </c:pt>
                <c:pt idx="483">
                  <c:v>43815</c:v>
                </c:pt>
                <c:pt idx="484">
                  <c:v>43816</c:v>
                </c:pt>
                <c:pt idx="485">
                  <c:v>43817</c:v>
                </c:pt>
                <c:pt idx="486">
                  <c:v>43818</c:v>
                </c:pt>
                <c:pt idx="487">
                  <c:v>43819</c:v>
                </c:pt>
                <c:pt idx="488">
                  <c:v>43822</c:v>
                </c:pt>
                <c:pt idx="489">
                  <c:v>43823</c:v>
                </c:pt>
                <c:pt idx="490">
                  <c:v>43824</c:v>
                </c:pt>
              </c:numCache>
            </c:numRef>
          </c:cat>
          <c:val>
            <c:numRef>
              <c:f>Sheet1!$B$3:$B$493</c:f>
              <c:numCache>
                <c:formatCode>0_ </c:formatCode>
                <c:ptCount val="491"/>
                <c:pt idx="0">
                  <c:v>8982.2000000000007</c:v>
                </c:pt>
                <c:pt idx="1">
                  <c:v>8778.1299999999992</c:v>
                </c:pt>
                <c:pt idx="2">
                  <c:v>8574.7000000000007</c:v>
                </c:pt>
                <c:pt idx="3">
                  <c:v>8574.7000000000007</c:v>
                </c:pt>
                <c:pt idx="4">
                  <c:v>8574.7000000000007</c:v>
                </c:pt>
                <c:pt idx="5">
                  <c:v>8248.15</c:v>
                </c:pt>
                <c:pt idx="6">
                  <c:v>8248.15</c:v>
                </c:pt>
                <c:pt idx="7">
                  <c:v>7668.74</c:v>
                </c:pt>
                <c:pt idx="8">
                  <c:v>7665.55</c:v>
                </c:pt>
                <c:pt idx="9">
                  <c:v>7659.17</c:v>
                </c:pt>
                <c:pt idx="10">
                  <c:v>7459.17</c:v>
                </c:pt>
                <c:pt idx="11">
                  <c:v>7459.17</c:v>
                </c:pt>
                <c:pt idx="12">
                  <c:v>7459.17</c:v>
                </c:pt>
                <c:pt idx="13">
                  <c:v>7459.17</c:v>
                </c:pt>
                <c:pt idx="14">
                  <c:v>7478.31</c:v>
                </c:pt>
                <c:pt idx="15">
                  <c:v>7478.31</c:v>
                </c:pt>
                <c:pt idx="16">
                  <c:v>7576.37</c:v>
                </c:pt>
                <c:pt idx="17">
                  <c:v>7576.37</c:v>
                </c:pt>
                <c:pt idx="18">
                  <c:v>7576.37</c:v>
                </c:pt>
                <c:pt idx="19">
                  <c:v>7576.37</c:v>
                </c:pt>
                <c:pt idx="20">
                  <c:v>7576.37</c:v>
                </c:pt>
                <c:pt idx="21">
                  <c:v>7576.37</c:v>
                </c:pt>
                <c:pt idx="22">
                  <c:v>7576.37</c:v>
                </c:pt>
                <c:pt idx="23">
                  <c:v>7576.37</c:v>
                </c:pt>
                <c:pt idx="24">
                  <c:v>7576.37</c:v>
                </c:pt>
                <c:pt idx="25">
                  <c:v>7576.37</c:v>
                </c:pt>
                <c:pt idx="26">
                  <c:v>7576.37</c:v>
                </c:pt>
                <c:pt idx="27">
                  <c:v>7576.37</c:v>
                </c:pt>
                <c:pt idx="28">
                  <c:v>7576.37</c:v>
                </c:pt>
                <c:pt idx="29">
                  <c:v>7576.37</c:v>
                </c:pt>
                <c:pt idx="30">
                  <c:v>7576.37</c:v>
                </c:pt>
                <c:pt idx="31">
                  <c:v>7576.37</c:v>
                </c:pt>
                <c:pt idx="32">
                  <c:v>7576.37</c:v>
                </c:pt>
                <c:pt idx="33">
                  <c:v>7576.37</c:v>
                </c:pt>
                <c:pt idx="34">
                  <c:v>7376.37</c:v>
                </c:pt>
                <c:pt idx="35">
                  <c:v>7376.37</c:v>
                </c:pt>
                <c:pt idx="36">
                  <c:v>7376.37</c:v>
                </c:pt>
                <c:pt idx="37">
                  <c:v>7227.88</c:v>
                </c:pt>
                <c:pt idx="38">
                  <c:v>7127.88</c:v>
                </c:pt>
                <c:pt idx="39">
                  <c:v>7027.88</c:v>
                </c:pt>
                <c:pt idx="40">
                  <c:v>7027.88</c:v>
                </c:pt>
                <c:pt idx="41">
                  <c:v>6812.57</c:v>
                </c:pt>
                <c:pt idx="42">
                  <c:v>6812.57</c:v>
                </c:pt>
                <c:pt idx="43">
                  <c:v>6812.57</c:v>
                </c:pt>
                <c:pt idx="44">
                  <c:v>6812.57</c:v>
                </c:pt>
                <c:pt idx="45">
                  <c:v>6812.57</c:v>
                </c:pt>
                <c:pt idx="46">
                  <c:v>6812.57</c:v>
                </c:pt>
                <c:pt idx="47">
                  <c:v>6812.57</c:v>
                </c:pt>
                <c:pt idx="48">
                  <c:v>6812.57</c:v>
                </c:pt>
                <c:pt idx="49">
                  <c:v>6612.57</c:v>
                </c:pt>
                <c:pt idx="50">
                  <c:v>6612.57</c:v>
                </c:pt>
                <c:pt idx="51">
                  <c:v>6612.57</c:v>
                </c:pt>
                <c:pt idx="52">
                  <c:v>6512.57</c:v>
                </c:pt>
                <c:pt idx="53">
                  <c:v>6512.57</c:v>
                </c:pt>
                <c:pt idx="54">
                  <c:v>6512.57</c:v>
                </c:pt>
                <c:pt idx="55">
                  <c:v>6512.57</c:v>
                </c:pt>
                <c:pt idx="56">
                  <c:v>6479.02</c:v>
                </c:pt>
                <c:pt idx="57">
                  <c:v>6450.34</c:v>
                </c:pt>
                <c:pt idx="58">
                  <c:v>6390.28</c:v>
                </c:pt>
                <c:pt idx="59">
                  <c:v>6290.28</c:v>
                </c:pt>
                <c:pt idx="60">
                  <c:v>6296.66</c:v>
                </c:pt>
                <c:pt idx="61">
                  <c:v>6296.66</c:v>
                </c:pt>
                <c:pt idx="62">
                  <c:v>6296.66</c:v>
                </c:pt>
                <c:pt idx="63">
                  <c:v>6175</c:v>
                </c:pt>
                <c:pt idx="64">
                  <c:v>6043.64</c:v>
                </c:pt>
                <c:pt idx="65">
                  <c:v>6043.64</c:v>
                </c:pt>
                <c:pt idx="66">
                  <c:v>6043.64</c:v>
                </c:pt>
                <c:pt idx="67">
                  <c:v>5965.76</c:v>
                </c:pt>
                <c:pt idx="68">
                  <c:v>5921.32</c:v>
                </c:pt>
                <c:pt idx="69">
                  <c:v>5921.32</c:v>
                </c:pt>
                <c:pt idx="70">
                  <c:v>5948.42</c:v>
                </c:pt>
                <c:pt idx="71">
                  <c:v>5948.42</c:v>
                </c:pt>
                <c:pt idx="72">
                  <c:v>5948.42</c:v>
                </c:pt>
                <c:pt idx="73">
                  <c:v>5948.42</c:v>
                </c:pt>
                <c:pt idx="74">
                  <c:v>5948.42</c:v>
                </c:pt>
                <c:pt idx="75">
                  <c:v>5948.42</c:v>
                </c:pt>
                <c:pt idx="76">
                  <c:v>5948.42</c:v>
                </c:pt>
                <c:pt idx="77">
                  <c:v>5948.42</c:v>
                </c:pt>
                <c:pt idx="78">
                  <c:v>6068.95</c:v>
                </c:pt>
                <c:pt idx="79">
                  <c:v>6068.95</c:v>
                </c:pt>
                <c:pt idx="80">
                  <c:v>6068.95</c:v>
                </c:pt>
                <c:pt idx="81">
                  <c:v>6068.95</c:v>
                </c:pt>
                <c:pt idx="82">
                  <c:v>6068.95</c:v>
                </c:pt>
                <c:pt idx="83">
                  <c:v>6188.09</c:v>
                </c:pt>
                <c:pt idx="84">
                  <c:v>6188.09</c:v>
                </c:pt>
                <c:pt idx="85">
                  <c:v>6208.32</c:v>
                </c:pt>
                <c:pt idx="86">
                  <c:v>6208.32</c:v>
                </c:pt>
                <c:pt idx="87">
                  <c:v>6198.76</c:v>
                </c:pt>
                <c:pt idx="88">
                  <c:v>6351.9</c:v>
                </c:pt>
                <c:pt idx="89">
                  <c:v>6527.7</c:v>
                </c:pt>
                <c:pt idx="90">
                  <c:v>6554.44</c:v>
                </c:pt>
                <c:pt idx="91">
                  <c:v>6754.44</c:v>
                </c:pt>
                <c:pt idx="92">
                  <c:v>6754.44</c:v>
                </c:pt>
                <c:pt idx="93">
                  <c:v>6754.44</c:v>
                </c:pt>
                <c:pt idx="94">
                  <c:v>6754.44</c:v>
                </c:pt>
                <c:pt idx="95">
                  <c:v>6654.44</c:v>
                </c:pt>
                <c:pt idx="96">
                  <c:v>6654.44</c:v>
                </c:pt>
                <c:pt idx="97">
                  <c:v>6654.44</c:v>
                </c:pt>
                <c:pt idx="98">
                  <c:v>6654.44</c:v>
                </c:pt>
                <c:pt idx="99">
                  <c:v>6654.44</c:v>
                </c:pt>
                <c:pt idx="100">
                  <c:v>6654.44</c:v>
                </c:pt>
                <c:pt idx="101">
                  <c:v>6654.44</c:v>
                </c:pt>
                <c:pt idx="102">
                  <c:v>6654.44</c:v>
                </c:pt>
                <c:pt idx="103">
                  <c:v>6668.17</c:v>
                </c:pt>
                <c:pt idx="104">
                  <c:v>6668.17</c:v>
                </c:pt>
                <c:pt idx="105">
                  <c:v>6668.17</c:v>
                </c:pt>
                <c:pt idx="106">
                  <c:v>6654.8</c:v>
                </c:pt>
                <c:pt idx="107">
                  <c:v>6654.8</c:v>
                </c:pt>
                <c:pt idx="108">
                  <c:v>6654.8</c:v>
                </c:pt>
                <c:pt idx="109">
                  <c:v>6581.8</c:v>
                </c:pt>
                <c:pt idx="110">
                  <c:v>6581.8</c:v>
                </c:pt>
                <c:pt idx="111">
                  <c:v>6559.63</c:v>
                </c:pt>
                <c:pt idx="112">
                  <c:v>6559.63</c:v>
                </c:pt>
                <c:pt idx="113">
                  <c:v>6559.63</c:v>
                </c:pt>
                <c:pt idx="114">
                  <c:v>6559.63</c:v>
                </c:pt>
                <c:pt idx="115">
                  <c:v>6552.76</c:v>
                </c:pt>
                <c:pt idx="116">
                  <c:v>6552.76</c:v>
                </c:pt>
                <c:pt idx="117">
                  <c:v>6619.38</c:v>
                </c:pt>
                <c:pt idx="118">
                  <c:v>6633.18</c:v>
                </c:pt>
                <c:pt idx="119">
                  <c:v>6658.98</c:v>
                </c:pt>
                <c:pt idx="120">
                  <c:v>6658.98</c:v>
                </c:pt>
                <c:pt idx="121">
                  <c:v>6708.54</c:v>
                </c:pt>
                <c:pt idx="122">
                  <c:v>6708.54</c:v>
                </c:pt>
                <c:pt idx="123">
                  <c:v>6708.54</c:v>
                </c:pt>
                <c:pt idx="124">
                  <c:v>6708.54</c:v>
                </c:pt>
                <c:pt idx="125">
                  <c:v>6708.54</c:v>
                </c:pt>
                <c:pt idx="126">
                  <c:v>6708.54</c:v>
                </c:pt>
                <c:pt idx="127">
                  <c:v>6708.54</c:v>
                </c:pt>
                <c:pt idx="128">
                  <c:v>6708.54</c:v>
                </c:pt>
                <c:pt idx="129">
                  <c:v>6708.54</c:v>
                </c:pt>
                <c:pt idx="130">
                  <c:v>6708.54</c:v>
                </c:pt>
                <c:pt idx="131">
                  <c:v>6708.54</c:v>
                </c:pt>
                <c:pt idx="132">
                  <c:v>6708.54</c:v>
                </c:pt>
                <c:pt idx="133">
                  <c:v>6702.16</c:v>
                </c:pt>
                <c:pt idx="134">
                  <c:v>6702.16</c:v>
                </c:pt>
                <c:pt idx="135">
                  <c:v>6702.16</c:v>
                </c:pt>
                <c:pt idx="136">
                  <c:v>6702.16</c:v>
                </c:pt>
                <c:pt idx="137">
                  <c:v>6702.16</c:v>
                </c:pt>
                <c:pt idx="138">
                  <c:v>6774.28</c:v>
                </c:pt>
                <c:pt idx="139">
                  <c:v>6774.28</c:v>
                </c:pt>
                <c:pt idx="140">
                  <c:v>6792.64</c:v>
                </c:pt>
                <c:pt idx="141">
                  <c:v>6792.64</c:v>
                </c:pt>
                <c:pt idx="142">
                  <c:v>6792.64</c:v>
                </c:pt>
                <c:pt idx="143">
                  <c:v>6792.64</c:v>
                </c:pt>
                <c:pt idx="144">
                  <c:v>6792.64</c:v>
                </c:pt>
                <c:pt idx="145">
                  <c:v>6839.93</c:v>
                </c:pt>
                <c:pt idx="146">
                  <c:v>6839.93</c:v>
                </c:pt>
                <c:pt idx="147">
                  <c:v>6907.34</c:v>
                </c:pt>
                <c:pt idx="148">
                  <c:v>6941.05</c:v>
                </c:pt>
                <c:pt idx="149">
                  <c:v>6941.05</c:v>
                </c:pt>
                <c:pt idx="150">
                  <c:v>6941.05</c:v>
                </c:pt>
                <c:pt idx="151">
                  <c:v>6907.34</c:v>
                </c:pt>
                <c:pt idx="152">
                  <c:v>6907.34</c:v>
                </c:pt>
                <c:pt idx="153">
                  <c:v>6907.34</c:v>
                </c:pt>
                <c:pt idx="154">
                  <c:v>6907.34</c:v>
                </c:pt>
                <c:pt idx="155">
                  <c:v>6907.34</c:v>
                </c:pt>
                <c:pt idx="156">
                  <c:v>6907.34</c:v>
                </c:pt>
                <c:pt idx="157">
                  <c:v>6907.34</c:v>
                </c:pt>
                <c:pt idx="158">
                  <c:v>6907.34</c:v>
                </c:pt>
                <c:pt idx="159">
                  <c:v>6845.03</c:v>
                </c:pt>
                <c:pt idx="160">
                  <c:v>6845.03</c:v>
                </c:pt>
                <c:pt idx="161">
                  <c:v>6845.03</c:v>
                </c:pt>
                <c:pt idx="162">
                  <c:v>6845.03</c:v>
                </c:pt>
                <c:pt idx="163">
                  <c:v>6784.63</c:v>
                </c:pt>
                <c:pt idx="164">
                  <c:v>6784.63</c:v>
                </c:pt>
                <c:pt idx="165">
                  <c:v>6784.63</c:v>
                </c:pt>
                <c:pt idx="166">
                  <c:v>6784.63</c:v>
                </c:pt>
                <c:pt idx="167">
                  <c:v>6784.63</c:v>
                </c:pt>
                <c:pt idx="168">
                  <c:v>6750.92</c:v>
                </c:pt>
                <c:pt idx="169">
                  <c:v>6750.92</c:v>
                </c:pt>
                <c:pt idx="170">
                  <c:v>6750.92</c:v>
                </c:pt>
                <c:pt idx="171">
                  <c:v>6698.89</c:v>
                </c:pt>
                <c:pt idx="172">
                  <c:v>6698.89</c:v>
                </c:pt>
                <c:pt idx="173">
                  <c:v>6766.3</c:v>
                </c:pt>
                <c:pt idx="174">
                  <c:v>6766.3</c:v>
                </c:pt>
                <c:pt idx="175">
                  <c:v>6766.3</c:v>
                </c:pt>
                <c:pt idx="176">
                  <c:v>6766.3</c:v>
                </c:pt>
                <c:pt idx="177">
                  <c:v>6766.3</c:v>
                </c:pt>
                <c:pt idx="178">
                  <c:v>6766.3</c:v>
                </c:pt>
                <c:pt idx="179">
                  <c:v>6766.3</c:v>
                </c:pt>
                <c:pt idx="180">
                  <c:v>6766.3</c:v>
                </c:pt>
                <c:pt idx="181">
                  <c:v>6766.3</c:v>
                </c:pt>
                <c:pt idx="182">
                  <c:v>6766.3</c:v>
                </c:pt>
                <c:pt idx="183">
                  <c:v>6766.3</c:v>
                </c:pt>
                <c:pt idx="184">
                  <c:v>6766.3</c:v>
                </c:pt>
                <c:pt idx="185">
                  <c:v>6766.3</c:v>
                </c:pt>
                <c:pt idx="186">
                  <c:v>6766.3</c:v>
                </c:pt>
                <c:pt idx="187">
                  <c:v>6766.3</c:v>
                </c:pt>
                <c:pt idx="188">
                  <c:v>6766.3</c:v>
                </c:pt>
                <c:pt idx="189">
                  <c:v>6744.91</c:v>
                </c:pt>
                <c:pt idx="190">
                  <c:v>6744.91</c:v>
                </c:pt>
                <c:pt idx="191">
                  <c:v>6739.84</c:v>
                </c:pt>
                <c:pt idx="192">
                  <c:v>6739.84</c:v>
                </c:pt>
                <c:pt idx="193">
                  <c:v>6739.84</c:v>
                </c:pt>
                <c:pt idx="194">
                  <c:v>6739.84</c:v>
                </c:pt>
                <c:pt idx="195">
                  <c:v>6739.84</c:v>
                </c:pt>
                <c:pt idx="196">
                  <c:v>6739.84</c:v>
                </c:pt>
                <c:pt idx="197">
                  <c:v>6739.84</c:v>
                </c:pt>
                <c:pt idx="198">
                  <c:v>6739.84</c:v>
                </c:pt>
                <c:pt idx="199">
                  <c:v>6739.84</c:v>
                </c:pt>
                <c:pt idx="200">
                  <c:v>6739.84</c:v>
                </c:pt>
                <c:pt idx="201">
                  <c:v>6739.84</c:v>
                </c:pt>
                <c:pt idx="202">
                  <c:v>6739.84</c:v>
                </c:pt>
                <c:pt idx="203">
                  <c:v>6739.84</c:v>
                </c:pt>
                <c:pt idx="204">
                  <c:v>6739.84</c:v>
                </c:pt>
                <c:pt idx="205">
                  <c:v>6739.84</c:v>
                </c:pt>
                <c:pt idx="206">
                  <c:v>6734.78</c:v>
                </c:pt>
                <c:pt idx="207">
                  <c:v>6734.78</c:v>
                </c:pt>
                <c:pt idx="208">
                  <c:v>6734.78</c:v>
                </c:pt>
                <c:pt idx="209">
                  <c:v>6734.78</c:v>
                </c:pt>
                <c:pt idx="210">
                  <c:v>6734.78</c:v>
                </c:pt>
                <c:pt idx="211">
                  <c:v>6734.78</c:v>
                </c:pt>
                <c:pt idx="212">
                  <c:v>6734.78</c:v>
                </c:pt>
                <c:pt idx="213">
                  <c:v>6734.78</c:v>
                </c:pt>
                <c:pt idx="214">
                  <c:v>6734.78</c:v>
                </c:pt>
                <c:pt idx="215">
                  <c:v>6734.78</c:v>
                </c:pt>
                <c:pt idx="216">
                  <c:v>6750</c:v>
                </c:pt>
                <c:pt idx="217">
                  <c:v>6750</c:v>
                </c:pt>
                <c:pt idx="218">
                  <c:v>6774.44</c:v>
                </c:pt>
                <c:pt idx="219">
                  <c:v>6774.44</c:v>
                </c:pt>
                <c:pt idx="220">
                  <c:v>6774.44</c:v>
                </c:pt>
                <c:pt idx="221">
                  <c:v>6774.44</c:v>
                </c:pt>
                <c:pt idx="222">
                  <c:v>6774.44</c:v>
                </c:pt>
                <c:pt idx="223">
                  <c:v>6774.44</c:v>
                </c:pt>
                <c:pt idx="224">
                  <c:v>6774.44</c:v>
                </c:pt>
                <c:pt idx="225">
                  <c:v>6774.44</c:v>
                </c:pt>
                <c:pt idx="226">
                  <c:v>6773.43</c:v>
                </c:pt>
                <c:pt idx="227">
                  <c:v>6773.43</c:v>
                </c:pt>
                <c:pt idx="228">
                  <c:v>6773.43</c:v>
                </c:pt>
                <c:pt idx="229">
                  <c:v>6773.43</c:v>
                </c:pt>
                <c:pt idx="230">
                  <c:v>6773.43</c:v>
                </c:pt>
                <c:pt idx="231">
                  <c:v>6773.43</c:v>
                </c:pt>
                <c:pt idx="232">
                  <c:v>6773.43</c:v>
                </c:pt>
                <c:pt idx="233">
                  <c:v>6769.61</c:v>
                </c:pt>
                <c:pt idx="234">
                  <c:v>6769.61</c:v>
                </c:pt>
                <c:pt idx="235">
                  <c:v>6769.61</c:v>
                </c:pt>
                <c:pt idx="236">
                  <c:v>6735.91</c:v>
                </c:pt>
                <c:pt idx="237">
                  <c:v>6735.91</c:v>
                </c:pt>
                <c:pt idx="238">
                  <c:v>6619.61</c:v>
                </c:pt>
                <c:pt idx="239">
                  <c:v>6585.91</c:v>
                </c:pt>
                <c:pt idx="240">
                  <c:v>6585.91</c:v>
                </c:pt>
                <c:pt idx="241">
                  <c:v>6585.91</c:v>
                </c:pt>
                <c:pt idx="242">
                  <c:v>6391.15</c:v>
                </c:pt>
                <c:pt idx="243">
                  <c:v>6391.15</c:v>
                </c:pt>
                <c:pt idx="244">
                  <c:v>6391.15</c:v>
                </c:pt>
                <c:pt idx="245">
                  <c:v>6391.15</c:v>
                </c:pt>
                <c:pt idx="246">
                  <c:v>6391.15</c:v>
                </c:pt>
                <c:pt idx="247">
                  <c:v>6351</c:v>
                </c:pt>
                <c:pt idx="248">
                  <c:v>6206</c:v>
                </c:pt>
                <c:pt idx="249">
                  <c:v>6134.17</c:v>
                </c:pt>
                <c:pt idx="250">
                  <c:v>6134.17</c:v>
                </c:pt>
                <c:pt idx="251">
                  <c:v>6134.17</c:v>
                </c:pt>
                <c:pt idx="252">
                  <c:v>6134.17</c:v>
                </c:pt>
                <c:pt idx="253">
                  <c:v>6131.64</c:v>
                </c:pt>
                <c:pt idx="254">
                  <c:v>6131.64</c:v>
                </c:pt>
                <c:pt idx="255">
                  <c:v>6131.64</c:v>
                </c:pt>
                <c:pt idx="256">
                  <c:v>6131.64</c:v>
                </c:pt>
                <c:pt idx="257">
                  <c:v>6131.64</c:v>
                </c:pt>
                <c:pt idx="258">
                  <c:v>6131.64</c:v>
                </c:pt>
                <c:pt idx="259">
                  <c:v>6134.17</c:v>
                </c:pt>
                <c:pt idx="260">
                  <c:v>6134.17</c:v>
                </c:pt>
                <c:pt idx="261">
                  <c:v>6134.17</c:v>
                </c:pt>
                <c:pt idx="262">
                  <c:v>6134.17</c:v>
                </c:pt>
                <c:pt idx="263">
                  <c:v>6134.17</c:v>
                </c:pt>
                <c:pt idx="264">
                  <c:v>6134.17</c:v>
                </c:pt>
                <c:pt idx="265">
                  <c:v>6134.17</c:v>
                </c:pt>
                <c:pt idx="266">
                  <c:v>6134.17</c:v>
                </c:pt>
                <c:pt idx="267">
                  <c:v>6134.17</c:v>
                </c:pt>
                <c:pt idx="268">
                  <c:v>6134.17</c:v>
                </c:pt>
                <c:pt idx="269">
                  <c:v>6134.17</c:v>
                </c:pt>
                <c:pt idx="270">
                  <c:v>6134.17</c:v>
                </c:pt>
                <c:pt idx="271">
                  <c:v>6134.17</c:v>
                </c:pt>
                <c:pt idx="272">
                  <c:v>6134.17</c:v>
                </c:pt>
                <c:pt idx="273">
                  <c:v>6134.17</c:v>
                </c:pt>
                <c:pt idx="274">
                  <c:v>6134.17</c:v>
                </c:pt>
                <c:pt idx="275">
                  <c:v>6117.88</c:v>
                </c:pt>
                <c:pt idx="276">
                  <c:v>5995.66</c:v>
                </c:pt>
                <c:pt idx="277">
                  <c:v>5995.66</c:v>
                </c:pt>
                <c:pt idx="278">
                  <c:v>5994.39</c:v>
                </c:pt>
                <c:pt idx="279">
                  <c:v>5994.39</c:v>
                </c:pt>
                <c:pt idx="280">
                  <c:v>5994.39</c:v>
                </c:pt>
                <c:pt idx="281">
                  <c:v>5970.27</c:v>
                </c:pt>
                <c:pt idx="282">
                  <c:v>5970.27</c:v>
                </c:pt>
                <c:pt idx="283">
                  <c:v>5970.27</c:v>
                </c:pt>
                <c:pt idx="284">
                  <c:v>5970.27</c:v>
                </c:pt>
                <c:pt idx="285">
                  <c:v>5970.27</c:v>
                </c:pt>
                <c:pt idx="286">
                  <c:v>5970.27</c:v>
                </c:pt>
                <c:pt idx="287">
                  <c:v>5970.27</c:v>
                </c:pt>
                <c:pt idx="288">
                  <c:v>5970.27</c:v>
                </c:pt>
                <c:pt idx="289">
                  <c:v>5970.27</c:v>
                </c:pt>
                <c:pt idx="290">
                  <c:v>5970.27</c:v>
                </c:pt>
                <c:pt idx="291">
                  <c:v>5974.16</c:v>
                </c:pt>
                <c:pt idx="292">
                  <c:v>5974.16</c:v>
                </c:pt>
                <c:pt idx="293">
                  <c:v>5974.16</c:v>
                </c:pt>
                <c:pt idx="294">
                  <c:v>5974.16</c:v>
                </c:pt>
                <c:pt idx="295">
                  <c:v>6011.01</c:v>
                </c:pt>
                <c:pt idx="296">
                  <c:v>6011.01</c:v>
                </c:pt>
                <c:pt idx="297">
                  <c:v>6011.01</c:v>
                </c:pt>
                <c:pt idx="298">
                  <c:v>6011.01</c:v>
                </c:pt>
                <c:pt idx="299">
                  <c:v>6011.01</c:v>
                </c:pt>
                <c:pt idx="300">
                  <c:v>6011.01</c:v>
                </c:pt>
                <c:pt idx="301">
                  <c:v>6011.01</c:v>
                </c:pt>
                <c:pt idx="302">
                  <c:v>6011.01</c:v>
                </c:pt>
                <c:pt idx="303">
                  <c:v>6011.01</c:v>
                </c:pt>
                <c:pt idx="304">
                  <c:v>6011.01</c:v>
                </c:pt>
                <c:pt idx="305">
                  <c:v>6011.01</c:v>
                </c:pt>
                <c:pt idx="306">
                  <c:v>6011.01</c:v>
                </c:pt>
                <c:pt idx="307">
                  <c:v>6011.01</c:v>
                </c:pt>
                <c:pt idx="308">
                  <c:v>6011.01</c:v>
                </c:pt>
                <c:pt idx="309">
                  <c:v>6011.01</c:v>
                </c:pt>
                <c:pt idx="310">
                  <c:v>6011.01</c:v>
                </c:pt>
                <c:pt idx="311">
                  <c:v>6011.01</c:v>
                </c:pt>
                <c:pt idx="312">
                  <c:v>6008.47</c:v>
                </c:pt>
                <c:pt idx="313">
                  <c:v>6008.47</c:v>
                </c:pt>
                <c:pt idx="314">
                  <c:v>6008.47</c:v>
                </c:pt>
                <c:pt idx="315">
                  <c:v>6008.47</c:v>
                </c:pt>
                <c:pt idx="316">
                  <c:v>6008.47</c:v>
                </c:pt>
                <c:pt idx="317">
                  <c:v>6008.47</c:v>
                </c:pt>
                <c:pt idx="318">
                  <c:v>6008.47</c:v>
                </c:pt>
                <c:pt idx="319">
                  <c:v>6008.47</c:v>
                </c:pt>
                <c:pt idx="320">
                  <c:v>6008.47</c:v>
                </c:pt>
                <c:pt idx="321">
                  <c:v>6069.58</c:v>
                </c:pt>
                <c:pt idx="322">
                  <c:v>6069.58</c:v>
                </c:pt>
                <c:pt idx="323">
                  <c:v>6069.58</c:v>
                </c:pt>
                <c:pt idx="324">
                  <c:v>6069.58</c:v>
                </c:pt>
                <c:pt idx="325">
                  <c:v>6069.58</c:v>
                </c:pt>
                <c:pt idx="326">
                  <c:v>6069.58</c:v>
                </c:pt>
                <c:pt idx="327">
                  <c:v>6069.58</c:v>
                </c:pt>
                <c:pt idx="328">
                  <c:v>6069.58</c:v>
                </c:pt>
                <c:pt idx="329">
                  <c:v>6069.58</c:v>
                </c:pt>
                <c:pt idx="330">
                  <c:v>6069.58</c:v>
                </c:pt>
                <c:pt idx="331">
                  <c:v>6069.58</c:v>
                </c:pt>
                <c:pt idx="332">
                  <c:v>6069.58</c:v>
                </c:pt>
                <c:pt idx="333">
                  <c:v>6069.58</c:v>
                </c:pt>
                <c:pt idx="334">
                  <c:v>6069.58</c:v>
                </c:pt>
                <c:pt idx="335">
                  <c:v>6069.58</c:v>
                </c:pt>
                <c:pt idx="336">
                  <c:v>5986.3</c:v>
                </c:pt>
                <c:pt idx="337">
                  <c:v>5986.3</c:v>
                </c:pt>
                <c:pt idx="338">
                  <c:v>5986.3</c:v>
                </c:pt>
                <c:pt idx="339">
                  <c:v>5986.3</c:v>
                </c:pt>
                <c:pt idx="340">
                  <c:v>5986.3</c:v>
                </c:pt>
                <c:pt idx="341">
                  <c:v>5986.3</c:v>
                </c:pt>
                <c:pt idx="342">
                  <c:v>5986.3</c:v>
                </c:pt>
                <c:pt idx="343">
                  <c:v>5986.3</c:v>
                </c:pt>
                <c:pt idx="344">
                  <c:v>5986.3</c:v>
                </c:pt>
                <c:pt idx="345">
                  <c:v>5928.33</c:v>
                </c:pt>
                <c:pt idx="346">
                  <c:v>5928.33</c:v>
                </c:pt>
                <c:pt idx="347">
                  <c:v>5928.33</c:v>
                </c:pt>
                <c:pt idx="348">
                  <c:v>5846.43</c:v>
                </c:pt>
                <c:pt idx="349">
                  <c:v>5846.43</c:v>
                </c:pt>
                <c:pt idx="350">
                  <c:v>5846.43</c:v>
                </c:pt>
                <c:pt idx="351">
                  <c:v>5846.43</c:v>
                </c:pt>
                <c:pt idx="352">
                  <c:v>5846.43</c:v>
                </c:pt>
                <c:pt idx="353">
                  <c:v>5846.43</c:v>
                </c:pt>
                <c:pt idx="354">
                  <c:v>5846.43</c:v>
                </c:pt>
                <c:pt idx="355">
                  <c:v>5846.43</c:v>
                </c:pt>
                <c:pt idx="356">
                  <c:v>5846.43</c:v>
                </c:pt>
                <c:pt idx="357">
                  <c:v>5846.43</c:v>
                </c:pt>
                <c:pt idx="358">
                  <c:v>5846.43</c:v>
                </c:pt>
                <c:pt idx="359">
                  <c:v>5846.43</c:v>
                </c:pt>
                <c:pt idx="360">
                  <c:v>5852.89</c:v>
                </c:pt>
                <c:pt idx="361">
                  <c:v>5852.89</c:v>
                </c:pt>
                <c:pt idx="362">
                  <c:v>5852.89</c:v>
                </c:pt>
                <c:pt idx="363">
                  <c:v>5852.89</c:v>
                </c:pt>
                <c:pt idx="364">
                  <c:v>5852.89</c:v>
                </c:pt>
                <c:pt idx="365">
                  <c:v>5897.53</c:v>
                </c:pt>
                <c:pt idx="366">
                  <c:v>5897.53</c:v>
                </c:pt>
                <c:pt idx="367">
                  <c:v>5897.53</c:v>
                </c:pt>
                <c:pt idx="368">
                  <c:v>5897.53</c:v>
                </c:pt>
                <c:pt idx="369">
                  <c:v>5897.53</c:v>
                </c:pt>
                <c:pt idx="370">
                  <c:v>5924.79</c:v>
                </c:pt>
                <c:pt idx="371">
                  <c:v>5924.79</c:v>
                </c:pt>
                <c:pt idx="372">
                  <c:v>5952.04</c:v>
                </c:pt>
                <c:pt idx="373">
                  <c:v>5952.04</c:v>
                </c:pt>
                <c:pt idx="374">
                  <c:v>5982.63</c:v>
                </c:pt>
                <c:pt idx="375">
                  <c:v>5982.63</c:v>
                </c:pt>
                <c:pt idx="376">
                  <c:v>5982.63</c:v>
                </c:pt>
                <c:pt idx="377">
                  <c:v>5982.63</c:v>
                </c:pt>
                <c:pt idx="378">
                  <c:v>6385.81</c:v>
                </c:pt>
                <c:pt idx="379">
                  <c:v>6385.81</c:v>
                </c:pt>
                <c:pt idx="380">
                  <c:v>6552.21</c:v>
                </c:pt>
                <c:pt idx="381">
                  <c:v>6564.43</c:v>
                </c:pt>
                <c:pt idx="382">
                  <c:v>6564.43</c:v>
                </c:pt>
                <c:pt idx="383">
                  <c:v>6564.43</c:v>
                </c:pt>
                <c:pt idx="384">
                  <c:v>6564.43</c:v>
                </c:pt>
                <c:pt idx="385">
                  <c:v>6564.43</c:v>
                </c:pt>
                <c:pt idx="386">
                  <c:v>6559.34</c:v>
                </c:pt>
                <c:pt idx="387">
                  <c:v>6537.53</c:v>
                </c:pt>
                <c:pt idx="388">
                  <c:v>6511.45</c:v>
                </c:pt>
                <c:pt idx="389">
                  <c:v>6465.8</c:v>
                </c:pt>
                <c:pt idx="390">
                  <c:v>6373.06</c:v>
                </c:pt>
                <c:pt idx="391">
                  <c:v>6373.06</c:v>
                </c:pt>
                <c:pt idx="392">
                  <c:v>6373.06</c:v>
                </c:pt>
                <c:pt idx="393">
                  <c:v>6373.06</c:v>
                </c:pt>
                <c:pt idx="394">
                  <c:v>6373.06</c:v>
                </c:pt>
                <c:pt idx="395">
                  <c:v>6373.06</c:v>
                </c:pt>
                <c:pt idx="396">
                  <c:v>6304.5</c:v>
                </c:pt>
                <c:pt idx="397">
                  <c:v>6139.29</c:v>
                </c:pt>
                <c:pt idx="398">
                  <c:v>6115.59</c:v>
                </c:pt>
                <c:pt idx="399">
                  <c:v>6115.59</c:v>
                </c:pt>
                <c:pt idx="400">
                  <c:v>6088.33</c:v>
                </c:pt>
                <c:pt idx="401">
                  <c:v>6057.45</c:v>
                </c:pt>
                <c:pt idx="402">
                  <c:v>6057.45</c:v>
                </c:pt>
                <c:pt idx="403">
                  <c:v>6057.45</c:v>
                </c:pt>
                <c:pt idx="404">
                  <c:v>5991.06</c:v>
                </c:pt>
                <c:pt idx="405">
                  <c:v>5991.06</c:v>
                </c:pt>
                <c:pt idx="406">
                  <c:v>5991.06</c:v>
                </c:pt>
                <c:pt idx="407">
                  <c:v>5904.6</c:v>
                </c:pt>
                <c:pt idx="408">
                  <c:v>5904.6</c:v>
                </c:pt>
                <c:pt idx="409">
                  <c:v>5904.6</c:v>
                </c:pt>
                <c:pt idx="410">
                  <c:v>5904.6</c:v>
                </c:pt>
                <c:pt idx="411">
                  <c:v>5889.83</c:v>
                </c:pt>
                <c:pt idx="412">
                  <c:v>5889.83</c:v>
                </c:pt>
                <c:pt idx="413">
                  <c:v>5861.22</c:v>
                </c:pt>
                <c:pt idx="414">
                  <c:v>5861.22</c:v>
                </c:pt>
                <c:pt idx="415">
                  <c:v>5861.22</c:v>
                </c:pt>
                <c:pt idx="416">
                  <c:v>5861.22</c:v>
                </c:pt>
                <c:pt idx="417">
                  <c:v>5861.22</c:v>
                </c:pt>
                <c:pt idx="418">
                  <c:v>5861.22</c:v>
                </c:pt>
                <c:pt idx="419">
                  <c:v>5817.42</c:v>
                </c:pt>
                <c:pt idx="420">
                  <c:v>5817.42</c:v>
                </c:pt>
                <c:pt idx="421">
                  <c:v>5817.42</c:v>
                </c:pt>
                <c:pt idx="422">
                  <c:v>5817.42</c:v>
                </c:pt>
                <c:pt idx="423">
                  <c:v>5817.42</c:v>
                </c:pt>
                <c:pt idx="424">
                  <c:v>5817.42</c:v>
                </c:pt>
                <c:pt idx="425">
                  <c:v>5817.42</c:v>
                </c:pt>
                <c:pt idx="426">
                  <c:v>5817.42</c:v>
                </c:pt>
                <c:pt idx="427">
                  <c:v>5822.52</c:v>
                </c:pt>
                <c:pt idx="428">
                  <c:v>5822.52</c:v>
                </c:pt>
                <c:pt idx="429">
                  <c:v>5828.98</c:v>
                </c:pt>
                <c:pt idx="430">
                  <c:v>5835.43</c:v>
                </c:pt>
                <c:pt idx="431">
                  <c:v>5859.87</c:v>
                </c:pt>
                <c:pt idx="432">
                  <c:v>5859.87</c:v>
                </c:pt>
                <c:pt idx="433">
                  <c:v>5859.87</c:v>
                </c:pt>
                <c:pt idx="434">
                  <c:v>5859.87</c:v>
                </c:pt>
                <c:pt idx="435">
                  <c:v>5859.87</c:v>
                </c:pt>
                <c:pt idx="436">
                  <c:v>5859.87</c:v>
                </c:pt>
                <c:pt idx="437">
                  <c:v>5859.87</c:v>
                </c:pt>
                <c:pt idx="438">
                  <c:v>5859.87</c:v>
                </c:pt>
                <c:pt idx="439">
                  <c:v>5859.87</c:v>
                </c:pt>
                <c:pt idx="440">
                  <c:v>5859.87</c:v>
                </c:pt>
                <c:pt idx="441">
                  <c:v>5829.31</c:v>
                </c:pt>
                <c:pt idx="442">
                  <c:v>5829.31</c:v>
                </c:pt>
                <c:pt idx="443">
                  <c:v>5829.31</c:v>
                </c:pt>
                <c:pt idx="444">
                  <c:v>5829.31</c:v>
                </c:pt>
                <c:pt idx="445">
                  <c:v>5829.31</c:v>
                </c:pt>
                <c:pt idx="446">
                  <c:v>5829.31</c:v>
                </c:pt>
                <c:pt idx="447">
                  <c:v>5829.31</c:v>
                </c:pt>
                <c:pt idx="448">
                  <c:v>5829.31</c:v>
                </c:pt>
                <c:pt idx="449">
                  <c:v>5829.31</c:v>
                </c:pt>
                <c:pt idx="450">
                  <c:v>5829.31</c:v>
                </c:pt>
                <c:pt idx="451">
                  <c:v>5829.31</c:v>
                </c:pt>
                <c:pt idx="452">
                  <c:v>5829.31</c:v>
                </c:pt>
                <c:pt idx="453">
                  <c:v>5829.31</c:v>
                </c:pt>
                <c:pt idx="454">
                  <c:v>5829.31</c:v>
                </c:pt>
                <c:pt idx="455">
                  <c:v>5829.31</c:v>
                </c:pt>
                <c:pt idx="456">
                  <c:v>5792.13</c:v>
                </c:pt>
                <c:pt idx="457">
                  <c:v>5792.13</c:v>
                </c:pt>
                <c:pt idx="458">
                  <c:v>5792.13</c:v>
                </c:pt>
                <c:pt idx="459">
                  <c:v>5792.13</c:v>
                </c:pt>
                <c:pt idx="460">
                  <c:v>5743.25</c:v>
                </c:pt>
                <c:pt idx="461">
                  <c:v>5743.25</c:v>
                </c:pt>
                <c:pt idx="462">
                  <c:v>5743.25</c:v>
                </c:pt>
                <c:pt idx="463">
                  <c:v>5743.25</c:v>
                </c:pt>
                <c:pt idx="464">
                  <c:v>5743.25</c:v>
                </c:pt>
                <c:pt idx="465">
                  <c:v>5743.25</c:v>
                </c:pt>
                <c:pt idx="466">
                  <c:v>5743.25</c:v>
                </c:pt>
                <c:pt idx="467">
                  <c:v>5713.63</c:v>
                </c:pt>
                <c:pt idx="468">
                  <c:v>5713.63</c:v>
                </c:pt>
                <c:pt idx="469">
                  <c:v>5713.63</c:v>
                </c:pt>
                <c:pt idx="470">
                  <c:v>5719.45</c:v>
                </c:pt>
                <c:pt idx="471">
                  <c:v>5719.45</c:v>
                </c:pt>
                <c:pt idx="472">
                  <c:v>5719.45</c:v>
                </c:pt>
                <c:pt idx="473">
                  <c:v>5719.45</c:v>
                </c:pt>
                <c:pt idx="474">
                  <c:v>5719.45</c:v>
                </c:pt>
                <c:pt idx="475">
                  <c:v>5719.45</c:v>
                </c:pt>
                <c:pt idx="476">
                  <c:v>5719.45</c:v>
                </c:pt>
                <c:pt idx="477">
                  <c:v>5719.45</c:v>
                </c:pt>
                <c:pt idx="478">
                  <c:v>5719.45</c:v>
                </c:pt>
                <c:pt idx="479">
                  <c:v>5719.45</c:v>
                </c:pt>
                <c:pt idx="480">
                  <c:v>5719.45</c:v>
                </c:pt>
                <c:pt idx="481">
                  <c:v>5719.45</c:v>
                </c:pt>
                <c:pt idx="482">
                  <c:v>5719.45</c:v>
                </c:pt>
                <c:pt idx="483">
                  <c:v>5719.45</c:v>
                </c:pt>
                <c:pt idx="484">
                  <c:v>5719.45</c:v>
                </c:pt>
                <c:pt idx="485">
                  <c:v>5719.45</c:v>
                </c:pt>
                <c:pt idx="486">
                  <c:v>5719.45</c:v>
                </c:pt>
                <c:pt idx="487">
                  <c:v>5719.45</c:v>
                </c:pt>
                <c:pt idx="488">
                  <c:v>5719.45</c:v>
                </c:pt>
                <c:pt idx="489">
                  <c:v>5719.45</c:v>
                </c:pt>
                <c:pt idx="490">
                  <c:v>5719.45</c:v>
                </c:pt>
              </c:numCache>
            </c:numRef>
          </c:val>
          <c:smooth val="0"/>
          <c:extLst>
            <c:ext xmlns:c16="http://schemas.microsoft.com/office/drawing/2014/chart" uri="{C3380CC4-5D6E-409C-BE32-E72D297353CC}">
              <c16:uniqueId val="{00000000-8C17-41AD-AB12-09D426EF11EC}"/>
            </c:ext>
          </c:extLst>
        </c:ser>
        <c:ser>
          <c:idx val="1"/>
          <c:order val="1"/>
          <c:tx>
            <c:strRef>
              <c:f>Sheet1!$C$2</c:f>
              <c:strCache>
                <c:ptCount val="1"/>
                <c:pt idx="0">
                  <c:v>硅铁75B</c:v>
                </c:pt>
              </c:strCache>
            </c:strRef>
          </c:tx>
          <c:spPr>
            <a:ln w="19050" cap="rnd">
              <a:solidFill>
                <a:schemeClr val="accent2"/>
              </a:solidFill>
              <a:round/>
            </a:ln>
            <a:effectLst/>
          </c:spPr>
          <c:marker>
            <c:symbol val="none"/>
          </c:marker>
          <c:cat>
            <c:numRef>
              <c:f>Sheet1!$A$3:$A$493</c:f>
              <c:numCache>
                <c:formatCode>yyyy\-mm\-dd</c:formatCode>
                <c:ptCount val="491"/>
                <c:pt idx="0">
                  <c:v>43102</c:v>
                </c:pt>
                <c:pt idx="1">
                  <c:v>43103</c:v>
                </c:pt>
                <c:pt idx="2">
                  <c:v>43104</c:v>
                </c:pt>
                <c:pt idx="3">
                  <c:v>43105</c:v>
                </c:pt>
                <c:pt idx="4">
                  <c:v>43108</c:v>
                </c:pt>
                <c:pt idx="5">
                  <c:v>43109</c:v>
                </c:pt>
                <c:pt idx="6">
                  <c:v>43110</c:v>
                </c:pt>
                <c:pt idx="7">
                  <c:v>43111</c:v>
                </c:pt>
                <c:pt idx="8">
                  <c:v>43112</c:v>
                </c:pt>
                <c:pt idx="9">
                  <c:v>43115</c:v>
                </c:pt>
                <c:pt idx="10">
                  <c:v>43116</c:v>
                </c:pt>
                <c:pt idx="11">
                  <c:v>43117</c:v>
                </c:pt>
                <c:pt idx="12">
                  <c:v>43118</c:v>
                </c:pt>
                <c:pt idx="13">
                  <c:v>43119</c:v>
                </c:pt>
                <c:pt idx="14">
                  <c:v>43122</c:v>
                </c:pt>
                <c:pt idx="15">
                  <c:v>43123</c:v>
                </c:pt>
                <c:pt idx="16">
                  <c:v>43124</c:v>
                </c:pt>
                <c:pt idx="17">
                  <c:v>43125</c:v>
                </c:pt>
                <c:pt idx="18">
                  <c:v>43126</c:v>
                </c:pt>
                <c:pt idx="19">
                  <c:v>43129</c:v>
                </c:pt>
                <c:pt idx="20">
                  <c:v>43130</c:v>
                </c:pt>
                <c:pt idx="21">
                  <c:v>43131</c:v>
                </c:pt>
                <c:pt idx="22">
                  <c:v>43132</c:v>
                </c:pt>
                <c:pt idx="23">
                  <c:v>43133</c:v>
                </c:pt>
                <c:pt idx="24">
                  <c:v>43136</c:v>
                </c:pt>
                <c:pt idx="25">
                  <c:v>43137</c:v>
                </c:pt>
                <c:pt idx="26">
                  <c:v>43138</c:v>
                </c:pt>
                <c:pt idx="27">
                  <c:v>43139</c:v>
                </c:pt>
                <c:pt idx="28">
                  <c:v>43140</c:v>
                </c:pt>
                <c:pt idx="29">
                  <c:v>43142</c:v>
                </c:pt>
                <c:pt idx="30">
                  <c:v>43143</c:v>
                </c:pt>
                <c:pt idx="31">
                  <c:v>43144</c:v>
                </c:pt>
                <c:pt idx="32">
                  <c:v>43145</c:v>
                </c:pt>
                <c:pt idx="33">
                  <c:v>43153</c:v>
                </c:pt>
                <c:pt idx="34">
                  <c:v>43154</c:v>
                </c:pt>
                <c:pt idx="35">
                  <c:v>43155</c:v>
                </c:pt>
                <c:pt idx="36">
                  <c:v>43157</c:v>
                </c:pt>
                <c:pt idx="37">
                  <c:v>43158</c:v>
                </c:pt>
                <c:pt idx="38">
                  <c:v>43159</c:v>
                </c:pt>
                <c:pt idx="39">
                  <c:v>43160</c:v>
                </c:pt>
                <c:pt idx="40">
                  <c:v>43161</c:v>
                </c:pt>
                <c:pt idx="41">
                  <c:v>43164</c:v>
                </c:pt>
                <c:pt idx="42">
                  <c:v>43165</c:v>
                </c:pt>
                <c:pt idx="43">
                  <c:v>43166</c:v>
                </c:pt>
                <c:pt idx="44">
                  <c:v>43167</c:v>
                </c:pt>
                <c:pt idx="45">
                  <c:v>43168</c:v>
                </c:pt>
                <c:pt idx="46">
                  <c:v>43171</c:v>
                </c:pt>
                <c:pt idx="47">
                  <c:v>43172</c:v>
                </c:pt>
                <c:pt idx="48">
                  <c:v>43173</c:v>
                </c:pt>
                <c:pt idx="49">
                  <c:v>43174</c:v>
                </c:pt>
                <c:pt idx="50">
                  <c:v>43175</c:v>
                </c:pt>
                <c:pt idx="51">
                  <c:v>43178</c:v>
                </c:pt>
                <c:pt idx="52">
                  <c:v>43179</c:v>
                </c:pt>
                <c:pt idx="53">
                  <c:v>43180</c:v>
                </c:pt>
                <c:pt idx="54">
                  <c:v>43181</c:v>
                </c:pt>
                <c:pt idx="55">
                  <c:v>43182</c:v>
                </c:pt>
                <c:pt idx="56">
                  <c:v>43185</c:v>
                </c:pt>
                <c:pt idx="57">
                  <c:v>43186</c:v>
                </c:pt>
                <c:pt idx="58">
                  <c:v>43187</c:v>
                </c:pt>
                <c:pt idx="59">
                  <c:v>43188</c:v>
                </c:pt>
                <c:pt idx="60">
                  <c:v>43189</c:v>
                </c:pt>
                <c:pt idx="61">
                  <c:v>43192</c:v>
                </c:pt>
                <c:pt idx="62">
                  <c:v>43193</c:v>
                </c:pt>
                <c:pt idx="63">
                  <c:v>43194</c:v>
                </c:pt>
                <c:pt idx="64">
                  <c:v>43198</c:v>
                </c:pt>
                <c:pt idx="65">
                  <c:v>43199</c:v>
                </c:pt>
                <c:pt idx="66">
                  <c:v>43200</c:v>
                </c:pt>
                <c:pt idx="67">
                  <c:v>43201</c:v>
                </c:pt>
                <c:pt idx="68">
                  <c:v>43202</c:v>
                </c:pt>
                <c:pt idx="69">
                  <c:v>43203</c:v>
                </c:pt>
                <c:pt idx="70">
                  <c:v>43206</c:v>
                </c:pt>
                <c:pt idx="71">
                  <c:v>43207</c:v>
                </c:pt>
                <c:pt idx="72">
                  <c:v>43208</c:v>
                </c:pt>
                <c:pt idx="73">
                  <c:v>43209</c:v>
                </c:pt>
                <c:pt idx="74">
                  <c:v>43210</c:v>
                </c:pt>
                <c:pt idx="75">
                  <c:v>43213</c:v>
                </c:pt>
                <c:pt idx="76">
                  <c:v>43214</c:v>
                </c:pt>
                <c:pt idx="77">
                  <c:v>43215</c:v>
                </c:pt>
                <c:pt idx="78">
                  <c:v>43216</c:v>
                </c:pt>
                <c:pt idx="79">
                  <c:v>43217</c:v>
                </c:pt>
                <c:pt idx="80">
                  <c:v>43218</c:v>
                </c:pt>
                <c:pt idx="81">
                  <c:v>43222</c:v>
                </c:pt>
                <c:pt idx="82">
                  <c:v>43223</c:v>
                </c:pt>
                <c:pt idx="83">
                  <c:v>43224</c:v>
                </c:pt>
                <c:pt idx="84">
                  <c:v>43227</c:v>
                </c:pt>
                <c:pt idx="85">
                  <c:v>43228</c:v>
                </c:pt>
                <c:pt idx="86">
                  <c:v>43230</c:v>
                </c:pt>
                <c:pt idx="87">
                  <c:v>43231</c:v>
                </c:pt>
                <c:pt idx="88">
                  <c:v>43234</c:v>
                </c:pt>
                <c:pt idx="89">
                  <c:v>43235</c:v>
                </c:pt>
                <c:pt idx="90">
                  <c:v>43236</c:v>
                </c:pt>
                <c:pt idx="91">
                  <c:v>43237</c:v>
                </c:pt>
                <c:pt idx="92">
                  <c:v>43238</c:v>
                </c:pt>
                <c:pt idx="93">
                  <c:v>43241</c:v>
                </c:pt>
                <c:pt idx="94">
                  <c:v>43242</c:v>
                </c:pt>
                <c:pt idx="95">
                  <c:v>43243</c:v>
                </c:pt>
                <c:pt idx="96">
                  <c:v>43244</c:v>
                </c:pt>
                <c:pt idx="97">
                  <c:v>43245</c:v>
                </c:pt>
                <c:pt idx="98">
                  <c:v>43248</c:v>
                </c:pt>
                <c:pt idx="99">
                  <c:v>43249</c:v>
                </c:pt>
                <c:pt idx="100">
                  <c:v>43250</c:v>
                </c:pt>
                <c:pt idx="101">
                  <c:v>43251</c:v>
                </c:pt>
                <c:pt idx="102">
                  <c:v>43252</c:v>
                </c:pt>
                <c:pt idx="103">
                  <c:v>43255</c:v>
                </c:pt>
                <c:pt idx="104">
                  <c:v>43256</c:v>
                </c:pt>
                <c:pt idx="105">
                  <c:v>43257</c:v>
                </c:pt>
                <c:pt idx="106">
                  <c:v>43258</c:v>
                </c:pt>
                <c:pt idx="107">
                  <c:v>43259</c:v>
                </c:pt>
                <c:pt idx="108">
                  <c:v>43262</c:v>
                </c:pt>
                <c:pt idx="109">
                  <c:v>43263</c:v>
                </c:pt>
                <c:pt idx="110">
                  <c:v>43264</c:v>
                </c:pt>
                <c:pt idx="111">
                  <c:v>43265</c:v>
                </c:pt>
                <c:pt idx="112">
                  <c:v>43266</c:v>
                </c:pt>
                <c:pt idx="113">
                  <c:v>43270</c:v>
                </c:pt>
                <c:pt idx="114">
                  <c:v>43271</c:v>
                </c:pt>
                <c:pt idx="115">
                  <c:v>43272</c:v>
                </c:pt>
                <c:pt idx="116">
                  <c:v>43273</c:v>
                </c:pt>
                <c:pt idx="117">
                  <c:v>43276</c:v>
                </c:pt>
                <c:pt idx="118">
                  <c:v>43277</c:v>
                </c:pt>
                <c:pt idx="119">
                  <c:v>43278</c:v>
                </c:pt>
                <c:pt idx="120">
                  <c:v>43279</c:v>
                </c:pt>
                <c:pt idx="121">
                  <c:v>43280</c:v>
                </c:pt>
                <c:pt idx="122">
                  <c:v>43283</c:v>
                </c:pt>
                <c:pt idx="123">
                  <c:v>43284</c:v>
                </c:pt>
                <c:pt idx="124">
                  <c:v>43285</c:v>
                </c:pt>
                <c:pt idx="125">
                  <c:v>43286</c:v>
                </c:pt>
                <c:pt idx="126">
                  <c:v>43287</c:v>
                </c:pt>
                <c:pt idx="127">
                  <c:v>43290</c:v>
                </c:pt>
                <c:pt idx="128">
                  <c:v>43291</c:v>
                </c:pt>
                <c:pt idx="129">
                  <c:v>43292</c:v>
                </c:pt>
                <c:pt idx="130">
                  <c:v>43293</c:v>
                </c:pt>
                <c:pt idx="131">
                  <c:v>43294</c:v>
                </c:pt>
                <c:pt idx="132">
                  <c:v>43297</c:v>
                </c:pt>
                <c:pt idx="133">
                  <c:v>43298</c:v>
                </c:pt>
                <c:pt idx="134">
                  <c:v>43299</c:v>
                </c:pt>
                <c:pt idx="135">
                  <c:v>43300</c:v>
                </c:pt>
                <c:pt idx="136">
                  <c:v>43301</c:v>
                </c:pt>
                <c:pt idx="137">
                  <c:v>43304</c:v>
                </c:pt>
                <c:pt idx="138">
                  <c:v>43305</c:v>
                </c:pt>
                <c:pt idx="139">
                  <c:v>43306</c:v>
                </c:pt>
                <c:pt idx="140">
                  <c:v>43307</c:v>
                </c:pt>
                <c:pt idx="141">
                  <c:v>43308</c:v>
                </c:pt>
                <c:pt idx="142">
                  <c:v>43311</c:v>
                </c:pt>
                <c:pt idx="143">
                  <c:v>43312</c:v>
                </c:pt>
                <c:pt idx="144">
                  <c:v>43313</c:v>
                </c:pt>
                <c:pt idx="145">
                  <c:v>43314</c:v>
                </c:pt>
                <c:pt idx="146">
                  <c:v>43315</c:v>
                </c:pt>
                <c:pt idx="147">
                  <c:v>43318</c:v>
                </c:pt>
                <c:pt idx="148">
                  <c:v>43319</c:v>
                </c:pt>
                <c:pt idx="149">
                  <c:v>43320</c:v>
                </c:pt>
                <c:pt idx="150">
                  <c:v>43321</c:v>
                </c:pt>
                <c:pt idx="151">
                  <c:v>43322</c:v>
                </c:pt>
                <c:pt idx="152">
                  <c:v>43325</c:v>
                </c:pt>
                <c:pt idx="153">
                  <c:v>43326</c:v>
                </c:pt>
                <c:pt idx="154">
                  <c:v>43327</c:v>
                </c:pt>
                <c:pt idx="155">
                  <c:v>43328</c:v>
                </c:pt>
                <c:pt idx="156">
                  <c:v>43329</c:v>
                </c:pt>
                <c:pt idx="157">
                  <c:v>43332</c:v>
                </c:pt>
                <c:pt idx="158">
                  <c:v>43333</c:v>
                </c:pt>
                <c:pt idx="159">
                  <c:v>43334</c:v>
                </c:pt>
                <c:pt idx="160">
                  <c:v>43335</c:v>
                </c:pt>
                <c:pt idx="161">
                  <c:v>43336</c:v>
                </c:pt>
                <c:pt idx="162">
                  <c:v>43339</c:v>
                </c:pt>
                <c:pt idx="163">
                  <c:v>43340</c:v>
                </c:pt>
                <c:pt idx="164">
                  <c:v>43341</c:v>
                </c:pt>
                <c:pt idx="165">
                  <c:v>43342</c:v>
                </c:pt>
                <c:pt idx="166">
                  <c:v>43343</c:v>
                </c:pt>
                <c:pt idx="167">
                  <c:v>43346</c:v>
                </c:pt>
                <c:pt idx="168">
                  <c:v>43347</c:v>
                </c:pt>
                <c:pt idx="169">
                  <c:v>43348</c:v>
                </c:pt>
                <c:pt idx="170">
                  <c:v>43349</c:v>
                </c:pt>
                <c:pt idx="171">
                  <c:v>43350</c:v>
                </c:pt>
                <c:pt idx="172">
                  <c:v>43353</c:v>
                </c:pt>
                <c:pt idx="173">
                  <c:v>43354</c:v>
                </c:pt>
                <c:pt idx="174">
                  <c:v>43355</c:v>
                </c:pt>
                <c:pt idx="175">
                  <c:v>43356</c:v>
                </c:pt>
                <c:pt idx="176">
                  <c:v>43357</c:v>
                </c:pt>
                <c:pt idx="177">
                  <c:v>43360</c:v>
                </c:pt>
                <c:pt idx="178">
                  <c:v>43361</c:v>
                </c:pt>
                <c:pt idx="179">
                  <c:v>43362</c:v>
                </c:pt>
                <c:pt idx="180">
                  <c:v>43363</c:v>
                </c:pt>
                <c:pt idx="181">
                  <c:v>43364</c:v>
                </c:pt>
                <c:pt idx="182">
                  <c:v>43369</c:v>
                </c:pt>
                <c:pt idx="183">
                  <c:v>43370</c:v>
                </c:pt>
                <c:pt idx="184">
                  <c:v>43371</c:v>
                </c:pt>
                <c:pt idx="185">
                  <c:v>43372</c:v>
                </c:pt>
                <c:pt idx="186">
                  <c:v>43373</c:v>
                </c:pt>
                <c:pt idx="187">
                  <c:v>43381</c:v>
                </c:pt>
                <c:pt idx="188">
                  <c:v>43382</c:v>
                </c:pt>
                <c:pt idx="189">
                  <c:v>43383</c:v>
                </c:pt>
                <c:pt idx="190">
                  <c:v>43384</c:v>
                </c:pt>
                <c:pt idx="191">
                  <c:v>43385</c:v>
                </c:pt>
                <c:pt idx="192">
                  <c:v>43388</c:v>
                </c:pt>
                <c:pt idx="193">
                  <c:v>43389</c:v>
                </c:pt>
                <c:pt idx="194">
                  <c:v>43390</c:v>
                </c:pt>
                <c:pt idx="195">
                  <c:v>43391</c:v>
                </c:pt>
                <c:pt idx="196">
                  <c:v>43392</c:v>
                </c:pt>
                <c:pt idx="197">
                  <c:v>43395</c:v>
                </c:pt>
                <c:pt idx="198">
                  <c:v>43396</c:v>
                </c:pt>
                <c:pt idx="199">
                  <c:v>43397</c:v>
                </c:pt>
                <c:pt idx="200">
                  <c:v>43398</c:v>
                </c:pt>
                <c:pt idx="201">
                  <c:v>43402</c:v>
                </c:pt>
                <c:pt idx="202">
                  <c:v>43403</c:v>
                </c:pt>
                <c:pt idx="203">
                  <c:v>43404</c:v>
                </c:pt>
                <c:pt idx="204">
                  <c:v>43405</c:v>
                </c:pt>
                <c:pt idx="205">
                  <c:v>43406</c:v>
                </c:pt>
                <c:pt idx="206">
                  <c:v>43409</c:v>
                </c:pt>
                <c:pt idx="207">
                  <c:v>43410</c:v>
                </c:pt>
                <c:pt idx="208">
                  <c:v>43411</c:v>
                </c:pt>
                <c:pt idx="209">
                  <c:v>43412</c:v>
                </c:pt>
                <c:pt idx="210">
                  <c:v>43413</c:v>
                </c:pt>
                <c:pt idx="211">
                  <c:v>43416</c:v>
                </c:pt>
                <c:pt idx="212">
                  <c:v>43417</c:v>
                </c:pt>
                <c:pt idx="213">
                  <c:v>43418</c:v>
                </c:pt>
                <c:pt idx="214">
                  <c:v>43419</c:v>
                </c:pt>
                <c:pt idx="215">
                  <c:v>43420</c:v>
                </c:pt>
                <c:pt idx="216">
                  <c:v>43423</c:v>
                </c:pt>
                <c:pt idx="217">
                  <c:v>43424</c:v>
                </c:pt>
                <c:pt idx="218">
                  <c:v>43425</c:v>
                </c:pt>
                <c:pt idx="219">
                  <c:v>43426</c:v>
                </c:pt>
                <c:pt idx="220">
                  <c:v>43427</c:v>
                </c:pt>
                <c:pt idx="221">
                  <c:v>43430</c:v>
                </c:pt>
                <c:pt idx="222">
                  <c:v>43431</c:v>
                </c:pt>
                <c:pt idx="223">
                  <c:v>43432</c:v>
                </c:pt>
                <c:pt idx="224">
                  <c:v>43433</c:v>
                </c:pt>
                <c:pt idx="225">
                  <c:v>43434</c:v>
                </c:pt>
                <c:pt idx="226">
                  <c:v>43437</c:v>
                </c:pt>
                <c:pt idx="227">
                  <c:v>43438</c:v>
                </c:pt>
                <c:pt idx="228">
                  <c:v>43439</c:v>
                </c:pt>
                <c:pt idx="229">
                  <c:v>43440</c:v>
                </c:pt>
                <c:pt idx="230">
                  <c:v>43441</c:v>
                </c:pt>
                <c:pt idx="231">
                  <c:v>43444</c:v>
                </c:pt>
                <c:pt idx="232">
                  <c:v>43445</c:v>
                </c:pt>
                <c:pt idx="233">
                  <c:v>43446</c:v>
                </c:pt>
                <c:pt idx="234">
                  <c:v>43447</c:v>
                </c:pt>
                <c:pt idx="235">
                  <c:v>43448</c:v>
                </c:pt>
                <c:pt idx="236">
                  <c:v>43451</c:v>
                </c:pt>
                <c:pt idx="237">
                  <c:v>43452</c:v>
                </c:pt>
                <c:pt idx="238">
                  <c:v>43453</c:v>
                </c:pt>
                <c:pt idx="239">
                  <c:v>43454</c:v>
                </c:pt>
                <c:pt idx="240">
                  <c:v>43455</c:v>
                </c:pt>
                <c:pt idx="241">
                  <c:v>43458</c:v>
                </c:pt>
                <c:pt idx="242">
                  <c:v>43459</c:v>
                </c:pt>
                <c:pt idx="243">
                  <c:v>43460</c:v>
                </c:pt>
                <c:pt idx="244">
                  <c:v>43461</c:v>
                </c:pt>
                <c:pt idx="245">
                  <c:v>43462</c:v>
                </c:pt>
                <c:pt idx="246">
                  <c:v>43463</c:v>
                </c:pt>
                <c:pt idx="247">
                  <c:v>43467</c:v>
                </c:pt>
                <c:pt idx="248">
                  <c:v>43468</c:v>
                </c:pt>
                <c:pt idx="249">
                  <c:v>43469</c:v>
                </c:pt>
                <c:pt idx="250">
                  <c:v>43472</c:v>
                </c:pt>
                <c:pt idx="251">
                  <c:v>43473</c:v>
                </c:pt>
                <c:pt idx="252">
                  <c:v>43474</c:v>
                </c:pt>
                <c:pt idx="253">
                  <c:v>43475</c:v>
                </c:pt>
                <c:pt idx="254">
                  <c:v>43476</c:v>
                </c:pt>
                <c:pt idx="255">
                  <c:v>43479</c:v>
                </c:pt>
                <c:pt idx="256">
                  <c:v>43480</c:v>
                </c:pt>
                <c:pt idx="257">
                  <c:v>43481</c:v>
                </c:pt>
                <c:pt idx="258">
                  <c:v>43482</c:v>
                </c:pt>
                <c:pt idx="259">
                  <c:v>43483</c:v>
                </c:pt>
                <c:pt idx="260">
                  <c:v>43486</c:v>
                </c:pt>
                <c:pt idx="261">
                  <c:v>43487</c:v>
                </c:pt>
                <c:pt idx="262">
                  <c:v>43488</c:v>
                </c:pt>
                <c:pt idx="263">
                  <c:v>43489</c:v>
                </c:pt>
                <c:pt idx="264">
                  <c:v>43490</c:v>
                </c:pt>
                <c:pt idx="265">
                  <c:v>43493</c:v>
                </c:pt>
                <c:pt idx="266">
                  <c:v>43494</c:v>
                </c:pt>
                <c:pt idx="267">
                  <c:v>43495</c:v>
                </c:pt>
                <c:pt idx="268">
                  <c:v>43496</c:v>
                </c:pt>
                <c:pt idx="269">
                  <c:v>43497</c:v>
                </c:pt>
                <c:pt idx="270">
                  <c:v>43498</c:v>
                </c:pt>
                <c:pt idx="271">
                  <c:v>43499</c:v>
                </c:pt>
                <c:pt idx="272">
                  <c:v>43507</c:v>
                </c:pt>
                <c:pt idx="273">
                  <c:v>43508</c:v>
                </c:pt>
                <c:pt idx="274">
                  <c:v>43509</c:v>
                </c:pt>
                <c:pt idx="275">
                  <c:v>43510</c:v>
                </c:pt>
                <c:pt idx="276">
                  <c:v>43511</c:v>
                </c:pt>
                <c:pt idx="277">
                  <c:v>43514</c:v>
                </c:pt>
                <c:pt idx="278">
                  <c:v>43515</c:v>
                </c:pt>
                <c:pt idx="279">
                  <c:v>43516</c:v>
                </c:pt>
                <c:pt idx="280">
                  <c:v>43517</c:v>
                </c:pt>
                <c:pt idx="281">
                  <c:v>43518</c:v>
                </c:pt>
                <c:pt idx="282">
                  <c:v>43521</c:v>
                </c:pt>
                <c:pt idx="283">
                  <c:v>43522</c:v>
                </c:pt>
                <c:pt idx="284">
                  <c:v>43523</c:v>
                </c:pt>
                <c:pt idx="285">
                  <c:v>43524</c:v>
                </c:pt>
                <c:pt idx="286">
                  <c:v>43525</c:v>
                </c:pt>
                <c:pt idx="287">
                  <c:v>43528</c:v>
                </c:pt>
                <c:pt idx="288">
                  <c:v>43529</c:v>
                </c:pt>
                <c:pt idx="289">
                  <c:v>43530</c:v>
                </c:pt>
                <c:pt idx="290">
                  <c:v>43531</c:v>
                </c:pt>
                <c:pt idx="291">
                  <c:v>43532</c:v>
                </c:pt>
                <c:pt idx="292">
                  <c:v>43535</c:v>
                </c:pt>
                <c:pt idx="293">
                  <c:v>43536</c:v>
                </c:pt>
                <c:pt idx="294">
                  <c:v>43537</c:v>
                </c:pt>
                <c:pt idx="295">
                  <c:v>43538</c:v>
                </c:pt>
                <c:pt idx="296">
                  <c:v>43539</c:v>
                </c:pt>
                <c:pt idx="297">
                  <c:v>43542</c:v>
                </c:pt>
                <c:pt idx="298">
                  <c:v>43543</c:v>
                </c:pt>
                <c:pt idx="299">
                  <c:v>43544</c:v>
                </c:pt>
                <c:pt idx="300">
                  <c:v>43545</c:v>
                </c:pt>
                <c:pt idx="301">
                  <c:v>43546</c:v>
                </c:pt>
                <c:pt idx="302">
                  <c:v>43549</c:v>
                </c:pt>
                <c:pt idx="303">
                  <c:v>43550</c:v>
                </c:pt>
                <c:pt idx="304">
                  <c:v>43551</c:v>
                </c:pt>
                <c:pt idx="305">
                  <c:v>43552</c:v>
                </c:pt>
                <c:pt idx="306">
                  <c:v>43553</c:v>
                </c:pt>
                <c:pt idx="307">
                  <c:v>43556</c:v>
                </c:pt>
                <c:pt idx="308">
                  <c:v>43557</c:v>
                </c:pt>
                <c:pt idx="309">
                  <c:v>43558</c:v>
                </c:pt>
                <c:pt idx="310">
                  <c:v>43559</c:v>
                </c:pt>
                <c:pt idx="311">
                  <c:v>43563</c:v>
                </c:pt>
                <c:pt idx="312">
                  <c:v>43564</c:v>
                </c:pt>
                <c:pt idx="313">
                  <c:v>43565</c:v>
                </c:pt>
                <c:pt idx="314">
                  <c:v>43566</c:v>
                </c:pt>
                <c:pt idx="315">
                  <c:v>43567</c:v>
                </c:pt>
                <c:pt idx="316">
                  <c:v>43570</c:v>
                </c:pt>
                <c:pt idx="317">
                  <c:v>43571</c:v>
                </c:pt>
                <c:pt idx="318">
                  <c:v>43572</c:v>
                </c:pt>
                <c:pt idx="319">
                  <c:v>43573</c:v>
                </c:pt>
                <c:pt idx="320">
                  <c:v>43574</c:v>
                </c:pt>
                <c:pt idx="321">
                  <c:v>43577</c:v>
                </c:pt>
                <c:pt idx="322">
                  <c:v>43578</c:v>
                </c:pt>
                <c:pt idx="323">
                  <c:v>43579</c:v>
                </c:pt>
                <c:pt idx="324">
                  <c:v>43580</c:v>
                </c:pt>
                <c:pt idx="325">
                  <c:v>43581</c:v>
                </c:pt>
                <c:pt idx="326">
                  <c:v>43583</c:v>
                </c:pt>
                <c:pt idx="327">
                  <c:v>43584</c:v>
                </c:pt>
                <c:pt idx="328">
                  <c:v>43585</c:v>
                </c:pt>
                <c:pt idx="329">
                  <c:v>43590</c:v>
                </c:pt>
                <c:pt idx="330">
                  <c:v>43591</c:v>
                </c:pt>
                <c:pt idx="331">
                  <c:v>43592</c:v>
                </c:pt>
                <c:pt idx="332">
                  <c:v>43593</c:v>
                </c:pt>
                <c:pt idx="333">
                  <c:v>43594</c:v>
                </c:pt>
                <c:pt idx="334">
                  <c:v>43595</c:v>
                </c:pt>
                <c:pt idx="335">
                  <c:v>43598</c:v>
                </c:pt>
                <c:pt idx="336">
                  <c:v>43599</c:v>
                </c:pt>
                <c:pt idx="337">
                  <c:v>43600</c:v>
                </c:pt>
                <c:pt idx="338">
                  <c:v>43601</c:v>
                </c:pt>
                <c:pt idx="339">
                  <c:v>43602</c:v>
                </c:pt>
                <c:pt idx="340">
                  <c:v>43605</c:v>
                </c:pt>
                <c:pt idx="341">
                  <c:v>43606</c:v>
                </c:pt>
                <c:pt idx="342">
                  <c:v>43607</c:v>
                </c:pt>
                <c:pt idx="343">
                  <c:v>43608</c:v>
                </c:pt>
                <c:pt idx="344">
                  <c:v>43609</c:v>
                </c:pt>
                <c:pt idx="345">
                  <c:v>43612</c:v>
                </c:pt>
                <c:pt idx="346">
                  <c:v>43613</c:v>
                </c:pt>
                <c:pt idx="347">
                  <c:v>43614</c:v>
                </c:pt>
                <c:pt idx="348">
                  <c:v>43615</c:v>
                </c:pt>
                <c:pt idx="349">
                  <c:v>43616</c:v>
                </c:pt>
                <c:pt idx="350">
                  <c:v>43619</c:v>
                </c:pt>
                <c:pt idx="351">
                  <c:v>43620</c:v>
                </c:pt>
                <c:pt idx="352">
                  <c:v>43621</c:v>
                </c:pt>
                <c:pt idx="353">
                  <c:v>43622</c:v>
                </c:pt>
                <c:pt idx="354">
                  <c:v>43626</c:v>
                </c:pt>
                <c:pt idx="355">
                  <c:v>43627</c:v>
                </c:pt>
                <c:pt idx="356">
                  <c:v>43628</c:v>
                </c:pt>
                <c:pt idx="357">
                  <c:v>43629</c:v>
                </c:pt>
                <c:pt idx="358">
                  <c:v>43630</c:v>
                </c:pt>
                <c:pt idx="359">
                  <c:v>43633</c:v>
                </c:pt>
                <c:pt idx="360">
                  <c:v>43634</c:v>
                </c:pt>
                <c:pt idx="361">
                  <c:v>43635</c:v>
                </c:pt>
                <c:pt idx="362">
                  <c:v>43636</c:v>
                </c:pt>
                <c:pt idx="363">
                  <c:v>43637</c:v>
                </c:pt>
                <c:pt idx="364">
                  <c:v>43640</c:v>
                </c:pt>
                <c:pt idx="365">
                  <c:v>43641</c:v>
                </c:pt>
                <c:pt idx="366">
                  <c:v>43642</c:v>
                </c:pt>
                <c:pt idx="367">
                  <c:v>43643</c:v>
                </c:pt>
                <c:pt idx="368">
                  <c:v>43644</c:v>
                </c:pt>
                <c:pt idx="369">
                  <c:v>43647</c:v>
                </c:pt>
                <c:pt idx="370">
                  <c:v>43648</c:v>
                </c:pt>
                <c:pt idx="371">
                  <c:v>43649</c:v>
                </c:pt>
                <c:pt idx="372">
                  <c:v>43650</c:v>
                </c:pt>
                <c:pt idx="373">
                  <c:v>43651</c:v>
                </c:pt>
                <c:pt idx="374">
                  <c:v>43654</c:v>
                </c:pt>
                <c:pt idx="375">
                  <c:v>43655</c:v>
                </c:pt>
                <c:pt idx="376">
                  <c:v>43656</c:v>
                </c:pt>
                <c:pt idx="377">
                  <c:v>43657</c:v>
                </c:pt>
                <c:pt idx="378">
                  <c:v>43658</c:v>
                </c:pt>
                <c:pt idx="379">
                  <c:v>43661</c:v>
                </c:pt>
                <c:pt idx="380">
                  <c:v>43662</c:v>
                </c:pt>
                <c:pt idx="381">
                  <c:v>43663</c:v>
                </c:pt>
                <c:pt idx="382">
                  <c:v>43664</c:v>
                </c:pt>
                <c:pt idx="383">
                  <c:v>43665</c:v>
                </c:pt>
                <c:pt idx="384">
                  <c:v>43668</c:v>
                </c:pt>
                <c:pt idx="385">
                  <c:v>43669</c:v>
                </c:pt>
                <c:pt idx="386">
                  <c:v>43670</c:v>
                </c:pt>
                <c:pt idx="387">
                  <c:v>43671</c:v>
                </c:pt>
                <c:pt idx="388">
                  <c:v>43672</c:v>
                </c:pt>
                <c:pt idx="389">
                  <c:v>43675</c:v>
                </c:pt>
                <c:pt idx="390">
                  <c:v>43676</c:v>
                </c:pt>
                <c:pt idx="391">
                  <c:v>43677</c:v>
                </c:pt>
                <c:pt idx="392">
                  <c:v>43678</c:v>
                </c:pt>
                <c:pt idx="393">
                  <c:v>43679</c:v>
                </c:pt>
                <c:pt idx="394">
                  <c:v>43682</c:v>
                </c:pt>
                <c:pt idx="395">
                  <c:v>43683</c:v>
                </c:pt>
                <c:pt idx="396">
                  <c:v>43684</c:v>
                </c:pt>
                <c:pt idx="397">
                  <c:v>43685</c:v>
                </c:pt>
                <c:pt idx="398">
                  <c:v>43686</c:v>
                </c:pt>
                <c:pt idx="399">
                  <c:v>43689</c:v>
                </c:pt>
                <c:pt idx="400">
                  <c:v>43690</c:v>
                </c:pt>
                <c:pt idx="401">
                  <c:v>43691</c:v>
                </c:pt>
                <c:pt idx="402">
                  <c:v>43692</c:v>
                </c:pt>
                <c:pt idx="403">
                  <c:v>43693</c:v>
                </c:pt>
                <c:pt idx="404">
                  <c:v>43696</c:v>
                </c:pt>
                <c:pt idx="405">
                  <c:v>43697</c:v>
                </c:pt>
                <c:pt idx="406">
                  <c:v>43698</c:v>
                </c:pt>
                <c:pt idx="407">
                  <c:v>43699</c:v>
                </c:pt>
                <c:pt idx="408">
                  <c:v>43700</c:v>
                </c:pt>
                <c:pt idx="409">
                  <c:v>43703</c:v>
                </c:pt>
                <c:pt idx="410">
                  <c:v>43704</c:v>
                </c:pt>
                <c:pt idx="411">
                  <c:v>43705</c:v>
                </c:pt>
                <c:pt idx="412">
                  <c:v>43706</c:v>
                </c:pt>
                <c:pt idx="413">
                  <c:v>43707</c:v>
                </c:pt>
                <c:pt idx="414">
                  <c:v>43710</c:v>
                </c:pt>
                <c:pt idx="415">
                  <c:v>43711</c:v>
                </c:pt>
                <c:pt idx="416">
                  <c:v>43712</c:v>
                </c:pt>
                <c:pt idx="417">
                  <c:v>43713</c:v>
                </c:pt>
                <c:pt idx="418">
                  <c:v>43714</c:v>
                </c:pt>
                <c:pt idx="419">
                  <c:v>43717</c:v>
                </c:pt>
                <c:pt idx="420">
                  <c:v>43718</c:v>
                </c:pt>
                <c:pt idx="421">
                  <c:v>43719</c:v>
                </c:pt>
                <c:pt idx="422">
                  <c:v>43720</c:v>
                </c:pt>
                <c:pt idx="423">
                  <c:v>43724</c:v>
                </c:pt>
                <c:pt idx="424">
                  <c:v>43725</c:v>
                </c:pt>
                <c:pt idx="425">
                  <c:v>43726</c:v>
                </c:pt>
                <c:pt idx="426">
                  <c:v>43727</c:v>
                </c:pt>
                <c:pt idx="427">
                  <c:v>43728</c:v>
                </c:pt>
                <c:pt idx="428">
                  <c:v>43731</c:v>
                </c:pt>
                <c:pt idx="429">
                  <c:v>43732</c:v>
                </c:pt>
                <c:pt idx="430">
                  <c:v>43733</c:v>
                </c:pt>
                <c:pt idx="431">
                  <c:v>43735</c:v>
                </c:pt>
                <c:pt idx="432">
                  <c:v>43737</c:v>
                </c:pt>
                <c:pt idx="433">
                  <c:v>43738</c:v>
                </c:pt>
                <c:pt idx="434">
                  <c:v>43746</c:v>
                </c:pt>
                <c:pt idx="435">
                  <c:v>43747</c:v>
                </c:pt>
                <c:pt idx="436">
                  <c:v>43748</c:v>
                </c:pt>
                <c:pt idx="437">
                  <c:v>43749</c:v>
                </c:pt>
                <c:pt idx="438">
                  <c:v>43750</c:v>
                </c:pt>
                <c:pt idx="439">
                  <c:v>43752</c:v>
                </c:pt>
                <c:pt idx="440">
                  <c:v>43753</c:v>
                </c:pt>
                <c:pt idx="441">
                  <c:v>43754</c:v>
                </c:pt>
                <c:pt idx="442">
                  <c:v>43755</c:v>
                </c:pt>
                <c:pt idx="443">
                  <c:v>43756</c:v>
                </c:pt>
                <c:pt idx="444">
                  <c:v>43759</c:v>
                </c:pt>
                <c:pt idx="445">
                  <c:v>43760</c:v>
                </c:pt>
                <c:pt idx="446">
                  <c:v>43761</c:v>
                </c:pt>
                <c:pt idx="447">
                  <c:v>43762</c:v>
                </c:pt>
                <c:pt idx="448">
                  <c:v>43763</c:v>
                </c:pt>
                <c:pt idx="449">
                  <c:v>43766</c:v>
                </c:pt>
                <c:pt idx="450">
                  <c:v>43767</c:v>
                </c:pt>
                <c:pt idx="451">
                  <c:v>43768</c:v>
                </c:pt>
                <c:pt idx="452">
                  <c:v>43769</c:v>
                </c:pt>
                <c:pt idx="453">
                  <c:v>43770</c:v>
                </c:pt>
                <c:pt idx="454">
                  <c:v>43773</c:v>
                </c:pt>
                <c:pt idx="455">
                  <c:v>43774</c:v>
                </c:pt>
                <c:pt idx="456">
                  <c:v>43775</c:v>
                </c:pt>
                <c:pt idx="457">
                  <c:v>43776</c:v>
                </c:pt>
                <c:pt idx="458">
                  <c:v>43777</c:v>
                </c:pt>
                <c:pt idx="459">
                  <c:v>43780</c:v>
                </c:pt>
                <c:pt idx="460">
                  <c:v>43781</c:v>
                </c:pt>
                <c:pt idx="461">
                  <c:v>43782</c:v>
                </c:pt>
                <c:pt idx="462">
                  <c:v>43783</c:v>
                </c:pt>
                <c:pt idx="463">
                  <c:v>43784</c:v>
                </c:pt>
                <c:pt idx="464">
                  <c:v>43787</c:v>
                </c:pt>
                <c:pt idx="465">
                  <c:v>43788</c:v>
                </c:pt>
                <c:pt idx="466">
                  <c:v>43789</c:v>
                </c:pt>
                <c:pt idx="467">
                  <c:v>43790</c:v>
                </c:pt>
                <c:pt idx="468">
                  <c:v>43794</c:v>
                </c:pt>
                <c:pt idx="469">
                  <c:v>43795</c:v>
                </c:pt>
                <c:pt idx="470">
                  <c:v>43796</c:v>
                </c:pt>
                <c:pt idx="471">
                  <c:v>43797</c:v>
                </c:pt>
                <c:pt idx="472">
                  <c:v>43798</c:v>
                </c:pt>
                <c:pt idx="473">
                  <c:v>43801</c:v>
                </c:pt>
                <c:pt idx="474">
                  <c:v>43802</c:v>
                </c:pt>
                <c:pt idx="475">
                  <c:v>43803</c:v>
                </c:pt>
                <c:pt idx="476">
                  <c:v>43804</c:v>
                </c:pt>
                <c:pt idx="477">
                  <c:v>43805</c:v>
                </c:pt>
                <c:pt idx="478">
                  <c:v>43808</c:v>
                </c:pt>
                <c:pt idx="479">
                  <c:v>43809</c:v>
                </c:pt>
                <c:pt idx="480">
                  <c:v>43810</c:v>
                </c:pt>
                <c:pt idx="481">
                  <c:v>43811</c:v>
                </c:pt>
                <c:pt idx="482">
                  <c:v>43812</c:v>
                </c:pt>
                <c:pt idx="483">
                  <c:v>43815</c:v>
                </c:pt>
                <c:pt idx="484">
                  <c:v>43816</c:v>
                </c:pt>
                <c:pt idx="485">
                  <c:v>43817</c:v>
                </c:pt>
                <c:pt idx="486">
                  <c:v>43818</c:v>
                </c:pt>
                <c:pt idx="487">
                  <c:v>43819</c:v>
                </c:pt>
                <c:pt idx="488">
                  <c:v>43822</c:v>
                </c:pt>
                <c:pt idx="489">
                  <c:v>43823</c:v>
                </c:pt>
                <c:pt idx="490">
                  <c:v>43824</c:v>
                </c:pt>
              </c:numCache>
            </c:numRef>
          </c:cat>
          <c:val>
            <c:numRef>
              <c:f>Sheet1!$C$3:$C$493</c:f>
              <c:numCache>
                <c:formatCode>0_ </c:formatCode>
                <c:ptCount val="491"/>
                <c:pt idx="0">
                  <c:v>8259.76</c:v>
                </c:pt>
                <c:pt idx="1">
                  <c:v>8042.28</c:v>
                </c:pt>
                <c:pt idx="2">
                  <c:v>7755.11</c:v>
                </c:pt>
                <c:pt idx="3">
                  <c:v>7755.11</c:v>
                </c:pt>
                <c:pt idx="4">
                  <c:v>7755.11</c:v>
                </c:pt>
                <c:pt idx="5">
                  <c:v>7400.64</c:v>
                </c:pt>
                <c:pt idx="6">
                  <c:v>7400.64</c:v>
                </c:pt>
                <c:pt idx="7">
                  <c:v>7257.06</c:v>
                </c:pt>
                <c:pt idx="8">
                  <c:v>7257.06</c:v>
                </c:pt>
                <c:pt idx="9">
                  <c:v>7244.3</c:v>
                </c:pt>
                <c:pt idx="10">
                  <c:v>7135.38</c:v>
                </c:pt>
                <c:pt idx="11">
                  <c:v>7135.38</c:v>
                </c:pt>
                <c:pt idx="12">
                  <c:v>7135.38</c:v>
                </c:pt>
                <c:pt idx="13">
                  <c:v>7135.38</c:v>
                </c:pt>
                <c:pt idx="14">
                  <c:v>7174.88</c:v>
                </c:pt>
                <c:pt idx="15">
                  <c:v>7174.88</c:v>
                </c:pt>
                <c:pt idx="16">
                  <c:v>7285.06</c:v>
                </c:pt>
                <c:pt idx="17">
                  <c:v>7285.06</c:v>
                </c:pt>
                <c:pt idx="18">
                  <c:v>7285.06</c:v>
                </c:pt>
                <c:pt idx="19">
                  <c:v>7285.06</c:v>
                </c:pt>
                <c:pt idx="20">
                  <c:v>7285.06</c:v>
                </c:pt>
                <c:pt idx="21">
                  <c:v>7285.06</c:v>
                </c:pt>
                <c:pt idx="22">
                  <c:v>7285.06</c:v>
                </c:pt>
                <c:pt idx="23">
                  <c:v>7285.06</c:v>
                </c:pt>
                <c:pt idx="24">
                  <c:v>7285.06</c:v>
                </c:pt>
                <c:pt idx="25">
                  <c:v>7285.06</c:v>
                </c:pt>
                <c:pt idx="26">
                  <c:v>7285.06</c:v>
                </c:pt>
                <c:pt idx="27">
                  <c:v>7285.06</c:v>
                </c:pt>
                <c:pt idx="28">
                  <c:v>7285.06</c:v>
                </c:pt>
                <c:pt idx="29">
                  <c:v>7254.44</c:v>
                </c:pt>
                <c:pt idx="30">
                  <c:v>7254.44</c:v>
                </c:pt>
                <c:pt idx="31">
                  <c:v>7254.44</c:v>
                </c:pt>
                <c:pt idx="32">
                  <c:v>7254.44</c:v>
                </c:pt>
                <c:pt idx="33">
                  <c:v>7254.44</c:v>
                </c:pt>
                <c:pt idx="34">
                  <c:v>7054.44</c:v>
                </c:pt>
                <c:pt idx="35">
                  <c:v>7054.44</c:v>
                </c:pt>
                <c:pt idx="36">
                  <c:v>7054.44</c:v>
                </c:pt>
                <c:pt idx="37">
                  <c:v>6854.44</c:v>
                </c:pt>
                <c:pt idx="38">
                  <c:v>6754.44</c:v>
                </c:pt>
                <c:pt idx="39">
                  <c:v>6654.44</c:v>
                </c:pt>
                <c:pt idx="40">
                  <c:v>6654.44</c:v>
                </c:pt>
                <c:pt idx="41">
                  <c:v>6497.82</c:v>
                </c:pt>
                <c:pt idx="42">
                  <c:v>6497.82</c:v>
                </c:pt>
                <c:pt idx="43">
                  <c:v>6497.82</c:v>
                </c:pt>
                <c:pt idx="44">
                  <c:v>6497.82</c:v>
                </c:pt>
                <c:pt idx="45">
                  <c:v>6497.82</c:v>
                </c:pt>
                <c:pt idx="46">
                  <c:v>6497.82</c:v>
                </c:pt>
                <c:pt idx="47">
                  <c:v>6497.82</c:v>
                </c:pt>
                <c:pt idx="48">
                  <c:v>6497.82</c:v>
                </c:pt>
                <c:pt idx="49">
                  <c:v>6397.81</c:v>
                </c:pt>
                <c:pt idx="50">
                  <c:v>6397.82</c:v>
                </c:pt>
                <c:pt idx="51">
                  <c:v>6397.82</c:v>
                </c:pt>
                <c:pt idx="52">
                  <c:v>6284.44</c:v>
                </c:pt>
                <c:pt idx="53">
                  <c:v>6284.44</c:v>
                </c:pt>
                <c:pt idx="54">
                  <c:v>6284.44</c:v>
                </c:pt>
                <c:pt idx="55">
                  <c:v>6284.44</c:v>
                </c:pt>
                <c:pt idx="56">
                  <c:v>6247.22</c:v>
                </c:pt>
                <c:pt idx="57">
                  <c:v>6189.86</c:v>
                </c:pt>
                <c:pt idx="58">
                  <c:v>6161.73</c:v>
                </c:pt>
                <c:pt idx="59">
                  <c:v>6064.92</c:v>
                </c:pt>
                <c:pt idx="60">
                  <c:v>6064.92</c:v>
                </c:pt>
                <c:pt idx="61">
                  <c:v>6064.92</c:v>
                </c:pt>
                <c:pt idx="62">
                  <c:v>6064.92</c:v>
                </c:pt>
                <c:pt idx="63">
                  <c:v>5928.72</c:v>
                </c:pt>
                <c:pt idx="64">
                  <c:v>5830.82</c:v>
                </c:pt>
                <c:pt idx="65">
                  <c:v>5778.29</c:v>
                </c:pt>
                <c:pt idx="66">
                  <c:v>5778.29</c:v>
                </c:pt>
                <c:pt idx="67">
                  <c:v>5704.08</c:v>
                </c:pt>
                <c:pt idx="68">
                  <c:v>5642.11</c:v>
                </c:pt>
                <c:pt idx="69">
                  <c:v>5642.11</c:v>
                </c:pt>
                <c:pt idx="70">
                  <c:v>5709.81</c:v>
                </c:pt>
                <c:pt idx="71">
                  <c:v>5709.81</c:v>
                </c:pt>
                <c:pt idx="72">
                  <c:v>5709.81</c:v>
                </c:pt>
                <c:pt idx="73">
                  <c:v>5739.74</c:v>
                </c:pt>
                <c:pt idx="74">
                  <c:v>5739.74</c:v>
                </c:pt>
                <c:pt idx="75">
                  <c:v>5739.74</c:v>
                </c:pt>
                <c:pt idx="76">
                  <c:v>5739.74</c:v>
                </c:pt>
                <c:pt idx="77">
                  <c:v>5739.74</c:v>
                </c:pt>
                <c:pt idx="78">
                  <c:v>5891.68</c:v>
                </c:pt>
                <c:pt idx="79">
                  <c:v>5891.68</c:v>
                </c:pt>
                <c:pt idx="80">
                  <c:v>5891.68</c:v>
                </c:pt>
                <c:pt idx="81">
                  <c:v>5891.68</c:v>
                </c:pt>
                <c:pt idx="82">
                  <c:v>5891.68</c:v>
                </c:pt>
                <c:pt idx="83">
                  <c:v>5931.5</c:v>
                </c:pt>
                <c:pt idx="84">
                  <c:v>5931.5</c:v>
                </c:pt>
                <c:pt idx="85">
                  <c:v>5977.88</c:v>
                </c:pt>
                <c:pt idx="86">
                  <c:v>5977.88</c:v>
                </c:pt>
                <c:pt idx="87">
                  <c:v>5981.07</c:v>
                </c:pt>
                <c:pt idx="88">
                  <c:v>6094.44</c:v>
                </c:pt>
                <c:pt idx="89">
                  <c:v>6294.44</c:v>
                </c:pt>
                <c:pt idx="90">
                  <c:v>6321.18</c:v>
                </c:pt>
                <c:pt idx="91">
                  <c:v>6521.18</c:v>
                </c:pt>
                <c:pt idx="92">
                  <c:v>6521.18</c:v>
                </c:pt>
                <c:pt idx="93">
                  <c:v>6521.18</c:v>
                </c:pt>
                <c:pt idx="94">
                  <c:v>6521.18</c:v>
                </c:pt>
                <c:pt idx="95">
                  <c:v>6421.18</c:v>
                </c:pt>
                <c:pt idx="96">
                  <c:v>6421.18</c:v>
                </c:pt>
                <c:pt idx="97">
                  <c:v>6421.18</c:v>
                </c:pt>
                <c:pt idx="98">
                  <c:v>6421.18</c:v>
                </c:pt>
                <c:pt idx="99">
                  <c:v>6421.18</c:v>
                </c:pt>
                <c:pt idx="100">
                  <c:v>6421.18</c:v>
                </c:pt>
                <c:pt idx="101">
                  <c:v>6421.18</c:v>
                </c:pt>
                <c:pt idx="102">
                  <c:v>6421.18</c:v>
                </c:pt>
                <c:pt idx="103">
                  <c:v>6434.91</c:v>
                </c:pt>
                <c:pt idx="104">
                  <c:v>6434.91</c:v>
                </c:pt>
                <c:pt idx="105">
                  <c:v>6434.91</c:v>
                </c:pt>
                <c:pt idx="106">
                  <c:v>6368.78</c:v>
                </c:pt>
                <c:pt idx="107">
                  <c:v>6368.78</c:v>
                </c:pt>
                <c:pt idx="108">
                  <c:v>6368.78</c:v>
                </c:pt>
                <c:pt idx="109">
                  <c:v>6293.25</c:v>
                </c:pt>
                <c:pt idx="110">
                  <c:v>6293.25</c:v>
                </c:pt>
                <c:pt idx="111">
                  <c:v>6264.57</c:v>
                </c:pt>
                <c:pt idx="112">
                  <c:v>6264.57</c:v>
                </c:pt>
                <c:pt idx="113">
                  <c:v>6264.57</c:v>
                </c:pt>
                <c:pt idx="114">
                  <c:v>6264.57</c:v>
                </c:pt>
                <c:pt idx="115">
                  <c:v>6235.53</c:v>
                </c:pt>
                <c:pt idx="116">
                  <c:v>6235.53</c:v>
                </c:pt>
                <c:pt idx="117">
                  <c:v>6313</c:v>
                </c:pt>
                <c:pt idx="118">
                  <c:v>6344.5</c:v>
                </c:pt>
                <c:pt idx="119">
                  <c:v>6417.92</c:v>
                </c:pt>
                <c:pt idx="120">
                  <c:v>6417.92</c:v>
                </c:pt>
                <c:pt idx="121">
                  <c:v>6467.92</c:v>
                </c:pt>
                <c:pt idx="122">
                  <c:v>6467.92</c:v>
                </c:pt>
                <c:pt idx="123">
                  <c:v>6467.92</c:v>
                </c:pt>
                <c:pt idx="124">
                  <c:v>6483.24</c:v>
                </c:pt>
                <c:pt idx="125">
                  <c:v>6483.24</c:v>
                </c:pt>
                <c:pt idx="126">
                  <c:v>6483.24</c:v>
                </c:pt>
                <c:pt idx="127">
                  <c:v>6483.24</c:v>
                </c:pt>
                <c:pt idx="128">
                  <c:v>6447.26</c:v>
                </c:pt>
                <c:pt idx="129">
                  <c:v>6447.26</c:v>
                </c:pt>
                <c:pt idx="130">
                  <c:v>6447.26</c:v>
                </c:pt>
                <c:pt idx="131">
                  <c:v>6447.26</c:v>
                </c:pt>
                <c:pt idx="132">
                  <c:v>6447.26</c:v>
                </c:pt>
                <c:pt idx="133">
                  <c:v>6389.4</c:v>
                </c:pt>
                <c:pt idx="134">
                  <c:v>6294.11</c:v>
                </c:pt>
                <c:pt idx="135">
                  <c:v>6294.11</c:v>
                </c:pt>
                <c:pt idx="136">
                  <c:v>6294.11</c:v>
                </c:pt>
                <c:pt idx="137">
                  <c:v>6340.49</c:v>
                </c:pt>
                <c:pt idx="138">
                  <c:v>6456.93</c:v>
                </c:pt>
                <c:pt idx="139">
                  <c:v>6456.93</c:v>
                </c:pt>
                <c:pt idx="140">
                  <c:v>6480.32</c:v>
                </c:pt>
                <c:pt idx="141">
                  <c:v>6480.32</c:v>
                </c:pt>
                <c:pt idx="142">
                  <c:v>6480.32</c:v>
                </c:pt>
                <c:pt idx="143">
                  <c:v>6480.32</c:v>
                </c:pt>
                <c:pt idx="144">
                  <c:v>6480.32</c:v>
                </c:pt>
                <c:pt idx="145">
                  <c:v>6537.23</c:v>
                </c:pt>
                <c:pt idx="146">
                  <c:v>6537.23</c:v>
                </c:pt>
                <c:pt idx="147">
                  <c:v>6604.64</c:v>
                </c:pt>
                <c:pt idx="148">
                  <c:v>6672.05</c:v>
                </c:pt>
                <c:pt idx="149">
                  <c:v>6672.05</c:v>
                </c:pt>
                <c:pt idx="150">
                  <c:v>6672.05</c:v>
                </c:pt>
                <c:pt idx="151">
                  <c:v>6604.64</c:v>
                </c:pt>
                <c:pt idx="152">
                  <c:v>6604.64</c:v>
                </c:pt>
                <c:pt idx="153">
                  <c:v>6569.58</c:v>
                </c:pt>
                <c:pt idx="154">
                  <c:v>6536.89</c:v>
                </c:pt>
                <c:pt idx="155">
                  <c:v>6536.89</c:v>
                </c:pt>
                <c:pt idx="156">
                  <c:v>6509.64</c:v>
                </c:pt>
                <c:pt idx="157">
                  <c:v>6491.52</c:v>
                </c:pt>
                <c:pt idx="158">
                  <c:v>6491.52</c:v>
                </c:pt>
                <c:pt idx="159">
                  <c:v>6446.69</c:v>
                </c:pt>
                <c:pt idx="160">
                  <c:v>6446.69</c:v>
                </c:pt>
                <c:pt idx="161">
                  <c:v>6446.69</c:v>
                </c:pt>
                <c:pt idx="162">
                  <c:v>6446.69</c:v>
                </c:pt>
                <c:pt idx="163">
                  <c:v>6400.12</c:v>
                </c:pt>
                <c:pt idx="164">
                  <c:v>6400.12</c:v>
                </c:pt>
                <c:pt idx="165">
                  <c:v>6400.12</c:v>
                </c:pt>
                <c:pt idx="166">
                  <c:v>6400.12</c:v>
                </c:pt>
                <c:pt idx="167">
                  <c:v>6400.12</c:v>
                </c:pt>
                <c:pt idx="168">
                  <c:v>6366.42</c:v>
                </c:pt>
                <c:pt idx="169">
                  <c:v>6366.42</c:v>
                </c:pt>
                <c:pt idx="170">
                  <c:v>6366.42</c:v>
                </c:pt>
                <c:pt idx="171">
                  <c:v>6353.89</c:v>
                </c:pt>
                <c:pt idx="172">
                  <c:v>6353.89</c:v>
                </c:pt>
                <c:pt idx="173">
                  <c:v>6421.29</c:v>
                </c:pt>
                <c:pt idx="174">
                  <c:v>6421.29</c:v>
                </c:pt>
                <c:pt idx="175">
                  <c:v>6421.29</c:v>
                </c:pt>
                <c:pt idx="176">
                  <c:v>6421.29</c:v>
                </c:pt>
                <c:pt idx="177">
                  <c:v>6421.29</c:v>
                </c:pt>
                <c:pt idx="178">
                  <c:v>6421.29</c:v>
                </c:pt>
                <c:pt idx="179">
                  <c:v>6421.29</c:v>
                </c:pt>
                <c:pt idx="180">
                  <c:v>6421.29</c:v>
                </c:pt>
                <c:pt idx="181">
                  <c:v>6421.29</c:v>
                </c:pt>
                <c:pt idx="182">
                  <c:v>6421.29</c:v>
                </c:pt>
                <c:pt idx="183">
                  <c:v>6421.29</c:v>
                </c:pt>
                <c:pt idx="184">
                  <c:v>6421.29</c:v>
                </c:pt>
                <c:pt idx="185">
                  <c:v>6364.28</c:v>
                </c:pt>
                <c:pt idx="186">
                  <c:v>6364.28</c:v>
                </c:pt>
                <c:pt idx="187">
                  <c:v>6364.28</c:v>
                </c:pt>
                <c:pt idx="188">
                  <c:v>6364.28</c:v>
                </c:pt>
                <c:pt idx="189">
                  <c:v>6339.83</c:v>
                </c:pt>
                <c:pt idx="190">
                  <c:v>6339.83</c:v>
                </c:pt>
                <c:pt idx="191">
                  <c:v>6337.3</c:v>
                </c:pt>
                <c:pt idx="192">
                  <c:v>6337.3</c:v>
                </c:pt>
                <c:pt idx="193">
                  <c:v>6337.3</c:v>
                </c:pt>
                <c:pt idx="194">
                  <c:v>6337.3</c:v>
                </c:pt>
                <c:pt idx="195">
                  <c:v>6337.3</c:v>
                </c:pt>
                <c:pt idx="196">
                  <c:v>6337.3</c:v>
                </c:pt>
                <c:pt idx="197">
                  <c:v>6337.3</c:v>
                </c:pt>
                <c:pt idx="198">
                  <c:v>6337.3</c:v>
                </c:pt>
                <c:pt idx="199">
                  <c:v>6337.3</c:v>
                </c:pt>
                <c:pt idx="200">
                  <c:v>6337.3</c:v>
                </c:pt>
                <c:pt idx="201">
                  <c:v>6337.3</c:v>
                </c:pt>
                <c:pt idx="202">
                  <c:v>6337.3</c:v>
                </c:pt>
                <c:pt idx="203">
                  <c:v>6337.3</c:v>
                </c:pt>
                <c:pt idx="204">
                  <c:v>6337.3</c:v>
                </c:pt>
                <c:pt idx="205">
                  <c:v>6332.63</c:v>
                </c:pt>
                <c:pt idx="206">
                  <c:v>6332.63</c:v>
                </c:pt>
                <c:pt idx="207">
                  <c:v>6332.63</c:v>
                </c:pt>
                <c:pt idx="208">
                  <c:v>6344.29</c:v>
                </c:pt>
                <c:pt idx="209">
                  <c:v>6344.29</c:v>
                </c:pt>
                <c:pt idx="210">
                  <c:v>6344.29</c:v>
                </c:pt>
                <c:pt idx="211">
                  <c:v>6344.29</c:v>
                </c:pt>
                <c:pt idx="212">
                  <c:v>6344.29</c:v>
                </c:pt>
                <c:pt idx="213">
                  <c:v>6339.2</c:v>
                </c:pt>
                <c:pt idx="214">
                  <c:v>6339.2</c:v>
                </c:pt>
                <c:pt idx="215">
                  <c:v>6339.2</c:v>
                </c:pt>
                <c:pt idx="216">
                  <c:v>6409.77</c:v>
                </c:pt>
                <c:pt idx="217">
                  <c:v>6409.77</c:v>
                </c:pt>
                <c:pt idx="218">
                  <c:v>6434.21</c:v>
                </c:pt>
                <c:pt idx="219">
                  <c:v>6434.21</c:v>
                </c:pt>
                <c:pt idx="220">
                  <c:v>6434.21</c:v>
                </c:pt>
                <c:pt idx="221">
                  <c:v>6434.21</c:v>
                </c:pt>
                <c:pt idx="222">
                  <c:v>6434.21</c:v>
                </c:pt>
                <c:pt idx="223">
                  <c:v>6434.21</c:v>
                </c:pt>
                <c:pt idx="224">
                  <c:v>6434.21</c:v>
                </c:pt>
                <c:pt idx="225">
                  <c:v>6434.21</c:v>
                </c:pt>
                <c:pt idx="226">
                  <c:v>6434.21</c:v>
                </c:pt>
                <c:pt idx="227">
                  <c:v>6434.21</c:v>
                </c:pt>
                <c:pt idx="228">
                  <c:v>6434.21</c:v>
                </c:pt>
                <c:pt idx="229">
                  <c:v>6369.34</c:v>
                </c:pt>
                <c:pt idx="230">
                  <c:v>6362.88</c:v>
                </c:pt>
                <c:pt idx="231">
                  <c:v>6362.88</c:v>
                </c:pt>
                <c:pt idx="232">
                  <c:v>6362.88</c:v>
                </c:pt>
                <c:pt idx="233">
                  <c:v>6341.11</c:v>
                </c:pt>
                <c:pt idx="234">
                  <c:v>6341.11</c:v>
                </c:pt>
                <c:pt idx="235">
                  <c:v>6341.11</c:v>
                </c:pt>
                <c:pt idx="236">
                  <c:v>6300.95</c:v>
                </c:pt>
                <c:pt idx="237">
                  <c:v>6300.95</c:v>
                </c:pt>
                <c:pt idx="238">
                  <c:v>6145.85</c:v>
                </c:pt>
                <c:pt idx="239">
                  <c:v>6112.15</c:v>
                </c:pt>
                <c:pt idx="240">
                  <c:v>6112.15</c:v>
                </c:pt>
                <c:pt idx="241">
                  <c:v>6112.15</c:v>
                </c:pt>
                <c:pt idx="242">
                  <c:v>5987.71</c:v>
                </c:pt>
                <c:pt idx="243">
                  <c:v>5987.71</c:v>
                </c:pt>
                <c:pt idx="244">
                  <c:v>5954</c:v>
                </c:pt>
                <c:pt idx="245">
                  <c:v>5954</c:v>
                </c:pt>
                <c:pt idx="246">
                  <c:v>5954</c:v>
                </c:pt>
                <c:pt idx="247">
                  <c:v>5920.3</c:v>
                </c:pt>
                <c:pt idx="248">
                  <c:v>5812.44</c:v>
                </c:pt>
                <c:pt idx="249">
                  <c:v>5788.55</c:v>
                </c:pt>
                <c:pt idx="250">
                  <c:v>5788.55</c:v>
                </c:pt>
                <c:pt idx="251">
                  <c:v>5788.55</c:v>
                </c:pt>
                <c:pt idx="252">
                  <c:v>5788.55</c:v>
                </c:pt>
                <c:pt idx="253">
                  <c:v>5787.28</c:v>
                </c:pt>
                <c:pt idx="254">
                  <c:v>5790.51</c:v>
                </c:pt>
                <c:pt idx="255">
                  <c:v>5790.51</c:v>
                </c:pt>
                <c:pt idx="256">
                  <c:v>5795.6</c:v>
                </c:pt>
                <c:pt idx="257">
                  <c:v>5826.01</c:v>
                </c:pt>
                <c:pt idx="258">
                  <c:v>5826.01</c:v>
                </c:pt>
                <c:pt idx="259">
                  <c:v>5840.72</c:v>
                </c:pt>
                <c:pt idx="260">
                  <c:v>5840.72</c:v>
                </c:pt>
                <c:pt idx="261">
                  <c:v>5840.72</c:v>
                </c:pt>
                <c:pt idx="262">
                  <c:v>5840.72</c:v>
                </c:pt>
                <c:pt idx="263">
                  <c:v>5840.72</c:v>
                </c:pt>
                <c:pt idx="264">
                  <c:v>5840.72</c:v>
                </c:pt>
                <c:pt idx="265">
                  <c:v>5840.72</c:v>
                </c:pt>
                <c:pt idx="266">
                  <c:v>5840.72</c:v>
                </c:pt>
                <c:pt idx="267">
                  <c:v>5840.72</c:v>
                </c:pt>
                <c:pt idx="268">
                  <c:v>5840.72</c:v>
                </c:pt>
                <c:pt idx="269">
                  <c:v>5840.72</c:v>
                </c:pt>
                <c:pt idx="270">
                  <c:v>5840.72</c:v>
                </c:pt>
                <c:pt idx="271">
                  <c:v>5840.72</c:v>
                </c:pt>
                <c:pt idx="272">
                  <c:v>5840.72</c:v>
                </c:pt>
                <c:pt idx="273">
                  <c:v>5840.72</c:v>
                </c:pt>
                <c:pt idx="274">
                  <c:v>5840.72</c:v>
                </c:pt>
                <c:pt idx="275">
                  <c:v>5824.43</c:v>
                </c:pt>
                <c:pt idx="276">
                  <c:v>5726.65</c:v>
                </c:pt>
                <c:pt idx="277">
                  <c:v>5726.65</c:v>
                </c:pt>
                <c:pt idx="278">
                  <c:v>5726.95</c:v>
                </c:pt>
                <c:pt idx="279">
                  <c:v>5726.95</c:v>
                </c:pt>
                <c:pt idx="280">
                  <c:v>5726.95</c:v>
                </c:pt>
                <c:pt idx="281">
                  <c:v>5684.17</c:v>
                </c:pt>
                <c:pt idx="282">
                  <c:v>5684.17</c:v>
                </c:pt>
                <c:pt idx="283">
                  <c:v>5684.17</c:v>
                </c:pt>
                <c:pt idx="284">
                  <c:v>5684.17</c:v>
                </c:pt>
                <c:pt idx="285">
                  <c:v>5684.17</c:v>
                </c:pt>
                <c:pt idx="286">
                  <c:v>5681.63</c:v>
                </c:pt>
                <c:pt idx="287">
                  <c:v>5681.63</c:v>
                </c:pt>
                <c:pt idx="288">
                  <c:v>5684.17</c:v>
                </c:pt>
                <c:pt idx="289">
                  <c:v>5684.17</c:v>
                </c:pt>
                <c:pt idx="290">
                  <c:v>5695.55</c:v>
                </c:pt>
                <c:pt idx="291">
                  <c:v>5758.74</c:v>
                </c:pt>
                <c:pt idx="292">
                  <c:v>5780</c:v>
                </c:pt>
                <c:pt idx="293">
                  <c:v>5780</c:v>
                </c:pt>
                <c:pt idx="294">
                  <c:v>5780</c:v>
                </c:pt>
                <c:pt idx="295">
                  <c:v>5833.06</c:v>
                </c:pt>
                <c:pt idx="296">
                  <c:v>5833.06</c:v>
                </c:pt>
                <c:pt idx="297">
                  <c:v>5833.06</c:v>
                </c:pt>
                <c:pt idx="298">
                  <c:v>5833.06</c:v>
                </c:pt>
                <c:pt idx="299">
                  <c:v>5833.06</c:v>
                </c:pt>
                <c:pt idx="300">
                  <c:v>5833.06</c:v>
                </c:pt>
                <c:pt idx="301">
                  <c:v>5833.06</c:v>
                </c:pt>
                <c:pt idx="302">
                  <c:v>5833.06</c:v>
                </c:pt>
                <c:pt idx="303">
                  <c:v>5833.06</c:v>
                </c:pt>
                <c:pt idx="304">
                  <c:v>5833.06</c:v>
                </c:pt>
                <c:pt idx="305">
                  <c:v>5821.4</c:v>
                </c:pt>
                <c:pt idx="306">
                  <c:v>5821.4</c:v>
                </c:pt>
                <c:pt idx="307">
                  <c:v>5821.4</c:v>
                </c:pt>
                <c:pt idx="308">
                  <c:v>5805.8</c:v>
                </c:pt>
                <c:pt idx="309">
                  <c:v>5805.8</c:v>
                </c:pt>
                <c:pt idx="310">
                  <c:v>5805.8</c:v>
                </c:pt>
                <c:pt idx="311">
                  <c:v>5805.8</c:v>
                </c:pt>
                <c:pt idx="312">
                  <c:v>5783.78</c:v>
                </c:pt>
                <c:pt idx="313">
                  <c:v>5783.78</c:v>
                </c:pt>
                <c:pt idx="314">
                  <c:v>5783.78</c:v>
                </c:pt>
                <c:pt idx="315">
                  <c:v>5783.78</c:v>
                </c:pt>
                <c:pt idx="316">
                  <c:v>5783.78</c:v>
                </c:pt>
                <c:pt idx="317">
                  <c:v>5783.78</c:v>
                </c:pt>
                <c:pt idx="318">
                  <c:v>5783.78</c:v>
                </c:pt>
                <c:pt idx="319">
                  <c:v>5783.78</c:v>
                </c:pt>
                <c:pt idx="320">
                  <c:v>5783.78</c:v>
                </c:pt>
                <c:pt idx="321">
                  <c:v>5808.22</c:v>
                </c:pt>
                <c:pt idx="322">
                  <c:v>5808.22</c:v>
                </c:pt>
                <c:pt idx="323">
                  <c:v>5808.22</c:v>
                </c:pt>
                <c:pt idx="324">
                  <c:v>5803.13</c:v>
                </c:pt>
                <c:pt idx="325">
                  <c:v>5803.13</c:v>
                </c:pt>
                <c:pt idx="326">
                  <c:v>5803.13</c:v>
                </c:pt>
                <c:pt idx="327">
                  <c:v>5803.13</c:v>
                </c:pt>
                <c:pt idx="328">
                  <c:v>5803.13</c:v>
                </c:pt>
                <c:pt idx="329">
                  <c:v>5803.13</c:v>
                </c:pt>
                <c:pt idx="330">
                  <c:v>5803.13</c:v>
                </c:pt>
                <c:pt idx="331">
                  <c:v>5803.13</c:v>
                </c:pt>
                <c:pt idx="332">
                  <c:v>5803.13</c:v>
                </c:pt>
                <c:pt idx="333">
                  <c:v>5803.13</c:v>
                </c:pt>
                <c:pt idx="334">
                  <c:v>5803.13</c:v>
                </c:pt>
                <c:pt idx="335">
                  <c:v>5803.13</c:v>
                </c:pt>
                <c:pt idx="336">
                  <c:v>5751.7</c:v>
                </c:pt>
                <c:pt idx="337">
                  <c:v>5751.7</c:v>
                </c:pt>
                <c:pt idx="338">
                  <c:v>5751.7</c:v>
                </c:pt>
                <c:pt idx="339">
                  <c:v>5751.7</c:v>
                </c:pt>
                <c:pt idx="340">
                  <c:v>5751.7</c:v>
                </c:pt>
                <c:pt idx="341">
                  <c:v>5751.7</c:v>
                </c:pt>
                <c:pt idx="342">
                  <c:v>5751.7</c:v>
                </c:pt>
                <c:pt idx="343">
                  <c:v>5751.7</c:v>
                </c:pt>
                <c:pt idx="344">
                  <c:v>5751.7</c:v>
                </c:pt>
                <c:pt idx="345">
                  <c:v>5729.25</c:v>
                </c:pt>
                <c:pt idx="346">
                  <c:v>5729.25</c:v>
                </c:pt>
                <c:pt idx="347">
                  <c:v>5729.25</c:v>
                </c:pt>
                <c:pt idx="348">
                  <c:v>5638.6</c:v>
                </c:pt>
                <c:pt idx="349">
                  <c:v>5638.6</c:v>
                </c:pt>
                <c:pt idx="350">
                  <c:v>5638.6</c:v>
                </c:pt>
                <c:pt idx="351">
                  <c:v>5636.06</c:v>
                </c:pt>
                <c:pt idx="352">
                  <c:v>5633.52</c:v>
                </c:pt>
                <c:pt idx="353">
                  <c:v>5633.52</c:v>
                </c:pt>
                <c:pt idx="354">
                  <c:v>5633.52</c:v>
                </c:pt>
                <c:pt idx="355">
                  <c:v>5633.52</c:v>
                </c:pt>
                <c:pt idx="356">
                  <c:v>5633.52</c:v>
                </c:pt>
                <c:pt idx="357">
                  <c:v>5633.52</c:v>
                </c:pt>
                <c:pt idx="358">
                  <c:v>5633.52</c:v>
                </c:pt>
                <c:pt idx="359">
                  <c:v>5633.52</c:v>
                </c:pt>
                <c:pt idx="360">
                  <c:v>5639.98</c:v>
                </c:pt>
                <c:pt idx="361">
                  <c:v>5639.98</c:v>
                </c:pt>
                <c:pt idx="362">
                  <c:v>5668.76</c:v>
                </c:pt>
                <c:pt idx="363">
                  <c:v>5668.76</c:v>
                </c:pt>
                <c:pt idx="364">
                  <c:v>5668.76</c:v>
                </c:pt>
                <c:pt idx="365">
                  <c:v>5744.47</c:v>
                </c:pt>
                <c:pt idx="366">
                  <c:v>5744.47</c:v>
                </c:pt>
                <c:pt idx="367">
                  <c:v>5744.47</c:v>
                </c:pt>
                <c:pt idx="368">
                  <c:v>5744.47</c:v>
                </c:pt>
                <c:pt idx="369">
                  <c:v>5744.47</c:v>
                </c:pt>
                <c:pt idx="370">
                  <c:v>5771.72</c:v>
                </c:pt>
                <c:pt idx="371">
                  <c:v>5771.72</c:v>
                </c:pt>
                <c:pt idx="372">
                  <c:v>5771.72</c:v>
                </c:pt>
                <c:pt idx="373">
                  <c:v>5771.72</c:v>
                </c:pt>
                <c:pt idx="374">
                  <c:v>5792.13</c:v>
                </c:pt>
                <c:pt idx="375">
                  <c:v>5792.13</c:v>
                </c:pt>
                <c:pt idx="376">
                  <c:v>5792.13</c:v>
                </c:pt>
                <c:pt idx="377">
                  <c:v>5792.13</c:v>
                </c:pt>
                <c:pt idx="378">
                  <c:v>6220.75</c:v>
                </c:pt>
                <c:pt idx="379">
                  <c:v>6220.75</c:v>
                </c:pt>
                <c:pt idx="380">
                  <c:v>6230.93</c:v>
                </c:pt>
                <c:pt idx="381">
                  <c:v>6240.1</c:v>
                </c:pt>
                <c:pt idx="382">
                  <c:v>6240.1</c:v>
                </c:pt>
                <c:pt idx="383">
                  <c:v>6240.1</c:v>
                </c:pt>
                <c:pt idx="384">
                  <c:v>6240.1</c:v>
                </c:pt>
                <c:pt idx="385">
                  <c:v>6240.1</c:v>
                </c:pt>
                <c:pt idx="386">
                  <c:v>6213.84</c:v>
                </c:pt>
                <c:pt idx="387">
                  <c:v>6198.64</c:v>
                </c:pt>
                <c:pt idx="388">
                  <c:v>6172.56</c:v>
                </c:pt>
                <c:pt idx="389">
                  <c:v>6155.59</c:v>
                </c:pt>
                <c:pt idx="390">
                  <c:v>6129.59</c:v>
                </c:pt>
                <c:pt idx="391">
                  <c:v>6129.59</c:v>
                </c:pt>
                <c:pt idx="392">
                  <c:v>6129.59</c:v>
                </c:pt>
                <c:pt idx="393">
                  <c:v>6129.59</c:v>
                </c:pt>
                <c:pt idx="394">
                  <c:v>6129.59</c:v>
                </c:pt>
                <c:pt idx="395">
                  <c:v>6121.95</c:v>
                </c:pt>
                <c:pt idx="396">
                  <c:v>6100.51</c:v>
                </c:pt>
                <c:pt idx="397">
                  <c:v>5957.89</c:v>
                </c:pt>
                <c:pt idx="398">
                  <c:v>5957.89</c:v>
                </c:pt>
                <c:pt idx="399">
                  <c:v>5957.89</c:v>
                </c:pt>
                <c:pt idx="400">
                  <c:v>5925.54</c:v>
                </c:pt>
                <c:pt idx="401">
                  <c:v>5905.78</c:v>
                </c:pt>
                <c:pt idx="402">
                  <c:v>5905.78</c:v>
                </c:pt>
                <c:pt idx="403">
                  <c:v>5905.78</c:v>
                </c:pt>
                <c:pt idx="404">
                  <c:v>5846.18</c:v>
                </c:pt>
                <c:pt idx="405">
                  <c:v>5846.18</c:v>
                </c:pt>
                <c:pt idx="406">
                  <c:v>5846.18</c:v>
                </c:pt>
                <c:pt idx="407">
                  <c:v>5752.3</c:v>
                </c:pt>
                <c:pt idx="408">
                  <c:v>5752.3</c:v>
                </c:pt>
                <c:pt idx="409">
                  <c:v>5752.3</c:v>
                </c:pt>
                <c:pt idx="410">
                  <c:v>5752.3</c:v>
                </c:pt>
                <c:pt idx="411">
                  <c:v>5728.64</c:v>
                </c:pt>
                <c:pt idx="412">
                  <c:v>5728.64</c:v>
                </c:pt>
                <c:pt idx="413">
                  <c:v>5669.4</c:v>
                </c:pt>
                <c:pt idx="414">
                  <c:v>5669.4</c:v>
                </c:pt>
                <c:pt idx="415">
                  <c:v>5669.4</c:v>
                </c:pt>
                <c:pt idx="416">
                  <c:v>5669.4</c:v>
                </c:pt>
                <c:pt idx="417">
                  <c:v>5669.4</c:v>
                </c:pt>
                <c:pt idx="418">
                  <c:v>5669.4</c:v>
                </c:pt>
                <c:pt idx="419">
                  <c:v>5620.51</c:v>
                </c:pt>
                <c:pt idx="420">
                  <c:v>5594.95</c:v>
                </c:pt>
                <c:pt idx="421">
                  <c:v>5594.95</c:v>
                </c:pt>
                <c:pt idx="422">
                  <c:v>5594.95</c:v>
                </c:pt>
                <c:pt idx="423">
                  <c:v>5594.95</c:v>
                </c:pt>
                <c:pt idx="424">
                  <c:v>5594.95</c:v>
                </c:pt>
                <c:pt idx="425">
                  <c:v>5594.95</c:v>
                </c:pt>
                <c:pt idx="426">
                  <c:v>5594.95</c:v>
                </c:pt>
                <c:pt idx="427">
                  <c:v>5594.95</c:v>
                </c:pt>
                <c:pt idx="428">
                  <c:v>5594.95</c:v>
                </c:pt>
                <c:pt idx="429">
                  <c:v>5598.18</c:v>
                </c:pt>
                <c:pt idx="430">
                  <c:v>5614.92</c:v>
                </c:pt>
                <c:pt idx="431">
                  <c:v>5639.36</c:v>
                </c:pt>
                <c:pt idx="432">
                  <c:v>5639.36</c:v>
                </c:pt>
                <c:pt idx="433">
                  <c:v>5639.36</c:v>
                </c:pt>
                <c:pt idx="434">
                  <c:v>5639.36</c:v>
                </c:pt>
                <c:pt idx="435">
                  <c:v>5639.36</c:v>
                </c:pt>
                <c:pt idx="436">
                  <c:v>5639.36</c:v>
                </c:pt>
                <c:pt idx="437">
                  <c:v>5639.36</c:v>
                </c:pt>
                <c:pt idx="438">
                  <c:v>5639.36</c:v>
                </c:pt>
                <c:pt idx="439">
                  <c:v>5639.36</c:v>
                </c:pt>
                <c:pt idx="440">
                  <c:v>5639.36</c:v>
                </c:pt>
                <c:pt idx="441">
                  <c:v>5606.77</c:v>
                </c:pt>
                <c:pt idx="442">
                  <c:v>5606.77</c:v>
                </c:pt>
                <c:pt idx="443">
                  <c:v>5606.77</c:v>
                </c:pt>
                <c:pt idx="444">
                  <c:v>5606.77</c:v>
                </c:pt>
                <c:pt idx="445">
                  <c:v>5606.77</c:v>
                </c:pt>
                <c:pt idx="446">
                  <c:v>5606.77</c:v>
                </c:pt>
                <c:pt idx="447">
                  <c:v>5606.77</c:v>
                </c:pt>
                <c:pt idx="448">
                  <c:v>5606.77</c:v>
                </c:pt>
                <c:pt idx="449">
                  <c:v>5606.77</c:v>
                </c:pt>
                <c:pt idx="450">
                  <c:v>5606.77</c:v>
                </c:pt>
                <c:pt idx="451">
                  <c:v>5606.77</c:v>
                </c:pt>
                <c:pt idx="452">
                  <c:v>5606.77</c:v>
                </c:pt>
                <c:pt idx="453">
                  <c:v>5606.77</c:v>
                </c:pt>
                <c:pt idx="454">
                  <c:v>5606.77</c:v>
                </c:pt>
                <c:pt idx="455">
                  <c:v>5606.77</c:v>
                </c:pt>
                <c:pt idx="456">
                  <c:v>5521.94</c:v>
                </c:pt>
                <c:pt idx="457">
                  <c:v>5521.94</c:v>
                </c:pt>
                <c:pt idx="458">
                  <c:v>5521.94</c:v>
                </c:pt>
                <c:pt idx="459">
                  <c:v>5521.94</c:v>
                </c:pt>
                <c:pt idx="460">
                  <c:v>5481.2</c:v>
                </c:pt>
                <c:pt idx="461">
                  <c:v>5481.2</c:v>
                </c:pt>
                <c:pt idx="462">
                  <c:v>5481.2</c:v>
                </c:pt>
                <c:pt idx="463">
                  <c:v>5481.2</c:v>
                </c:pt>
                <c:pt idx="464">
                  <c:v>5481.2</c:v>
                </c:pt>
                <c:pt idx="465">
                  <c:v>5481.2</c:v>
                </c:pt>
                <c:pt idx="466">
                  <c:v>5481.2</c:v>
                </c:pt>
                <c:pt idx="467">
                  <c:v>5461.97</c:v>
                </c:pt>
                <c:pt idx="468">
                  <c:v>5461.97</c:v>
                </c:pt>
                <c:pt idx="469">
                  <c:v>5461.97</c:v>
                </c:pt>
                <c:pt idx="470">
                  <c:v>5473.63</c:v>
                </c:pt>
                <c:pt idx="471">
                  <c:v>5473.63</c:v>
                </c:pt>
                <c:pt idx="472">
                  <c:v>5473.63</c:v>
                </c:pt>
                <c:pt idx="473">
                  <c:v>5473.63</c:v>
                </c:pt>
                <c:pt idx="474">
                  <c:v>5473.63</c:v>
                </c:pt>
                <c:pt idx="475">
                  <c:v>5473.63</c:v>
                </c:pt>
                <c:pt idx="476">
                  <c:v>5473.63</c:v>
                </c:pt>
                <c:pt idx="477">
                  <c:v>5473.63</c:v>
                </c:pt>
                <c:pt idx="478">
                  <c:v>5482.71</c:v>
                </c:pt>
                <c:pt idx="479">
                  <c:v>5482.71</c:v>
                </c:pt>
                <c:pt idx="480">
                  <c:v>5494.36</c:v>
                </c:pt>
                <c:pt idx="481">
                  <c:v>5494.36</c:v>
                </c:pt>
                <c:pt idx="482">
                  <c:v>5494.36</c:v>
                </c:pt>
                <c:pt idx="483">
                  <c:v>5494.36</c:v>
                </c:pt>
                <c:pt idx="484">
                  <c:v>5494.36</c:v>
                </c:pt>
                <c:pt idx="485">
                  <c:v>5494.36</c:v>
                </c:pt>
                <c:pt idx="486">
                  <c:v>5494.36</c:v>
                </c:pt>
                <c:pt idx="487">
                  <c:v>5494.36</c:v>
                </c:pt>
                <c:pt idx="488">
                  <c:v>5494.36</c:v>
                </c:pt>
                <c:pt idx="489">
                  <c:v>5494.36</c:v>
                </c:pt>
                <c:pt idx="490">
                  <c:v>5494.36</c:v>
                </c:pt>
              </c:numCache>
            </c:numRef>
          </c:val>
          <c:smooth val="0"/>
          <c:extLst>
            <c:ext xmlns:c16="http://schemas.microsoft.com/office/drawing/2014/chart" uri="{C3380CC4-5D6E-409C-BE32-E72D297353CC}">
              <c16:uniqueId val="{00000001-8C17-41AD-AB12-09D426EF11EC}"/>
            </c:ext>
          </c:extLst>
        </c:ser>
        <c:dLbls>
          <c:showLegendKey val="0"/>
          <c:showVal val="0"/>
          <c:showCatName val="0"/>
          <c:showSerName val="0"/>
          <c:showPercent val="0"/>
          <c:showBubbleSize val="0"/>
        </c:dLbls>
        <c:smooth val="0"/>
        <c:axId val="1092449184"/>
        <c:axId val="836573920"/>
      </c:lineChart>
      <c:dateAx>
        <c:axId val="1092449184"/>
        <c:scaling>
          <c:orientation val="minMax"/>
        </c:scaling>
        <c:delete val="0"/>
        <c:axPos val="b"/>
        <c:numFmt formatCode="yyyy\-mm"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836573920"/>
        <c:crosses val="autoZero"/>
        <c:auto val="1"/>
        <c:lblOffset val="100"/>
        <c:baseTimeUnit val="days"/>
      </c:dateAx>
      <c:valAx>
        <c:axId val="836573920"/>
        <c:scaling>
          <c:orientation val="minMax"/>
          <c:min val="5000"/>
        </c:scaling>
        <c:delete val="0"/>
        <c:axPos val="l"/>
        <c:majorGridlines>
          <c:spPr>
            <a:ln w="9525" cap="flat" cmpd="sng" algn="ctr">
              <a:solidFill>
                <a:schemeClr val="tx1">
                  <a:lumMod val="15000"/>
                  <a:lumOff val="85000"/>
                </a:schemeClr>
              </a:solidFill>
              <a:round/>
            </a:ln>
            <a:effectLst/>
          </c:spPr>
        </c:majorGridlines>
        <c:numFmt formatCode="0_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09244918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altLang="en-US" sz="1600" dirty="0"/>
              <a:t>硅铁产量</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tx>
            <c:strRef>
              <c:f>Sheet1!$B$2</c:f>
              <c:strCache>
                <c:ptCount val="1"/>
                <c:pt idx="0">
                  <c:v>硅铁产量：全国（月）</c:v>
                </c:pt>
              </c:strCache>
            </c:strRef>
          </c:tx>
          <c:spPr>
            <a:solidFill>
              <a:schemeClr val="accent1"/>
            </a:solidFill>
            <a:ln>
              <a:noFill/>
            </a:ln>
            <a:effectLst/>
          </c:spPr>
          <c:invertIfNegative val="0"/>
          <c:cat>
            <c:numRef>
              <c:f>Sheet1!$A$3:$A$13</c:f>
              <c:numCache>
                <c:formatCode>yyyy\-mm\-dd</c:formatCode>
                <c:ptCount val="11"/>
                <c:pt idx="0">
                  <c:v>43496</c:v>
                </c:pt>
                <c:pt idx="1">
                  <c:v>43524</c:v>
                </c:pt>
                <c:pt idx="2">
                  <c:v>43555</c:v>
                </c:pt>
                <c:pt idx="3">
                  <c:v>43585</c:v>
                </c:pt>
                <c:pt idx="4">
                  <c:v>43616</c:v>
                </c:pt>
                <c:pt idx="5">
                  <c:v>43646</c:v>
                </c:pt>
                <c:pt idx="6">
                  <c:v>43677</c:v>
                </c:pt>
                <c:pt idx="7">
                  <c:v>43708</c:v>
                </c:pt>
                <c:pt idx="8">
                  <c:v>43738</c:v>
                </c:pt>
                <c:pt idx="9">
                  <c:v>43769</c:v>
                </c:pt>
                <c:pt idx="10">
                  <c:v>43799</c:v>
                </c:pt>
              </c:numCache>
            </c:numRef>
          </c:cat>
          <c:val>
            <c:numRef>
              <c:f>Sheet1!$B$3:$B$13</c:f>
              <c:numCache>
                <c:formatCode>General</c:formatCode>
                <c:ptCount val="11"/>
                <c:pt idx="0">
                  <c:v>46.11</c:v>
                </c:pt>
                <c:pt idx="1">
                  <c:v>44.31</c:v>
                </c:pt>
                <c:pt idx="2">
                  <c:v>45.32</c:v>
                </c:pt>
                <c:pt idx="3">
                  <c:v>47.84</c:v>
                </c:pt>
                <c:pt idx="4">
                  <c:v>47.73</c:v>
                </c:pt>
                <c:pt idx="5">
                  <c:v>44.02</c:v>
                </c:pt>
                <c:pt idx="6">
                  <c:v>46.4</c:v>
                </c:pt>
                <c:pt idx="7">
                  <c:v>47.97</c:v>
                </c:pt>
                <c:pt idx="8">
                  <c:v>48.73</c:v>
                </c:pt>
                <c:pt idx="9">
                  <c:v>48.62</c:v>
                </c:pt>
                <c:pt idx="10">
                  <c:v>46.16</c:v>
                </c:pt>
              </c:numCache>
            </c:numRef>
          </c:val>
          <c:extLst>
            <c:ext xmlns:c16="http://schemas.microsoft.com/office/drawing/2014/chart" uri="{C3380CC4-5D6E-409C-BE32-E72D297353CC}">
              <c16:uniqueId val="{00000000-9A24-4032-9706-71CB0D5FC019}"/>
            </c:ext>
          </c:extLst>
        </c:ser>
        <c:dLbls>
          <c:showLegendKey val="0"/>
          <c:showVal val="0"/>
          <c:showCatName val="0"/>
          <c:showSerName val="0"/>
          <c:showPercent val="0"/>
          <c:showBubbleSize val="0"/>
        </c:dLbls>
        <c:gapWidth val="219"/>
        <c:overlap val="-27"/>
        <c:axId val="1093719312"/>
        <c:axId val="1102442480"/>
      </c:barChart>
      <c:dateAx>
        <c:axId val="1093719312"/>
        <c:scaling>
          <c:orientation val="minMax"/>
        </c:scaling>
        <c:delete val="0"/>
        <c:axPos val="b"/>
        <c:numFmt formatCode="yyyy\-mm"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102442480"/>
        <c:crosses val="autoZero"/>
        <c:auto val="1"/>
        <c:lblOffset val="100"/>
        <c:baseTimeUnit val="months"/>
      </c:dateAx>
      <c:valAx>
        <c:axId val="1102442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0937193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315554220138378E-2"/>
          <c:y val="0.10325394510871326"/>
          <c:w val="0.80536889155972324"/>
          <c:h val="0.78762025117230716"/>
        </c:manualLayout>
      </c:layout>
      <c:lineChart>
        <c:grouping val="standard"/>
        <c:varyColors val="0"/>
        <c:ser>
          <c:idx val="0"/>
          <c:order val="0"/>
          <c:tx>
            <c:strRef>
              <c:f>Sheet1!$B$1</c:f>
              <c:strCache>
                <c:ptCount val="1"/>
                <c:pt idx="0">
                  <c:v>铜</c:v>
                </c:pt>
              </c:strCache>
            </c:strRef>
          </c:tx>
          <c:spPr>
            <a:ln w="19050" cap="rnd">
              <a:solidFill>
                <a:schemeClr val="accent1"/>
              </a:solidFill>
              <a:round/>
            </a:ln>
            <a:effectLst/>
          </c:spPr>
          <c:marker>
            <c:symbol val="none"/>
          </c:marker>
          <c:cat>
            <c:numRef>
              <c:f>Sheet1!$A$2:$A$242</c:f>
              <c:numCache>
                <c:formatCode>yyyy\-mm\-dd</c:formatCode>
                <c:ptCount val="241"/>
                <c:pt idx="0">
                  <c:v>43467</c:v>
                </c:pt>
                <c:pt idx="1">
                  <c:v>43468</c:v>
                </c:pt>
                <c:pt idx="2">
                  <c:v>43469</c:v>
                </c:pt>
                <c:pt idx="3">
                  <c:v>43472</c:v>
                </c:pt>
                <c:pt idx="4">
                  <c:v>43473</c:v>
                </c:pt>
                <c:pt idx="5">
                  <c:v>43474</c:v>
                </c:pt>
                <c:pt idx="6">
                  <c:v>43475</c:v>
                </c:pt>
                <c:pt idx="7">
                  <c:v>43476</c:v>
                </c:pt>
                <c:pt idx="8">
                  <c:v>43479</c:v>
                </c:pt>
                <c:pt idx="9">
                  <c:v>43480</c:v>
                </c:pt>
                <c:pt idx="10">
                  <c:v>43481</c:v>
                </c:pt>
                <c:pt idx="11">
                  <c:v>43482</c:v>
                </c:pt>
                <c:pt idx="12">
                  <c:v>43483</c:v>
                </c:pt>
                <c:pt idx="13">
                  <c:v>43486</c:v>
                </c:pt>
                <c:pt idx="14">
                  <c:v>43487</c:v>
                </c:pt>
                <c:pt idx="15">
                  <c:v>43488</c:v>
                </c:pt>
                <c:pt idx="16">
                  <c:v>43489</c:v>
                </c:pt>
                <c:pt idx="17">
                  <c:v>43490</c:v>
                </c:pt>
                <c:pt idx="18">
                  <c:v>43493</c:v>
                </c:pt>
                <c:pt idx="19">
                  <c:v>43494</c:v>
                </c:pt>
                <c:pt idx="20">
                  <c:v>43495</c:v>
                </c:pt>
                <c:pt idx="21">
                  <c:v>43496</c:v>
                </c:pt>
                <c:pt idx="22">
                  <c:v>43497</c:v>
                </c:pt>
                <c:pt idx="23">
                  <c:v>43507</c:v>
                </c:pt>
                <c:pt idx="24">
                  <c:v>43508</c:v>
                </c:pt>
                <c:pt idx="25">
                  <c:v>43509</c:v>
                </c:pt>
                <c:pt idx="26">
                  <c:v>43510</c:v>
                </c:pt>
                <c:pt idx="27">
                  <c:v>43511</c:v>
                </c:pt>
                <c:pt idx="28">
                  <c:v>43514</c:v>
                </c:pt>
                <c:pt idx="29">
                  <c:v>43515</c:v>
                </c:pt>
                <c:pt idx="30">
                  <c:v>43516</c:v>
                </c:pt>
                <c:pt idx="31">
                  <c:v>43517</c:v>
                </c:pt>
                <c:pt idx="32">
                  <c:v>43518</c:v>
                </c:pt>
                <c:pt idx="33">
                  <c:v>43521</c:v>
                </c:pt>
                <c:pt idx="34">
                  <c:v>43522</c:v>
                </c:pt>
                <c:pt idx="35">
                  <c:v>43523</c:v>
                </c:pt>
                <c:pt idx="36">
                  <c:v>43524</c:v>
                </c:pt>
                <c:pt idx="37">
                  <c:v>43525</c:v>
                </c:pt>
                <c:pt idx="38">
                  <c:v>43528</c:v>
                </c:pt>
                <c:pt idx="39">
                  <c:v>43529</c:v>
                </c:pt>
                <c:pt idx="40">
                  <c:v>43530</c:v>
                </c:pt>
                <c:pt idx="41">
                  <c:v>43531</c:v>
                </c:pt>
                <c:pt idx="42">
                  <c:v>43532</c:v>
                </c:pt>
                <c:pt idx="43">
                  <c:v>43535</c:v>
                </c:pt>
                <c:pt idx="44">
                  <c:v>43536</c:v>
                </c:pt>
                <c:pt idx="45">
                  <c:v>43537</c:v>
                </c:pt>
                <c:pt idx="46">
                  <c:v>43538</c:v>
                </c:pt>
                <c:pt idx="47">
                  <c:v>43539</c:v>
                </c:pt>
                <c:pt idx="48">
                  <c:v>43542</c:v>
                </c:pt>
                <c:pt idx="49">
                  <c:v>43543</c:v>
                </c:pt>
                <c:pt idx="50">
                  <c:v>43544</c:v>
                </c:pt>
                <c:pt idx="51">
                  <c:v>43545</c:v>
                </c:pt>
                <c:pt idx="52">
                  <c:v>43546</c:v>
                </c:pt>
                <c:pt idx="53">
                  <c:v>43549</c:v>
                </c:pt>
                <c:pt idx="54">
                  <c:v>43550</c:v>
                </c:pt>
                <c:pt idx="55">
                  <c:v>43551</c:v>
                </c:pt>
                <c:pt idx="56">
                  <c:v>43552</c:v>
                </c:pt>
                <c:pt idx="57">
                  <c:v>43553</c:v>
                </c:pt>
                <c:pt idx="58">
                  <c:v>43556</c:v>
                </c:pt>
                <c:pt idx="59">
                  <c:v>43557</c:v>
                </c:pt>
                <c:pt idx="60">
                  <c:v>43558</c:v>
                </c:pt>
                <c:pt idx="61">
                  <c:v>43559</c:v>
                </c:pt>
                <c:pt idx="62">
                  <c:v>43563</c:v>
                </c:pt>
                <c:pt idx="63">
                  <c:v>43564</c:v>
                </c:pt>
                <c:pt idx="64">
                  <c:v>43565</c:v>
                </c:pt>
                <c:pt idx="65">
                  <c:v>43566</c:v>
                </c:pt>
                <c:pt idx="66">
                  <c:v>43567</c:v>
                </c:pt>
                <c:pt idx="67">
                  <c:v>43570</c:v>
                </c:pt>
                <c:pt idx="68">
                  <c:v>43571</c:v>
                </c:pt>
                <c:pt idx="69">
                  <c:v>43572</c:v>
                </c:pt>
                <c:pt idx="70">
                  <c:v>43573</c:v>
                </c:pt>
                <c:pt idx="71">
                  <c:v>43574</c:v>
                </c:pt>
                <c:pt idx="72">
                  <c:v>43577</c:v>
                </c:pt>
                <c:pt idx="73">
                  <c:v>43578</c:v>
                </c:pt>
                <c:pt idx="74">
                  <c:v>43579</c:v>
                </c:pt>
                <c:pt idx="75">
                  <c:v>43580</c:v>
                </c:pt>
                <c:pt idx="76">
                  <c:v>43581</c:v>
                </c:pt>
                <c:pt idx="77">
                  <c:v>43584</c:v>
                </c:pt>
                <c:pt idx="78">
                  <c:v>43585</c:v>
                </c:pt>
                <c:pt idx="79">
                  <c:v>43591</c:v>
                </c:pt>
                <c:pt idx="80">
                  <c:v>43592</c:v>
                </c:pt>
                <c:pt idx="81">
                  <c:v>43593</c:v>
                </c:pt>
                <c:pt idx="82">
                  <c:v>43594</c:v>
                </c:pt>
                <c:pt idx="83">
                  <c:v>43595</c:v>
                </c:pt>
                <c:pt idx="84">
                  <c:v>43598</c:v>
                </c:pt>
                <c:pt idx="85">
                  <c:v>43599</c:v>
                </c:pt>
                <c:pt idx="86">
                  <c:v>43600</c:v>
                </c:pt>
                <c:pt idx="87">
                  <c:v>43601</c:v>
                </c:pt>
                <c:pt idx="88">
                  <c:v>43602</c:v>
                </c:pt>
                <c:pt idx="89">
                  <c:v>43605</c:v>
                </c:pt>
                <c:pt idx="90">
                  <c:v>43606</c:v>
                </c:pt>
                <c:pt idx="91">
                  <c:v>43607</c:v>
                </c:pt>
                <c:pt idx="92">
                  <c:v>43608</c:v>
                </c:pt>
                <c:pt idx="93">
                  <c:v>43609</c:v>
                </c:pt>
                <c:pt idx="94">
                  <c:v>43612</c:v>
                </c:pt>
                <c:pt idx="95">
                  <c:v>43613</c:v>
                </c:pt>
                <c:pt idx="96">
                  <c:v>43614</c:v>
                </c:pt>
                <c:pt idx="97">
                  <c:v>43615</c:v>
                </c:pt>
                <c:pt idx="98">
                  <c:v>43616</c:v>
                </c:pt>
                <c:pt idx="99">
                  <c:v>43619</c:v>
                </c:pt>
                <c:pt idx="100">
                  <c:v>43620</c:v>
                </c:pt>
                <c:pt idx="101">
                  <c:v>43621</c:v>
                </c:pt>
                <c:pt idx="102">
                  <c:v>43622</c:v>
                </c:pt>
                <c:pt idx="103">
                  <c:v>43626</c:v>
                </c:pt>
                <c:pt idx="104">
                  <c:v>43627</c:v>
                </c:pt>
                <c:pt idx="105">
                  <c:v>43628</c:v>
                </c:pt>
                <c:pt idx="106">
                  <c:v>43629</c:v>
                </c:pt>
                <c:pt idx="107">
                  <c:v>43630</c:v>
                </c:pt>
                <c:pt idx="108">
                  <c:v>43633</c:v>
                </c:pt>
                <c:pt idx="109">
                  <c:v>43634</c:v>
                </c:pt>
                <c:pt idx="110">
                  <c:v>43635</c:v>
                </c:pt>
                <c:pt idx="111">
                  <c:v>43636</c:v>
                </c:pt>
                <c:pt idx="112">
                  <c:v>43637</c:v>
                </c:pt>
                <c:pt idx="113">
                  <c:v>43640</c:v>
                </c:pt>
                <c:pt idx="114">
                  <c:v>43641</c:v>
                </c:pt>
                <c:pt idx="115">
                  <c:v>43642</c:v>
                </c:pt>
                <c:pt idx="116">
                  <c:v>43643</c:v>
                </c:pt>
                <c:pt idx="117">
                  <c:v>43644</c:v>
                </c:pt>
                <c:pt idx="118">
                  <c:v>43647</c:v>
                </c:pt>
                <c:pt idx="119">
                  <c:v>43648</c:v>
                </c:pt>
                <c:pt idx="120">
                  <c:v>43649</c:v>
                </c:pt>
                <c:pt idx="121">
                  <c:v>43650</c:v>
                </c:pt>
                <c:pt idx="122">
                  <c:v>43651</c:v>
                </c:pt>
                <c:pt idx="123">
                  <c:v>43654</c:v>
                </c:pt>
                <c:pt idx="124">
                  <c:v>43655</c:v>
                </c:pt>
                <c:pt idx="125">
                  <c:v>43656</c:v>
                </c:pt>
                <c:pt idx="126">
                  <c:v>43657</c:v>
                </c:pt>
                <c:pt idx="127">
                  <c:v>43658</c:v>
                </c:pt>
                <c:pt idx="128">
                  <c:v>43661</c:v>
                </c:pt>
                <c:pt idx="129">
                  <c:v>43662</c:v>
                </c:pt>
                <c:pt idx="130">
                  <c:v>43663</c:v>
                </c:pt>
                <c:pt idx="131">
                  <c:v>43664</c:v>
                </c:pt>
                <c:pt idx="132">
                  <c:v>43665</c:v>
                </c:pt>
                <c:pt idx="133">
                  <c:v>43668</c:v>
                </c:pt>
                <c:pt idx="134">
                  <c:v>43669</c:v>
                </c:pt>
                <c:pt idx="135">
                  <c:v>43670</c:v>
                </c:pt>
                <c:pt idx="136">
                  <c:v>43671</c:v>
                </c:pt>
                <c:pt idx="137">
                  <c:v>43672</c:v>
                </c:pt>
                <c:pt idx="138">
                  <c:v>43675</c:v>
                </c:pt>
                <c:pt idx="139">
                  <c:v>43676</c:v>
                </c:pt>
                <c:pt idx="140">
                  <c:v>43677</c:v>
                </c:pt>
                <c:pt idx="141">
                  <c:v>43678</c:v>
                </c:pt>
                <c:pt idx="142">
                  <c:v>43679</c:v>
                </c:pt>
                <c:pt idx="143">
                  <c:v>43682</c:v>
                </c:pt>
                <c:pt idx="144">
                  <c:v>43683</c:v>
                </c:pt>
                <c:pt idx="145">
                  <c:v>43684</c:v>
                </c:pt>
                <c:pt idx="146">
                  <c:v>43685</c:v>
                </c:pt>
                <c:pt idx="147">
                  <c:v>43686</c:v>
                </c:pt>
                <c:pt idx="148">
                  <c:v>43689</c:v>
                </c:pt>
                <c:pt idx="149">
                  <c:v>43690</c:v>
                </c:pt>
                <c:pt idx="150">
                  <c:v>43691</c:v>
                </c:pt>
                <c:pt idx="151">
                  <c:v>43692</c:v>
                </c:pt>
                <c:pt idx="152">
                  <c:v>43693</c:v>
                </c:pt>
                <c:pt idx="153">
                  <c:v>43696</c:v>
                </c:pt>
                <c:pt idx="154">
                  <c:v>43697</c:v>
                </c:pt>
                <c:pt idx="155">
                  <c:v>43698</c:v>
                </c:pt>
                <c:pt idx="156">
                  <c:v>43699</c:v>
                </c:pt>
                <c:pt idx="157">
                  <c:v>43700</c:v>
                </c:pt>
                <c:pt idx="158">
                  <c:v>43703</c:v>
                </c:pt>
                <c:pt idx="159">
                  <c:v>43704</c:v>
                </c:pt>
                <c:pt idx="160">
                  <c:v>43705</c:v>
                </c:pt>
                <c:pt idx="161">
                  <c:v>43706</c:v>
                </c:pt>
                <c:pt idx="162">
                  <c:v>43707</c:v>
                </c:pt>
                <c:pt idx="163">
                  <c:v>43710</c:v>
                </c:pt>
                <c:pt idx="164">
                  <c:v>43711</c:v>
                </c:pt>
                <c:pt idx="165">
                  <c:v>43712</c:v>
                </c:pt>
                <c:pt idx="166">
                  <c:v>43713</c:v>
                </c:pt>
                <c:pt idx="167">
                  <c:v>43714</c:v>
                </c:pt>
                <c:pt idx="168">
                  <c:v>43717</c:v>
                </c:pt>
                <c:pt idx="169">
                  <c:v>43718</c:v>
                </c:pt>
                <c:pt idx="170">
                  <c:v>43719</c:v>
                </c:pt>
                <c:pt idx="171">
                  <c:v>43720</c:v>
                </c:pt>
                <c:pt idx="172">
                  <c:v>43724</c:v>
                </c:pt>
                <c:pt idx="173">
                  <c:v>43725</c:v>
                </c:pt>
                <c:pt idx="174">
                  <c:v>43726</c:v>
                </c:pt>
                <c:pt idx="175">
                  <c:v>43727</c:v>
                </c:pt>
                <c:pt idx="176">
                  <c:v>43728</c:v>
                </c:pt>
                <c:pt idx="177">
                  <c:v>43731</c:v>
                </c:pt>
                <c:pt idx="178">
                  <c:v>43732</c:v>
                </c:pt>
                <c:pt idx="179">
                  <c:v>43733</c:v>
                </c:pt>
                <c:pt idx="180">
                  <c:v>43734</c:v>
                </c:pt>
                <c:pt idx="181">
                  <c:v>43735</c:v>
                </c:pt>
                <c:pt idx="182">
                  <c:v>43738</c:v>
                </c:pt>
                <c:pt idx="183">
                  <c:v>43746</c:v>
                </c:pt>
                <c:pt idx="184">
                  <c:v>43747</c:v>
                </c:pt>
                <c:pt idx="185">
                  <c:v>43748</c:v>
                </c:pt>
                <c:pt idx="186">
                  <c:v>43749</c:v>
                </c:pt>
                <c:pt idx="187">
                  <c:v>43752</c:v>
                </c:pt>
                <c:pt idx="188">
                  <c:v>43753</c:v>
                </c:pt>
                <c:pt idx="189">
                  <c:v>43754</c:v>
                </c:pt>
                <c:pt idx="190">
                  <c:v>43755</c:v>
                </c:pt>
                <c:pt idx="191">
                  <c:v>43756</c:v>
                </c:pt>
                <c:pt idx="192">
                  <c:v>43759</c:v>
                </c:pt>
                <c:pt idx="193">
                  <c:v>43760</c:v>
                </c:pt>
                <c:pt idx="194">
                  <c:v>43761</c:v>
                </c:pt>
                <c:pt idx="195">
                  <c:v>43762</c:v>
                </c:pt>
                <c:pt idx="196">
                  <c:v>43763</c:v>
                </c:pt>
                <c:pt idx="197">
                  <c:v>43766</c:v>
                </c:pt>
                <c:pt idx="198">
                  <c:v>43767</c:v>
                </c:pt>
                <c:pt idx="199">
                  <c:v>43768</c:v>
                </c:pt>
                <c:pt idx="200">
                  <c:v>43769</c:v>
                </c:pt>
                <c:pt idx="201">
                  <c:v>43770</c:v>
                </c:pt>
                <c:pt idx="202">
                  <c:v>43773</c:v>
                </c:pt>
                <c:pt idx="203">
                  <c:v>43774</c:v>
                </c:pt>
                <c:pt idx="204">
                  <c:v>43775</c:v>
                </c:pt>
                <c:pt idx="205">
                  <c:v>43776</c:v>
                </c:pt>
                <c:pt idx="206">
                  <c:v>43777</c:v>
                </c:pt>
                <c:pt idx="207">
                  <c:v>43780</c:v>
                </c:pt>
                <c:pt idx="208">
                  <c:v>43781</c:v>
                </c:pt>
                <c:pt idx="209">
                  <c:v>43782</c:v>
                </c:pt>
                <c:pt idx="210">
                  <c:v>43783</c:v>
                </c:pt>
                <c:pt idx="211">
                  <c:v>43784</c:v>
                </c:pt>
                <c:pt idx="212">
                  <c:v>43787</c:v>
                </c:pt>
                <c:pt idx="213">
                  <c:v>43788</c:v>
                </c:pt>
                <c:pt idx="214">
                  <c:v>43789</c:v>
                </c:pt>
                <c:pt idx="215">
                  <c:v>43790</c:v>
                </c:pt>
                <c:pt idx="216">
                  <c:v>43791</c:v>
                </c:pt>
                <c:pt idx="217">
                  <c:v>43794</c:v>
                </c:pt>
                <c:pt idx="218">
                  <c:v>43795</c:v>
                </c:pt>
                <c:pt idx="219">
                  <c:v>43796</c:v>
                </c:pt>
                <c:pt idx="220">
                  <c:v>43797</c:v>
                </c:pt>
                <c:pt idx="221">
                  <c:v>43798</c:v>
                </c:pt>
                <c:pt idx="222">
                  <c:v>43801</c:v>
                </c:pt>
                <c:pt idx="223">
                  <c:v>43802</c:v>
                </c:pt>
                <c:pt idx="224">
                  <c:v>43803</c:v>
                </c:pt>
                <c:pt idx="225">
                  <c:v>43804</c:v>
                </c:pt>
                <c:pt idx="226">
                  <c:v>43805</c:v>
                </c:pt>
                <c:pt idx="227">
                  <c:v>43808</c:v>
                </c:pt>
                <c:pt idx="228">
                  <c:v>43809</c:v>
                </c:pt>
                <c:pt idx="229">
                  <c:v>43810</c:v>
                </c:pt>
                <c:pt idx="230">
                  <c:v>43811</c:v>
                </c:pt>
                <c:pt idx="231">
                  <c:v>43812</c:v>
                </c:pt>
                <c:pt idx="232">
                  <c:v>43815</c:v>
                </c:pt>
                <c:pt idx="233">
                  <c:v>43816</c:v>
                </c:pt>
                <c:pt idx="234">
                  <c:v>43817</c:v>
                </c:pt>
                <c:pt idx="235">
                  <c:v>43818</c:v>
                </c:pt>
                <c:pt idx="236">
                  <c:v>43819</c:v>
                </c:pt>
                <c:pt idx="237">
                  <c:v>43822</c:v>
                </c:pt>
                <c:pt idx="238">
                  <c:v>43823</c:v>
                </c:pt>
                <c:pt idx="239">
                  <c:v>43824</c:v>
                </c:pt>
                <c:pt idx="240">
                  <c:v>43825</c:v>
                </c:pt>
              </c:numCache>
            </c:numRef>
          </c:cat>
          <c:val>
            <c:numRef>
              <c:f>Sheet1!$B$2:$B$242</c:f>
              <c:numCache>
                <c:formatCode>0_ </c:formatCode>
                <c:ptCount val="241"/>
                <c:pt idx="0">
                  <c:v>47952</c:v>
                </c:pt>
                <c:pt idx="1">
                  <c:v>47423.9</c:v>
                </c:pt>
                <c:pt idx="2">
                  <c:v>46836.7</c:v>
                </c:pt>
                <c:pt idx="3">
                  <c:v>47498.2</c:v>
                </c:pt>
                <c:pt idx="4">
                  <c:v>47496.9</c:v>
                </c:pt>
                <c:pt idx="5">
                  <c:v>47640.4</c:v>
                </c:pt>
                <c:pt idx="6">
                  <c:v>47412.800000000003</c:v>
                </c:pt>
                <c:pt idx="7">
                  <c:v>47176.800000000003</c:v>
                </c:pt>
                <c:pt idx="8">
                  <c:v>47232.5</c:v>
                </c:pt>
                <c:pt idx="9">
                  <c:v>47039.8</c:v>
                </c:pt>
                <c:pt idx="10">
                  <c:v>47252.2</c:v>
                </c:pt>
                <c:pt idx="11">
                  <c:v>47414.1</c:v>
                </c:pt>
                <c:pt idx="12">
                  <c:v>47795.9</c:v>
                </c:pt>
                <c:pt idx="13">
                  <c:v>47857.7</c:v>
                </c:pt>
                <c:pt idx="14">
                  <c:v>47415.3</c:v>
                </c:pt>
                <c:pt idx="15">
                  <c:v>47397.1</c:v>
                </c:pt>
                <c:pt idx="16">
                  <c:v>47204.1</c:v>
                </c:pt>
                <c:pt idx="17">
                  <c:v>47215.9</c:v>
                </c:pt>
                <c:pt idx="18">
                  <c:v>47585.7</c:v>
                </c:pt>
                <c:pt idx="19">
                  <c:v>47332.1</c:v>
                </c:pt>
                <c:pt idx="20">
                  <c:v>47472.9</c:v>
                </c:pt>
                <c:pt idx="21">
                  <c:v>47695.1</c:v>
                </c:pt>
                <c:pt idx="22">
                  <c:v>47748.7</c:v>
                </c:pt>
                <c:pt idx="23">
                  <c:v>48133.2</c:v>
                </c:pt>
                <c:pt idx="24">
                  <c:v>48110.7</c:v>
                </c:pt>
                <c:pt idx="25">
                  <c:v>47897.8</c:v>
                </c:pt>
                <c:pt idx="26">
                  <c:v>47897.8</c:v>
                </c:pt>
                <c:pt idx="27">
                  <c:v>48103.9</c:v>
                </c:pt>
                <c:pt idx="28">
                  <c:v>48493.3</c:v>
                </c:pt>
                <c:pt idx="29">
                  <c:v>48998.8</c:v>
                </c:pt>
                <c:pt idx="30">
                  <c:v>49407.9</c:v>
                </c:pt>
                <c:pt idx="31">
                  <c:v>49475.8</c:v>
                </c:pt>
                <c:pt idx="32">
                  <c:v>49353.1</c:v>
                </c:pt>
                <c:pt idx="33">
                  <c:v>49928.5</c:v>
                </c:pt>
                <c:pt idx="34">
                  <c:v>49810.3</c:v>
                </c:pt>
                <c:pt idx="35">
                  <c:v>49883.9</c:v>
                </c:pt>
                <c:pt idx="36">
                  <c:v>49898.7</c:v>
                </c:pt>
                <c:pt idx="37">
                  <c:v>50008.7</c:v>
                </c:pt>
                <c:pt idx="38">
                  <c:v>50044.5</c:v>
                </c:pt>
                <c:pt idx="39">
                  <c:v>50051.8</c:v>
                </c:pt>
                <c:pt idx="40">
                  <c:v>49953.8</c:v>
                </c:pt>
                <c:pt idx="41">
                  <c:v>49958.8</c:v>
                </c:pt>
                <c:pt idx="42">
                  <c:v>49652.4</c:v>
                </c:pt>
                <c:pt idx="43">
                  <c:v>49557.5</c:v>
                </c:pt>
                <c:pt idx="44">
                  <c:v>49786.6</c:v>
                </c:pt>
                <c:pt idx="45">
                  <c:v>49950.3</c:v>
                </c:pt>
                <c:pt idx="46">
                  <c:v>49866.400000000001</c:v>
                </c:pt>
                <c:pt idx="47">
                  <c:v>49467.8</c:v>
                </c:pt>
                <c:pt idx="48">
                  <c:v>50018.5</c:v>
                </c:pt>
                <c:pt idx="49">
                  <c:v>50060.3</c:v>
                </c:pt>
                <c:pt idx="50">
                  <c:v>50145.4</c:v>
                </c:pt>
                <c:pt idx="51">
                  <c:v>50237.4</c:v>
                </c:pt>
                <c:pt idx="52">
                  <c:v>49981.2</c:v>
                </c:pt>
                <c:pt idx="53">
                  <c:v>49382.8</c:v>
                </c:pt>
                <c:pt idx="54">
                  <c:v>49233.4</c:v>
                </c:pt>
                <c:pt idx="55">
                  <c:v>49353</c:v>
                </c:pt>
                <c:pt idx="56">
                  <c:v>49392.2</c:v>
                </c:pt>
                <c:pt idx="57">
                  <c:v>49789.4</c:v>
                </c:pt>
                <c:pt idx="58">
                  <c:v>49263.6</c:v>
                </c:pt>
                <c:pt idx="59">
                  <c:v>49218.2</c:v>
                </c:pt>
                <c:pt idx="60">
                  <c:v>49234.3</c:v>
                </c:pt>
                <c:pt idx="61">
                  <c:v>49545.2</c:v>
                </c:pt>
                <c:pt idx="62">
                  <c:v>49367.3</c:v>
                </c:pt>
                <c:pt idx="63">
                  <c:v>49364.9</c:v>
                </c:pt>
                <c:pt idx="64">
                  <c:v>49444.6</c:v>
                </c:pt>
                <c:pt idx="65">
                  <c:v>49299.7</c:v>
                </c:pt>
                <c:pt idx="66">
                  <c:v>49102.1</c:v>
                </c:pt>
                <c:pt idx="67">
                  <c:v>49527.3</c:v>
                </c:pt>
                <c:pt idx="68">
                  <c:v>49384.9</c:v>
                </c:pt>
                <c:pt idx="69">
                  <c:v>49644.4</c:v>
                </c:pt>
                <c:pt idx="70">
                  <c:v>49616.9</c:v>
                </c:pt>
                <c:pt idx="71">
                  <c:v>49455.7</c:v>
                </c:pt>
                <c:pt idx="72">
                  <c:v>49480.9</c:v>
                </c:pt>
                <c:pt idx="73">
                  <c:v>49233</c:v>
                </c:pt>
                <c:pt idx="74">
                  <c:v>49110.9</c:v>
                </c:pt>
                <c:pt idx="75">
                  <c:v>49334.2</c:v>
                </c:pt>
                <c:pt idx="76">
                  <c:v>48863.9</c:v>
                </c:pt>
                <c:pt idx="77">
                  <c:v>48888.4</c:v>
                </c:pt>
                <c:pt idx="78">
                  <c:v>48911.1</c:v>
                </c:pt>
                <c:pt idx="79">
                  <c:v>48093.3</c:v>
                </c:pt>
                <c:pt idx="80">
                  <c:v>48410.9</c:v>
                </c:pt>
                <c:pt idx="81">
                  <c:v>47976.6</c:v>
                </c:pt>
                <c:pt idx="82">
                  <c:v>47643.6</c:v>
                </c:pt>
                <c:pt idx="83">
                  <c:v>47986.3</c:v>
                </c:pt>
                <c:pt idx="84">
                  <c:v>47659</c:v>
                </c:pt>
                <c:pt idx="85">
                  <c:v>47543.199999999997</c:v>
                </c:pt>
                <c:pt idx="86">
                  <c:v>47629.3</c:v>
                </c:pt>
                <c:pt idx="87">
                  <c:v>47846.3</c:v>
                </c:pt>
                <c:pt idx="88">
                  <c:v>47934.1</c:v>
                </c:pt>
                <c:pt idx="89">
                  <c:v>47788.7</c:v>
                </c:pt>
                <c:pt idx="90">
                  <c:v>47792.9</c:v>
                </c:pt>
                <c:pt idx="91">
                  <c:v>47543.8</c:v>
                </c:pt>
                <c:pt idx="92">
                  <c:v>46744.1</c:v>
                </c:pt>
                <c:pt idx="93">
                  <c:v>47013.8</c:v>
                </c:pt>
                <c:pt idx="94">
                  <c:v>47099.199999999997</c:v>
                </c:pt>
                <c:pt idx="95">
                  <c:v>47251.9</c:v>
                </c:pt>
                <c:pt idx="96">
                  <c:v>47077.7</c:v>
                </c:pt>
                <c:pt idx="97">
                  <c:v>46694.7</c:v>
                </c:pt>
                <c:pt idx="98">
                  <c:v>46576.800000000003</c:v>
                </c:pt>
                <c:pt idx="99">
                  <c:v>46226.5</c:v>
                </c:pt>
                <c:pt idx="100">
                  <c:v>46364.4</c:v>
                </c:pt>
                <c:pt idx="101">
                  <c:v>46650.7</c:v>
                </c:pt>
                <c:pt idx="102">
                  <c:v>46059.199999999997</c:v>
                </c:pt>
                <c:pt idx="103">
                  <c:v>46372</c:v>
                </c:pt>
                <c:pt idx="104">
                  <c:v>46811.4</c:v>
                </c:pt>
                <c:pt idx="105">
                  <c:v>46735</c:v>
                </c:pt>
                <c:pt idx="106">
                  <c:v>46427.4</c:v>
                </c:pt>
                <c:pt idx="107">
                  <c:v>46439.8</c:v>
                </c:pt>
                <c:pt idx="108">
                  <c:v>46214.400000000001</c:v>
                </c:pt>
                <c:pt idx="109">
                  <c:v>46397.1</c:v>
                </c:pt>
                <c:pt idx="110">
                  <c:v>46912</c:v>
                </c:pt>
                <c:pt idx="111">
                  <c:v>46834.1</c:v>
                </c:pt>
                <c:pt idx="112">
                  <c:v>46894.1</c:v>
                </c:pt>
                <c:pt idx="113">
                  <c:v>46866.5</c:v>
                </c:pt>
                <c:pt idx="114">
                  <c:v>47054.400000000001</c:v>
                </c:pt>
                <c:pt idx="115">
                  <c:v>47315</c:v>
                </c:pt>
                <c:pt idx="116">
                  <c:v>47184.4</c:v>
                </c:pt>
                <c:pt idx="117">
                  <c:v>47154.400000000001</c:v>
                </c:pt>
                <c:pt idx="118">
                  <c:v>47426.8</c:v>
                </c:pt>
                <c:pt idx="119">
                  <c:v>46696.5</c:v>
                </c:pt>
                <c:pt idx="120">
                  <c:v>46463.8</c:v>
                </c:pt>
                <c:pt idx="121">
                  <c:v>46651.4</c:v>
                </c:pt>
                <c:pt idx="122">
                  <c:v>46510.2</c:v>
                </c:pt>
                <c:pt idx="123">
                  <c:v>46496.5</c:v>
                </c:pt>
                <c:pt idx="124">
                  <c:v>46276.5</c:v>
                </c:pt>
                <c:pt idx="125">
                  <c:v>45906.5</c:v>
                </c:pt>
                <c:pt idx="126">
                  <c:v>46629.2</c:v>
                </c:pt>
                <c:pt idx="127">
                  <c:v>46764.1</c:v>
                </c:pt>
                <c:pt idx="128">
                  <c:v>46832.6</c:v>
                </c:pt>
                <c:pt idx="129">
                  <c:v>47002</c:v>
                </c:pt>
                <c:pt idx="130">
                  <c:v>46924.1</c:v>
                </c:pt>
                <c:pt idx="131">
                  <c:v>46784.4</c:v>
                </c:pt>
                <c:pt idx="132">
                  <c:v>47749.3</c:v>
                </c:pt>
                <c:pt idx="133">
                  <c:v>47664.7</c:v>
                </c:pt>
                <c:pt idx="134">
                  <c:v>47317.4</c:v>
                </c:pt>
                <c:pt idx="135">
                  <c:v>47037.1</c:v>
                </c:pt>
                <c:pt idx="136">
                  <c:v>47037.7</c:v>
                </c:pt>
                <c:pt idx="137">
                  <c:v>46997.1</c:v>
                </c:pt>
                <c:pt idx="138">
                  <c:v>47002</c:v>
                </c:pt>
                <c:pt idx="139">
                  <c:v>47400.1</c:v>
                </c:pt>
                <c:pt idx="140">
                  <c:v>46857.4</c:v>
                </c:pt>
                <c:pt idx="141">
                  <c:v>46643.4</c:v>
                </c:pt>
                <c:pt idx="142">
                  <c:v>46452.800000000003</c:v>
                </c:pt>
                <c:pt idx="143">
                  <c:v>45910.1</c:v>
                </c:pt>
                <c:pt idx="144">
                  <c:v>46141</c:v>
                </c:pt>
                <c:pt idx="145">
                  <c:v>46183.1</c:v>
                </c:pt>
                <c:pt idx="146">
                  <c:v>46180.7</c:v>
                </c:pt>
                <c:pt idx="147">
                  <c:v>46650.7</c:v>
                </c:pt>
                <c:pt idx="148">
                  <c:v>46591</c:v>
                </c:pt>
                <c:pt idx="149">
                  <c:v>46573.4</c:v>
                </c:pt>
                <c:pt idx="150">
                  <c:v>46643.7</c:v>
                </c:pt>
                <c:pt idx="151">
                  <c:v>46381</c:v>
                </c:pt>
                <c:pt idx="152">
                  <c:v>46448.3</c:v>
                </c:pt>
                <c:pt idx="153">
                  <c:v>46480.7</c:v>
                </c:pt>
                <c:pt idx="154">
                  <c:v>46693.4</c:v>
                </c:pt>
                <c:pt idx="155">
                  <c:v>46385.5</c:v>
                </c:pt>
                <c:pt idx="156">
                  <c:v>46432.800000000003</c:v>
                </c:pt>
                <c:pt idx="157">
                  <c:v>46313.7</c:v>
                </c:pt>
                <c:pt idx="158">
                  <c:v>46063.1</c:v>
                </c:pt>
                <c:pt idx="159">
                  <c:v>46421</c:v>
                </c:pt>
                <c:pt idx="160">
                  <c:v>46613.7</c:v>
                </c:pt>
                <c:pt idx="161">
                  <c:v>46621.3</c:v>
                </c:pt>
                <c:pt idx="162">
                  <c:v>46733.7</c:v>
                </c:pt>
                <c:pt idx="163">
                  <c:v>46623.1</c:v>
                </c:pt>
                <c:pt idx="164">
                  <c:v>46493.1</c:v>
                </c:pt>
                <c:pt idx="165">
                  <c:v>46335.5</c:v>
                </c:pt>
                <c:pt idx="166">
                  <c:v>47151.3</c:v>
                </c:pt>
                <c:pt idx="167">
                  <c:v>47583.4</c:v>
                </c:pt>
                <c:pt idx="168">
                  <c:v>47403.4</c:v>
                </c:pt>
                <c:pt idx="169">
                  <c:v>47463.1</c:v>
                </c:pt>
                <c:pt idx="170">
                  <c:v>47308.6</c:v>
                </c:pt>
                <c:pt idx="171">
                  <c:v>47412.5</c:v>
                </c:pt>
                <c:pt idx="172">
                  <c:v>47820.7</c:v>
                </c:pt>
                <c:pt idx="173">
                  <c:v>47531</c:v>
                </c:pt>
                <c:pt idx="174">
                  <c:v>47500.1</c:v>
                </c:pt>
                <c:pt idx="175">
                  <c:v>47466.1</c:v>
                </c:pt>
                <c:pt idx="176">
                  <c:v>47390.7</c:v>
                </c:pt>
                <c:pt idx="177">
                  <c:v>47309.8</c:v>
                </c:pt>
                <c:pt idx="178">
                  <c:v>47320.1</c:v>
                </c:pt>
                <c:pt idx="179">
                  <c:v>47243.1</c:v>
                </c:pt>
                <c:pt idx="180">
                  <c:v>47230.7</c:v>
                </c:pt>
                <c:pt idx="181">
                  <c:v>46740.1</c:v>
                </c:pt>
                <c:pt idx="182">
                  <c:v>47259.8</c:v>
                </c:pt>
                <c:pt idx="183">
                  <c:v>47045.8</c:v>
                </c:pt>
                <c:pt idx="184">
                  <c:v>46813.1</c:v>
                </c:pt>
                <c:pt idx="185">
                  <c:v>46751.9</c:v>
                </c:pt>
                <c:pt idx="186">
                  <c:v>47083.7</c:v>
                </c:pt>
                <c:pt idx="187">
                  <c:v>47100.7</c:v>
                </c:pt>
                <c:pt idx="188">
                  <c:v>47043.1</c:v>
                </c:pt>
                <c:pt idx="189">
                  <c:v>46876</c:v>
                </c:pt>
                <c:pt idx="190">
                  <c:v>46703.7</c:v>
                </c:pt>
                <c:pt idx="191">
                  <c:v>46743.4</c:v>
                </c:pt>
                <c:pt idx="192">
                  <c:v>47200.7</c:v>
                </c:pt>
                <c:pt idx="193">
                  <c:v>47193.4</c:v>
                </c:pt>
                <c:pt idx="194">
                  <c:v>47013.1</c:v>
                </c:pt>
                <c:pt idx="195">
                  <c:v>47381</c:v>
                </c:pt>
                <c:pt idx="196">
                  <c:v>47216.1</c:v>
                </c:pt>
                <c:pt idx="197">
                  <c:v>47393.7</c:v>
                </c:pt>
                <c:pt idx="198">
                  <c:v>47363.4</c:v>
                </c:pt>
                <c:pt idx="199">
                  <c:v>47413.4</c:v>
                </c:pt>
                <c:pt idx="200">
                  <c:v>47182.8</c:v>
                </c:pt>
                <c:pt idx="201">
                  <c:v>46961</c:v>
                </c:pt>
                <c:pt idx="202">
                  <c:v>47020.7</c:v>
                </c:pt>
                <c:pt idx="203">
                  <c:v>47219.8</c:v>
                </c:pt>
                <c:pt idx="204">
                  <c:v>47320.7</c:v>
                </c:pt>
                <c:pt idx="205">
                  <c:v>47122.8</c:v>
                </c:pt>
                <c:pt idx="206">
                  <c:v>47379.8</c:v>
                </c:pt>
                <c:pt idx="207">
                  <c:v>47173.1</c:v>
                </c:pt>
                <c:pt idx="208">
                  <c:v>47132.5</c:v>
                </c:pt>
                <c:pt idx="209">
                  <c:v>47051.9</c:v>
                </c:pt>
                <c:pt idx="210">
                  <c:v>47031.3</c:v>
                </c:pt>
                <c:pt idx="211">
                  <c:v>46940.7</c:v>
                </c:pt>
                <c:pt idx="212">
                  <c:v>47012.800000000003</c:v>
                </c:pt>
                <c:pt idx="213">
                  <c:v>46953.1</c:v>
                </c:pt>
                <c:pt idx="214">
                  <c:v>47200.7</c:v>
                </c:pt>
                <c:pt idx="215">
                  <c:v>47090.7</c:v>
                </c:pt>
                <c:pt idx="216">
                  <c:v>46923.7</c:v>
                </c:pt>
                <c:pt idx="217">
                  <c:v>47193.1</c:v>
                </c:pt>
                <c:pt idx="218">
                  <c:v>47122.5</c:v>
                </c:pt>
                <c:pt idx="219">
                  <c:v>47352.5</c:v>
                </c:pt>
                <c:pt idx="220">
                  <c:v>47363.1</c:v>
                </c:pt>
                <c:pt idx="221">
                  <c:v>47313.7</c:v>
                </c:pt>
                <c:pt idx="222">
                  <c:v>47373.1</c:v>
                </c:pt>
                <c:pt idx="223">
                  <c:v>47145.2</c:v>
                </c:pt>
                <c:pt idx="224">
                  <c:v>47094.6</c:v>
                </c:pt>
                <c:pt idx="225">
                  <c:v>47284.9</c:v>
                </c:pt>
                <c:pt idx="226">
                  <c:v>47394.6</c:v>
                </c:pt>
                <c:pt idx="227">
                  <c:v>48112.5</c:v>
                </c:pt>
                <c:pt idx="228">
                  <c:v>48430.7</c:v>
                </c:pt>
                <c:pt idx="229">
                  <c:v>48505.8</c:v>
                </c:pt>
                <c:pt idx="230">
                  <c:v>48914</c:v>
                </c:pt>
                <c:pt idx="231">
                  <c:v>49106.1</c:v>
                </c:pt>
                <c:pt idx="232">
                  <c:v>48755.8</c:v>
                </c:pt>
                <c:pt idx="233">
                  <c:v>48975.5</c:v>
                </c:pt>
                <c:pt idx="234">
                  <c:v>48986.1</c:v>
                </c:pt>
                <c:pt idx="235">
                  <c:v>48863.1</c:v>
                </c:pt>
                <c:pt idx="236">
                  <c:v>49055.3</c:v>
                </c:pt>
                <c:pt idx="237">
                  <c:v>48832.800000000003</c:v>
                </c:pt>
                <c:pt idx="238">
                  <c:v>48902.8</c:v>
                </c:pt>
                <c:pt idx="239">
                  <c:v>49222.8</c:v>
                </c:pt>
                <c:pt idx="240">
                  <c:v>49363.4</c:v>
                </c:pt>
              </c:numCache>
            </c:numRef>
          </c:val>
          <c:smooth val="0"/>
          <c:extLst>
            <c:ext xmlns:c16="http://schemas.microsoft.com/office/drawing/2014/chart" uri="{C3380CC4-5D6E-409C-BE32-E72D297353CC}">
              <c16:uniqueId val="{00000000-20B2-43F1-A6DC-3634DDEA165A}"/>
            </c:ext>
          </c:extLst>
        </c:ser>
        <c:dLbls>
          <c:showLegendKey val="0"/>
          <c:showVal val="0"/>
          <c:showCatName val="0"/>
          <c:showSerName val="0"/>
          <c:showPercent val="0"/>
          <c:showBubbleSize val="0"/>
        </c:dLbls>
        <c:marker val="1"/>
        <c:smooth val="0"/>
        <c:axId val="1093656112"/>
        <c:axId val="1097786848"/>
      </c:lineChart>
      <c:lineChart>
        <c:grouping val="standard"/>
        <c:varyColors val="0"/>
        <c:ser>
          <c:idx val="1"/>
          <c:order val="1"/>
          <c:tx>
            <c:strRef>
              <c:f>Sheet1!$C$1</c:f>
              <c:strCache>
                <c:ptCount val="1"/>
                <c:pt idx="0">
                  <c:v>铝（右）</c:v>
                </c:pt>
              </c:strCache>
            </c:strRef>
          </c:tx>
          <c:spPr>
            <a:ln w="19050" cap="rnd">
              <a:solidFill>
                <a:schemeClr val="accent2"/>
              </a:solidFill>
              <a:round/>
            </a:ln>
            <a:effectLst/>
          </c:spPr>
          <c:marker>
            <c:symbol val="none"/>
          </c:marker>
          <c:cat>
            <c:numRef>
              <c:f>Sheet1!$A$2:$A$242</c:f>
              <c:numCache>
                <c:formatCode>yyyy\-mm\-dd</c:formatCode>
                <c:ptCount val="241"/>
                <c:pt idx="0">
                  <c:v>43467</c:v>
                </c:pt>
                <c:pt idx="1">
                  <c:v>43468</c:v>
                </c:pt>
                <c:pt idx="2">
                  <c:v>43469</c:v>
                </c:pt>
                <c:pt idx="3">
                  <c:v>43472</c:v>
                </c:pt>
                <c:pt idx="4">
                  <c:v>43473</c:v>
                </c:pt>
                <c:pt idx="5">
                  <c:v>43474</c:v>
                </c:pt>
                <c:pt idx="6">
                  <c:v>43475</c:v>
                </c:pt>
                <c:pt idx="7">
                  <c:v>43476</c:v>
                </c:pt>
                <c:pt idx="8">
                  <c:v>43479</c:v>
                </c:pt>
                <c:pt idx="9">
                  <c:v>43480</c:v>
                </c:pt>
                <c:pt idx="10">
                  <c:v>43481</c:v>
                </c:pt>
                <c:pt idx="11">
                  <c:v>43482</c:v>
                </c:pt>
                <c:pt idx="12">
                  <c:v>43483</c:v>
                </c:pt>
                <c:pt idx="13">
                  <c:v>43486</c:v>
                </c:pt>
                <c:pt idx="14">
                  <c:v>43487</c:v>
                </c:pt>
                <c:pt idx="15">
                  <c:v>43488</c:v>
                </c:pt>
                <c:pt idx="16">
                  <c:v>43489</c:v>
                </c:pt>
                <c:pt idx="17">
                  <c:v>43490</c:v>
                </c:pt>
                <c:pt idx="18">
                  <c:v>43493</c:v>
                </c:pt>
                <c:pt idx="19">
                  <c:v>43494</c:v>
                </c:pt>
                <c:pt idx="20">
                  <c:v>43495</c:v>
                </c:pt>
                <c:pt idx="21">
                  <c:v>43496</c:v>
                </c:pt>
                <c:pt idx="22">
                  <c:v>43497</c:v>
                </c:pt>
                <c:pt idx="23">
                  <c:v>43507</c:v>
                </c:pt>
                <c:pt idx="24">
                  <c:v>43508</c:v>
                </c:pt>
                <c:pt idx="25">
                  <c:v>43509</c:v>
                </c:pt>
                <c:pt idx="26">
                  <c:v>43510</c:v>
                </c:pt>
                <c:pt idx="27">
                  <c:v>43511</c:v>
                </c:pt>
                <c:pt idx="28">
                  <c:v>43514</c:v>
                </c:pt>
                <c:pt idx="29">
                  <c:v>43515</c:v>
                </c:pt>
                <c:pt idx="30">
                  <c:v>43516</c:v>
                </c:pt>
                <c:pt idx="31">
                  <c:v>43517</c:v>
                </c:pt>
                <c:pt idx="32">
                  <c:v>43518</c:v>
                </c:pt>
                <c:pt idx="33">
                  <c:v>43521</c:v>
                </c:pt>
                <c:pt idx="34">
                  <c:v>43522</c:v>
                </c:pt>
                <c:pt idx="35">
                  <c:v>43523</c:v>
                </c:pt>
                <c:pt idx="36">
                  <c:v>43524</c:v>
                </c:pt>
                <c:pt idx="37">
                  <c:v>43525</c:v>
                </c:pt>
                <c:pt idx="38">
                  <c:v>43528</c:v>
                </c:pt>
                <c:pt idx="39">
                  <c:v>43529</c:v>
                </c:pt>
                <c:pt idx="40">
                  <c:v>43530</c:v>
                </c:pt>
                <c:pt idx="41">
                  <c:v>43531</c:v>
                </c:pt>
                <c:pt idx="42">
                  <c:v>43532</c:v>
                </c:pt>
                <c:pt idx="43">
                  <c:v>43535</c:v>
                </c:pt>
                <c:pt idx="44">
                  <c:v>43536</c:v>
                </c:pt>
                <c:pt idx="45">
                  <c:v>43537</c:v>
                </c:pt>
                <c:pt idx="46">
                  <c:v>43538</c:v>
                </c:pt>
                <c:pt idx="47">
                  <c:v>43539</c:v>
                </c:pt>
                <c:pt idx="48">
                  <c:v>43542</c:v>
                </c:pt>
                <c:pt idx="49">
                  <c:v>43543</c:v>
                </c:pt>
                <c:pt idx="50">
                  <c:v>43544</c:v>
                </c:pt>
                <c:pt idx="51">
                  <c:v>43545</c:v>
                </c:pt>
                <c:pt idx="52">
                  <c:v>43546</c:v>
                </c:pt>
                <c:pt idx="53">
                  <c:v>43549</c:v>
                </c:pt>
                <c:pt idx="54">
                  <c:v>43550</c:v>
                </c:pt>
                <c:pt idx="55">
                  <c:v>43551</c:v>
                </c:pt>
                <c:pt idx="56">
                  <c:v>43552</c:v>
                </c:pt>
                <c:pt idx="57">
                  <c:v>43553</c:v>
                </c:pt>
                <c:pt idx="58">
                  <c:v>43556</c:v>
                </c:pt>
                <c:pt idx="59">
                  <c:v>43557</c:v>
                </c:pt>
                <c:pt idx="60">
                  <c:v>43558</c:v>
                </c:pt>
                <c:pt idx="61">
                  <c:v>43559</c:v>
                </c:pt>
                <c:pt idx="62">
                  <c:v>43563</c:v>
                </c:pt>
                <c:pt idx="63">
                  <c:v>43564</c:v>
                </c:pt>
                <c:pt idx="64">
                  <c:v>43565</c:v>
                </c:pt>
                <c:pt idx="65">
                  <c:v>43566</c:v>
                </c:pt>
                <c:pt idx="66">
                  <c:v>43567</c:v>
                </c:pt>
                <c:pt idx="67">
                  <c:v>43570</c:v>
                </c:pt>
                <c:pt idx="68">
                  <c:v>43571</c:v>
                </c:pt>
                <c:pt idx="69">
                  <c:v>43572</c:v>
                </c:pt>
                <c:pt idx="70">
                  <c:v>43573</c:v>
                </c:pt>
                <c:pt idx="71">
                  <c:v>43574</c:v>
                </c:pt>
                <c:pt idx="72">
                  <c:v>43577</c:v>
                </c:pt>
                <c:pt idx="73">
                  <c:v>43578</c:v>
                </c:pt>
                <c:pt idx="74">
                  <c:v>43579</c:v>
                </c:pt>
                <c:pt idx="75">
                  <c:v>43580</c:v>
                </c:pt>
                <c:pt idx="76">
                  <c:v>43581</c:v>
                </c:pt>
                <c:pt idx="77">
                  <c:v>43584</c:v>
                </c:pt>
                <c:pt idx="78">
                  <c:v>43585</c:v>
                </c:pt>
                <c:pt idx="79">
                  <c:v>43591</c:v>
                </c:pt>
                <c:pt idx="80">
                  <c:v>43592</c:v>
                </c:pt>
                <c:pt idx="81">
                  <c:v>43593</c:v>
                </c:pt>
                <c:pt idx="82">
                  <c:v>43594</c:v>
                </c:pt>
                <c:pt idx="83">
                  <c:v>43595</c:v>
                </c:pt>
                <c:pt idx="84">
                  <c:v>43598</c:v>
                </c:pt>
                <c:pt idx="85">
                  <c:v>43599</c:v>
                </c:pt>
                <c:pt idx="86">
                  <c:v>43600</c:v>
                </c:pt>
                <c:pt idx="87">
                  <c:v>43601</c:v>
                </c:pt>
                <c:pt idx="88">
                  <c:v>43602</c:v>
                </c:pt>
                <c:pt idx="89">
                  <c:v>43605</c:v>
                </c:pt>
                <c:pt idx="90">
                  <c:v>43606</c:v>
                </c:pt>
                <c:pt idx="91">
                  <c:v>43607</c:v>
                </c:pt>
                <c:pt idx="92">
                  <c:v>43608</c:v>
                </c:pt>
                <c:pt idx="93">
                  <c:v>43609</c:v>
                </c:pt>
                <c:pt idx="94">
                  <c:v>43612</c:v>
                </c:pt>
                <c:pt idx="95">
                  <c:v>43613</c:v>
                </c:pt>
                <c:pt idx="96">
                  <c:v>43614</c:v>
                </c:pt>
                <c:pt idx="97">
                  <c:v>43615</c:v>
                </c:pt>
                <c:pt idx="98">
                  <c:v>43616</c:v>
                </c:pt>
                <c:pt idx="99">
                  <c:v>43619</c:v>
                </c:pt>
                <c:pt idx="100">
                  <c:v>43620</c:v>
                </c:pt>
                <c:pt idx="101">
                  <c:v>43621</c:v>
                </c:pt>
                <c:pt idx="102">
                  <c:v>43622</c:v>
                </c:pt>
                <c:pt idx="103">
                  <c:v>43626</c:v>
                </c:pt>
                <c:pt idx="104">
                  <c:v>43627</c:v>
                </c:pt>
                <c:pt idx="105">
                  <c:v>43628</c:v>
                </c:pt>
                <c:pt idx="106">
                  <c:v>43629</c:v>
                </c:pt>
                <c:pt idx="107">
                  <c:v>43630</c:v>
                </c:pt>
                <c:pt idx="108">
                  <c:v>43633</c:v>
                </c:pt>
                <c:pt idx="109">
                  <c:v>43634</c:v>
                </c:pt>
                <c:pt idx="110">
                  <c:v>43635</c:v>
                </c:pt>
                <c:pt idx="111">
                  <c:v>43636</c:v>
                </c:pt>
                <c:pt idx="112">
                  <c:v>43637</c:v>
                </c:pt>
                <c:pt idx="113">
                  <c:v>43640</c:v>
                </c:pt>
                <c:pt idx="114">
                  <c:v>43641</c:v>
                </c:pt>
                <c:pt idx="115">
                  <c:v>43642</c:v>
                </c:pt>
                <c:pt idx="116">
                  <c:v>43643</c:v>
                </c:pt>
                <c:pt idx="117">
                  <c:v>43644</c:v>
                </c:pt>
                <c:pt idx="118">
                  <c:v>43647</c:v>
                </c:pt>
                <c:pt idx="119">
                  <c:v>43648</c:v>
                </c:pt>
                <c:pt idx="120">
                  <c:v>43649</c:v>
                </c:pt>
                <c:pt idx="121">
                  <c:v>43650</c:v>
                </c:pt>
                <c:pt idx="122">
                  <c:v>43651</c:v>
                </c:pt>
                <c:pt idx="123">
                  <c:v>43654</c:v>
                </c:pt>
                <c:pt idx="124">
                  <c:v>43655</c:v>
                </c:pt>
                <c:pt idx="125">
                  <c:v>43656</c:v>
                </c:pt>
                <c:pt idx="126">
                  <c:v>43657</c:v>
                </c:pt>
                <c:pt idx="127">
                  <c:v>43658</c:v>
                </c:pt>
                <c:pt idx="128">
                  <c:v>43661</c:v>
                </c:pt>
                <c:pt idx="129">
                  <c:v>43662</c:v>
                </c:pt>
                <c:pt idx="130">
                  <c:v>43663</c:v>
                </c:pt>
                <c:pt idx="131">
                  <c:v>43664</c:v>
                </c:pt>
                <c:pt idx="132">
                  <c:v>43665</c:v>
                </c:pt>
                <c:pt idx="133">
                  <c:v>43668</c:v>
                </c:pt>
                <c:pt idx="134">
                  <c:v>43669</c:v>
                </c:pt>
                <c:pt idx="135">
                  <c:v>43670</c:v>
                </c:pt>
                <c:pt idx="136">
                  <c:v>43671</c:v>
                </c:pt>
                <c:pt idx="137">
                  <c:v>43672</c:v>
                </c:pt>
                <c:pt idx="138">
                  <c:v>43675</c:v>
                </c:pt>
                <c:pt idx="139">
                  <c:v>43676</c:v>
                </c:pt>
                <c:pt idx="140">
                  <c:v>43677</c:v>
                </c:pt>
                <c:pt idx="141">
                  <c:v>43678</c:v>
                </c:pt>
                <c:pt idx="142">
                  <c:v>43679</c:v>
                </c:pt>
                <c:pt idx="143">
                  <c:v>43682</c:v>
                </c:pt>
                <c:pt idx="144">
                  <c:v>43683</c:v>
                </c:pt>
                <c:pt idx="145">
                  <c:v>43684</c:v>
                </c:pt>
                <c:pt idx="146">
                  <c:v>43685</c:v>
                </c:pt>
                <c:pt idx="147">
                  <c:v>43686</c:v>
                </c:pt>
                <c:pt idx="148">
                  <c:v>43689</c:v>
                </c:pt>
                <c:pt idx="149">
                  <c:v>43690</c:v>
                </c:pt>
                <c:pt idx="150">
                  <c:v>43691</c:v>
                </c:pt>
                <c:pt idx="151">
                  <c:v>43692</c:v>
                </c:pt>
                <c:pt idx="152">
                  <c:v>43693</c:v>
                </c:pt>
                <c:pt idx="153">
                  <c:v>43696</c:v>
                </c:pt>
                <c:pt idx="154">
                  <c:v>43697</c:v>
                </c:pt>
                <c:pt idx="155">
                  <c:v>43698</c:v>
                </c:pt>
                <c:pt idx="156">
                  <c:v>43699</c:v>
                </c:pt>
                <c:pt idx="157">
                  <c:v>43700</c:v>
                </c:pt>
                <c:pt idx="158">
                  <c:v>43703</c:v>
                </c:pt>
                <c:pt idx="159">
                  <c:v>43704</c:v>
                </c:pt>
                <c:pt idx="160">
                  <c:v>43705</c:v>
                </c:pt>
                <c:pt idx="161">
                  <c:v>43706</c:v>
                </c:pt>
                <c:pt idx="162">
                  <c:v>43707</c:v>
                </c:pt>
                <c:pt idx="163">
                  <c:v>43710</c:v>
                </c:pt>
                <c:pt idx="164">
                  <c:v>43711</c:v>
                </c:pt>
                <c:pt idx="165">
                  <c:v>43712</c:v>
                </c:pt>
                <c:pt idx="166">
                  <c:v>43713</c:v>
                </c:pt>
                <c:pt idx="167">
                  <c:v>43714</c:v>
                </c:pt>
                <c:pt idx="168">
                  <c:v>43717</c:v>
                </c:pt>
                <c:pt idx="169">
                  <c:v>43718</c:v>
                </c:pt>
                <c:pt idx="170">
                  <c:v>43719</c:v>
                </c:pt>
                <c:pt idx="171">
                  <c:v>43720</c:v>
                </c:pt>
                <c:pt idx="172">
                  <c:v>43724</c:v>
                </c:pt>
                <c:pt idx="173">
                  <c:v>43725</c:v>
                </c:pt>
                <c:pt idx="174">
                  <c:v>43726</c:v>
                </c:pt>
                <c:pt idx="175">
                  <c:v>43727</c:v>
                </c:pt>
                <c:pt idx="176">
                  <c:v>43728</c:v>
                </c:pt>
                <c:pt idx="177">
                  <c:v>43731</c:v>
                </c:pt>
                <c:pt idx="178">
                  <c:v>43732</c:v>
                </c:pt>
                <c:pt idx="179">
                  <c:v>43733</c:v>
                </c:pt>
                <c:pt idx="180">
                  <c:v>43734</c:v>
                </c:pt>
                <c:pt idx="181">
                  <c:v>43735</c:v>
                </c:pt>
                <c:pt idx="182">
                  <c:v>43738</c:v>
                </c:pt>
                <c:pt idx="183">
                  <c:v>43746</c:v>
                </c:pt>
                <c:pt idx="184">
                  <c:v>43747</c:v>
                </c:pt>
                <c:pt idx="185">
                  <c:v>43748</c:v>
                </c:pt>
                <c:pt idx="186">
                  <c:v>43749</c:v>
                </c:pt>
                <c:pt idx="187">
                  <c:v>43752</c:v>
                </c:pt>
                <c:pt idx="188">
                  <c:v>43753</c:v>
                </c:pt>
                <c:pt idx="189">
                  <c:v>43754</c:v>
                </c:pt>
                <c:pt idx="190">
                  <c:v>43755</c:v>
                </c:pt>
                <c:pt idx="191">
                  <c:v>43756</c:v>
                </c:pt>
                <c:pt idx="192">
                  <c:v>43759</c:v>
                </c:pt>
                <c:pt idx="193">
                  <c:v>43760</c:v>
                </c:pt>
                <c:pt idx="194">
                  <c:v>43761</c:v>
                </c:pt>
                <c:pt idx="195">
                  <c:v>43762</c:v>
                </c:pt>
                <c:pt idx="196">
                  <c:v>43763</c:v>
                </c:pt>
                <c:pt idx="197">
                  <c:v>43766</c:v>
                </c:pt>
                <c:pt idx="198">
                  <c:v>43767</c:v>
                </c:pt>
                <c:pt idx="199">
                  <c:v>43768</c:v>
                </c:pt>
                <c:pt idx="200">
                  <c:v>43769</c:v>
                </c:pt>
                <c:pt idx="201">
                  <c:v>43770</c:v>
                </c:pt>
                <c:pt idx="202">
                  <c:v>43773</c:v>
                </c:pt>
                <c:pt idx="203">
                  <c:v>43774</c:v>
                </c:pt>
                <c:pt idx="204">
                  <c:v>43775</c:v>
                </c:pt>
                <c:pt idx="205">
                  <c:v>43776</c:v>
                </c:pt>
                <c:pt idx="206">
                  <c:v>43777</c:v>
                </c:pt>
                <c:pt idx="207">
                  <c:v>43780</c:v>
                </c:pt>
                <c:pt idx="208">
                  <c:v>43781</c:v>
                </c:pt>
                <c:pt idx="209">
                  <c:v>43782</c:v>
                </c:pt>
                <c:pt idx="210">
                  <c:v>43783</c:v>
                </c:pt>
                <c:pt idx="211">
                  <c:v>43784</c:v>
                </c:pt>
                <c:pt idx="212">
                  <c:v>43787</c:v>
                </c:pt>
                <c:pt idx="213">
                  <c:v>43788</c:v>
                </c:pt>
                <c:pt idx="214">
                  <c:v>43789</c:v>
                </c:pt>
                <c:pt idx="215">
                  <c:v>43790</c:v>
                </c:pt>
                <c:pt idx="216">
                  <c:v>43791</c:v>
                </c:pt>
                <c:pt idx="217">
                  <c:v>43794</c:v>
                </c:pt>
                <c:pt idx="218">
                  <c:v>43795</c:v>
                </c:pt>
                <c:pt idx="219">
                  <c:v>43796</c:v>
                </c:pt>
                <c:pt idx="220">
                  <c:v>43797</c:v>
                </c:pt>
                <c:pt idx="221">
                  <c:v>43798</c:v>
                </c:pt>
                <c:pt idx="222">
                  <c:v>43801</c:v>
                </c:pt>
                <c:pt idx="223">
                  <c:v>43802</c:v>
                </c:pt>
                <c:pt idx="224">
                  <c:v>43803</c:v>
                </c:pt>
                <c:pt idx="225">
                  <c:v>43804</c:v>
                </c:pt>
                <c:pt idx="226">
                  <c:v>43805</c:v>
                </c:pt>
                <c:pt idx="227">
                  <c:v>43808</c:v>
                </c:pt>
                <c:pt idx="228">
                  <c:v>43809</c:v>
                </c:pt>
                <c:pt idx="229">
                  <c:v>43810</c:v>
                </c:pt>
                <c:pt idx="230">
                  <c:v>43811</c:v>
                </c:pt>
                <c:pt idx="231">
                  <c:v>43812</c:v>
                </c:pt>
                <c:pt idx="232">
                  <c:v>43815</c:v>
                </c:pt>
                <c:pt idx="233">
                  <c:v>43816</c:v>
                </c:pt>
                <c:pt idx="234">
                  <c:v>43817</c:v>
                </c:pt>
                <c:pt idx="235">
                  <c:v>43818</c:v>
                </c:pt>
                <c:pt idx="236">
                  <c:v>43819</c:v>
                </c:pt>
                <c:pt idx="237">
                  <c:v>43822</c:v>
                </c:pt>
                <c:pt idx="238">
                  <c:v>43823</c:v>
                </c:pt>
                <c:pt idx="239">
                  <c:v>43824</c:v>
                </c:pt>
                <c:pt idx="240">
                  <c:v>43825</c:v>
                </c:pt>
              </c:numCache>
            </c:numRef>
          </c:cat>
          <c:val>
            <c:numRef>
              <c:f>Sheet1!$C$2:$C$242</c:f>
              <c:numCache>
                <c:formatCode>0_ </c:formatCode>
                <c:ptCount val="241"/>
                <c:pt idx="0">
                  <c:v>13317.44</c:v>
                </c:pt>
                <c:pt idx="1">
                  <c:v>13287.44</c:v>
                </c:pt>
                <c:pt idx="2">
                  <c:v>13297.44</c:v>
                </c:pt>
                <c:pt idx="3">
                  <c:v>13347.44</c:v>
                </c:pt>
                <c:pt idx="4">
                  <c:v>13297.44</c:v>
                </c:pt>
                <c:pt idx="5">
                  <c:v>13287.44</c:v>
                </c:pt>
                <c:pt idx="6">
                  <c:v>13307.44</c:v>
                </c:pt>
                <c:pt idx="7">
                  <c:v>13307.44</c:v>
                </c:pt>
                <c:pt idx="8">
                  <c:v>13237.44</c:v>
                </c:pt>
                <c:pt idx="9">
                  <c:v>13207.44</c:v>
                </c:pt>
                <c:pt idx="10">
                  <c:v>13257.44</c:v>
                </c:pt>
                <c:pt idx="11">
                  <c:v>13297.44</c:v>
                </c:pt>
                <c:pt idx="12">
                  <c:v>13357.44</c:v>
                </c:pt>
                <c:pt idx="13">
                  <c:v>13407.44</c:v>
                </c:pt>
                <c:pt idx="14">
                  <c:v>13337.44</c:v>
                </c:pt>
                <c:pt idx="15">
                  <c:v>13397.44</c:v>
                </c:pt>
                <c:pt idx="16">
                  <c:v>13467.44</c:v>
                </c:pt>
                <c:pt idx="17">
                  <c:v>13397.44</c:v>
                </c:pt>
                <c:pt idx="18">
                  <c:v>13417.44</c:v>
                </c:pt>
                <c:pt idx="19">
                  <c:v>13287.44</c:v>
                </c:pt>
                <c:pt idx="20">
                  <c:v>13367.44</c:v>
                </c:pt>
                <c:pt idx="21">
                  <c:v>13387.44</c:v>
                </c:pt>
                <c:pt idx="22">
                  <c:v>13307.44</c:v>
                </c:pt>
                <c:pt idx="23">
                  <c:v>13277.44</c:v>
                </c:pt>
                <c:pt idx="24">
                  <c:v>13277.44</c:v>
                </c:pt>
                <c:pt idx="25">
                  <c:v>13297.44</c:v>
                </c:pt>
                <c:pt idx="26">
                  <c:v>13297.44</c:v>
                </c:pt>
                <c:pt idx="27">
                  <c:v>13337.44</c:v>
                </c:pt>
                <c:pt idx="28">
                  <c:v>13387.44</c:v>
                </c:pt>
                <c:pt idx="29">
                  <c:v>13347.44</c:v>
                </c:pt>
                <c:pt idx="30">
                  <c:v>13387.44</c:v>
                </c:pt>
                <c:pt idx="31">
                  <c:v>13417.44</c:v>
                </c:pt>
                <c:pt idx="32">
                  <c:v>13507.44</c:v>
                </c:pt>
                <c:pt idx="33">
                  <c:v>13587.44</c:v>
                </c:pt>
                <c:pt idx="34">
                  <c:v>13607.44</c:v>
                </c:pt>
                <c:pt idx="35">
                  <c:v>13617.44</c:v>
                </c:pt>
                <c:pt idx="36">
                  <c:v>13597.44</c:v>
                </c:pt>
                <c:pt idx="37">
                  <c:v>13537.44</c:v>
                </c:pt>
                <c:pt idx="38">
                  <c:v>13627.44</c:v>
                </c:pt>
                <c:pt idx="39">
                  <c:v>13687.44</c:v>
                </c:pt>
                <c:pt idx="40">
                  <c:v>13697.44</c:v>
                </c:pt>
                <c:pt idx="41">
                  <c:v>13627.44</c:v>
                </c:pt>
                <c:pt idx="42">
                  <c:v>13647.44</c:v>
                </c:pt>
                <c:pt idx="43">
                  <c:v>13607.44</c:v>
                </c:pt>
                <c:pt idx="44">
                  <c:v>13667.44</c:v>
                </c:pt>
                <c:pt idx="45">
                  <c:v>13717.44</c:v>
                </c:pt>
                <c:pt idx="46">
                  <c:v>13827.44</c:v>
                </c:pt>
                <c:pt idx="47">
                  <c:v>13797.44</c:v>
                </c:pt>
                <c:pt idx="48">
                  <c:v>13777.44</c:v>
                </c:pt>
                <c:pt idx="49">
                  <c:v>13887.44</c:v>
                </c:pt>
                <c:pt idx="50">
                  <c:v>13947.44</c:v>
                </c:pt>
                <c:pt idx="51">
                  <c:v>14027.44</c:v>
                </c:pt>
                <c:pt idx="52">
                  <c:v>14017.44</c:v>
                </c:pt>
                <c:pt idx="53">
                  <c:v>13967.44</c:v>
                </c:pt>
                <c:pt idx="54">
                  <c:v>13947.44</c:v>
                </c:pt>
                <c:pt idx="55">
                  <c:v>13887.44</c:v>
                </c:pt>
                <c:pt idx="56">
                  <c:v>13917.44</c:v>
                </c:pt>
                <c:pt idx="57">
                  <c:v>13927.44</c:v>
                </c:pt>
                <c:pt idx="58">
                  <c:v>13737.44</c:v>
                </c:pt>
                <c:pt idx="59">
                  <c:v>13737.44</c:v>
                </c:pt>
                <c:pt idx="60">
                  <c:v>13747.44</c:v>
                </c:pt>
                <c:pt idx="61">
                  <c:v>13797.44</c:v>
                </c:pt>
                <c:pt idx="62">
                  <c:v>13807.44</c:v>
                </c:pt>
                <c:pt idx="63">
                  <c:v>13767.44</c:v>
                </c:pt>
                <c:pt idx="64">
                  <c:v>13817.44</c:v>
                </c:pt>
                <c:pt idx="65">
                  <c:v>13807.44</c:v>
                </c:pt>
                <c:pt idx="66">
                  <c:v>13827.44</c:v>
                </c:pt>
                <c:pt idx="67">
                  <c:v>13827.44</c:v>
                </c:pt>
                <c:pt idx="68">
                  <c:v>13827.44</c:v>
                </c:pt>
                <c:pt idx="69">
                  <c:v>13957.44</c:v>
                </c:pt>
                <c:pt idx="70">
                  <c:v>14017.44</c:v>
                </c:pt>
                <c:pt idx="71">
                  <c:v>14047.44</c:v>
                </c:pt>
                <c:pt idx="72">
                  <c:v>14127.44</c:v>
                </c:pt>
                <c:pt idx="73">
                  <c:v>14197.44</c:v>
                </c:pt>
                <c:pt idx="74">
                  <c:v>14137.44</c:v>
                </c:pt>
                <c:pt idx="75">
                  <c:v>14227.44</c:v>
                </c:pt>
                <c:pt idx="76">
                  <c:v>14167.44</c:v>
                </c:pt>
                <c:pt idx="77">
                  <c:v>14177.44</c:v>
                </c:pt>
                <c:pt idx="78">
                  <c:v>14187.44</c:v>
                </c:pt>
                <c:pt idx="79">
                  <c:v>14087.44</c:v>
                </c:pt>
                <c:pt idx="80">
                  <c:v>14057.44</c:v>
                </c:pt>
                <c:pt idx="81">
                  <c:v>14087.44</c:v>
                </c:pt>
                <c:pt idx="82">
                  <c:v>14087.44</c:v>
                </c:pt>
                <c:pt idx="83">
                  <c:v>14167.44</c:v>
                </c:pt>
                <c:pt idx="84">
                  <c:v>14237.44</c:v>
                </c:pt>
                <c:pt idx="85">
                  <c:v>14227.44</c:v>
                </c:pt>
                <c:pt idx="86">
                  <c:v>14347.44</c:v>
                </c:pt>
                <c:pt idx="87">
                  <c:v>14367.44</c:v>
                </c:pt>
                <c:pt idx="88">
                  <c:v>14317.44</c:v>
                </c:pt>
                <c:pt idx="89">
                  <c:v>14277.44</c:v>
                </c:pt>
                <c:pt idx="90">
                  <c:v>14237.44</c:v>
                </c:pt>
                <c:pt idx="91">
                  <c:v>14207.44</c:v>
                </c:pt>
                <c:pt idx="92">
                  <c:v>14157.44</c:v>
                </c:pt>
                <c:pt idx="93">
                  <c:v>14217.44</c:v>
                </c:pt>
                <c:pt idx="94">
                  <c:v>14357.44</c:v>
                </c:pt>
                <c:pt idx="95">
                  <c:v>14297.44</c:v>
                </c:pt>
                <c:pt idx="96">
                  <c:v>14227.44</c:v>
                </c:pt>
                <c:pt idx="97">
                  <c:v>14187.44</c:v>
                </c:pt>
                <c:pt idx="98">
                  <c:v>14177.44</c:v>
                </c:pt>
                <c:pt idx="99">
                  <c:v>14157.44</c:v>
                </c:pt>
                <c:pt idx="100">
                  <c:v>14087.44</c:v>
                </c:pt>
                <c:pt idx="101">
                  <c:v>14107.44</c:v>
                </c:pt>
                <c:pt idx="102">
                  <c:v>14057.44</c:v>
                </c:pt>
                <c:pt idx="103">
                  <c:v>14017.44</c:v>
                </c:pt>
                <c:pt idx="104">
                  <c:v>14057.44</c:v>
                </c:pt>
                <c:pt idx="105">
                  <c:v>14057.44</c:v>
                </c:pt>
                <c:pt idx="106">
                  <c:v>14047.44</c:v>
                </c:pt>
                <c:pt idx="107">
                  <c:v>13967.44</c:v>
                </c:pt>
                <c:pt idx="108">
                  <c:v>13907.44</c:v>
                </c:pt>
                <c:pt idx="109">
                  <c:v>13847.44</c:v>
                </c:pt>
                <c:pt idx="110">
                  <c:v>13897.44</c:v>
                </c:pt>
                <c:pt idx="111">
                  <c:v>13897.44</c:v>
                </c:pt>
                <c:pt idx="112">
                  <c:v>13877.44</c:v>
                </c:pt>
                <c:pt idx="113">
                  <c:v>13837.44</c:v>
                </c:pt>
                <c:pt idx="114">
                  <c:v>13897.44</c:v>
                </c:pt>
                <c:pt idx="115">
                  <c:v>13917.44</c:v>
                </c:pt>
                <c:pt idx="116">
                  <c:v>13907.44</c:v>
                </c:pt>
                <c:pt idx="117">
                  <c:v>13807.44</c:v>
                </c:pt>
                <c:pt idx="118">
                  <c:v>13747.44</c:v>
                </c:pt>
                <c:pt idx="119">
                  <c:v>13647.44</c:v>
                </c:pt>
                <c:pt idx="120">
                  <c:v>13637.44</c:v>
                </c:pt>
                <c:pt idx="121">
                  <c:v>13747.44</c:v>
                </c:pt>
                <c:pt idx="122">
                  <c:v>13797.44</c:v>
                </c:pt>
                <c:pt idx="123">
                  <c:v>13747.44</c:v>
                </c:pt>
                <c:pt idx="124">
                  <c:v>13697.44</c:v>
                </c:pt>
                <c:pt idx="125">
                  <c:v>13717.44</c:v>
                </c:pt>
                <c:pt idx="126">
                  <c:v>13797.44</c:v>
                </c:pt>
                <c:pt idx="127">
                  <c:v>13717.44</c:v>
                </c:pt>
                <c:pt idx="128">
                  <c:v>13807.44</c:v>
                </c:pt>
                <c:pt idx="129">
                  <c:v>13827.44</c:v>
                </c:pt>
                <c:pt idx="130">
                  <c:v>13837.44</c:v>
                </c:pt>
                <c:pt idx="131">
                  <c:v>13847.44</c:v>
                </c:pt>
                <c:pt idx="132">
                  <c:v>13917.44</c:v>
                </c:pt>
                <c:pt idx="133">
                  <c:v>13847.44</c:v>
                </c:pt>
                <c:pt idx="134">
                  <c:v>13797.44</c:v>
                </c:pt>
                <c:pt idx="135">
                  <c:v>13787.44</c:v>
                </c:pt>
                <c:pt idx="136">
                  <c:v>13847.44</c:v>
                </c:pt>
                <c:pt idx="137">
                  <c:v>13937.44</c:v>
                </c:pt>
                <c:pt idx="138">
                  <c:v>13867.44</c:v>
                </c:pt>
                <c:pt idx="139">
                  <c:v>13897.44</c:v>
                </c:pt>
                <c:pt idx="140">
                  <c:v>13897.44</c:v>
                </c:pt>
                <c:pt idx="141">
                  <c:v>13867.44</c:v>
                </c:pt>
                <c:pt idx="142">
                  <c:v>13837.44</c:v>
                </c:pt>
                <c:pt idx="143">
                  <c:v>13837.44</c:v>
                </c:pt>
                <c:pt idx="144">
                  <c:v>13907.44</c:v>
                </c:pt>
                <c:pt idx="145">
                  <c:v>13897.44</c:v>
                </c:pt>
                <c:pt idx="146">
                  <c:v>13877.44</c:v>
                </c:pt>
                <c:pt idx="147">
                  <c:v>13937.44</c:v>
                </c:pt>
                <c:pt idx="148">
                  <c:v>13967.44</c:v>
                </c:pt>
                <c:pt idx="149">
                  <c:v>14237.44</c:v>
                </c:pt>
                <c:pt idx="150">
                  <c:v>14157.44</c:v>
                </c:pt>
                <c:pt idx="151">
                  <c:v>14177.44</c:v>
                </c:pt>
                <c:pt idx="152">
                  <c:v>14247.44</c:v>
                </c:pt>
                <c:pt idx="153">
                  <c:v>14237.44</c:v>
                </c:pt>
                <c:pt idx="154">
                  <c:v>14377.44</c:v>
                </c:pt>
                <c:pt idx="155">
                  <c:v>14317.44</c:v>
                </c:pt>
                <c:pt idx="156">
                  <c:v>14357.44</c:v>
                </c:pt>
                <c:pt idx="157">
                  <c:v>14307.44</c:v>
                </c:pt>
                <c:pt idx="158">
                  <c:v>14247.44</c:v>
                </c:pt>
                <c:pt idx="159">
                  <c:v>14267.44</c:v>
                </c:pt>
                <c:pt idx="160">
                  <c:v>14337.44</c:v>
                </c:pt>
                <c:pt idx="161">
                  <c:v>14267.44</c:v>
                </c:pt>
                <c:pt idx="162">
                  <c:v>14287.44</c:v>
                </c:pt>
                <c:pt idx="163">
                  <c:v>14307.44</c:v>
                </c:pt>
                <c:pt idx="164">
                  <c:v>14387.44</c:v>
                </c:pt>
                <c:pt idx="165">
                  <c:v>14397.44</c:v>
                </c:pt>
                <c:pt idx="166">
                  <c:v>14397.44</c:v>
                </c:pt>
                <c:pt idx="167">
                  <c:v>14417.44</c:v>
                </c:pt>
                <c:pt idx="168">
                  <c:v>14387.44</c:v>
                </c:pt>
                <c:pt idx="169">
                  <c:v>14417.44</c:v>
                </c:pt>
                <c:pt idx="170">
                  <c:v>14467.44</c:v>
                </c:pt>
                <c:pt idx="171">
                  <c:v>14527.44</c:v>
                </c:pt>
                <c:pt idx="172">
                  <c:v>14397.44</c:v>
                </c:pt>
                <c:pt idx="173">
                  <c:v>14317.44</c:v>
                </c:pt>
                <c:pt idx="174">
                  <c:v>14337.44</c:v>
                </c:pt>
                <c:pt idx="175">
                  <c:v>14267.44</c:v>
                </c:pt>
                <c:pt idx="176">
                  <c:v>14277.44</c:v>
                </c:pt>
                <c:pt idx="177">
                  <c:v>14307.44</c:v>
                </c:pt>
                <c:pt idx="178">
                  <c:v>14327.44</c:v>
                </c:pt>
                <c:pt idx="179">
                  <c:v>14277.44</c:v>
                </c:pt>
                <c:pt idx="180">
                  <c:v>14177.44</c:v>
                </c:pt>
                <c:pt idx="181">
                  <c:v>14027.44</c:v>
                </c:pt>
                <c:pt idx="182">
                  <c:v>13977.44</c:v>
                </c:pt>
                <c:pt idx="183">
                  <c:v>14057.44</c:v>
                </c:pt>
                <c:pt idx="184">
                  <c:v>14057.44</c:v>
                </c:pt>
                <c:pt idx="185">
                  <c:v>13987.44</c:v>
                </c:pt>
                <c:pt idx="186">
                  <c:v>13957.44</c:v>
                </c:pt>
                <c:pt idx="187">
                  <c:v>13797.44</c:v>
                </c:pt>
                <c:pt idx="188">
                  <c:v>13767.44</c:v>
                </c:pt>
                <c:pt idx="189">
                  <c:v>13877.44</c:v>
                </c:pt>
                <c:pt idx="190">
                  <c:v>13947.44</c:v>
                </c:pt>
                <c:pt idx="191">
                  <c:v>13987.44</c:v>
                </c:pt>
                <c:pt idx="192">
                  <c:v>13947.44</c:v>
                </c:pt>
                <c:pt idx="193">
                  <c:v>13897.44</c:v>
                </c:pt>
                <c:pt idx="194">
                  <c:v>13927.44</c:v>
                </c:pt>
                <c:pt idx="195">
                  <c:v>13987.44</c:v>
                </c:pt>
                <c:pt idx="196">
                  <c:v>13987.44</c:v>
                </c:pt>
                <c:pt idx="197">
                  <c:v>13987.44</c:v>
                </c:pt>
                <c:pt idx="198">
                  <c:v>13937.44</c:v>
                </c:pt>
                <c:pt idx="199">
                  <c:v>13987.44</c:v>
                </c:pt>
                <c:pt idx="200">
                  <c:v>13967.44</c:v>
                </c:pt>
                <c:pt idx="201">
                  <c:v>13997.44</c:v>
                </c:pt>
                <c:pt idx="202">
                  <c:v>14057.44</c:v>
                </c:pt>
                <c:pt idx="203">
                  <c:v>14127.44</c:v>
                </c:pt>
                <c:pt idx="204">
                  <c:v>14097.44</c:v>
                </c:pt>
                <c:pt idx="205">
                  <c:v>14107.44</c:v>
                </c:pt>
                <c:pt idx="206">
                  <c:v>14227.44</c:v>
                </c:pt>
                <c:pt idx="207">
                  <c:v>14077.44</c:v>
                </c:pt>
                <c:pt idx="208">
                  <c:v>13897.44</c:v>
                </c:pt>
                <c:pt idx="209">
                  <c:v>13897.44</c:v>
                </c:pt>
                <c:pt idx="210">
                  <c:v>13917.44</c:v>
                </c:pt>
                <c:pt idx="211">
                  <c:v>13937.44</c:v>
                </c:pt>
                <c:pt idx="212">
                  <c:v>13947.44</c:v>
                </c:pt>
                <c:pt idx="213">
                  <c:v>13947.44</c:v>
                </c:pt>
                <c:pt idx="214">
                  <c:v>13977.44</c:v>
                </c:pt>
                <c:pt idx="215">
                  <c:v>14087.44</c:v>
                </c:pt>
                <c:pt idx="216">
                  <c:v>14027.44</c:v>
                </c:pt>
                <c:pt idx="217">
                  <c:v>14047.44</c:v>
                </c:pt>
                <c:pt idx="218">
                  <c:v>13977.44</c:v>
                </c:pt>
                <c:pt idx="219">
                  <c:v>13947.44</c:v>
                </c:pt>
                <c:pt idx="220">
                  <c:v>13957.44</c:v>
                </c:pt>
                <c:pt idx="221">
                  <c:v>13987.44</c:v>
                </c:pt>
                <c:pt idx="222">
                  <c:v>14047.44</c:v>
                </c:pt>
                <c:pt idx="223">
                  <c:v>14107.44</c:v>
                </c:pt>
                <c:pt idx="224">
                  <c:v>14127.44</c:v>
                </c:pt>
                <c:pt idx="225">
                  <c:v>14127.44</c:v>
                </c:pt>
                <c:pt idx="226">
                  <c:v>14067.44</c:v>
                </c:pt>
                <c:pt idx="227">
                  <c:v>14057.44</c:v>
                </c:pt>
                <c:pt idx="228">
                  <c:v>14107.44</c:v>
                </c:pt>
                <c:pt idx="229">
                  <c:v>14127.44</c:v>
                </c:pt>
                <c:pt idx="230">
                  <c:v>14077.44</c:v>
                </c:pt>
                <c:pt idx="231">
                  <c:v>14007.44</c:v>
                </c:pt>
                <c:pt idx="232">
                  <c:v>13967.44</c:v>
                </c:pt>
                <c:pt idx="233">
                  <c:v>14117.44</c:v>
                </c:pt>
                <c:pt idx="234">
                  <c:v>14347.44</c:v>
                </c:pt>
                <c:pt idx="235">
                  <c:v>14447.44</c:v>
                </c:pt>
                <c:pt idx="236">
                  <c:v>14437.44</c:v>
                </c:pt>
                <c:pt idx="237">
                  <c:v>14437.44</c:v>
                </c:pt>
                <c:pt idx="238">
                  <c:v>14477.44</c:v>
                </c:pt>
                <c:pt idx="239">
                  <c:v>14577.44</c:v>
                </c:pt>
                <c:pt idx="240">
                  <c:v>14497.44</c:v>
                </c:pt>
              </c:numCache>
            </c:numRef>
          </c:val>
          <c:smooth val="0"/>
          <c:extLst>
            <c:ext xmlns:c16="http://schemas.microsoft.com/office/drawing/2014/chart" uri="{C3380CC4-5D6E-409C-BE32-E72D297353CC}">
              <c16:uniqueId val="{00000001-20B2-43F1-A6DC-3634DDEA165A}"/>
            </c:ext>
          </c:extLst>
        </c:ser>
        <c:dLbls>
          <c:showLegendKey val="0"/>
          <c:showVal val="0"/>
          <c:showCatName val="0"/>
          <c:showSerName val="0"/>
          <c:showPercent val="0"/>
          <c:showBubbleSize val="0"/>
        </c:dLbls>
        <c:marker val="1"/>
        <c:smooth val="0"/>
        <c:axId val="1344213776"/>
        <c:axId val="1150381632"/>
      </c:lineChart>
      <c:dateAx>
        <c:axId val="1093656112"/>
        <c:scaling>
          <c:orientation val="minMax"/>
        </c:scaling>
        <c:delete val="0"/>
        <c:axPos val="b"/>
        <c:numFmt formatCode="yyyy\-mm"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097786848"/>
        <c:crosses val="autoZero"/>
        <c:auto val="1"/>
        <c:lblOffset val="100"/>
        <c:baseTimeUnit val="days"/>
      </c:dateAx>
      <c:valAx>
        <c:axId val="1097786848"/>
        <c:scaling>
          <c:orientation val="minMax"/>
        </c:scaling>
        <c:delete val="0"/>
        <c:axPos val="l"/>
        <c:majorGridlines>
          <c:spPr>
            <a:ln w="9525" cap="flat" cmpd="sng" algn="ctr">
              <a:solidFill>
                <a:schemeClr val="tx1">
                  <a:lumMod val="15000"/>
                  <a:lumOff val="85000"/>
                </a:schemeClr>
              </a:solidFill>
              <a:round/>
            </a:ln>
            <a:effectLst/>
          </c:spPr>
        </c:majorGridlines>
        <c:numFmt formatCode="0_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093656112"/>
        <c:crosses val="autoZero"/>
        <c:crossBetween val="between"/>
      </c:valAx>
      <c:valAx>
        <c:axId val="1150381632"/>
        <c:scaling>
          <c:orientation val="minMax"/>
        </c:scaling>
        <c:delete val="0"/>
        <c:axPos val="r"/>
        <c:numFmt formatCode="0_ "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44213776"/>
        <c:crosses val="max"/>
        <c:crossBetween val="between"/>
      </c:valAx>
      <c:dateAx>
        <c:axId val="1344213776"/>
        <c:scaling>
          <c:orientation val="minMax"/>
        </c:scaling>
        <c:delete val="1"/>
        <c:axPos val="b"/>
        <c:numFmt formatCode="yyyy\-mm\-dd" sourceLinked="1"/>
        <c:majorTickMark val="out"/>
        <c:minorTickMark val="none"/>
        <c:tickLblPos val="nextTo"/>
        <c:crossAx val="1150381632"/>
        <c:crosses val="autoZero"/>
        <c:auto val="1"/>
        <c:lblOffset val="100"/>
        <c:baseTimeUnit val="days"/>
      </c:date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Sheet1!$B$2</c:f>
              <c:strCache>
                <c:ptCount val="1"/>
                <c:pt idx="0">
                  <c:v>锌</c:v>
                </c:pt>
              </c:strCache>
            </c:strRef>
          </c:tx>
          <c:spPr>
            <a:ln w="19050" cap="rnd">
              <a:solidFill>
                <a:schemeClr val="accent1"/>
              </a:solidFill>
              <a:round/>
            </a:ln>
            <a:effectLst/>
          </c:spPr>
          <c:marker>
            <c:symbol val="none"/>
          </c:marker>
          <c:cat>
            <c:numRef>
              <c:f>Sheet1!$A$3:$A$482</c:f>
              <c:numCache>
                <c:formatCode>yyyy\-mm</c:formatCode>
                <c:ptCount val="480"/>
                <c:pt idx="0">
                  <c:v>43102</c:v>
                </c:pt>
                <c:pt idx="1">
                  <c:v>43103</c:v>
                </c:pt>
                <c:pt idx="2">
                  <c:v>43104</c:v>
                </c:pt>
                <c:pt idx="3">
                  <c:v>43105</c:v>
                </c:pt>
                <c:pt idx="4">
                  <c:v>43108</c:v>
                </c:pt>
                <c:pt idx="5">
                  <c:v>43109</c:v>
                </c:pt>
                <c:pt idx="6">
                  <c:v>43110</c:v>
                </c:pt>
                <c:pt idx="7">
                  <c:v>43111</c:v>
                </c:pt>
                <c:pt idx="8">
                  <c:v>43112</c:v>
                </c:pt>
                <c:pt idx="9">
                  <c:v>43115</c:v>
                </c:pt>
                <c:pt idx="10">
                  <c:v>43116</c:v>
                </c:pt>
                <c:pt idx="11">
                  <c:v>43117</c:v>
                </c:pt>
                <c:pt idx="12">
                  <c:v>43118</c:v>
                </c:pt>
                <c:pt idx="13">
                  <c:v>43119</c:v>
                </c:pt>
                <c:pt idx="14">
                  <c:v>43122</c:v>
                </c:pt>
                <c:pt idx="15">
                  <c:v>43123</c:v>
                </c:pt>
                <c:pt idx="16">
                  <c:v>43124</c:v>
                </c:pt>
                <c:pt idx="17">
                  <c:v>43125</c:v>
                </c:pt>
                <c:pt idx="18">
                  <c:v>43126</c:v>
                </c:pt>
                <c:pt idx="19">
                  <c:v>43129</c:v>
                </c:pt>
                <c:pt idx="20">
                  <c:v>43130</c:v>
                </c:pt>
                <c:pt idx="21">
                  <c:v>43131</c:v>
                </c:pt>
                <c:pt idx="22">
                  <c:v>43132</c:v>
                </c:pt>
                <c:pt idx="23">
                  <c:v>43133</c:v>
                </c:pt>
                <c:pt idx="24">
                  <c:v>43136</c:v>
                </c:pt>
                <c:pt idx="25">
                  <c:v>43137</c:v>
                </c:pt>
                <c:pt idx="26">
                  <c:v>43138</c:v>
                </c:pt>
                <c:pt idx="27">
                  <c:v>43139</c:v>
                </c:pt>
                <c:pt idx="28">
                  <c:v>43140</c:v>
                </c:pt>
                <c:pt idx="29">
                  <c:v>43143</c:v>
                </c:pt>
                <c:pt idx="30">
                  <c:v>43144</c:v>
                </c:pt>
                <c:pt idx="31">
                  <c:v>43153</c:v>
                </c:pt>
                <c:pt idx="32">
                  <c:v>43154</c:v>
                </c:pt>
                <c:pt idx="33">
                  <c:v>43157</c:v>
                </c:pt>
                <c:pt idx="34">
                  <c:v>43158</c:v>
                </c:pt>
                <c:pt idx="35">
                  <c:v>43159</c:v>
                </c:pt>
                <c:pt idx="36">
                  <c:v>43160</c:v>
                </c:pt>
                <c:pt idx="37">
                  <c:v>43161</c:v>
                </c:pt>
                <c:pt idx="38">
                  <c:v>43164</c:v>
                </c:pt>
                <c:pt idx="39">
                  <c:v>43165</c:v>
                </c:pt>
                <c:pt idx="40">
                  <c:v>43166</c:v>
                </c:pt>
                <c:pt idx="41">
                  <c:v>43167</c:v>
                </c:pt>
                <c:pt idx="42">
                  <c:v>43168</c:v>
                </c:pt>
                <c:pt idx="43">
                  <c:v>43171</c:v>
                </c:pt>
                <c:pt idx="44">
                  <c:v>43172</c:v>
                </c:pt>
                <c:pt idx="45">
                  <c:v>43173</c:v>
                </c:pt>
                <c:pt idx="46">
                  <c:v>43174</c:v>
                </c:pt>
                <c:pt idx="47">
                  <c:v>43175</c:v>
                </c:pt>
                <c:pt idx="48">
                  <c:v>43178</c:v>
                </c:pt>
                <c:pt idx="49">
                  <c:v>43179</c:v>
                </c:pt>
                <c:pt idx="50">
                  <c:v>43180</c:v>
                </c:pt>
                <c:pt idx="51">
                  <c:v>43181</c:v>
                </c:pt>
                <c:pt idx="52">
                  <c:v>43182</c:v>
                </c:pt>
                <c:pt idx="53">
                  <c:v>43185</c:v>
                </c:pt>
                <c:pt idx="54">
                  <c:v>43186</c:v>
                </c:pt>
                <c:pt idx="55">
                  <c:v>43187</c:v>
                </c:pt>
                <c:pt idx="56">
                  <c:v>43188</c:v>
                </c:pt>
                <c:pt idx="57">
                  <c:v>43189</c:v>
                </c:pt>
                <c:pt idx="58">
                  <c:v>43192</c:v>
                </c:pt>
                <c:pt idx="59">
                  <c:v>43193</c:v>
                </c:pt>
                <c:pt idx="60">
                  <c:v>43194</c:v>
                </c:pt>
                <c:pt idx="61">
                  <c:v>43199</c:v>
                </c:pt>
                <c:pt idx="62">
                  <c:v>43200</c:v>
                </c:pt>
                <c:pt idx="63">
                  <c:v>43201</c:v>
                </c:pt>
                <c:pt idx="64">
                  <c:v>43202</c:v>
                </c:pt>
                <c:pt idx="65">
                  <c:v>43203</c:v>
                </c:pt>
                <c:pt idx="66">
                  <c:v>43206</c:v>
                </c:pt>
                <c:pt idx="67">
                  <c:v>43207</c:v>
                </c:pt>
                <c:pt idx="68">
                  <c:v>43208</c:v>
                </c:pt>
                <c:pt idx="69">
                  <c:v>43209</c:v>
                </c:pt>
                <c:pt idx="70">
                  <c:v>43210</c:v>
                </c:pt>
                <c:pt idx="71">
                  <c:v>43213</c:v>
                </c:pt>
                <c:pt idx="72">
                  <c:v>43214</c:v>
                </c:pt>
                <c:pt idx="73">
                  <c:v>43215</c:v>
                </c:pt>
                <c:pt idx="74">
                  <c:v>43216</c:v>
                </c:pt>
                <c:pt idx="75">
                  <c:v>43217</c:v>
                </c:pt>
                <c:pt idx="76">
                  <c:v>43222</c:v>
                </c:pt>
                <c:pt idx="77">
                  <c:v>43223</c:v>
                </c:pt>
                <c:pt idx="78">
                  <c:v>43224</c:v>
                </c:pt>
                <c:pt idx="79">
                  <c:v>43227</c:v>
                </c:pt>
                <c:pt idx="80">
                  <c:v>43228</c:v>
                </c:pt>
                <c:pt idx="81">
                  <c:v>43229</c:v>
                </c:pt>
                <c:pt idx="82">
                  <c:v>43230</c:v>
                </c:pt>
                <c:pt idx="83">
                  <c:v>43231</c:v>
                </c:pt>
                <c:pt idx="84">
                  <c:v>43234</c:v>
                </c:pt>
                <c:pt idx="85">
                  <c:v>43235</c:v>
                </c:pt>
                <c:pt idx="86">
                  <c:v>43236</c:v>
                </c:pt>
                <c:pt idx="87">
                  <c:v>43237</c:v>
                </c:pt>
                <c:pt idx="88">
                  <c:v>43238</c:v>
                </c:pt>
                <c:pt idx="89">
                  <c:v>43241</c:v>
                </c:pt>
                <c:pt idx="90">
                  <c:v>43242</c:v>
                </c:pt>
                <c:pt idx="91">
                  <c:v>43243</c:v>
                </c:pt>
                <c:pt idx="92">
                  <c:v>43244</c:v>
                </c:pt>
                <c:pt idx="93">
                  <c:v>43245</c:v>
                </c:pt>
                <c:pt idx="94">
                  <c:v>43248</c:v>
                </c:pt>
                <c:pt idx="95">
                  <c:v>43249</c:v>
                </c:pt>
                <c:pt idx="96">
                  <c:v>43250</c:v>
                </c:pt>
                <c:pt idx="97">
                  <c:v>43251</c:v>
                </c:pt>
                <c:pt idx="98">
                  <c:v>43252</c:v>
                </c:pt>
                <c:pt idx="99">
                  <c:v>43255</c:v>
                </c:pt>
                <c:pt idx="100">
                  <c:v>43256</c:v>
                </c:pt>
                <c:pt idx="101">
                  <c:v>43257</c:v>
                </c:pt>
                <c:pt idx="102">
                  <c:v>43258</c:v>
                </c:pt>
                <c:pt idx="103">
                  <c:v>43259</c:v>
                </c:pt>
                <c:pt idx="104">
                  <c:v>43262</c:v>
                </c:pt>
                <c:pt idx="105">
                  <c:v>43263</c:v>
                </c:pt>
                <c:pt idx="106">
                  <c:v>43264</c:v>
                </c:pt>
                <c:pt idx="107">
                  <c:v>43265</c:v>
                </c:pt>
                <c:pt idx="108">
                  <c:v>43266</c:v>
                </c:pt>
                <c:pt idx="109">
                  <c:v>43270</c:v>
                </c:pt>
                <c:pt idx="110">
                  <c:v>43271</c:v>
                </c:pt>
                <c:pt idx="111">
                  <c:v>43272</c:v>
                </c:pt>
                <c:pt idx="112">
                  <c:v>43273</c:v>
                </c:pt>
                <c:pt idx="113">
                  <c:v>43276</c:v>
                </c:pt>
                <c:pt idx="114">
                  <c:v>43277</c:v>
                </c:pt>
                <c:pt idx="115">
                  <c:v>43278</c:v>
                </c:pt>
                <c:pt idx="116">
                  <c:v>43279</c:v>
                </c:pt>
                <c:pt idx="117">
                  <c:v>43280</c:v>
                </c:pt>
                <c:pt idx="118">
                  <c:v>43283</c:v>
                </c:pt>
                <c:pt idx="119">
                  <c:v>43284</c:v>
                </c:pt>
                <c:pt idx="120">
                  <c:v>43285</c:v>
                </c:pt>
                <c:pt idx="121">
                  <c:v>43286</c:v>
                </c:pt>
                <c:pt idx="122">
                  <c:v>43287</c:v>
                </c:pt>
                <c:pt idx="123">
                  <c:v>43290</c:v>
                </c:pt>
                <c:pt idx="124">
                  <c:v>43291</c:v>
                </c:pt>
                <c:pt idx="125">
                  <c:v>43292</c:v>
                </c:pt>
                <c:pt idx="126">
                  <c:v>43293</c:v>
                </c:pt>
                <c:pt idx="127">
                  <c:v>43294</c:v>
                </c:pt>
                <c:pt idx="128">
                  <c:v>43297</c:v>
                </c:pt>
                <c:pt idx="129">
                  <c:v>43298</c:v>
                </c:pt>
                <c:pt idx="130">
                  <c:v>43299</c:v>
                </c:pt>
                <c:pt idx="131">
                  <c:v>43300</c:v>
                </c:pt>
                <c:pt idx="132">
                  <c:v>43301</c:v>
                </c:pt>
                <c:pt idx="133">
                  <c:v>43304</c:v>
                </c:pt>
                <c:pt idx="134">
                  <c:v>43305</c:v>
                </c:pt>
                <c:pt idx="135">
                  <c:v>43306</c:v>
                </c:pt>
                <c:pt idx="136">
                  <c:v>43307</c:v>
                </c:pt>
                <c:pt idx="137">
                  <c:v>43308</c:v>
                </c:pt>
                <c:pt idx="138">
                  <c:v>43311</c:v>
                </c:pt>
                <c:pt idx="139">
                  <c:v>43312</c:v>
                </c:pt>
                <c:pt idx="140">
                  <c:v>43313</c:v>
                </c:pt>
                <c:pt idx="141">
                  <c:v>43314</c:v>
                </c:pt>
                <c:pt idx="142">
                  <c:v>43315</c:v>
                </c:pt>
                <c:pt idx="143">
                  <c:v>43318</c:v>
                </c:pt>
                <c:pt idx="144">
                  <c:v>43319</c:v>
                </c:pt>
                <c:pt idx="145">
                  <c:v>43320</c:v>
                </c:pt>
                <c:pt idx="146">
                  <c:v>43321</c:v>
                </c:pt>
                <c:pt idx="147">
                  <c:v>43322</c:v>
                </c:pt>
                <c:pt idx="148">
                  <c:v>43325</c:v>
                </c:pt>
                <c:pt idx="149">
                  <c:v>43326</c:v>
                </c:pt>
                <c:pt idx="150">
                  <c:v>43327</c:v>
                </c:pt>
                <c:pt idx="151">
                  <c:v>43328</c:v>
                </c:pt>
                <c:pt idx="152">
                  <c:v>43329</c:v>
                </c:pt>
                <c:pt idx="153">
                  <c:v>43332</c:v>
                </c:pt>
                <c:pt idx="154">
                  <c:v>43333</c:v>
                </c:pt>
                <c:pt idx="155">
                  <c:v>43334</c:v>
                </c:pt>
                <c:pt idx="156">
                  <c:v>43335</c:v>
                </c:pt>
                <c:pt idx="157">
                  <c:v>43336</c:v>
                </c:pt>
                <c:pt idx="158">
                  <c:v>43339</c:v>
                </c:pt>
                <c:pt idx="159">
                  <c:v>43340</c:v>
                </c:pt>
                <c:pt idx="160">
                  <c:v>43341</c:v>
                </c:pt>
                <c:pt idx="161">
                  <c:v>43342</c:v>
                </c:pt>
                <c:pt idx="162">
                  <c:v>43343</c:v>
                </c:pt>
                <c:pt idx="163">
                  <c:v>43346</c:v>
                </c:pt>
                <c:pt idx="164">
                  <c:v>43347</c:v>
                </c:pt>
                <c:pt idx="165">
                  <c:v>43348</c:v>
                </c:pt>
                <c:pt idx="166">
                  <c:v>43349</c:v>
                </c:pt>
                <c:pt idx="167">
                  <c:v>43350</c:v>
                </c:pt>
                <c:pt idx="168">
                  <c:v>43353</c:v>
                </c:pt>
                <c:pt idx="169">
                  <c:v>43354</c:v>
                </c:pt>
                <c:pt idx="170">
                  <c:v>43355</c:v>
                </c:pt>
                <c:pt idx="171">
                  <c:v>43356</c:v>
                </c:pt>
                <c:pt idx="172">
                  <c:v>43357</c:v>
                </c:pt>
                <c:pt idx="173">
                  <c:v>43360</c:v>
                </c:pt>
                <c:pt idx="174">
                  <c:v>43361</c:v>
                </c:pt>
                <c:pt idx="175">
                  <c:v>43362</c:v>
                </c:pt>
                <c:pt idx="176">
                  <c:v>43363</c:v>
                </c:pt>
                <c:pt idx="177">
                  <c:v>43364</c:v>
                </c:pt>
                <c:pt idx="178">
                  <c:v>43368</c:v>
                </c:pt>
                <c:pt idx="179">
                  <c:v>43369</c:v>
                </c:pt>
                <c:pt idx="180">
                  <c:v>43370</c:v>
                </c:pt>
                <c:pt idx="181">
                  <c:v>43371</c:v>
                </c:pt>
                <c:pt idx="182">
                  <c:v>43381</c:v>
                </c:pt>
                <c:pt idx="183">
                  <c:v>43382</c:v>
                </c:pt>
                <c:pt idx="184">
                  <c:v>43383</c:v>
                </c:pt>
                <c:pt idx="185">
                  <c:v>43384</c:v>
                </c:pt>
                <c:pt idx="186">
                  <c:v>43385</c:v>
                </c:pt>
                <c:pt idx="187">
                  <c:v>43388</c:v>
                </c:pt>
                <c:pt idx="188">
                  <c:v>43389</c:v>
                </c:pt>
                <c:pt idx="189">
                  <c:v>43390</c:v>
                </c:pt>
                <c:pt idx="190">
                  <c:v>43391</c:v>
                </c:pt>
                <c:pt idx="191">
                  <c:v>43392</c:v>
                </c:pt>
                <c:pt idx="192">
                  <c:v>43395</c:v>
                </c:pt>
                <c:pt idx="193">
                  <c:v>43396</c:v>
                </c:pt>
                <c:pt idx="194">
                  <c:v>43397</c:v>
                </c:pt>
                <c:pt idx="195">
                  <c:v>43398</c:v>
                </c:pt>
                <c:pt idx="196">
                  <c:v>43399</c:v>
                </c:pt>
                <c:pt idx="197">
                  <c:v>43402</c:v>
                </c:pt>
                <c:pt idx="198">
                  <c:v>43403</c:v>
                </c:pt>
                <c:pt idx="199">
                  <c:v>43404</c:v>
                </c:pt>
                <c:pt idx="200">
                  <c:v>43405</c:v>
                </c:pt>
                <c:pt idx="201">
                  <c:v>43406</c:v>
                </c:pt>
                <c:pt idx="202">
                  <c:v>43409</c:v>
                </c:pt>
                <c:pt idx="203">
                  <c:v>43413</c:v>
                </c:pt>
                <c:pt idx="204">
                  <c:v>43416</c:v>
                </c:pt>
                <c:pt idx="205">
                  <c:v>43417</c:v>
                </c:pt>
                <c:pt idx="206">
                  <c:v>43418</c:v>
                </c:pt>
                <c:pt idx="207">
                  <c:v>43419</c:v>
                </c:pt>
                <c:pt idx="208">
                  <c:v>43420</c:v>
                </c:pt>
                <c:pt idx="209">
                  <c:v>43423</c:v>
                </c:pt>
                <c:pt idx="210">
                  <c:v>43424</c:v>
                </c:pt>
                <c:pt idx="211">
                  <c:v>43425</c:v>
                </c:pt>
                <c:pt idx="212">
                  <c:v>43426</c:v>
                </c:pt>
                <c:pt idx="213">
                  <c:v>43427</c:v>
                </c:pt>
                <c:pt idx="214">
                  <c:v>43430</c:v>
                </c:pt>
                <c:pt idx="215">
                  <c:v>43431</c:v>
                </c:pt>
                <c:pt idx="216">
                  <c:v>43432</c:v>
                </c:pt>
                <c:pt idx="217">
                  <c:v>43433</c:v>
                </c:pt>
                <c:pt idx="218">
                  <c:v>43434</c:v>
                </c:pt>
                <c:pt idx="219">
                  <c:v>43437</c:v>
                </c:pt>
                <c:pt idx="220">
                  <c:v>43438</c:v>
                </c:pt>
                <c:pt idx="221">
                  <c:v>43439</c:v>
                </c:pt>
                <c:pt idx="222">
                  <c:v>43440</c:v>
                </c:pt>
                <c:pt idx="223">
                  <c:v>43441</c:v>
                </c:pt>
                <c:pt idx="224">
                  <c:v>43444</c:v>
                </c:pt>
                <c:pt idx="225">
                  <c:v>43445</c:v>
                </c:pt>
                <c:pt idx="226">
                  <c:v>43446</c:v>
                </c:pt>
                <c:pt idx="227">
                  <c:v>43447</c:v>
                </c:pt>
                <c:pt idx="228">
                  <c:v>43448</c:v>
                </c:pt>
                <c:pt idx="229">
                  <c:v>43451</c:v>
                </c:pt>
                <c:pt idx="230">
                  <c:v>43452</c:v>
                </c:pt>
                <c:pt idx="231">
                  <c:v>43453</c:v>
                </c:pt>
                <c:pt idx="232">
                  <c:v>43454</c:v>
                </c:pt>
                <c:pt idx="233">
                  <c:v>43455</c:v>
                </c:pt>
                <c:pt idx="234">
                  <c:v>43458</c:v>
                </c:pt>
                <c:pt idx="235">
                  <c:v>43459</c:v>
                </c:pt>
                <c:pt idx="236">
                  <c:v>43460</c:v>
                </c:pt>
                <c:pt idx="237">
                  <c:v>43461</c:v>
                </c:pt>
                <c:pt idx="238">
                  <c:v>43462</c:v>
                </c:pt>
                <c:pt idx="239">
                  <c:v>43467</c:v>
                </c:pt>
                <c:pt idx="240">
                  <c:v>43468</c:v>
                </c:pt>
                <c:pt idx="241">
                  <c:v>43469</c:v>
                </c:pt>
                <c:pt idx="242">
                  <c:v>43472</c:v>
                </c:pt>
                <c:pt idx="243">
                  <c:v>43473</c:v>
                </c:pt>
                <c:pt idx="244">
                  <c:v>43474</c:v>
                </c:pt>
                <c:pt idx="245">
                  <c:v>43475</c:v>
                </c:pt>
                <c:pt idx="246">
                  <c:v>43476</c:v>
                </c:pt>
                <c:pt idx="247">
                  <c:v>43479</c:v>
                </c:pt>
                <c:pt idx="248">
                  <c:v>43480</c:v>
                </c:pt>
                <c:pt idx="249">
                  <c:v>43481</c:v>
                </c:pt>
                <c:pt idx="250">
                  <c:v>43482</c:v>
                </c:pt>
                <c:pt idx="251">
                  <c:v>43483</c:v>
                </c:pt>
                <c:pt idx="252">
                  <c:v>43486</c:v>
                </c:pt>
                <c:pt idx="253">
                  <c:v>43487</c:v>
                </c:pt>
                <c:pt idx="254">
                  <c:v>43488</c:v>
                </c:pt>
                <c:pt idx="255">
                  <c:v>43489</c:v>
                </c:pt>
                <c:pt idx="256">
                  <c:v>43490</c:v>
                </c:pt>
                <c:pt idx="257">
                  <c:v>43493</c:v>
                </c:pt>
                <c:pt idx="258">
                  <c:v>43494</c:v>
                </c:pt>
                <c:pt idx="259">
                  <c:v>43495</c:v>
                </c:pt>
                <c:pt idx="260">
                  <c:v>43496</c:v>
                </c:pt>
                <c:pt idx="261">
                  <c:v>43497</c:v>
                </c:pt>
                <c:pt idx="262">
                  <c:v>43507</c:v>
                </c:pt>
                <c:pt idx="263">
                  <c:v>43508</c:v>
                </c:pt>
                <c:pt idx="264">
                  <c:v>43509</c:v>
                </c:pt>
                <c:pt idx="265">
                  <c:v>43510</c:v>
                </c:pt>
                <c:pt idx="266">
                  <c:v>43511</c:v>
                </c:pt>
                <c:pt idx="267">
                  <c:v>43514</c:v>
                </c:pt>
                <c:pt idx="268">
                  <c:v>43515</c:v>
                </c:pt>
                <c:pt idx="269">
                  <c:v>43516</c:v>
                </c:pt>
                <c:pt idx="270">
                  <c:v>43517</c:v>
                </c:pt>
                <c:pt idx="271">
                  <c:v>43518</c:v>
                </c:pt>
                <c:pt idx="272">
                  <c:v>43521</c:v>
                </c:pt>
                <c:pt idx="273">
                  <c:v>43522</c:v>
                </c:pt>
                <c:pt idx="274">
                  <c:v>43523</c:v>
                </c:pt>
                <c:pt idx="275">
                  <c:v>43524</c:v>
                </c:pt>
                <c:pt idx="276">
                  <c:v>43525</c:v>
                </c:pt>
                <c:pt idx="277">
                  <c:v>43528</c:v>
                </c:pt>
                <c:pt idx="278">
                  <c:v>43529</c:v>
                </c:pt>
                <c:pt idx="279">
                  <c:v>43530</c:v>
                </c:pt>
                <c:pt idx="280">
                  <c:v>43531</c:v>
                </c:pt>
                <c:pt idx="281">
                  <c:v>43532</c:v>
                </c:pt>
                <c:pt idx="282">
                  <c:v>43535</c:v>
                </c:pt>
                <c:pt idx="283">
                  <c:v>43536</c:v>
                </c:pt>
                <c:pt idx="284">
                  <c:v>43537</c:v>
                </c:pt>
                <c:pt idx="285">
                  <c:v>43538</c:v>
                </c:pt>
                <c:pt idx="286">
                  <c:v>43539</c:v>
                </c:pt>
                <c:pt idx="287">
                  <c:v>43542</c:v>
                </c:pt>
                <c:pt idx="288">
                  <c:v>43543</c:v>
                </c:pt>
                <c:pt idx="289">
                  <c:v>43544</c:v>
                </c:pt>
                <c:pt idx="290">
                  <c:v>43545</c:v>
                </c:pt>
                <c:pt idx="291">
                  <c:v>43546</c:v>
                </c:pt>
                <c:pt idx="292">
                  <c:v>43549</c:v>
                </c:pt>
                <c:pt idx="293">
                  <c:v>43550</c:v>
                </c:pt>
                <c:pt idx="294">
                  <c:v>43551</c:v>
                </c:pt>
                <c:pt idx="295">
                  <c:v>43552</c:v>
                </c:pt>
                <c:pt idx="296">
                  <c:v>43553</c:v>
                </c:pt>
                <c:pt idx="297">
                  <c:v>43556</c:v>
                </c:pt>
                <c:pt idx="298">
                  <c:v>43557</c:v>
                </c:pt>
                <c:pt idx="299">
                  <c:v>43558</c:v>
                </c:pt>
                <c:pt idx="300">
                  <c:v>43559</c:v>
                </c:pt>
                <c:pt idx="301">
                  <c:v>43563</c:v>
                </c:pt>
                <c:pt idx="302">
                  <c:v>43564</c:v>
                </c:pt>
                <c:pt idx="303">
                  <c:v>43565</c:v>
                </c:pt>
                <c:pt idx="304">
                  <c:v>43566</c:v>
                </c:pt>
                <c:pt idx="305">
                  <c:v>43567</c:v>
                </c:pt>
                <c:pt idx="306">
                  <c:v>43570</c:v>
                </c:pt>
                <c:pt idx="307">
                  <c:v>43571</c:v>
                </c:pt>
                <c:pt idx="308">
                  <c:v>43572</c:v>
                </c:pt>
                <c:pt idx="309">
                  <c:v>43573</c:v>
                </c:pt>
                <c:pt idx="310">
                  <c:v>43574</c:v>
                </c:pt>
                <c:pt idx="311">
                  <c:v>43577</c:v>
                </c:pt>
                <c:pt idx="312">
                  <c:v>43578</c:v>
                </c:pt>
                <c:pt idx="313">
                  <c:v>43579</c:v>
                </c:pt>
                <c:pt idx="314">
                  <c:v>43580</c:v>
                </c:pt>
                <c:pt idx="315">
                  <c:v>43581</c:v>
                </c:pt>
                <c:pt idx="316">
                  <c:v>43584</c:v>
                </c:pt>
                <c:pt idx="317">
                  <c:v>43585</c:v>
                </c:pt>
                <c:pt idx="318">
                  <c:v>43591</c:v>
                </c:pt>
                <c:pt idx="319">
                  <c:v>43592</c:v>
                </c:pt>
                <c:pt idx="320">
                  <c:v>43593</c:v>
                </c:pt>
                <c:pt idx="321">
                  <c:v>43594</c:v>
                </c:pt>
                <c:pt idx="322">
                  <c:v>43595</c:v>
                </c:pt>
                <c:pt idx="323">
                  <c:v>43598</c:v>
                </c:pt>
                <c:pt idx="324">
                  <c:v>43599</c:v>
                </c:pt>
                <c:pt idx="325">
                  <c:v>43600</c:v>
                </c:pt>
                <c:pt idx="326">
                  <c:v>43601</c:v>
                </c:pt>
                <c:pt idx="327">
                  <c:v>43602</c:v>
                </c:pt>
                <c:pt idx="328">
                  <c:v>43605</c:v>
                </c:pt>
                <c:pt idx="329">
                  <c:v>43606</c:v>
                </c:pt>
                <c:pt idx="330">
                  <c:v>43607</c:v>
                </c:pt>
                <c:pt idx="331">
                  <c:v>43608</c:v>
                </c:pt>
                <c:pt idx="332">
                  <c:v>43609</c:v>
                </c:pt>
                <c:pt idx="333">
                  <c:v>43612</c:v>
                </c:pt>
                <c:pt idx="334">
                  <c:v>43613</c:v>
                </c:pt>
                <c:pt idx="335">
                  <c:v>43614</c:v>
                </c:pt>
                <c:pt idx="336">
                  <c:v>43615</c:v>
                </c:pt>
                <c:pt idx="337">
                  <c:v>43616</c:v>
                </c:pt>
                <c:pt idx="338">
                  <c:v>43619</c:v>
                </c:pt>
                <c:pt idx="339">
                  <c:v>43620</c:v>
                </c:pt>
                <c:pt idx="340">
                  <c:v>43621</c:v>
                </c:pt>
                <c:pt idx="341">
                  <c:v>43622</c:v>
                </c:pt>
                <c:pt idx="342">
                  <c:v>43626</c:v>
                </c:pt>
                <c:pt idx="343">
                  <c:v>43627</c:v>
                </c:pt>
                <c:pt idx="344">
                  <c:v>43628</c:v>
                </c:pt>
                <c:pt idx="345">
                  <c:v>43629</c:v>
                </c:pt>
                <c:pt idx="346">
                  <c:v>43630</c:v>
                </c:pt>
                <c:pt idx="347">
                  <c:v>43633</c:v>
                </c:pt>
                <c:pt idx="348">
                  <c:v>43634</c:v>
                </c:pt>
                <c:pt idx="349">
                  <c:v>43635</c:v>
                </c:pt>
                <c:pt idx="350">
                  <c:v>43636</c:v>
                </c:pt>
                <c:pt idx="351">
                  <c:v>43637</c:v>
                </c:pt>
                <c:pt idx="352">
                  <c:v>43640</c:v>
                </c:pt>
                <c:pt idx="353">
                  <c:v>43641</c:v>
                </c:pt>
                <c:pt idx="354">
                  <c:v>43642</c:v>
                </c:pt>
                <c:pt idx="355">
                  <c:v>43643</c:v>
                </c:pt>
                <c:pt idx="356">
                  <c:v>43644</c:v>
                </c:pt>
                <c:pt idx="357">
                  <c:v>43647</c:v>
                </c:pt>
                <c:pt idx="358">
                  <c:v>43648</c:v>
                </c:pt>
                <c:pt idx="359">
                  <c:v>43649</c:v>
                </c:pt>
                <c:pt idx="360">
                  <c:v>43650</c:v>
                </c:pt>
                <c:pt idx="361">
                  <c:v>43651</c:v>
                </c:pt>
                <c:pt idx="362">
                  <c:v>43654</c:v>
                </c:pt>
                <c:pt idx="363">
                  <c:v>43655</c:v>
                </c:pt>
                <c:pt idx="364">
                  <c:v>43656</c:v>
                </c:pt>
                <c:pt idx="365">
                  <c:v>43657</c:v>
                </c:pt>
                <c:pt idx="366">
                  <c:v>43658</c:v>
                </c:pt>
                <c:pt idx="367">
                  <c:v>43661</c:v>
                </c:pt>
                <c:pt idx="368">
                  <c:v>43662</c:v>
                </c:pt>
                <c:pt idx="369">
                  <c:v>43663</c:v>
                </c:pt>
                <c:pt idx="370">
                  <c:v>43664</c:v>
                </c:pt>
                <c:pt idx="371">
                  <c:v>43665</c:v>
                </c:pt>
                <c:pt idx="372">
                  <c:v>43668</c:v>
                </c:pt>
                <c:pt idx="373">
                  <c:v>43669</c:v>
                </c:pt>
                <c:pt idx="374">
                  <c:v>43670</c:v>
                </c:pt>
                <c:pt idx="375">
                  <c:v>43671</c:v>
                </c:pt>
                <c:pt idx="376">
                  <c:v>43672</c:v>
                </c:pt>
                <c:pt idx="377">
                  <c:v>43675</c:v>
                </c:pt>
                <c:pt idx="378">
                  <c:v>43676</c:v>
                </c:pt>
                <c:pt idx="379">
                  <c:v>43677</c:v>
                </c:pt>
                <c:pt idx="380">
                  <c:v>43678</c:v>
                </c:pt>
                <c:pt idx="381">
                  <c:v>43679</c:v>
                </c:pt>
                <c:pt idx="382">
                  <c:v>43682</c:v>
                </c:pt>
                <c:pt idx="383">
                  <c:v>43683</c:v>
                </c:pt>
                <c:pt idx="384">
                  <c:v>43684</c:v>
                </c:pt>
                <c:pt idx="385">
                  <c:v>43685</c:v>
                </c:pt>
                <c:pt idx="386">
                  <c:v>43686</c:v>
                </c:pt>
                <c:pt idx="387">
                  <c:v>43689</c:v>
                </c:pt>
                <c:pt idx="388">
                  <c:v>43690</c:v>
                </c:pt>
                <c:pt idx="389">
                  <c:v>43691</c:v>
                </c:pt>
                <c:pt idx="390">
                  <c:v>43692</c:v>
                </c:pt>
                <c:pt idx="391">
                  <c:v>43693</c:v>
                </c:pt>
                <c:pt idx="392">
                  <c:v>43696</c:v>
                </c:pt>
                <c:pt idx="393">
                  <c:v>43697</c:v>
                </c:pt>
                <c:pt idx="394">
                  <c:v>43698</c:v>
                </c:pt>
                <c:pt idx="395">
                  <c:v>43699</c:v>
                </c:pt>
                <c:pt idx="396">
                  <c:v>43700</c:v>
                </c:pt>
                <c:pt idx="397">
                  <c:v>43703</c:v>
                </c:pt>
                <c:pt idx="398">
                  <c:v>43704</c:v>
                </c:pt>
                <c:pt idx="399">
                  <c:v>43705</c:v>
                </c:pt>
                <c:pt idx="400">
                  <c:v>43706</c:v>
                </c:pt>
                <c:pt idx="401">
                  <c:v>43707</c:v>
                </c:pt>
                <c:pt idx="402">
                  <c:v>43710</c:v>
                </c:pt>
                <c:pt idx="403">
                  <c:v>43711</c:v>
                </c:pt>
                <c:pt idx="404">
                  <c:v>43712</c:v>
                </c:pt>
                <c:pt idx="405">
                  <c:v>43713</c:v>
                </c:pt>
                <c:pt idx="406">
                  <c:v>43714</c:v>
                </c:pt>
                <c:pt idx="407">
                  <c:v>43717</c:v>
                </c:pt>
                <c:pt idx="408">
                  <c:v>43718</c:v>
                </c:pt>
                <c:pt idx="409">
                  <c:v>43719</c:v>
                </c:pt>
                <c:pt idx="410">
                  <c:v>43720</c:v>
                </c:pt>
                <c:pt idx="411">
                  <c:v>43724</c:v>
                </c:pt>
                <c:pt idx="412">
                  <c:v>43725</c:v>
                </c:pt>
                <c:pt idx="413">
                  <c:v>43726</c:v>
                </c:pt>
                <c:pt idx="414">
                  <c:v>43727</c:v>
                </c:pt>
                <c:pt idx="415">
                  <c:v>43728</c:v>
                </c:pt>
                <c:pt idx="416">
                  <c:v>43731</c:v>
                </c:pt>
                <c:pt idx="417">
                  <c:v>43732</c:v>
                </c:pt>
                <c:pt idx="418">
                  <c:v>43733</c:v>
                </c:pt>
                <c:pt idx="419">
                  <c:v>43734</c:v>
                </c:pt>
                <c:pt idx="420">
                  <c:v>43735</c:v>
                </c:pt>
                <c:pt idx="421">
                  <c:v>43738</c:v>
                </c:pt>
                <c:pt idx="422">
                  <c:v>43746</c:v>
                </c:pt>
                <c:pt idx="423">
                  <c:v>43747</c:v>
                </c:pt>
                <c:pt idx="424">
                  <c:v>43748</c:v>
                </c:pt>
                <c:pt idx="425">
                  <c:v>43749</c:v>
                </c:pt>
                <c:pt idx="426">
                  <c:v>43752</c:v>
                </c:pt>
                <c:pt idx="427">
                  <c:v>43753</c:v>
                </c:pt>
                <c:pt idx="428">
                  <c:v>43754</c:v>
                </c:pt>
                <c:pt idx="429">
                  <c:v>43755</c:v>
                </c:pt>
                <c:pt idx="430">
                  <c:v>43756</c:v>
                </c:pt>
                <c:pt idx="431">
                  <c:v>43759</c:v>
                </c:pt>
                <c:pt idx="432">
                  <c:v>43760</c:v>
                </c:pt>
                <c:pt idx="433">
                  <c:v>43761</c:v>
                </c:pt>
                <c:pt idx="434">
                  <c:v>43762</c:v>
                </c:pt>
                <c:pt idx="435">
                  <c:v>43763</c:v>
                </c:pt>
                <c:pt idx="436">
                  <c:v>43766</c:v>
                </c:pt>
                <c:pt idx="437">
                  <c:v>43767</c:v>
                </c:pt>
                <c:pt idx="438">
                  <c:v>43768</c:v>
                </c:pt>
                <c:pt idx="439">
                  <c:v>43769</c:v>
                </c:pt>
                <c:pt idx="440">
                  <c:v>43770</c:v>
                </c:pt>
                <c:pt idx="441">
                  <c:v>43773</c:v>
                </c:pt>
                <c:pt idx="442">
                  <c:v>43774</c:v>
                </c:pt>
                <c:pt idx="443">
                  <c:v>43775</c:v>
                </c:pt>
                <c:pt idx="444">
                  <c:v>43776</c:v>
                </c:pt>
                <c:pt idx="445">
                  <c:v>43777</c:v>
                </c:pt>
                <c:pt idx="446">
                  <c:v>43780</c:v>
                </c:pt>
                <c:pt idx="447">
                  <c:v>43781</c:v>
                </c:pt>
                <c:pt idx="448">
                  <c:v>43782</c:v>
                </c:pt>
                <c:pt idx="449">
                  <c:v>43783</c:v>
                </c:pt>
                <c:pt idx="450">
                  <c:v>43784</c:v>
                </c:pt>
                <c:pt idx="451">
                  <c:v>43787</c:v>
                </c:pt>
                <c:pt idx="452">
                  <c:v>43788</c:v>
                </c:pt>
                <c:pt idx="453">
                  <c:v>43789</c:v>
                </c:pt>
                <c:pt idx="454">
                  <c:v>43790</c:v>
                </c:pt>
                <c:pt idx="455">
                  <c:v>43791</c:v>
                </c:pt>
                <c:pt idx="456">
                  <c:v>43794</c:v>
                </c:pt>
                <c:pt idx="457">
                  <c:v>43795</c:v>
                </c:pt>
                <c:pt idx="458">
                  <c:v>43796</c:v>
                </c:pt>
                <c:pt idx="459">
                  <c:v>43797</c:v>
                </c:pt>
                <c:pt idx="460">
                  <c:v>43798</c:v>
                </c:pt>
                <c:pt idx="461">
                  <c:v>43801</c:v>
                </c:pt>
                <c:pt idx="462">
                  <c:v>43802</c:v>
                </c:pt>
                <c:pt idx="463">
                  <c:v>43803</c:v>
                </c:pt>
                <c:pt idx="464">
                  <c:v>43804</c:v>
                </c:pt>
                <c:pt idx="465">
                  <c:v>43805</c:v>
                </c:pt>
                <c:pt idx="466">
                  <c:v>43808</c:v>
                </c:pt>
                <c:pt idx="467">
                  <c:v>43809</c:v>
                </c:pt>
                <c:pt idx="468">
                  <c:v>43810</c:v>
                </c:pt>
                <c:pt idx="469">
                  <c:v>43811</c:v>
                </c:pt>
                <c:pt idx="470">
                  <c:v>43812</c:v>
                </c:pt>
                <c:pt idx="471">
                  <c:v>43815</c:v>
                </c:pt>
                <c:pt idx="472">
                  <c:v>43816</c:v>
                </c:pt>
                <c:pt idx="473">
                  <c:v>43817</c:v>
                </c:pt>
                <c:pt idx="474">
                  <c:v>43818</c:v>
                </c:pt>
                <c:pt idx="475">
                  <c:v>43819</c:v>
                </c:pt>
                <c:pt idx="476">
                  <c:v>43822</c:v>
                </c:pt>
                <c:pt idx="477">
                  <c:v>43823</c:v>
                </c:pt>
                <c:pt idx="478">
                  <c:v>43824</c:v>
                </c:pt>
                <c:pt idx="479">
                  <c:v>43825</c:v>
                </c:pt>
              </c:numCache>
            </c:numRef>
          </c:cat>
          <c:val>
            <c:numRef>
              <c:f>Sheet1!$B$3:$B$482</c:f>
              <c:numCache>
                <c:formatCode>0_);[Red]\(0\)</c:formatCode>
                <c:ptCount val="480"/>
                <c:pt idx="0">
                  <c:v>25696.799999999999</c:v>
                </c:pt>
                <c:pt idx="1">
                  <c:v>25906.799999999999</c:v>
                </c:pt>
                <c:pt idx="2">
                  <c:v>25806.799999999999</c:v>
                </c:pt>
                <c:pt idx="3">
                  <c:v>26006.799999999999</c:v>
                </c:pt>
                <c:pt idx="4">
                  <c:v>25976.799999999999</c:v>
                </c:pt>
                <c:pt idx="5">
                  <c:v>26276.799999999999</c:v>
                </c:pt>
                <c:pt idx="6">
                  <c:v>26166.799999999999</c:v>
                </c:pt>
                <c:pt idx="7">
                  <c:v>26086.799999999999</c:v>
                </c:pt>
                <c:pt idx="8">
                  <c:v>26186.799999999999</c:v>
                </c:pt>
                <c:pt idx="9">
                  <c:v>26206.799999999999</c:v>
                </c:pt>
                <c:pt idx="10">
                  <c:v>26176.799999999999</c:v>
                </c:pt>
                <c:pt idx="11">
                  <c:v>26076.799999999999</c:v>
                </c:pt>
                <c:pt idx="12">
                  <c:v>25956.799999999999</c:v>
                </c:pt>
                <c:pt idx="13">
                  <c:v>25896.799999999999</c:v>
                </c:pt>
                <c:pt idx="14">
                  <c:v>26086.799999999999</c:v>
                </c:pt>
                <c:pt idx="15">
                  <c:v>26056.799999999999</c:v>
                </c:pt>
                <c:pt idx="16">
                  <c:v>26056.799999999999</c:v>
                </c:pt>
                <c:pt idx="17">
                  <c:v>26196.799999999999</c:v>
                </c:pt>
                <c:pt idx="18">
                  <c:v>26076.799999999999</c:v>
                </c:pt>
                <c:pt idx="19">
                  <c:v>27036.799999999999</c:v>
                </c:pt>
                <c:pt idx="20">
                  <c:v>26856.799999999999</c:v>
                </c:pt>
                <c:pt idx="21">
                  <c:v>26576.799999999999</c:v>
                </c:pt>
                <c:pt idx="22">
                  <c:v>26646.799999999999</c:v>
                </c:pt>
                <c:pt idx="23">
                  <c:v>26676.799999999999</c:v>
                </c:pt>
                <c:pt idx="24">
                  <c:v>26646.799999999999</c:v>
                </c:pt>
                <c:pt idx="25">
                  <c:v>26516.799999999999</c:v>
                </c:pt>
                <c:pt idx="26">
                  <c:v>26554.799999999999</c:v>
                </c:pt>
                <c:pt idx="27">
                  <c:v>26156.799999999999</c:v>
                </c:pt>
                <c:pt idx="28">
                  <c:v>26076.799999999999</c:v>
                </c:pt>
                <c:pt idx="29">
                  <c:v>25996.799999999999</c:v>
                </c:pt>
                <c:pt idx="30">
                  <c:v>25966.799999999999</c:v>
                </c:pt>
                <c:pt idx="31">
                  <c:v>26166.799999999999</c:v>
                </c:pt>
                <c:pt idx="32">
                  <c:v>26496.799999999999</c:v>
                </c:pt>
                <c:pt idx="33">
                  <c:v>26486.799999999999</c:v>
                </c:pt>
                <c:pt idx="34">
                  <c:v>26556.799999999999</c:v>
                </c:pt>
                <c:pt idx="35">
                  <c:v>26266.799999999999</c:v>
                </c:pt>
                <c:pt idx="36">
                  <c:v>26286.799999999999</c:v>
                </c:pt>
                <c:pt idx="37">
                  <c:v>26046.799999999999</c:v>
                </c:pt>
                <c:pt idx="38">
                  <c:v>25886.799999999999</c:v>
                </c:pt>
                <c:pt idx="39">
                  <c:v>25336.799999999999</c:v>
                </c:pt>
                <c:pt idx="40">
                  <c:v>25476.799999999999</c:v>
                </c:pt>
                <c:pt idx="41">
                  <c:v>25286.799999999999</c:v>
                </c:pt>
                <c:pt idx="42">
                  <c:v>24786.799999999999</c:v>
                </c:pt>
                <c:pt idx="43">
                  <c:v>25016.799999999999</c:v>
                </c:pt>
                <c:pt idx="44">
                  <c:v>25046.799999999999</c:v>
                </c:pt>
                <c:pt idx="45">
                  <c:v>25096.799999999999</c:v>
                </c:pt>
                <c:pt idx="46">
                  <c:v>24726.799999999999</c:v>
                </c:pt>
                <c:pt idx="47">
                  <c:v>24796.799999999999</c:v>
                </c:pt>
                <c:pt idx="48">
                  <c:v>24826.799999999999</c:v>
                </c:pt>
                <c:pt idx="49">
                  <c:v>24666.799999999999</c:v>
                </c:pt>
                <c:pt idx="50">
                  <c:v>24456.799999999999</c:v>
                </c:pt>
                <c:pt idx="51">
                  <c:v>24806.799999999999</c:v>
                </c:pt>
                <c:pt idx="52">
                  <c:v>24706.799999999999</c:v>
                </c:pt>
                <c:pt idx="53">
                  <c:v>24806.799999999999</c:v>
                </c:pt>
                <c:pt idx="54">
                  <c:v>24946.799999999999</c:v>
                </c:pt>
                <c:pt idx="55">
                  <c:v>24946.799999999999</c:v>
                </c:pt>
                <c:pt idx="56">
                  <c:v>24766.799999999999</c:v>
                </c:pt>
                <c:pt idx="57">
                  <c:v>24746.799999999999</c:v>
                </c:pt>
                <c:pt idx="58">
                  <c:v>24916.799999999999</c:v>
                </c:pt>
                <c:pt idx="59">
                  <c:v>24876.799999999999</c:v>
                </c:pt>
                <c:pt idx="60">
                  <c:v>24656.799999999999</c:v>
                </c:pt>
                <c:pt idx="61">
                  <c:v>24376.799999999999</c:v>
                </c:pt>
                <c:pt idx="62">
                  <c:v>24548.2</c:v>
                </c:pt>
                <c:pt idx="63">
                  <c:v>24598.2</c:v>
                </c:pt>
                <c:pt idx="64">
                  <c:v>23823.200000000001</c:v>
                </c:pt>
                <c:pt idx="65">
                  <c:v>23783.200000000001</c:v>
                </c:pt>
                <c:pt idx="66">
                  <c:v>23796.799999999999</c:v>
                </c:pt>
                <c:pt idx="67">
                  <c:v>24036.799999999999</c:v>
                </c:pt>
                <c:pt idx="68">
                  <c:v>24146.799999999999</c:v>
                </c:pt>
                <c:pt idx="69">
                  <c:v>24796.799999999999</c:v>
                </c:pt>
                <c:pt idx="70">
                  <c:v>24756.799999999999</c:v>
                </c:pt>
                <c:pt idx="71">
                  <c:v>24836.799999999999</c:v>
                </c:pt>
                <c:pt idx="72">
                  <c:v>24806.799999999999</c:v>
                </c:pt>
                <c:pt idx="73">
                  <c:v>24696.799999999999</c:v>
                </c:pt>
                <c:pt idx="74">
                  <c:v>24056.799999999999</c:v>
                </c:pt>
                <c:pt idx="75">
                  <c:v>24186.799999999999</c:v>
                </c:pt>
                <c:pt idx="76">
                  <c:v>23986.799999999999</c:v>
                </c:pt>
                <c:pt idx="77">
                  <c:v>23916.799999999999</c:v>
                </c:pt>
                <c:pt idx="78">
                  <c:v>23506.799999999999</c:v>
                </c:pt>
                <c:pt idx="79">
                  <c:v>23956.799999999999</c:v>
                </c:pt>
                <c:pt idx="80">
                  <c:v>23986.799999999999</c:v>
                </c:pt>
                <c:pt idx="81">
                  <c:v>23976.799999999999</c:v>
                </c:pt>
                <c:pt idx="82">
                  <c:v>23926.799999999999</c:v>
                </c:pt>
                <c:pt idx="83">
                  <c:v>23826.799999999999</c:v>
                </c:pt>
                <c:pt idx="84">
                  <c:v>23696.799999999999</c:v>
                </c:pt>
                <c:pt idx="85">
                  <c:v>23866.799999999999</c:v>
                </c:pt>
                <c:pt idx="86">
                  <c:v>23996.799999999999</c:v>
                </c:pt>
                <c:pt idx="87">
                  <c:v>24046.799999999999</c:v>
                </c:pt>
                <c:pt idx="88">
                  <c:v>23929</c:v>
                </c:pt>
                <c:pt idx="89">
                  <c:v>24256.799999999999</c:v>
                </c:pt>
                <c:pt idx="90">
                  <c:v>24096.799999999999</c:v>
                </c:pt>
                <c:pt idx="91">
                  <c:v>23886.799999999999</c:v>
                </c:pt>
                <c:pt idx="92">
                  <c:v>23706.799999999999</c:v>
                </c:pt>
                <c:pt idx="93">
                  <c:v>23856.799999999999</c:v>
                </c:pt>
                <c:pt idx="94">
                  <c:v>24116.799999999999</c:v>
                </c:pt>
                <c:pt idx="95">
                  <c:v>24346.799999999999</c:v>
                </c:pt>
                <c:pt idx="96">
                  <c:v>24276.799999999999</c:v>
                </c:pt>
                <c:pt idx="97">
                  <c:v>24516.799999999999</c:v>
                </c:pt>
                <c:pt idx="98">
                  <c:v>24413.200000000001</c:v>
                </c:pt>
                <c:pt idx="99">
                  <c:v>24386.799999999999</c:v>
                </c:pt>
                <c:pt idx="100">
                  <c:v>24456.799999999999</c:v>
                </c:pt>
                <c:pt idx="101">
                  <c:v>25003.200000000001</c:v>
                </c:pt>
                <c:pt idx="102">
                  <c:v>24803.200000000001</c:v>
                </c:pt>
                <c:pt idx="103">
                  <c:v>24483.200000000001</c:v>
                </c:pt>
                <c:pt idx="104">
                  <c:v>24723.200000000001</c:v>
                </c:pt>
                <c:pt idx="105">
                  <c:v>24676.799999999999</c:v>
                </c:pt>
                <c:pt idx="106">
                  <c:v>24536.799999999999</c:v>
                </c:pt>
                <c:pt idx="107">
                  <c:v>24556.799999999999</c:v>
                </c:pt>
                <c:pt idx="108">
                  <c:v>24286.799999999999</c:v>
                </c:pt>
                <c:pt idx="109">
                  <c:v>23946.799999999999</c:v>
                </c:pt>
                <c:pt idx="110">
                  <c:v>23666.799999999999</c:v>
                </c:pt>
                <c:pt idx="111">
                  <c:v>23726.799999999999</c:v>
                </c:pt>
                <c:pt idx="112">
                  <c:v>23036.799999999999</c:v>
                </c:pt>
                <c:pt idx="113">
                  <c:v>23066.799999999999</c:v>
                </c:pt>
                <c:pt idx="114">
                  <c:v>22776.799999999999</c:v>
                </c:pt>
                <c:pt idx="115">
                  <c:v>23056.799999999999</c:v>
                </c:pt>
                <c:pt idx="116">
                  <c:v>23382.400000000001</c:v>
                </c:pt>
                <c:pt idx="117">
                  <c:v>23412.400000000001</c:v>
                </c:pt>
                <c:pt idx="118">
                  <c:v>23292.400000000001</c:v>
                </c:pt>
                <c:pt idx="119">
                  <c:v>23232.400000000001</c:v>
                </c:pt>
                <c:pt idx="120">
                  <c:v>22822.400000000001</c:v>
                </c:pt>
                <c:pt idx="121">
                  <c:v>22182.400000000001</c:v>
                </c:pt>
                <c:pt idx="122">
                  <c:v>22082.400000000001</c:v>
                </c:pt>
                <c:pt idx="123">
                  <c:v>22536.799999999999</c:v>
                </c:pt>
                <c:pt idx="124">
                  <c:v>21952.400000000001</c:v>
                </c:pt>
                <c:pt idx="125">
                  <c:v>20982.400000000001</c:v>
                </c:pt>
                <c:pt idx="126">
                  <c:v>21132.400000000001</c:v>
                </c:pt>
                <c:pt idx="127">
                  <c:v>21137.4</c:v>
                </c:pt>
                <c:pt idx="128">
                  <c:v>21112.400000000001</c:v>
                </c:pt>
                <c:pt idx="129">
                  <c:v>20692.400000000001</c:v>
                </c:pt>
                <c:pt idx="130">
                  <c:v>20862.400000000001</c:v>
                </c:pt>
                <c:pt idx="131">
                  <c:v>21982.400000000001</c:v>
                </c:pt>
                <c:pt idx="132">
                  <c:v>21642.400000000001</c:v>
                </c:pt>
                <c:pt idx="133">
                  <c:v>21782.400000000001</c:v>
                </c:pt>
                <c:pt idx="134">
                  <c:v>21742.400000000001</c:v>
                </c:pt>
                <c:pt idx="135">
                  <c:v>21902.400000000001</c:v>
                </c:pt>
                <c:pt idx="136">
                  <c:v>21672.400000000001</c:v>
                </c:pt>
                <c:pt idx="137">
                  <c:v>21682.400000000001</c:v>
                </c:pt>
                <c:pt idx="138">
                  <c:v>21762.400000000001</c:v>
                </c:pt>
                <c:pt idx="139">
                  <c:v>21482.400000000001</c:v>
                </c:pt>
                <c:pt idx="140">
                  <c:v>21832.400000000001</c:v>
                </c:pt>
                <c:pt idx="141">
                  <c:v>21562.400000000001</c:v>
                </c:pt>
                <c:pt idx="142">
                  <c:v>21702.400000000001</c:v>
                </c:pt>
                <c:pt idx="143">
                  <c:v>21702.400000000001</c:v>
                </c:pt>
                <c:pt idx="144">
                  <c:v>21702.400000000001</c:v>
                </c:pt>
                <c:pt idx="145">
                  <c:v>21902.400000000001</c:v>
                </c:pt>
                <c:pt idx="146">
                  <c:v>21902.400000000001</c:v>
                </c:pt>
                <c:pt idx="147">
                  <c:v>21852.400000000001</c:v>
                </c:pt>
                <c:pt idx="148">
                  <c:v>21582.400000000001</c:v>
                </c:pt>
                <c:pt idx="149">
                  <c:v>21382.400000000001</c:v>
                </c:pt>
                <c:pt idx="150">
                  <c:v>21112.400000000001</c:v>
                </c:pt>
                <c:pt idx="151">
                  <c:v>20402.400000000001</c:v>
                </c:pt>
                <c:pt idx="152">
                  <c:v>20422.400000000001</c:v>
                </c:pt>
                <c:pt idx="153">
                  <c:v>20562.400000000001</c:v>
                </c:pt>
                <c:pt idx="154">
                  <c:v>20902.400000000001</c:v>
                </c:pt>
                <c:pt idx="155">
                  <c:v>21202.400000000001</c:v>
                </c:pt>
                <c:pt idx="156">
                  <c:v>21342.400000000001</c:v>
                </c:pt>
                <c:pt idx="157">
                  <c:v>21442.400000000001</c:v>
                </c:pt>
                <c:pt idx="158">
                  <c:v>21702.400000000001</c:v>
                </c:pt>
                <c:pt idx="159">
                  <c:v>21712.400000000001</c:v>
                </c:pt>
                <c:pt idx="160">
                  <c:v>21702.400000000001</c:v>
                </c:pt>
                <c:pt idx="161">
                  <c:v>21822.400000000001</c:v>
                </c:pt>
                <c:pt idx="162">
                  <c:v>22062.400000000001</c:v>
                </c:pt>
                <c:pt idx="163">
                  <c:v>21842.400000000001</c:v>
                </c:pt>
                <c:pt idx="164">
                  <c:v>21748.400000000001</c:v>
                </c:pt>
                <c:pt idx="165">
                  <c:v>21157.4</c:v>
                </c:pt>
                <c:pt idx="166">
                  <c:v>21417.4</c:v>
                </c:pt>
                <c:pt idx="167">
                  <c:v>21582.400000000001</c:v>
                </c:pt>
                <c:pt idx="168">
                  <c:v>21567.4</c:v>
                </c:pt>
                <c:pt idx="169">
                  <c:v>21272.400000000001</c:v>
                </c:pt>
                <c:pt idx="170">
                  <c:v>21152.400000000001</c:v>
                </c:pt>
                <c:pt idx="171">
                  <c:v>21512.400000000001</c:v>
                </c:pt>
                <c:pt idx="172">
                  <c:v>21512.400000000001</c:v>
                </c:pt>
                <c:pt idx="173">
                  <c:v>21372.400000000001</c:v>
                </c:pt>
                <c:pt idx="174">
                  <c:v>21802.400000000001</c:v>
                </c:pt>
                <c:pt idx="175">
                  <c:v>22252.400000000001</c:v>
                </c:pt>
                <c:pt idx="176">
                  <c:v>22608</c:v>
                </c:pt>
                <c:pt idx="177">
                  <c:v>22602.400000000001</c:v>
                </c:pt>
                <c:pt idx="178">
                  <c:v>22622.400000000001</c:v>
                </c:pt>
                <c:pt idx="179">
                  <c:v>22472.400000000001</c:v>
                </c:pt>
                <c:pt idx="180">
                  <c:v>22442.400000000001</c:v>
                </c:pt>
                <c:pt idx="181">
                  <c:v>22662.400000000001</c:v>
                </c:pt>
                <c:pt idx="182">
                  <c:v>22872.400000000001</c:v>
                </c:pt>
                <c:pt idx="183">
                  <c:v>23482.400000000001</c:v>
                </c:pt>
                <c:pt idx="184">
                  <c:v>23822.400000000001</c:v>
                </c:pt>
                <c:pt idx="185">
                  <c:v>23562.400000000001</c:v>
                </c:pt>
                <c:pt idx="186">
                  <c:v>23602.400000000001</c:v>
                </c:pt>
                <c:pt idx="187">
                  <c:v>23442.400000000001</c:v>
                </c:pt>
                <c:pt idx="188">
                  <c:v>23062.400000000001</c:v>
                </c:pt>
                <c:pt idx="189">
                  <c:v>22742.400000000001</c:v>
                </c:pt>
                <c:pt idx="190">
                  <c:v>22712.400000000001</c:v>
                </c:pt>
                <c:pt idx="191">
                  <c:v>22432.400000000001</c:v>
                </c:pt>
                <c:pt idx="192">
                  <c:v>22442.400000000001</c:v>
                </c:pt>
                <c:pt idx="193">
                  <c:v>22582.400000000001</c:v>
                </c:pt>
                <c:pt idx="194">
                  <c:v>22802.400000000001</c:v>
                </c:pt>
                <c:pt idx="195">
                  <c:v>22582.400000000001</c:v>
                </c:pt>
                <c:pt idx="196">
                  <c:v>22437.4</c:v>
                </c:pt>
                <c:pt idx="197">
                  <c:v>22522.400000000001</c:v>
                </c:pt>
                <c:pt idx="198">
                  <c:v>22202.400000000001</c:v>
                </c:pt>
                <c:pt idx="199">
                  <c:v>22062.400000000001</c:v>
                </c:pt>
                <c:pt idx="200">
                  <c:v>22022.400000000001</c:v>
                </c:pt>
                <c:pt idx="201">
                  <c:v>21972.400000000001</c:v>
                </c:pt>
                <c:pt idx="202">
                  <c:v>22002.400000000001</c:v>
                </c:pt>
                <c:pt idx="203">
                  <c:v>22012.14</c:v>
                </c:pt>
                <c:pt idx="204">
                  <c:v>22042.400000000001</c:v>
                </c:pt>
                <c:pt idx="205">
                  <c:v>21772.400000000001</c:v>
                </c:pt>
                <c:pt idx="206">
                  <c:v>21742.400000000001</c:v>
                </c:pt>
                <c:pt idx="207">
                  <c:v>21672.400000000001</c:v>
                </c:pt>
                <c:pt idx="208">
                  <c:v>21982.400000000001</c:v>
                </c:pt>
                <c:pt idx="209">
                  <c:v>22032.400000000001</c:v>
                </c:pt>
                <c:pt idx="210">
                  <c:v>21932.400000000001</c:v>
                </c:pt>
                <c:pt idx="211">
                  <c:v>21692.400000000001</c:v>
                </c:pt>
                <c:pt idx="212">
                  <c:v>21662.400000000001</c:v>
                </c:pt>
                <c:pt idx="213">
                  <c:v>21662.400000000001</c:v>
                </c:pt>
                <c:pt idx="214">
                  <c:v>21312.400000000001</c:v>
                </c:pt>
                <c:pt idx="215">
                  <c:v>20842.400000000001</c:v>
                </c:pt>
                <c:pt idx="216">
                  <c:v>20712.400000000001</c:v>
                </c:pt>
                <c:pt idx="217">
                  <c:v>20772.400000000001</c:v>
                </c:pt>
                <c:pt idx="218">
                  <c:v>20932.400000000001</c:v>
                </c:pt>
                <c:pt idx="219">
                  <c:v>21942.400000000001</c:v>
                </c:pt>
                <c:pt idx="220">
                  <c:v>21672.400000000001</c:v>
                </c:pt>
                <c:pt idx="221">
                  <c:v>21672.400000000001</c:v>
                </c:pt>
                <c:pt idx="222">
                  <c:v>21702.400000000001</c:v>
                </c:pt>
                <c:pt idx="223">
                  <c:v>21762.400000000001</c:v>
                </c:pt>
                <c:pt idx="224">
                  <c:v>21562.400000000001</c:v>
                </c:pt>
                <c:pt idx="225">
                  <c:v>21552.400000000001</c:v>
                </c:pt>
                <c:pt idx="226">
                  <c:v>21512.400000000001</c:v>
                </c:pt>
                <c:pt idx="227">
                  <c:v>21482.400000000001</c:v>
                </c:pt>
                <c:pt idx="228">
                  <c:v>21462.400000000001</c:v>
                </c:pt>
                <c:pt idx="229">
                  <c:v>21712.400000000001</c:v>
                </c:pt>
                <c:pt idx="230">
                  <c:v>21872.400000000001</c:v>
                </c:pt>
                <c:pt idx="231">
                  <c:v>21702.400000000001</c:v>
                </c:pt>
                <c:pt idx="232">
                  <c:v>21912.400000000001</c:v>
                </c:pt>
                <c:pt idx="233">
                  <c:v>22082.400000000001</c:v>
                </c:pt>
                <c:pt idx="234">
                  <c:v>21762.400000000001</c:v>
                </c:pt>
                <c:pt idx="235">
                  <c:v>21762.400000000001</c:v>
                </c:pt>
                <c:pt idx="236">
                  <c:v>21882.400000000001</c:v>
                </c:pt>
                <c:pt idx="237">
                  <c:v>22092.400000000001</c:v>
                </c:pt>
                <c:pt idx="238">
                  <c:v>21942.400000000001</c:v>
                </c:pt>
                <c:pt idx="239">
                  <c:v>21752.400000000001</c:v>
                </c:pt>
                <c:pt idx="240">
                  <c:v>21452.400000000001</c:v>
                </c:pt>
                <c:pt idx="241">
                  <c:v>21348</c:v>
                </c:pt>
                <c:pt idx="242">
                  <c:v>21498</c:v>
                </c:pt>
                <c:pt idx="243">
                  <c:v>21598</c:v>
                </c:pt>
                <c:pt idx="244">
                  <c:v>21778</c:v>
                </c:pt>
                <c:pt idx="245">
                  <c:v>21688</c:v>
                </c:pt>
                <c:pt idx="246">
                  <c:v>21518</c:v>
                </c:pt>
                <c:pt idx="247">
                  <c:v>21528</c:v>
                </c:pt>
                <c:pt idx="248">
                  <c:v>21538</c:v>
                </c:pt>
                <c:pt idx="249">
                  <c:v>21518</c:v>
                </c:pt>
                <c:pt idx="250">
                  <c:v>21458</c:v>
                </c:pt>
                <c:pt idx="251">
                  <c:v>21678</c:v>
                </c:pt>
                <c:pt idx="252">
                  <c:v>21918</c:v>
                </c:pt>
                <c:pt idx="253">
                  <c:v>21818</c:v>
                </c:pt>
                <c:pt idx="254">
                  <c:v>22158</c:v>
                </c:pt>
                <c:pt idx="255">
                  <c:v>21978</c:v>
                </c:pt>
                <c:pt idx="256">
                  <c:v>21748</c:v>
                </c:pt>
                <c:pt idx="257">
                  <c:v>21898</c:v>
                </c:pt>
                <c:pt idx="258">
                  <c:v>21578</c:v>
                </c:pt>
                <c:pt idx="259">
                  <c:v>21778</c:v>
                </c:pt>
                <c:pt idx="260">
                  <c:v>22028</c:v>
                </c:pt>
                <c:pt idx="261">
                  <c:v>22308</c:v>
                </c:pt>
                <c:pt idx="262">
                  <c:v>22118</c:v>
                </c:pt>
                <c:pt idx="263">
                  <c:v>21638</c:v>
                </c:pt>
                <c:pt idx="264">
                  <c:v>21538</c:v>
                </c:pt>
                <c:pt idx="265">
                  <c:v>21538</c:v>
                </c:pt>
                <c:pt idx="266">
                  <c:v>21368</c:v>
                </c:pt>
                <c:pt idx="267">
                  <c:v>21598</c:v>
                </c:pt>
                <c:pt idx="268">
                  <c:v>21568</c:v>
                </c:pt>
                <c:pt idx="269">
                  <c:v>21648</c:v>
                </c:pt>
                <c:pt idx="270">
                  <c:v>21788</c:v>
                </c:pt>
                <c:pt idx="271">
                  <c:v>21718</c:v>
                </c:pt>
                <c:pt idx="272">
                  <c:v>21912.400000000001</c:v>
                </c:pt>
                <c:pt idx="273">
                  <c:v>21788</c:v>
                </c:pt>
                <c:pt idx="274">
                  <c:v>21852.400000000001</c:v>
                </c:pt>
                <c:pt idx="275">
                  <c:v>21792.400000000001</c:v>
                </c:pt>
                <c:pt idx="276">
                  <c:v>21828</c:v>
                </c:pt>
                <c:pt idx="277">
                  <c:v>22068</c:v>
                </c:pt>
                <c:pt idx="278">
                  <c:v>21878</c:v>
                </c:pt>
                <c:pt idx="279">
                  <c:v>22088</c:v>
                </c:pt>
                <c:pt idx="280">
                  <c:v>22088</c:v>
                </c:pt>
                <c:pt idx="281">
                  <c:v>21858</c:v>
                </c:pt>
                <c:pt idx="282">
                  <c:v>21868</c:v>
                </c:pt>
                <c:pt idx="283">
                  <c:v>21878</c:v>
                </c:pt>
                <c:pt idx="284">
                  <c:v>22268</c:v>
                </c:pt>
                <c:pt idx="285">
                  <c:v>22218</c:v>
                </c:pt>
                <c:pt idx="286">
                  <c:v>22288</c:v>
                </c:pt>
                <c:pt idx="287">
                  <c:v>22188</c:v>
                </c:pt>
                <c:pt idx="288">
                  <c:v>22218</c:v>
                </c:pt>
                <c:pt idx="289">
                  <c:v>22298</c:v>
                </c:pt>
                <c:pt idx="290">
                  <c:v>22448</c:v>
                </c:pt>
                <c:pt idx="291">
                  <c:v>22358</c:v>
                </c:pt>
                <c:pt idx="292">
                  <c:v>22408</c:v>
                </c:pt>
                <c:pt idx="293">
                  <c:v>22648</c:v>
                </c:pt>
                <c:pt idx="294">
                  <c:v>22888</c:v>
                </c:pt>
                <c:pt idx="295">
                  <c:v>22888</c:v>
                </c:pt>
                <c:pt idx="296">
                  <c:v>23018</c:v>
                </c:pt>
                <c:pt idx="297">
                  <c:v>22968</c:v>
                </c:pt>
                <c:pt idx="298">
                  <c:v>22898</c:v>
                </c:pt>
                <c:pt idx="299">
                  <c:v>22738</c:v>
                </c:pt>
                <c:pt idx="300">
                  <c:v>23178</c:v>
                </c:pt>
                <c:pt idx="301">
                  <c:v>23278</c:v>
                </c:pt>
                <c:pt idx="302">
                  <c:v>22728</c:v>
                </c:pt>
                <c:pt idx="303">
                  <c:v>22738</c:v>
                </c:pt>
                <c:pt idx="304">
                  <c:v>22718</c:v>
                </c:pt>
                <c:pt idx="305">
                  <c:v>22618</c:v>
                </c:pt>
                <c:pt idx="306">
                  <c:v>22718</c:v>
                </c:pt>
                <c:pt idx="307">
                  <c:v>22398</c:v>
                </c:pt>
                <c:pt idx="308">
                  <c:v>22108</c:v>
                </c:pt>
                <c:pt idx="309">
                  <c:v>21898</c:v>
                </c:pt>
                <c:pt idx="310">
                  <c:v>21868</c:v>
                </c:pt>
                <c:pt idx="311">
                  <c:v>21938</c:v>
                </c:pt>
                <c:pt idx="312">
                  <c:v>21898</c:v>
                </c:pt>
                <c:pt idx="313">
                  <c:v>21738</c:v>
                </c:pt>
                <c:pt idx="314">
                  <c:v>21708</c:v>
                </c:pt>
                <c:pt idx="315">
                  <c:v>21728</c:v>
                </c:pt>
                <c:pt idx="316">
                  <c:v>21738</c:v>
                </c:pt>
                <c:pt idx="317">
                  <c:v>21928</c:v>
                </c:pt>
                <c:pt idx="318">
                  <c:v>21628</c:v>
                </c:pt>
                <c:pt idx="319">
                  <c:v>21708</c:v>
                </c:pt>
                <c:pt idx="320">
                  <c:v>21578</c:v>
                </c:pt>
                <c:pt idx="321">
                  <c:v>21208</c:v>
                </c:pt>
                <c:pt idx="322">
                  <c:v>21388</c:v>
                </c:pt>
                <c:pt idx="323">
                  <c:v>21218</c:v>
                </c:pt>
                <c:pt idx="324">
                  <c:v>21088</c:v>
                </c:pt>
                <c:pt idx="325">
                  <c:v>21428</c:v>
                </c:pt>
                <c:pt idx="326">
                  <c:v>21578</c:v>
                </c:pt>
                <c:pt idx="327">
                  <c:v>21428</c:v>
                </c:pt>
                <c:pt idx="328">
                  <c:v>21248</c:v>
                </c:pt>
                <c:pt idx="329">
                  <c:v>21118</c:v>
                </c:pt>
                <c:pt idx="330">
                  <c:v>21058</c:v>
                </c:pt>
                <c:pt idx="331">
                  <c:v>20738</c:v>
                </c:pt>
                <c:pt idx="332">
                  <c:v>20578</c:v>
                </c:pt>
                <c:pt idx="333">
                  <c:v>20678</c:v>
                </c:pt>
                <c:pt idx="334">
                  <c:v>21076</c:v>
                </c:pt>
                <c:pt idx="335">
                  <c:v>20948</c:v>
                </c:pt>
                <c:pt idx="336">
                  <c:v>21018</c:v>
                </c:pt>
                <c:pt idx="337">
                  <c:v>21048</c:v>
                </c:pt>
                <c:pt idx="338">
                  <c:v>20858</c:v>
                </c:pt>
                <c:pt idx="339">
                  <c:v>20478</c:v>
                </c:pt>
                <c:pt idx="340">
                  <c:v>20688</c:v>
                </c:pt>
                <c:pt idx="341">
                  <c:v>20838</c:v>
                </c:pt>
                <c:pt idx="342">
                  <c:v>21228</c:v>
                </c:pt>
                <c:pt idx="343">
                  <c:v>21198</c:v>
                </c:pt>
                <c:pt idx="344">
                  <c:v>21158</c:v>
                </c:pt>
                <c:pt idx="345">
                  <c:v>21158</c:v>
                </c:pt>
                <c:pt idx="346">
                  <c:v>20948</c:v>
                </c:pt>
                <c:pt idx="347">
                  <c:v>20618</c:v>
                </c:pt>
                <c:pt idx="348">
                  <c:v>20378</c:v>
                </c:pt>
                <c:pt idx="349">
                  <c:v>20388</c:v>
                </c:pt>
                <c:pt idx="350">
                  <c:v>19998</c:v>
                </c:pt>
                <c:pt idx="351">
                  <c:v>19928</c:v>
                </c:pt>
                <c:pt idx="352">
                  <c:v>19808</c:v>
                </c:pt>
                <c:pt idx="353">
                  <c:v>20048</c:v>
                </c:pt>
                <c:pt idx="354">
                  <c:v>20198</c:v>
                </c:pt>
                <c:pt idx="355">
                  <c:v>20088</c:v>
                </c:pt>
                <c:pt idx="356">
                  <c:v>20018</c:v>
                </c:pt>
                <c:pt idx="357">
                  <c:v>20058</c:v>
                </c:pt>
                <c:pt idx="358">
                  <c:v>19778</c:v>
                </c:pt>
                <c:pt idx="359">
                  <c:v>19908</c:v>
                </c:pt>
                <c:pt idx="360">
                  <c:v>19878</c:v>
                </c:pt>
                <c:pt idx="361">
                  <c:v>19508</c:v>
                </c:pt>
                <c:pt idx="362">
                  <c:v>19568</c:v>
                </c:pt>
                <c:pt idx="363">
                  <c:v>19328</c:v>
                </c:pt>
                <c:pt idx="364">
                  <c:v>19128</c:v>
                </c:pt>
                <c:pt idx="365">
                  <c:v>19148</c:v>
                </c:pt>
                <c:pt idx="366">
                  <c:v>19098</c:v>
                </c:pt>
                <c:pt idx="367">
                  <c:v>19258</c:v>
                </c:pt>
                <c:pt idx="368">
                  <c:v>19268</c:v>
                </c:pt>
                <c:pt idx="369">
                  <c:v>19438</c:v>
                </c:pt>
                <c:pt idx="370">
                  <c:v>19458</c:v>
                </c:pt>
                <c:pt idx="371">
                  <c:v>19588</c:v>
                </c:pt>
                <c:pt idx="372">
                  <c:v>19348</c:v>
                </c:pt>
                <c:pt idx="373">
                  <c:v>19388</c:v>
                </c:pt>
                <c:pt idx="374">
                  <c:v>19358</c:v>
                </c:pt>
                <c:pt idx="375">
                  <c:v>19348</c:v>
                </c:pt>
                <c:pt idx="376">
                  <c:v>19248</c:v>
                </c:pt>
                <c:pt idx="377">
                  <c:v>19458</c:v>
                </c:pt>
                <c:pt idx="378">
                  <c:v>19688</c:v>
                </c:pt>
                <c:pt idx="379">
                  <c:v>19498</c:v>
                </c:pt>
                <c:pt idx="380">
                  <c:v>19368</c:v>
                </c:pt>
                <c:pt idx="381">
                  <c:v>19298</c:v>
                </c:pt>
                <c:pt idx="382">
                  <c:v>19368</c:v>
                </c:pt>
                <c:pt idx="383">
                  <c:v>19278</c:v>
                </c:pt>
                <c:pt idx="384">
                  <c:v>19118</c:v>
                </c:pt>
                <c:pt idx="385">
                  <c:v>18938</c:v>
                </c:pt>
                <c:pt idx="386">
                  <c:v>19038</c:v>
                </c:pt>
                <c:pt idx="387">
                  <c:v>18748</c:v>
                </c:pt>
                <c:pt idx="388">
                  <c:v>18958</c:v>
                </c:pt>
                <c:pt idx="389">
                  <c:v>18978</c:v>
                </c:pt>
                <c:pt idx="390">
                  <c:v>18848</c:v>
                </c:pt>
                <c:pt idx="391">
                  <c:v>18778</c:v>
                </c:pt>
                <c:pt idx="392">
                  <c:v>18718</c:v>
                </c:pt>
                <c:pt idx="393">
                  <c:v>18848</c:v>
                </c:pt>
                <c:pt idx="394">
                  <c:v>18698</c:v>
                </c:pt>
                <c:pt idx="395">
                  <c:v>18798</c:v>
                </c:pt>
                <c:pt idx="396">
                  <c:v>18648</c:v>
                </c:pt>
                <c:pt idx="397">
                  <c:v>18648</c:v>
                </c:pt>
                <c:pt idx="398">
                  <c:v>18878</c:v>
                </c:pt>
                <c:pt idx="399">
                  <c:v>18928</c:v>
                </c:pt>
                <c:pt idx="400">
                  <c:v>18928</c:v>
                </c:pt>
                <c:pt idx="401">
                  <c:v>18848</c:v>
                </c:pt>
                <c:pt idx="402">
                  <c:v>18738</c:v>
                </c:pt>
                <c:pt idx="403">
                  <c:v>18848</c:v>
                </c:pt>
                <c:pt idx="404">
                  <c:v>18738</c:v>
                </c:pt>
                <c:pt idx="405">
                  <c:v>19148</c:v>
                </c:pt>
                <c:pt idx="406">
                  <c:v>19158</c:v>
                </c:pt>
                <c:pt idx="407">
                  <c:v>19098</c:v>
                </c:pt>
                <c:pt idx="408">
                  <c:v>19118</c:v>
                </c:pt>
                <c:pt idx="409">
                  <c:v>19198</c:v>
                </c:pt>
                <c:pt idx="410">
                  <c:v>19298</c:v>
                </c:pt>
                <c:pt idx="411">
                  <c:v>19378</c:v>
                </c:pt>
                <c:pt idx="412">
                  <c:v>19198</c:v>
                </c:pt>
                <c:pt idx="413">
                  <c:v>19218</c:v>
                </c:pt>
                <c:pt idx="414">
                  <c:v>19128</c:v>
                </c:pt>
                <c:pt idx="415">
                  <c:v>19058</c:v>
                </c:pt>
                <c:pt idx="416">
                  <c:v>18958</c:v>
                </c:pt>
                <c:pt idx="417">
                  <c:v>18918</c:v>
                </c:pt>
                <c:pt idx="418">
                  <c:v>18728</c:v>
                </c:pt>
                <c:pt idx="419">
                  <c:v>18728</c:v>
                </c:pt>
                <c:pt idx="420">
                  <c:v>18708</c:v>
                </c:pt>
                <c:pt idx="421">
                  <c:v>18888</c:v>
                </c:pt>
                <c:pt idx="422">
                  <c:v>18788</c:v>
                </c:pt>
                <c:pt idx="423">
                  <c:v>18788</c:v>
                </c:pt>
                <c:pt idx="424">
                  <c:v>18938</c:v>
                </c:pt>
                <c:pt idx="425">
                  <c:v>19038</c:v>
                </c:pt>
                <c:pt idx="426">
                  <c:v>19048</c:v>
                </c:pt>
                <c:pt idx="427">
                  <c:v>19098</c:v>
                </c:pt>
                <c:pt idx="428">
                  <c:v>18978</c:v>
                </c:pt>
                <c:pt idx="429">
                  <c:v>18868</c:v>
                </c:pt>
                <c:pt idx="430">
                  <c:v>18858</c:v>
                </c:pt>
                <c:pt idx="431">
                  <c:v>19018</c:v>
                </c:pt>
                <c:pt idx="432">
                  <c:v>18968</c:v>
                </c:pt>
                <c:pt idx="433">
                  <c:v>18858</c:v>
                </c:pt>
                <c:pt idx="434">
                  <c:v>18918</c:v>
                </c:pt>
                <c:pt idx="435">
                  <c:v>18758</c:v>
                </c:pt>
                <c:pt idx="436">
                  <c:v>19078</c:v>
                </c:pt>
                <c:pt idx="437">
                  <c:v>19148</c:v>
                </c:pt>
                <c:pt idx="438">
                  <c:v>19078</c:v>
                </c:pt>
                <c:pt idx="439">
                  <c:v>18938</c:v>
                </c:pt>
                <c:pt idx="440">
                  <c:v>18978</c:v>
                </c:pt>
                <c:pt idx="441">
                  <c:v>19068</c:v>
                </c:pt>
                <c:pt idx="442">
                  <c:v>19078</c:v>
                </c:pt>
                <c:pt idx="443">
                  <c:v>18918</c:v>
                </c:pt>
                <c:pt idx="444">
                  <c:v>18748</c:v>
                </c:pt>
                <c:pt idx="445">
                  <c:v>18718</c:v>
                </c:pt>
                <c:pt idx="446">
                  <c:v>18608</c:v>
                </c:pt>
                <c:pt idx="447">
                  <c:v>18748</c:v>
                </c:pt>
                <c:pt idx="448">
                  <c:v>18618</c:v>
                </c:pt>
                <c:pt idx="449">
                  <c:v>18468</c:v>
                </c:pt>
                <c:pt idx="450">
                  <c:v>18468</c:v>
                </c:pt>
                <c:pt idx="451">
                  <c:v>18448</c:v>
                </c:pt>
                <c:pt idx="452">
                  <c:v>18448</c:v>
                </c:pt>
                <c:pt idx="453">
                  <c:v>18508</c:v>
                </c:pt>
                <c:pt idx="454">
                  <c:v>18218</c:v>
                </c:pt>
                <c:pt idx="455">
                  <c:v>18348</c:v>
                </c:pt>
                <c:pt idx="456">
                  <c:v>18388</c:v>
                </c:pt>
                <c:pt idx="457">
                  <c:v>18328</c:v>
                </c:pt>
                <c:pt idx="458">
                  <c:v>18328</c:v>
                </c:pt>
                <c:pt idx="459">
                  <c:v>18338</c:v>
                </c:pt>
                <c:pt idx="460">
                  <c:v>18268</c:v>
                </c:pt>
                <c:pt idx="461">
                  <c:v>18238</c:v>
                </c:pt>
                <c:pt idx="462">
                  <c:v>18248</c:v>
                </c:pt>
                <c:pt idx="463">
                  <c:v>18348</c:v>
                </c:pt>
                <c:pt idx="464">
                  <c:v>18558</c:v>
                </c:pt>
                <c:pt idx="465">
                  <c:v>18478</c:v>
                </c:pt>
                <c:pt idx="466">
                  <c:v>18488</c:v>
                </c:pt>
                <c:pt idx="467">
                  <c:v>18378</c:v>
                </c:pt>
                <c:pt idx="468">
                  <c:v>18328</c:v>
                </c:pt>
                <c:pt idx="469">
                  <c:v>18428</c:v>
                </c:pt>
                <c:pt idx="470">
                  <c:v>18518</c:v>
                </c:pt>
                <c:pt idx="471">
                  <c:v>18458</c:v>
                </c:pt>
                <c:pt idx="472">
                  <c:v>18478</c:v>
                </c:pt>
                <c:pt idx="473">
                  <c:v>18446.8</c:v>
                </c:pt>
                <c:pt idx="474">
                  <c:v>18498</c:v>
                </c:pt>
                <c:pt idx="475">
                  <c:v>18558</c:v>
                </c:pt>
                <c:pt idx="476">
                  <c:v>18588</c:v>
                </c:pt>
                <c:pt idx="477">
                  <c:v>18308</c:v>
                </c:pt>
                <c:pt idx="478">
                  <c:v>18328</c:v>
                </c:pt>
                <c:pt idx="479">
                  <c:v>18258</c:v>
                </c:pt>
              </c:numCache>
            </c:numRef>
          </c:val>
          <c:smooth val="0"/>
          <c:extLst>
            <c:ext xmlns:c16="http://schemas.microsoft.com/office/drawing/2014/chart" uri="{C3380CC4-5D6E-409C-BE32-E72D297353CC}">
              <c16:uniqueId val="{00000000-58BB-40C4-8AE5-39D4CDD5E5D8}"/>
            </c:ext>
          </c:extLst>
        </c:ser>
        <c:dLbls>
          <c:showLegendKey val="0"/>
          <c:showVal val="0"/>
          <c:showCatName val="0"/>
          <c:showSerName val="0"/>
          <c:showPercent val="0"/>
          <c:showBubbleSize val="0"/>
        </c:dLbls>
        <c:marker val="1"/>
        <c:smooth val="0"/>
        <c:axId val="1344306576"/>
        <c:axId val="1150484800"/>
      </c:lineChart>
      <c:lineChart>
        <c:grouping val="standard"/>
        <c:varyColors val="0"/>
        <c:ser>
          <c:idx val="1"/>
          <c:order val="1"/>
          <c:tx>
            <c:strRef>
              <c:f>Sheet1!$C$2</c:f>
              <c:strCache>
                <c:ptCount val="1"/>
                <c:pt idx="0">
                  <c:v>镍（右）</c:v>
                </c:pt>
              </c:strCache>
            </c:strRef>
          </c:tx>
          <c:spPr>
            <a:ln w="19050" cap="rnd">
              <a:solidFill>
                <a:schemeClr val="accent2"/>
              </a:solidFill>
              <a:round/>
            </a:ln>
            <a:effectLst/>
          </c:spPr>
          <c:marker>
            <c:symbol val="none"/>
          </c:marker>
          <c:cat>
            <c:numRef>
              <c:f>Sheet1!$A$3:$A$482</c:f>
              <c:numCache>
                <c:formatCode>yyyy\-mm</c:formatCode>
                <c:ptCount val="480"/>
                <c:pt idx="0">
                  <c:v>43102</c:v>
                </c:pt>
                <c:pt idx="1">
                  <c:v>43103</c:v>
                </c:pt>
                <c:pt idx="2">
                  <c:v>43104</c:v>
                </c:pt>
                <c:pt idx="3">
                  <c:v>43105</c:v>
                </c:pt>
                <c:pt idx="4">
                  <c:v>43108</c:v>
                </c:pt>
                <c:pt idx="5">
                  <c:v>43109</c:v>
                </c:pt>
                <c:pt idx="6">
                  <c:v>43110</c:v>
                </c:pt>
                <c:pt idx="7">
                  <c:v>43111</c:v>
                </c:pt>
                <c:pt idx="8">
                  <c:v>43112</c:v>
                </c:pt>
                <c:pt idx="9">
                  <c:v>43115</c:v>
                </c:pt>
                <c:pt idx="10">
                  <c:v>43116</c:v>
                </c:pt>
                <c:pt idx="11">
                  <c:v>43117</c:v>
                </c:pt>
                <c:pt idx="12">
                  <c:v>43118</c:v>
                </c:pt>
                <c:pt idx="13">
                  <c:v>43119</c:v>
                </c:pt>
                <c:pt idx="14">
                  <c:v>43122</c:v>
                </c:pt>
                <c:pt idx="15">
                  <c:v>43123</c:v>
                </c:pt>
                <c:pt idx="16">
                  <c:v>43124</c:v>
                </c:pt>
                <c:pt idx="17">
                  <c:v>43125</c:v>
                </c:pt>
                <c:pt idx="18">
                  <c:v>43126</c:v>
                </c:pt>
                <c:pt idx="19">
                  <c:v>43129</c:v>
                </c:pt>
                <c:pt idx="20">
                  <c:v>43130</c:v>
                </c:pt>
                <c:pt idx="21">
                  <c:v>43131</c:v>
                </c:pt>
                <c:pt idx="22">
                  <c:v>43132</c:v>
                </c:pt>
                <c:pt idx="23">
                  <c:v>43133</c:v>
                </c:pt>
                <c:pt idx="24">
                  <c:v>43136</c:v>
                </c:pt>
                <c:pt idx="25">
                  <c:v>43137</c:v>
                </c:pt>
                <c:pt idx="26">
                  <c:v>43138</c:v>
                </c:pt>
                <c:pt idx="27">
                  <c:v>43139</c:v>
                </c:pt>
                <c:pt idx="28">
                  <c:v>43140</c:v>
                </c:pt>
                <c:pt idx="29">
                  <c:v>43143</c:v>
                </c:pt>
                <c:pt idx="30">
                  <c:v>43144</c:v>
                </c:pt>
                <c:pt idx="31">
                  <c:v>43153</c:v>
                </c:pt>
                <c:pt idx="32">
                  <c:v>43154</c:v>
                </c:pt>
                <c:pt idx="33">
                  <c:v>43157</c:v>
                </c:pt>
                <c:pt idx="34">
                  <c:v>43158</c:v>
                </c:pt>
                <c:pt idx="35">
                  <c:v>43159</c:v>
                </c:pt>
                <c:pt idx="36">
                  <c:v>43160</c:v>
                </c:pt>
                <c:pt idx="37">
                  <c:v>43161</c:v>
                </c:pt>
                <c:pt idx="38">
                  <c:v>43164</c:v>
                </c:pt>
                <c:pt idx="39">
                  <c:v>43165</c:v>
                </c:pt>
                <c:pt idx="40">
                  <c:v>43166</c:v>
                </c:pt>
                <c:pt idx="41">
                  <c:v>43167</c:v>
                </c:pt>
                <c:pt idx="42">
                  <c:v>43168</c:v>
                </c:pt>
                <c:pt idx="43">
                  <c:v>43171</c:v>
                </c:pt>
                <c:pt idx="44">
                  <c:v>43172</c:v>
                </c:pt>
                <c:pt idx="45">
                  <c:v>43173</c:v>
                </c:pt>
                <c:pt idx="46">
                  <c:v>43174</c:v>
                </c:pt>
                <c:pt idx="47">
                  <c:v>43175</c:v>
                </c:pt>
                <c:pt idx="48">
                  <c:v>43178</c:v>
                </c:pt>
                <c:pt idx="49">
                  <c:v>43179</c:v>
                </c:pt>
                <c:pt idx="50">
                  <c:v>43180</c:v>
                </c:pt>
                <c:pt idx="51">
                  <c:v>43181</c:v>
                </c:pt>
                <c:pt idx="52">
                  <c:v>43182</c:v>
                </c:pt>
                <c:pt idx="53">
                  <c:v>43185</c:v>
                </c:pt>
                <c:pt idx="54">
                  <c:v>43186</c:v>
                </c:pt>
                <c:pt idx="55">
                  <c:v>43187</c:v>
                </c:pt>
                <c:pt idx="56">
                  <c:v>43188</c:v>
                </c:pt>
                <c:pt idx="57">
                  <c:v>43189</c:v>
                </c:pt>
                <c:pt idx="58">
                  <c:v>43192</c:v>
                </c:pt>
                <c:pt idx="59">
                  <c:v>43193</c:v>
                </c:pt>
                <c:pt idx="60">
                  <c:v>43194</c:v>
                </c:pt>
                <c:pt idx="61">
                  <c:v>43199</c:v>
                </c:pt>
                <c:pt idx="62">
                  <c:v>43200</c:v>
                </c:pt>
                <c:pt idx="63">
                  <c:v>43201</c:v>
                </c:pt>
                <c:pt idx="64">
                  <c:v>43202</c:v>
                </c:pt>
                <c:pt idx="65">
                  <c:v>43203</c:v>
                </c:pt>
                <c:pt idx="66">
                  <c:v>43206</c:v>
                </c:pt>
                <c:pt idx="67">
                  <c:v>43207</c:v>
                </c:pt>
                <c:pt idx="68">
                  <c:v>43208</c:v>
                </c:pt>
                <c:pt idx="69">
                  <c:v>43209</c:v>
                </c:pt>
                <c:pt idx="70">
                  <c:v>43210</c:v>
                </c:pt>
                <c:pt idx="71">
                  <c:v>43213</c:v>
                </c:pt>
                <c:pt idx="72">
                  <c:v>43214</c:v>
                </c:pt>
                <c:pt idx="73">
                  <c:v>43215</c:v>
                </c:pt>
                <c:pt idx="74">
                  <c:v>43216</c:v>
                </c:pt>
                <c:pt idx="75">
                  <c:v>43217</c:v>
                </c:pt>
                <c:pt idx="76">
                  <c:v>43222</c:v>
                </c:pt>
                <c:pt idx="77">
                  <c:v>43223</c:v>
                </c:pt>
                <c:pt idx="78">
                  <c:v>43224</c:v>
                </c:pt>
                <c:pt idx="79">
                  <c:v>43227</c:v>
                </c:pt>
                <c:pt idx="80">
                  <c:v>43228</c:v>
                </c:pt>
                <c:pt idx="81">
                  <c:v>43229</c:v>
                </c:pt>
                <c:pt idx="82">
                  <c:v>43230</c:v>
                </c:pt>
                <c:pt idx="83">
                  <c:v>43231</c:v>
                </c:pt>
                <c:pt idx="84">
                  <c:v>43234</c:v>
                </c:pt>
                <c:pt idx="85">
                  <c:v>43235</c:v>
                </c:pt>
                <c:pt idx="86">
                  <c:v>43236</c:v>
                </c:pt>
                <c:pt idx="87">
                  <c:v>43237</c:v>
                </c:pt>
                <c:pt idx="88">
                  <c:v>43238</c:v>
                </c:pt>
                <c:pt idx="89">
                  <c:v>43241</c:v>
                </c:pt>
                <c:pt idx="90">
                  <c:v>43242</c:v>
                </c:pt>
                <c:pt idx="91">
                  <c:v>43243</c:v>
                </c:pt>
                <c:pt idx="92">
                  <c:v>43244</c:v>
                </c:pt>
                <c:pt idx="93">
                  <c:v>43245</c:v>
                </c:pt>
                <c:pt idx="94">
                  <c:v>43248</c:v>
                </c:pt>
                <c:pt idx="95">
                  <c:v>43249</c:v>
                </c:pt>
                <c:pt idx="96">
                  <c:v>43250</c:v>
                </c:pt>
                <c:pt idx="97">
                  <c:v>43251</c:v>
                </c:pt>
                <c:pt idx="98">
                  <c:v>43252</c:v>
                </c:pt>
                <c:pt idx="99">
                  <c:v>43255</c:v>
                </c:pt>
                <c:pt idx="100">
                  <c:v>43256</c:v>
                </c:pt>
                <c:pt idx="101">
                  <c:v>43257</c:v>
                </c:pt>
                <c:pt idx="102">
                  <c:v>43258</c:v>
                </c:pt>
                <c:pt idx="103">
                  <c:v>43259</c:v>
                </c:pt>
                <c:pt idx="104">
                  <c:v>43262</c:v>
                </c:pt>
                <c:pt idx="105">
                  <c:v>43263</c:v>
                </c:pt>
                <c:pt idx="106">
                  <c:v>43264</c:v>
                </c:pt>
                <c:pt idx="107">
                  <c:v>43265</c:v>
                </c:pt>
                <c:pt idx="108">
                  <c:v>43266</c:v>
                </c:pt>
                <c:pt idx="109">
                  <c:v>43270</c:v>
                </c:pt>
                <c:pt idx="110">
                  <c:v>43271</c:v>
                </c:pt>
                <c:pt idx="111">
                  <c:v>43272</c:v>
                </c:pt>
                <c:pt idx="112">
                  <c:v>43273</c:v>
                </c:pt>
                <c:pt idx="113">
                  <c:v>43276</c:v>
                </c:pt>
                <c:pt idx="114">
                  <c:v>43277</c:v>
                </c:pt>
                <c:pt idx="115">
                  <c:v>43278</c:v>
                </c:pt>
                <c:pt idx="116">
                  <c:v>43279</c:v>
                </c:pt>
                <c:pt idx="117">
                  <c:v>43280</c:v>
                </c:pt>
                <c:pt idx="118">
                  <c:v>43283</c:v>
                </c:pt>
                <c:pt idx="119">
                  <c:v>43284</c:v>
                </c:pt>
                <c:pt idx="120">
                  <c:v>43285</c:v>
                </c:pt>
                <c:pt idx="121">
                  <c:v>43286</c:v>
                </c:pt>
                <c:pt idx="122">
                  <c:v>43287</c:v>
                </c:pt>
                <c:pt idx="123">
                  <c:v>43290</c:v>
                </c:pt>
                <c:pt idx="124">
                  <c:v>43291</c:v>
                </c:pt>
                <c:pt idx="125">
                  <c:v>43292</c:v>
                </c:pt>
                <c:pt idx="126">
                  <c:v>43293</c:v>
                </c:pt>
                <c:pt idx="127">
                  <c:v>43294</c:v>
                </c:pt>
                <c:pt idx="128">
                  <c:v>43297</c:v>
                </c:pt>
                <c:pt idx="129">
                  <c:v>43298</c:v>
                </c:pt>
                <c:pt idx="130">
                  <c:v>43299</c:v>
                </c:pt>
                <c:pt idx="131">
                  <c:v>43300</c:v>
                </c:pt>
                <c:pt idx="132">
                  <c:v>43301</c:v>
                </c:pt>
                <c:pt idx="133">
                  <c:v>43304</c:v>
                </c:pt>
                <c:pt idx="134">
                  <c:v>43305</c:v>
                </c:pt>
                <c:pt idx="135">
                  <c:v>43306</c:v>
                </c:pt>
                <c:pt idx="136">
                  <c:v>43307</c:v>
                </c:pt>
                <c:pt idx="137">
                  <c:v>43308</c:v>
                </c:pt>
                <c:pt idx="138">
                  <c:v>43311</c:v>
                </c:pt>
                <c:pt idx="139">
                  <c:v>43312</c:v>
                </c:pt>
                <c:pt idx="140">
                  <c:v>43313</c:v>
                </c:pt>
                <c:pt idx="141">
                  <c:v>43314</c:v>
                </c:pt>
                <c:pt idx="142">
                  <c:v>43315</c:v>
                </c:pt>
                <c:pt idx="143">
                  <c:v>43318</c:v>
                </c:pt>
                <c:pt idx="144">
                  <c:v>43319</c:v>
                </c:pt>
                <c:pt idx="145">
                  <c:v>43320</c:v>
                </c:pt>
                <c:pt idx="146">
                  <c:v>43321</c:v>
                </c:pt>
                <c:pt idx="147">
                  <c:v>43322</c:v>
                </c:pt>
                <c:pt idx="148">
                  <c:v>43325</c:v>
                </c:pt>
                <c:pt idx="149">
                  <c:v>43326</c:v>
                </c:pt>
                <c:pt idx="150">
                  <c:v>43327</c:v>
                </c:pt>
                <c:pt idx="151">
                  <c:v>43328</c:v>
                </c:pt>
                <c:pt idx="152">
                  <c:v>43329</c:v>
                </c:pt>
                <c:pt idx="153">
                  <c:v>43332</c:v>
                </c:pt>
                <c:pt idx="154">
                  <c:v>43333</c:v>
                </c:pt>
                <c:pt idx="155">
                  <c:v>43334</c:v>
                </c:pt>
                <c:pt idx="156">
                  <c:v>43335</c:v>
                </c:pt>
                <c:pt idx="157">
                  <c:v>43336</c:v>
                </c:pt>
                <c:pt idx="158">
                  <c:v>43339</c:v>
                </c:pt>
                <c:pt idx="159">
                  <c:v>43340</c:v>
                </c:pt>
                <c:pt idx="160">
                  <c:v>43341</c:v>
                </c:pt>
                <c:pt idx="161">
                  <c:v>43342</c:v>
                </c:pt>
                <c:pt idx="162">
                  <c:v>43343</c:v>
                </c:pt>
                <c:pt idx="163">
                  <c:v>43346</c:v>
                </c:pt>
                <c:pt idx="164">
                  <c:v>43347</c:v>
                </c:pt>
                <c:pt idx="165">
                  <c:v>43348</c:v>
                </c:pt>
                <c:pt idx="166">
                  <c:v>43349</c:v>
                </c:pt>
                <c:pt idx="167">
                  <c:v>43350</c:v>
                </c:pt>
                <c:pt idx="168">
                  <c:v>43353</c:v>
                </c:pt>
                <c:pt idx="169">
                  <c:v>43354</c:v>
                </c:pt>
                <c:pt idx="170">
                  <c:v>43355</c:v>
                </c:pt>
                <c:pt idx="171">
                  <c:v>43356</c:v>
                </c:pt>
                <c:pt idx="172">
                  <c:v>43357</c:v>
                </c:pt>
                <c:pt idx="173">
                  <c:v>43360</c:v>
                </c:pt>
                <c:pt idx="174">
                  <c:v>43361</c:v>
                </c:pt>
                <c:pt idx="175">
                  <c:v>43362</c:v>
                </c:pt>
                <c:pt idx="176">
                  <c:v>43363</c:v>
                </c:pt>
                <c:pt idx="177">
                  <c:v>43364</c:v>
                </c:pt>
                <c:pt idx="178">
                  <c:v>43368</c:v>
                </c:pt>
                <c:pt idx="179">
                  <c:v>43369</c:v>
                </c:pt>
                <c:pt idx="180">
                  <c:v>43370</c:v>
                </c:pt>
                <c:pt idx="181">
                  <c:v>43371</c:v>
                </c:pt>
                <c:pt idx="182">
                  <c:v>43381</c:v>
                </c:pt>
                <c:pt idx="183">
                  <c:v>43382</c:v>
                </c:pt>
                <c:pt idx="184">
                  <c:v>43383</c:v>
                </c:pt>
                <c:pt idx="185">
                  <c:v>43384</c:v>
                </c:pt>
                <c:pt idx="186">
                  <c:v>43385</c:v>
                </c:pt>
                <c:pt idx="187">
                  <c:v>43388</c:v>
                </c:pt>
                <c:pt idx="188">
                  <c:v>43389</c:v>
                </c:pt>
                <c:pt idx="189">
                  <c:v>43390</c:v>
                </c:pt>
                <c:pt idx="190">
                  <c:v>43391</c:v>
                </c:pt>
                <c:pt idx="191">
                  <c:v>43392</c:v>
                </c:pt>
                <c:pt idx="192">
                  <c:v>43395</c:v>
                </c:pt>
                <c:pt idx="193">
                  <c:v>43396</c:v>
                </c:pt>
                <c:pt idx="194">
                  <c:v>43397</c:v>
                </c:pt>
                <c:pt idx="195">
                  <c:v>43398</c:v>
                </c:pt>
                <c:pt idx="196">
                  <c:v>43399</c:v>
                </c:pt>
                <c:pt idx="197">
                  <c:v>43402</c:v>
                </c:pt>
                <c:pt idx="198">
                  <c:v>43403</c:v>
                </c:pt>
                <c:pt idx="199">
                  <c:v>43404</c:v>
                </c:pt>
                <c:pt idx="200">
                  <c:v>43405</c:v>
                </c:pt>
                <c:pt idx="201">
                  <c:v>43406</c:v>
                </c:pt>
                <c:pt idx="202">
                  <c:v>43409</c:v>
                </c:pt>
                <c:pt idx="203">
                  <c:v>43413</c:v>
                </c:pt>
                <c:pt idx="204">
                  <c:v>43416</c:v>
                </c:pt>
                <c:pt idx="205">
                  <c:v>43417</c:v>
                </c:pt>
                <c:pt idx="206">
                  <c:v>43418</c:v>
                </c:pt>
                <c:pt idx="207">
                  <c:v>43419</c:v>
                </c:pt>
                <c:pt idx="208">
                  <c:v>43420</c:v>
                </c:pt>
                <c:pt idx="209">
                  <c:v>43423</c:v>
                </c:pt>
                <c:pt idx="210">
                  <c:v>43424</c:v>
                </c:pt>
                <c:pt idx="211">
                  <c:v>43425</c:v>
                </c:pt>
                <c:pt idx="212">
                  <c:v>43426</c:v>
                </c:pt>
                <c:pt idx="213">
                  <c:v>43427</c:v>
                </c:pt>
                <c:pt idx="214">
                  <c:v>43430</c:v>
                </c:pt>
                <c:pt idx="215">
                  <c:v>43431</c:v>
                </c:pt>
                <c:pt idx="216">
                  <c:v>43432</c:v>
                </c:pt>
                <c:pt idx="217">
                  <c:v>43433</c:v>
                </c:pt>
                <c:pt idx="218">
                  <c:v>43434</c:v>
                </c:pt>
                <c:pt idx="219">
                  <c:v>43437</c:v>
                </c:pt>
                <c:pt idx="220">
                  <c:v>43438</c:v>
                </c:pt>
                <c:pt idx="221">
                  <c:v>43439</c:v>
                </c:pt>
                <c:pt idx="222">
                  <c:v>43440</c:v>
                </c:pt>
                <c:pt idx="223">
                  <c:v>43441</c:v>
                </c:pt>
                <c:pt idx="224">
                  <c:v>43444</c:v>
                </c:pt>
                <c:pt idx="225">
                  <c:v>43445</c:v>
                </c:pt>
                <c:pt idx="226">
                  <c:v>43446</c:v>
                </c:pt>
                <c:pt idx="227">
                  <c:v>43447</c:v>
                </c:pt>
                <c:pt idx="228">
                  <c:v>43448</c:v>
                </c:pt>
                <c:pt idx="229">
                  <c:v>43451</c:v>
                </c:pt>
                <c:pt idx="230">
                  <c:v>43452</c:v>
                </c:pt>
                <c:pt idx="231">
                  <c:v>43453</c:v>
                </c:pt>
                <c:pt idx="232">
                  <c:v>43454</c:v>
                </c:pt>
                <c:pt idx="233">
                  <c:v>43455</c:v>
                </c:pt>
                <c:pt idx="234">
                  <c:v>43458</c:v>
                </c:pt>
                <c:pt idx="235">
                  <c:v>43459</c:v>
                </c:pt>
                <c:pt idx="236">
                  <c:v>43460</c:v>
                </c:pt>
                <c:pt idx="237">
                  <c:v>43461</c:v>
                </c:pt>
                <c:pt idx="238">
                  <c:v>43462</c:v>
                </c:pt>
                <c:pt idx="239">
                  <c:v>43467</c:v>
                </c:pt>
                <c:pt idx="240">
                  <c:v>43468</c:v>
                </c:pt>
                <c:pt idx="241">
                  <c:v>43469</c:v>
                </c:pt>
                <c:pt idx="242">
                  <c:v>43472</c:v>
                </c:pt>
                <c:pt idx="243">
                  <c:v>43473</c:v>
                </c:pt>
                <c:pt idx="244">
                  <c:v>43474</c:v>
                </c:pt>
                <c:pt idx="245">
                  <c:v>43475</c:v>
                </c:pt>
                <c:pt idx="246">
                  <c:v>43476</c:v>
                </c:pt>
                <c:pt idx="247">
                  <c:v>43479</c:v>
                </c:pt>
                <c:pt idx="248">
                  <c:v>43480</c:v>
                </c:pt>
                <c:pt idx="249">
                  <c:v>43481</c:v>
                </c:pt>
                <c:pt idx="250">
                  <c:v>43482</c:v>
                </c:pt>
                <c:pt idx="251">
                  <c:v>43483</c:v>
                </c:pt>
                <c:pt idx="252">
                  <c:v>43486</c:v>
                </c:pt>
                <c:pt idx="253">
                  <c:v>43487</c:v>
                </c:pt>
                <c:pt idx="254">
                  <c:v>43488</c:v>
                </c:pt>
                <c:pt idx="255">
                  <c:v>43489</c:v>
                </c:pt>
                <c:pt idx="256">
                  <c:v>43490</c:v>
                </c:pt>
                <c:pt idx="257">
                  <c:v>43493</c:v>
                </c:pt>
                <c:pt idx="258">
                  <c:v>43494</c:v>
                </c:pt>
                <c:pt idx="259">
                  <c:v>43495</c:v>
                </c:pt>
                <c:pt idx="260">
                  <c:v>43496</c:v>
                </c:pt>
                <c:pt idx="261">
                  <c:v>43497</c:v>
                </c:pt>
                <c:pt idx="262">
                  <c:v>43507</c:v>
                </c:pt>
                <c:pt idx="263">
                  <c:v>43508</c:v>
                </c:pt>
                <c:pt idx="264">
                  <c:v>43509</c:v>
                </c:pt>
                <c:pt idx="265">
                  <c:v>43510</c:v>
                </c:pt>
                <c:pt idx="266">
                  <c:v>43511</c:v>
                </c:pt>
                <c:pt idx="267">
                  <c:v>43514</c:v>
                </c:pt>
                <c:pt idx="268">
                  <c:v>43515</c:v>
                </c:pt>
                <c:pt idx="269">
                  <c:v>43516</c:v>
                </c:pt>
                <c:pt idx="270">
                  <c:v>43517</c:v>
                </c:pt>
                <c:pt idx="271">
                  <c:v>43518</c:v>
                </c:pt>
                <c:pt idx="272">
                  <c:v>43521</c:v>
                </c:pt>
                <c:pt idx="273">
                  <c:v>43522</c:v>
                </c:pt>
                <c:pt idx="274">
                  <c:v>43523</c:v>
                </c:pt>
                <c:pt idx="275">
                  <c:v>43524</c:v>
                </c:pt>
                <c:pt idx="276">
                  <c:v>43525</c:v>
                </c:pt>
                <c:pt idx="277">
                  <c:v>43528</c:v>
                </c:pt>
                <c:pt idx="278">
                  <c:v>43529</c:v>
                </c:pt>
                <c:pt idx="279">
                  <c:v>43530</c:v>
                </c:pt>
                <c:pt idx="280">
                  <c:v>43531</c:v>
                </c:pt>
                <c:pt idx="281">
                  <c:v>43532</c:v>
                </c:pt>
                <c:pt idx="282">
                  <c:v>43535</c:v>
                </c:pt>
                <c:pt idx="283">
                  <c:v>43536</c:v>
                </c:pt>
                <c:pt idx="284">
                  <c:v>43537</c:v>
                </c:pt>
                <c:pt idx="285">
                  <c:v>43538</c:v>
                </c:pt>
                <c:pt idx="286">
                  <c:v>43539</c:v>
                </c:pt>
                <c:pt idx="287">
                  <c:v>43542</c:v>
                </c:pt>
                <c:pt idx="288">
                  <c:v>43543</c:v>
                </c:pt>
                <c:pt idx="289">
                  <c:v>43544</c:v>
                </c:pt>
                <c:pt idx="290">
                  <c:v>43545</c:v>
                </c:pt>
                <c:pt idx="291">
                  <c:v>43546</c:v>
                </c:pt>
                <c:pt idx="292">
                  <c:v>43549</c:v>
                </c:pt>
                <c:pt idx="293">
                  <c:v>43550</c:v>
                </c:pt>
                <c:pt idx="294">
                  <c:v>43551</c:v>
                </c:pt>
                <c:pt idx="295">
                  <c:v>43552</c:v>
                </c:pt>
                <c:pt idx="296">
                  <c:v>43553</c:v>
                </c:pt>
                <c:pt idx="297">
                  <c:v>43556</c:v>
                </c:pt>
                <c:pt idx="298">
                  <c:v>43557</c:v>
                </c:pt>
                <c:pt idx="299">
                  <c:v>43558</c:v>
                </c:pt>
                <c:pt idx="300">
                  <c:v>43559</c:v>
                </c:pt>
                <c:pt idx="301">
                  <c:v>43563</c:v>
                </c:pt>
                <c:pt idx="302">
                  <c:v>43564</c:v>
                </c:pt>
                <c:pt idx="303">
                  <c:v>43565</c:v>
                </c:pt>
                <c:pt idx="304">
                  <c:v>43566</c:v>
                </c:pt>
                <c:pt idx="305">
                  <c:v>43567</c:v>
                </c:pt>
                <c:pt idx="306">
                  <c:v>43570</c:v>
                </c:pt>
                <c:pt idx="307">
                  <c:v>43571</c:v>
                </c:pt>
                <c:pt idx="308">
                  <c:v>43572</c:v>
                </c:pt>
                <c:pt idx="309">
                  <c:v>43573</c:v>
                </c:pt>
                <c:pt idx="310">
                  <c:v>43574</c:v>
                </c:pt>
                <c:pt idx="311">
                  <c:v>43577</c:v>
                </c:pt>
                <c:pt idx="312">
                  <c:v>43578</c:v>
                </c:pt>
                <c:pt idx="313">
                  <c:v>43579</c:v>
                </c:pt>
                <c:pt idx="314">
                  <c:v>43580</c:v>
                </c:pt>
                <c:pt idx="315">
                  <c:v>43581</c:v>
                </c:pt>
                <c:pt idx="316">
                  <c:v>43584</c:v>
                </c:pt>
                <c:pt idx="317">
                  <c:v>43585</c:v>
                </c:pt>
                <c:pt idx="318">
                  <c:v>43591</c:v>
                </c:pt>
                <c:pt idx="319">
                  <c:v>43592</c:v>
                </c:pt>
                <c:pt idx="320">
                  <c:v>43593</c:v>
                </c:pt>
                <c:pt idx="321">
                  <c:v>43594</c:v>
                </c:pt>
                <c:pt idx="322">
                  <c:v>43595</c:v>
                </c:pt>
                <c:pt idx="323">
                  <c:v>43598</c:v>
                </c:pt>
                <c:pt idx="324">
                  <c:v>43599</c:v>
                </c:pt>
                <c:pt idx="325">
                  <c:v>43600</c:v>
                </c:pt>
                <c:pt idx="326">
                  <c:v>43601</c:v>
                </c:pt>
                <c:pt idx="327">
                  <c:v>43602</c:v>
                </c:pt>
                <c:pt idx="328">
                  <c:v>43605</c:v>
                </c:pt>
                <c:pt idx="329">
                  <c:v>43606</c:v>
                </c:pt>
                <c:pt idx="330">
                  <c:v>43607</c:v>
                </c:pt>
                <c:pt idx="331">
                  <c:v>43608</c:v>
                </c:pt>
                <c:pt idx="332">
                  <c:v>43609</c:v>
                </c:pt>
                <c:pt idx="333">
                  <c:v>43612</c:v>
                </c:pt>
                <c:pt idx="334">
                  <c:v>43613</c:v>
                </c:pt>
                <c:pt idx="335">
                  <c:v>43614</c:v>
                </c:pt>
                <c:pt idx="336">
                  <c:v>43615</c:v>
                </c:pt>
                <c:pt idx="337">
                  <c:v>43616</c:v>
                </c:pt>
                <c:pt idx="338">
                  <c:v>43619</c:v>
                </c:pt>
                <c:pt idx="339">
                  <c:v>43620</c:v>
                </c:pt>
                <c:pt idx="340">
                  <c:v>43621</c:v>
                </c:pt>
                <c:pt idx="341">
                  <c:v>43622</c:v>
                </c:pt>
                <c:pt idx="342">
                  <c:v>43626</c:v>
                </c:pt>
                <c:pt idx="343">
                  <c:v>43627</c:v>
                </c:pt>
                <c:pt idx="344">
                  <c:v>43628</c:v>
                </c:pt>
                <c:pt idx="345">
                  <c:v>43629</c:v>
                </c:pt>
                <c:pt idx="346">
                  <c:v>43630</c:v>
                </c:pt>
                <c:pt idx="347">
                  <c:v>43633</c:v>
                </c:pt>
                <c:pt idx="348">
                  <c:v>43634</c:v>
                </c:pt>
                <c:pt idx="349">
                  <c:v>43635</c:v>
                </c:pt>
                <c:pt idx="350">
                  <c:v>43636</c:v>
                </c:pt>
                <c:pt idx="351">
                  <c:v>43637</c:v>
                </c:pt>
                <c:pt idx="352">
                  <c:v>43640</c:v>
                </c:pt>
                <c:pt idx="353">
                  <c:v>43641</c:v>
                </c:pt>
                <c:pt idx="354">
                  <c:v>43642</c:v>
                </c:pt>
                <c:pt idx="355">
                  <c:v>43643</c:v>
                </c:pt>
                <c:pt idx="356">
                  <c:v>43644</c:v>
                </c:pt>
                <c:pt idx="357">
                  <c:v>43647</c:v>
                </c:pt>
                <c:pt idx="358">
                  <c:v>43648</c:v>
                </c:pt>
                <c:pt idx="359">
                  <c:v>43649</c:v>
                </c:pt>
                <c:pt idx="360">
                  <c:v>43650</c:v>
                </c:pt>
                <c:pt idx="361">
                  <c:v>43651</c:v>
                </c:pt>
                <c:pt idx="362">
                  <c:v>43654</c:v>
                </c:pt>
                <c:pt idx="363">
                  <c:v>43655</c:v>
                </c:pt>
                <c:pt idx="364">
                  <c:v>43656</c:v>
                </c:pt>
                <c:pt idx="365">
                  <c:v>43657</c:v>
                </c:pt>
                <c:pt idx="366">
                  <c:v>43658</c:v>
                </c:pt>
                <c:pt idx="367">
                  <c:v>43661</c:v>
                </c:pt>
                <c:pt idx="368">
                  <c:v>43662</c:v>
                </c:pt>
                <c:pt idx="369">
                  <c:v>43663</c:v>
                </c:pt>
                <c:pt idx="370">
                  <c:v>43664</c:v>
                </c:pt>
                <c:pt idx="371">
                  <c:v>43665</c:v>
                </c:pt>
                <c:pt idx="372">
                  <c:v>43668</c:v>
                </c:pt>
                <c:pt idx="373">
                  <c:v>43669</c:v>
                </c:pt>
                <c:pt idx="374">
                  <c:v>43670</c:v>
                </c:pt>
                <c:pt idx="375">
                  <c:v>43671</c:v>
                </c:pt>
                <c:pt idx="376">
                  <c:v>43672</c:v>
                </c:pt>
                <c:pt idx="377">
                  <c:v>43675</c:v>
                </c:pt>
                <c:pt idx="378">
                  <c:v>43676</c:v>
                </c:pt>
                <c:pt idx="379">
                  <c:v>43677</c:v>
                </c:pt>
                <c:pt idx="380">
                  <c:v>43678</c:v>
                </c:pt>
                <c:pt idx="381">
                  <c:v>43679</c:v>
                </c:pt>
                <c:pt idx="382">
                  <c:v>43682</c:v>
                </c:pt>
                <c:pt idx="383">
                  <c:v>43683</c:v>
                </c:pt>
                <c:pt idx="384">
                  <c:v>43684</c:v>
                </c:pt>
                <c:pt idx="385">
                  <c:v>43685</c:v>
                </c:pt>
                <c:pt idx="386">
                  <c:v>43686</c:v>
                </c:pt>
                <c:pt idx="387">
                  <c:v>43689</c:v>
                </c:pt>
                <c:pt idx="388">
                  <c:v>43690</c:v>
                </c:pt>
                <c:pt idx="389">
                  <c:v>43691</c:v>
                </c:pt>
                <c:pt idx="390">
                  <c:v>43692</c:v>
                </c:pt>
                <c:pt idx="391">
                  <c:v>43693</c:v>
                </c:pt>
                <c:pt idx="392">
                  <c:v>43696</c:v>
                </c:pt>
                <c:pt idx="393">
                  <c:v>43697</c:v>
                </c:pt>
                <c:pt idx="394">
                  <c:v>43698</c:v>
                </c:pt>
                <c:pt idx="395">
                  <c:v>43699</c:v>
                </c:pt>
                <c:pt idx="396">
                  <c:v>43700</c:v>
                </c:pt>
                <c:pt idx="397">
                  <c:v>43703</c:v>
                </c:pt>
                <c:pt idx="398">
                  <c:v>43704</c:v>
                </c:pt>
                <c:pt idx="399">
                  <c:v>43705</c:v>
                </c:pt>
                <c:pt idx="400">
                  <c:v>43706</c:v>
                </c:pt>
                <c:pt idx="401">
                  <c:v>43707</c:v>
                </c:pt>
                <c:pt idx="402">
                  <c:v>43710</c:v>
                </c:pt>
                <c:pt idx="403">
                  <c:v>43711</c:v>
                </c:pt>
                <c:pt idx="404">
                  <c:v>43712</c:v>
                </c:pt>
                <c:pt idx="405">
                  <c:v>43713</c:v>
                </c:pt>
                <c:pt idx="406">
                  <c:v>43714</c:v>
                </c:pt>
                <c:pt idx="407">
                  <c:v>43717</c:v>
                </c:pt>
                <c:pt idx="408">
                  <c:v>43718</c:v>
                </c:pt>
                <c:pt idx="409">
                  <c:v>43719</c:v>
                </c:pt>
                <c:pt idx="410">
                  <c:v>43720</c:v>
                </c:pt>
                <c:pt idx="411">
                  <c:v>43724</c:v>
                </c:pt>
                <c:pt idx="412">
                  <c:v>43725</c:v>
                </c:pt>
                <c:pt idx="413">
                  <c:v>43726</c:v>
                </c:pt>
                <c:pt idx="414">
                  <c:v>43727</c:v>
                </c:pt>
                <c:pt idx="415">
                  <c:v>43728</c:v>
                </c:pt>
                <c:pt idx="416">
                  <c:v>43731</c:v>
                </c:pt>
                <c:pt idx="417">
                  <c:v>43732</c:v>
                </c:pt>
                <c:pt idx="418">
                  <c:v>43733</c:v>
                </c:pt>
                <c:pt idx="419">
                  <c:v>43734</c:v>
                </c:pt>
                <c:pt idx="420">
                  <c:v>43735</c:v>
                </c:pt>
                <c:pt idx="421">
                  <c:v>43738</c:v>
                </c:pt>
                <c:pt idx="422">
                  <c:v>43746</c:v>
                </c:pt>
                <c:pt idx="423">
                  <c:v>43747</c:v>
                </c:pt>
                <c:pt idx="424">
                  <c:v>43748</c:v>
                </c:pt>
                <c:pt idx="425">
                  <c:v>43749</c:v>
                </c:pt>
                <c:pt idx="426">
                  <c:v>43752</c:v>
                </c:pt>
                <c:pt idx="427">
                  <c:v>43753</c:v>
                </c:pt>
                <c:pt idx="428">
                  <c:v>43754</c:v>
                </c:pt>
                <c:pt idx="429">
                  <c:v>43755</c:v>
                </c:pt>
                <c:pt idx="430">
                  <c:v>43756</c:v>
                </c:pt>
                <c:pt idx="431">
                  <c:v>43759</c:v>
                </c:pt>
                <c:pt idx="432">
                  <c:v>43760</c:v>
                </c:pt>
                <c:pt idx="433">
                  <c:v>43761</c:v>
                </c:pt>
                <c:pt idx="434">
                  <c:v>43762</c:v>
                </c:pt>
                <c:pt idx="435">
                  <c:v>43763</c:v>
                </c:pt>
                <c:pt idx="436">
                  <c:v>43766</c:v>
                </c:pt>
                <c:pt idx="437">
                  <c:v>43767</c:v>
                </c:pt>
                <c:pt idx="438">
                  <c:v>43768</c:v>
                </c:pt>
                <c:pt idx="439">
                  <c:v>43769</c:v>
                </c:pt>
                <c:pt idx="440">
                  <c:v>43770</c:v>
                </c:pt>
                <c:pt idx="441">
                  <c:v>43773</c:v>
                </c:pt>
                <c:pt idx="442">
                  <c:v>43774</c:v>
                </c:pt>
                <c:pt idx="443">
                  <c:v>43775</c:v>
                </c:pt>
                <c:pt idx="444">
                  <c:v>43776</c:v>
                </c:pt>
                <c:pt idx="445">
                  <c:v>43777</c:v>
                </c:pt>
                <c:pt idx="446">
                  <c:v>43780</c:v>
                </c:pt>
                <c:pt idx="447">
                  <c:v>43781</c:v>
                </c:pt>
                <c:pt idx="448">
                  <c:v>43782</c:v>
                </c:pt>
                <c:pt idx="449">
                  <c:v>43783</c:v>
                </c:pt>
                <c:pt idx="450">
                  <c:v>43784</c:v>
                </c:pt>
                <c:pt idx="451">
                  <c:v>43787</c:v>
                </c:pt>
                <c:pt idx="452">
                  <c:v>43788</c:v>
                </c:pt>
                <c:pt idx="453">
                  <c:v>43789</c:v>
                </c:pt>
                <c:pt idx="454">
                  <c:v>43790</c:v>
                </c:pt>
                <c:pt idx="455">
                  <c:v>43791</c:v>
                </c:pt>
                <c:pt idx="456">
                  <c:v>43794</c:v>
                </c:pt>
                <c:pt idx="457">
                  <c:v>43795</c:v>
                </c:pt>
                <c:pt idx="458">
                  <c:v>43796</c:v>
                </c:pt>
                <c:pt idx="459">
                  <c:v>43797</c:v>
                </c:pt>
                <c:pt idx="460">
                  <c:v>43798</c:v>
                </c:pt>
                <c:pt idx="461">
                  <c:v>43801</c:v>
                </c:pt>
                <c:pt idx="462">
                  <c:v>43802</c:v>
                </c:pt>
                <c:pt idx="463">
                  <c:v>43803</c:v>
                </c:pt>
                <c:pt idx="464">
                  <c:v>43804</c:v>
                </c:pt>
                <c:pt idx="465">
                  <c:v>43805</c:v>
                </c:pt>
                <c:pt idx="466">
                  <c:v>43808</c:v>
                </c:pt>
                <c:pt idx="467">
                  <c:v>43809</c:v>
                </c:pt>
                <c:pt idx="468">
                  <c:v>43810</c:v>
                </c:pt>
                <c:pt idx="469">
                  <c:v>43811</c:v>
                </c:pt>
                <c:pt idx="470">
                  <c:v>43812</c:v>
                </c:pt>
                <c:pt idx="471">
                  <c:v>43815</c:v>
                </c:pt>
                <c:pt idx="472">
                  <c:v>43816</c:v>
                </c:pt>
                <c:pt idx="473">
                  <c:v>43817</c:v>
                </c:pt>
                <c:pt idx="474">
                  <c:v>43818</c:v>
                </c:pt>
                <c:pt idx="475">
                  <c:v>43819</c:v>
                </c:pt>
                <c:pt idx="476">
                  <c:v>43822</c:v>
                </c:pt>
                <c:pt idx="477">
                  <c:v>43823</c:v>
                </c:pt>
                <c:pt idx="478">
                  <c:v>43824</c:v>
                </c:pt>
                <c:pt idx="479">
                  <c:v>43825</c:v>
                </c:pt>
              </c:numCache>
            </c:numRef>
          </c:cat>
          <c:val>
            <c:numRef>
              <c:f>Sheet1!$C$3:$C$482</c:f>
              <c:numCache>
                <c:formatCode>0_);[Red]\(0\)</c:formatCode>
                <c:ptCount val="480"/>
                <c:pt idx="0">
                  <c:v>97485</c:v>
                </c:pt>
                <c:pt idx="1">
                  <c:v>97712</c:v>
                </c:pt>
                <c:pt idx="2">
                  <c:v>96762</c:v>
                </c:pt>
                <c:pt idx="3">
                  <c:v>97762</c:v>
                </c:pt>
                <c:pt idx="4">
                  <c:v>97035</c:v>
                </c:pt>
                <c:pt idx="5">
                  <c:v>98135</c:v>
                </c:pt>
                <c:pt idx="6">
                  <c:v>99408</c:v>
                </c:pt>
                <c:pt idx="7">
                  <c:v>99858</c:v>
                </c:pt>
                <c:pt idx="8">
                  <c:v>98408</c:v>
                </c:pt>
                <c:pt idx="9">
                  <c:v>98908</c:v>
                </c:pt>
                <c:pt idx="10">
                  <c:v>98658</c:v>
                </c:pt>
                <c:pt idx="11">
                  <c:v>96835</c:v>
                </c:pt>
                <c:pt idx="12">
                  <c:v>96435</c:v>
                </c:pt>
                <c:pt idx="13">
                  <c:v>95635</c:v>
                </c:pt>
                <c:pt idx="14">
                  <c:v>97585</c:v>
                </c:pt>
                <c:pt idx="15">
                  <c:v>97435</c:v>
                </c:pt>
                <c:pt idx="16">
                  <c:v>98235</c:v>
                </c:pt>
                <c:pt idx="17">
                  <c:v>102581</c:v>
                </c:pt>
                <c:pt idx="18">
                  <c:v>102481</c:v>
                </c:pt>
                <c:pt idx="19">
                  <c:v>105031</c:v>
                </c:pt>
                <c:pt idx="20">
                  <c:v>104481</c:v>
                </c:pt>
                <c:pt idx="21">
                  <c:v>101258</c:v>
                </c:pt>
                <c:pt idx="22">
                  <c:v>101467.5</c:v>
                </c:pt>
                <c:pt idx="23">
                  <c:v>103881</c:v>
                </c:pt>
                <c:pt idx="24">
                  <c:v>100181</c:v>
                </c:pt>
                <c:pt idx="25">
                  <c:v>100381</c:v>
                </c:pt>
                <c:pt idx="26">
                  <c:v>101708</c:v>
                </c:pt>
                <c:pt idx="27">
                  <c:v>100031</c:v>
                </c:pt>
                <c:pt idx="28">
                  <c:v>99058</c:v>
                </c:pt>
                <c:pt idx="29">
                  <c:v>99058</c:v>
                </c:pt>
                <c:pt idx="30">
                  <c:v>99981</c:v>
                </c:pt>
                <c:pt idx="31">
                  <c:v>101854</c:v>
                </c:pt>
                <c:pt idx="32">
                  <c:v>103781</c:v>
                </c:pt>
                <c:pt idx="33">
                  <c:v>103381</c:v>
                </c:pt>
                <c:pt idx="34">
                  <c:v>104104</c:v>
                </c:pt>
                <c:pt idx="35">
                  <c:v>103681</c:v>
                </c:pt>
                <c:pt idx="36">
                  <c:v>103304</c:v>
                </c:pt>
                <c:pt idx="37">
                  <c:v>101581</c:v>
                </c:pt>
                <c:pt idx="38">
                  <c:v>101481</c:v>
                </c:pt>
                <c:pt idx="39">
                  <c:v>101754</c:v>
                </c:pt>
                <c:pt idx="40">
                  <c:v>102081</c:v>
                </c:pt>
                <c:pt idx="41">
                  <c:v>101804</c:v>
                </c:pt>
                <c:pt idx="42">
                  <c:v>99681</c:v>
                </c:pt>
                <c:pt idx="43">
                  <c:v>103458</c:v>
                </c:pt>
                <c:pt idx="44">
                  <c:v>103458</c:v>
                </c:pt>
                <c:pt idx="45">
                  <c:v>103435</c:v>
                </c:pt>
                <c:pt idx="46">
                  <c:v>103108</c:v>
                </c:pt>
                <c:pt idx="47">
                  <c:v>102008</c:v>
                </c:pt>
                <c:pt idx="48">
                  <c:v>101108</c:v>
                </c:pt>
                <c:pt idx="49">
                  <c:v>101185</c:v>
                </c:pt>
                <c:pt idx="50">
                  <c:v>100916</c:v>
                </c:pt>
                <c:pt idx="51">
                  <c:v>101385</c:v>
                </c:pt>
                <c:pt idx="52">
                  <c:v>98212</c:v>
                </c:pt>
                <c:pt idx="53">
                  <c:v>96762</c:v>
                </c:pt>
                <c:pt idx="54">
                  <c:v>97035</c:v>
                </c:pt>
                <c:pt idx="55">
                  <c:v>96885</c:v>
                </c:pt>
                <c:pt idx="56">
                  <c:v>96635</c:v>
                </c:pt>
                <c:pt idx="57">
                  <c:v>98335</c:v>
                </c:pt>
                <c:pt idx="58">
                  <c:v>99685</c:v>
                </c:pt>
                <c:pt idx="59">
                  <c:v>99835</c:v>
                </c:pt>
                <c:pt idx="60">
                  <c:v>99785</c:v>
                </c:pt>
                <c:pt idx="61">
                  <c:v>98308</c:v>
                </c:pt>
                <c:pt idx="62">
                  <c:v>100585</c:v>
                </c:pt>
                <c:pt idx="63">
                  <c:v>101435</c:v>
                </c:pt>
                <c:pt idx="64">
                  <c:v>101258</c:v>
                </c:pt>
                <c:pt idx="65">
                  <c:v>103408</c:v>
                </c:pt>
                <c:pt idx="66">
                  <c:v>103258</c:v>
                </c:pt>
                <c:pt idx="67">
                  <c:v>103381</c:v>
                </c:pt>
                <c:pt idx="68">
                  <c:v>103054</c:v>
                </c:pt>
                <c:pt idx="69">
                  <c:v>105854</c:v>
                </c:pt>
                <c:pt idx="70">
                  <c:v>105131</c:v>
                </c:pt>
                <c:pt idx="71">
                  <c:v>104708</c:v>
                </c:pt>
                <c:pt idx="72">
                  <c:v>103831</c:v>
                </c:pt>
                <c:pt idx="73">
                  <c:v>103231</c:v>
                </c:pt>
                <c:pt idx="74">
                  <c:v>103362</c:v>
                </c:pt>
                <c:pt idx="75">
                  <c:v>104235</c:v>
                </c:pt>
                <c:pt idx="76">
                  <c:v>103835</c:v>
                </c:pt>
                <c:pt idx="77">
                  <c:v>104581</c:v>
                </c:pt>
                <c:pt idx="78">
                  <c:v>103781</c:v>
                </c:pt>
                <c:pt idx="79">
                  <c:v>104408</c:v>
                </c:pt>
                <c:pt idx="80">
                  <c:v>104508</c:v>
                </c:pt>
                <c:pt idx="81">
                  <c:v>104281</c:v>
                </c:pt>
                <c:pt idx="82">
                  <c:v>104408</c:v>
                </c:pt>
                <c:pt idx="83">
                  <c:v>104385</c:v>
                </c:pt>
                <c:pt idx="84">
                  <c:v>105031</c:v>
                </c:pt>
                <c:pt idx="85">
                  <c:v>106590.5</c:v>
                </c:pt>
                <c:pt idx="86">
                  <c:v>106804</c:v>
                </c:pt>
                <c:pt idx="87">
                  <c:v>107677</c:v>
                </c:pt>
                <c:pt idx="88">
                  <c:v>109154</c:v>
                </c:pt>
                <c:pt idx="89">
                  <c:v>108208</c:v>
                </c:pt>
                <c:pt idx="90">
                  <c:v>108677</c:v>
                </c:pt>
                <c:pt idx="91">
                  <c:v>107877</c:v>
                </c:pt>
                <c:pt idx="92">
                  <c:v>107990.5</c:v>
                </c:pt>
                <c:pt idx="93">
                  <c:v>110827</c:v>
                </c:pt>
                <c:pt idx="94">
                  <c:v>109777</c:v>
                </c:pt>
                <c:pt idx="95">
                  <c:v>112200</c:v>
                </c:pt>
                <c:pt idx="96">
                  <c:v>112027</c:v>
                </c:pt>
                <c:pt idx="97">
                  <c:v>114077</c:v>
                </c:pt>
                <c:pt idx="98">
                  <c:v>117500</c:v>
                </c:pt>
                <c:pt idx="99">
                  <c:v>117300</c:v>
                </c:pt>
                <c:pt idx="100">
                  <c:v>116227</c:v>
                </c:pt>
                <c:pt idx="101">
                  <c:v>118300</c:v>
                </c:pt>
                <c:pt idx="102">
                  <c:v>118027</c:v>
                </c:pt>
                <c:pt idx="103">
                  <c:v>116127</c:v>
                </c:pt>
                <c:pt idx="104">
                  <c:v>116677</c:v>
                </c:pt>
                <c:pt idx="105">
                  <c:v>115550</c:v>
                </c:pt>
                <c:pt idx="106">
                  <c:v>115477</c:v>
                </c:pt>
                <c:pt idx="107">
                  <c:v>117427</c:v>
                </c:pt>
                <c:pt idx="108">
                  <c:v>115527</c:v>
                </c:pt>
                <c:pt idx="109">
                  <c:v>114777</c:v>
                </c:pt>
                <c:pt idx="110">
                  <c:v>113904</c:v>
                </c:pt>
                <c:pt idx="111">
                  <c:v>116477</c:v>
                </c:pt>
                <c:pt idx="112">
                  <c:v>116727</c:v>
                </c:pt>
                <c:pt idx="113">
                  <c:v>117677</c:v>
                </c:pt>
                <c:pt idx="114">
                  <c:v>115177</c:v>
                </c:pt>
                <c:pt idx="115">
                  <c:v>115704</c:v>
                </c:pt>
                <c:pt idx="116">
                  <c:v>116754</c:v>
                </c:pt>
                <c:pt idx="117">
                  <c:v>116054</c:v>
                </c:pt>
                <c:pt idx="118">
                  <c:v>116754</c:v>
                </c:pt>
                <c:pt idx="119">
                  <c:v>115627</c:v>
                </c:pt>
                <c:pt idx="120">
                  <c:v>113954</c:v>
                </c:pt>
                <c:pt idx="121">
                  <c:v>112154</c:v>
                </c:pt>
                <c:pt idx="122">
                  <c:v>111354</c:v>
                </c:pt>
                <c:pt idx="123">
                  <c:v>112181</c:v>
                </c:pt>
                <c:pt idx="124">
                  <c:v>112208</c:v>
                </c:pt>
                <c:pt idx="125">
                  <c:v>110138</c:v>
                </c:pt>
                <c:pt idx="126">
                  <c:v>113058</c:v>
                </c:pt>
                <c:pt idx="127">
                  <c:v>113135</c:v>
                </c:pt>
                <c:pt idx="128">
                  <c:v>112850</c:v>
                </c:pt>
                <c:pt idx="129">
                  <c:v>109589</c:v>
                </c:pt>
                <c:pt idx="130">
                  <c:v>109243</c:v>
                </c:pt>
                <c:pt idx="131">
                  <c:v>109416</c:v>
                </c:pt>
                <c:pt idx="132">
                  <c:v>108843</c:v>
                </c:pt>
                <c:pt idx="133">
                  <c:v>108970</c:v>
                </c:pt>
                <c:pt idx="134">
                  <c:v>109697</c:v>
                </c:pt>
                <c:pt idx="135">
                  <c:v>111197</c:v>
                </c:pt>
                <c:pt idx="136">
                  <c:v>111097</c:v>
                </c:pt>
                <c:pt idx="137">
                  <c:v>112347</c:v>
                </c:pt>
                <c:pt idx="138">
                  <c:v>112470</c:v>
                </c:pt>
                <c:pt idx="139">
                  <c:v>112370</c:v>
                </c:pt>
                <c:pt idx="140">
                  <c:v>113570</c:v>
                </c:pt>
                <c:pt idx="141">
                  <c:v>110897</c:v>
                </c:pt>
                <c:pt idx="142">
                  <c:v>110178</c:v>
                </c:pt>
                <c:pt idx="143">
                  <c:v>110151</c:v>
                </c:pt>
                <c:pt idx="144">
                  <c:v>112513</c:v>
                </c:pt>
                <c:pt idx="145">
                  <c:v>113963</c:v>
                </c:pt>
                <c:pt idx="146">
                  <c:v>114036</c:v>
                </c:pt>
                <c:pt idx="147">
                  <c:v>113936</c:v>
                </c:pt>
                <c:pt idx="148">
                  <c:v>113609</c:v>
                </c:pt>
                <c:pt idx="149">
                  <c:v>112055</c:v>
                </c:pt>
                <c:pt idx="150">
                  <c:v>111405</c:v>
                </c:pt>
                <c:pt idx="151">
                  <c:v>109305</c:v>
                </c:pt>
                <c:pt idx="152">
                  <c:v>110482</c:v>
                </c:pt>
                <c:pt idx="153">
                  <c:v>111955</c:v>
                </c:pt>
                <c:pt idx="154">
                  <c:v>112382</c:v>
                </c:pt>
                <c:pt idx="155">
                  <c:v>112359</c:v>
                </c:pt>
                <c:pt idx="156">
                  <c:v>110786</c:v>
                </c:pt>
                <c:pt idx="157">
                  <c:v>110086</c:v>
                </c:pt>
                <c:pt idx="158">
                  <c:v>108821</c:v>
                </c:pt>
                <c:pt idx="159">
                  <c:v>109052</c:v>
                </c:pt>
                <c:pt idx="160">
                  <c:v>110902</c:v>
                </c:pt>
                <c:pt idx="161">
                  <c:v>109920</c:v>
                </c:pt>
                <c:pt idx="162">
                  <c:v>109395</c:v>
                </c:pt>
                <c:pt idx="163">
                  <c:v>106003</c:v>
                </c:pt>
                <c:pt idx="164">
                  <c:v>105992</c:v>
                </c:pt>
                <c:pt idx="165">
                  <c:v>104108</c:v>
                </c:pt>
                <c:pt idx="166">
                  <c:v>104589</c:v>
                </c:pt>
                <c:pt idx="167">
                  <c:v>104343</c:v>
                </c:pt>
                <c:pt idx="168">
                  <c:v>102743</c:v>
                </c:pt>
                <c:pt idx="169">
                  <c:v>103443</c:v>
                </c:pt>
                <c:pt idx="170">
                  <c:v>102304</c:v>
                </c:pt>
                <c:pt idx="171">
                  <c:v>105216</c:v>
                </c:pt>
                <c:pt idx="172">
                  <c:v>105539</c:v>
                </c:pt>
                <c:pt idx="173">
                  <c:v>104074</c:v>
                </c:pt>
                <c:pt idx="174">
                  <c:v>103673.8</c:v>
                </c:pt>
                <c:pt idx="175">
                  <c:v>104160.5</c:v>
                </c:pt>
                <c:pt idx="176">
                  <c:v>105187</c:v>
                </c:pt>
                <c:pt idx="177">
                  <c:v>105797</c:v>
                </c:pt>
                <c:pt idx="178">
                  <c:v>107112</c:v>
                </c:pt>
                <c:pt idx="179">
                  <c:v>107447</c:v>
                </c:pt>
                <c:pt idx="180">
                  <c:v>106817</c:v>
                </c:pt>
                <c:pt idx="181">
                  <c:v>106817</c:v>
                </c:pt>
                <c:pt idx="182">
                  <c:v>105255</c:v>
                </c:pt>
                <c:pt idx="183">
                  <c:v>106855</c:v>
                </c:pt>
                <c:pt idx="184">
                  <c:v>108070</c:v>
                </c:pt>
                <c:pt idx="185">
                  <c:v>106051</c:v>
                </c:pt>
                <c:pt idx="186">
                  <c:v>106570</c:v>
                </c:pt>
                <c:pt idx="187">
                  <c:v>107266</c:v>
                </c:pt>
                <c:pt idx="188">
                  <c:v>105439</c:v>
                </c:pt>
                <c:pt idx="189">
                  <c:v>104839</c:v>
                </c:pt>
                <c:pt idx="190">
                  <c:v>104274</c:v>
                </c:pt>
                <c:pt idx="191">
                  <c:v>104543</c:v>
                </c:pt>
                <c:pt idx="192">
                  <c:v>106489</c:v>
                </c:pt>
                <c:pt idx="193">
                  <c:v>105639</c:v>
                </c:pt>
                <c:pt idx="194">
                  <c:v>105339</c:v>
                </c:pt>
                <c:pt idx="195">
                  <c:v>103724</c:v>
                </c:pt>
                <c:pt idx="196">
                  <c:v>102209</c:v>
                </c:pt>
                <c:pt idx="197">
                  <c:v>101767</c:v>
                </c:pt>
                <c:pt idx="198">
                  <c:v>100910</c:v>
                </c:pt>
                <c:pt idx="199">
                  <c:v>101549</c:v>
                </c:pt>
                <c:pt idx="200">
                  <c:v>99883</c:v>
                </c:pt>
                <c:pt idx="201">
                  <c:v>101160</c:v>
                </c:pt>
                <c:pt idx="202">
                  <c:v>100560</c:v>
                </c:pt>
                <c:pt idx="203">
                  <c:v>99422</c:v>
                </c:pt>
                <c:pt idx="204">
                  <c:v>98065</c:v>
                </c:pt>
                <c:pt idx="205">
                  <c:v>97871.5</c:v>
                </c:pt>
                <c:pt idx="206">
                  <c:v>95980.800000000003</c:v>
                </c:pt>
                <c:pt idx="207">
                  <c:v>97287.5</c:v>
                </c:pt>
                <c:pt idx="208">
                  <c:v>97416</c:v>
                </c:pt>
                <c:pt idx="209">
                  <c:v>97516</c:v>
                </c:pt>
                <c:pt idx="210">
                  <c:v>96395.5</c:v>
                </c:pt>
                <c:pt idx="211">
                  <c:v>95141.5</c:v>
                </c:pt>
                <c:pt idx="212">
                  <c:v>94079.5</c:v>
                </c:pt>
                <c:pt idx="213">
                  <c:v>91732</c:v>
                </c:pt>
                <c:pt idx="214">
                  <c:v>91835</c:v>
                </c:pt>
                <c:pt idx="215">
                  <c:v>92017.5</c:v>
                </c:pt>
                <c:pt idx="216">
                  <c:v>92346</c:v>
                </c:pt>
                <c:pt idx="217">
                  <c:v>92309.5</c:v>
                </c:pt>
                <c:pt idx="218">
                  <c:v>93368</c:v>
                </c:pt>
                <c:pt idx="219">
                  <c:v>94623.5</c:v>
                </c:pt>
                <c:pt idx="220">
                  <c:v>93542.5</c:v>
                </c:pt>
                <c:pt idx="221">
                  <c:v>92777.5</c:v>
                </c:pt>
                <c:pt idx="222">
                  <c:v>93245.5</c:v>
                </c:pt>
                <c:pt idx="223">
                  <c:v>91042.5</c:v>
                </c:pt>
                <c:pt idx="224">
                  <c:v>90679</c:v>
                </c:pt>
                <c:pt idx="225">
                  <c:v>91090</c:v>
                </c:pt>
                <c:pt idx="226">
                  <c:v>90934.5</c:v>
                </c:pt>
                <c:pt idx="227">
                  <c:v>90482</c:v>
                </c:pt>
                <c:pt idx="228">
                  <c:v>90710.5</c:v>
                </c:pt>
                <c:pt idx="229">
                  <c:v>91791.5</c:v>
                </c:pt>
                <c:pt idx="230">
                  <c:v>91566</c:v>
                </c:pt>
                <c:pt idx="231">
                  <c:v>90920</c:v>
                </c:pt>
                <c:pt idx="232">
                  <c:v>90996</c:v>
                </c:pt>
                <c:pt idx="233">
                  <c:v>91240.5</c:v>
                </c:pt>
                <c:pt idx="234">
                  <c:v>91273.5</c:v>
                </c:pt>
                <c:pt idx="235">
                  <c:v>90178.5</c:v>
                </c:pt>
                <c:pt idx="236">
                  <c:v>89410</c:v>
                </c:pt>
                <c:pt idx="237">
                  <c:v>89192.5</c:v>
                </c:pt>
                <c:pt idx="238">
                  <c:v>88930.5</c:v>
                </c:pt>
                <c:pt idx="239">
                  <c:v>88205</c:v>
                </c:pt>
                <c:pt idx="240">
                  <c:v>88533.5</c:v>
                </c:pt>
                <c:pt idx="241">
                  <c:v>89270</c:v>
                </c:pt>
                <c:pt idx="242">
                  <c:v>90897</c:v>
                </c:pt>
                <c:pt idx="243">
                  <c:v>90893</c:v>
                </c:pt>
                <c:pt idx="244">
                  <c:v>91866</c:v>
                </c:pt>
                <c:pt idx="245">
                  <c:v>91629.5</c:v>
                </c:pt>
                <c:pt idx="246">
                  <c:v>91066</c:v>
                </c:pt>
                <c:pt idx="247">
                  <c:v>92316</c:v>
                </c:pt>
                <c:pt idx="248">
                  <c:v>92216</c:v>
                </c:pt>
                <c:pt idx="249">
                  <c:v>93266</c:v>
                </c:pt>
                <c:pt idx="250">
                  <c:v>91824</c:v>
                </c:pt>
                <c:pt idx="251">
                  <c:v>94070</c:v>
                </c:pt>
                <c:pt idx="252">
                  <c:v>95066</c:v>
                </c:pt>
                <c:pt idx="253">
                  <c:v>94989</c:v>
                </c:pt>
                <c:pt idx="254">
                  <c:v>94043</c:v>
                </c:pt>
                <c:pt idx="255">
                  <c:v>94316</c:v>
                </c:pt>
                <c:pt idx="256">
                  <c:v>95070</c:v>
                </c:pt>
                <c:pt idx="257">
                  <c:v>95716</c:v>
                </c:pt>
                <c:pt idx="258">
                  <c:v>95155</c:v>
                </c:pt>
                <c:pt idx="259">
                  <c:v>97620</c:v>
                </c:pt>
                <c:pt idx="260">
                  <c:v>98120</c:v>
                </c:pt>
                <c:pt idx="261">
                  <c:v>98620</c:v>
                </c:pt>
                <c:pt idx="262">
                  <c:v>101739</c:v>
                </c:pt>
                <c:pt idx="263">
                  <c:v>99485</c:v>
                </c:pt>
                <c:pt idx="264">
                  <c:v>98985</c:v>
                </c:pt>
                <c:pt idx="265">
                  <c:v>98985</c:v>
                </c:pt>
                <c:pt idx="266">
                  <c:v>97562</c:v>
                </c:pt>
                <c:pt idx="267">
                  <c:v>98808</c:v>
                </c:pt>
                <c:pt idx="268">
                  <c:v>99508</c:v>
                </c:pt>
                <c:pt idx="269">
                  <c:v>100081</c:v>
                </c:pt>
                <c:pt idx="270">
                  <c:v>101681</c:v>
                </c:pt>
                <c:pt idx="271">
                  <c:v>101831</c:v>
                </c:pt>
                <c:pt idx="272">
                  <c:v>103181</c:v>
                </c:pt>
                <c:pt idx="273">
                  <c:v>102067.5</c:v>
                </c:pt>
                <c:pt idx="274">
                  <c:v>102431</c:v>
                </c:pt>
                <c:pt idx="275">
                  <c:v>102931</c:v>
                </c:pt>
                <c:pt idx="276">
                  <c:v>103181</c:v>
                </c:pt>
                <c:pt idx="277">
                  <c:v>104912</c:v>
                </c:pt>
                <c:pt idx="278">
                  <c:v>105735</c:v>
                </c:pt>
                <c:pt idx="279">
                  <c:v>107462</c:v>
                </c:pt>
                <c:pt idx="280">
                  <c:v>106389</c:v>
                </c:pt>
                <c:pt idx="281">
                  <c:v>104685</c:v>
                </c:pt>
                <c:pt idx="282">
                  <c:v>104116</c:v>
                </c:pt>
                <c:pt idx="283">
                  <c:v>103916</c:v>
                </c:pt>
                <c:pt idx="284">
                  <c:v>103943</c:v>
                </c:pt>
                <c:pt idx="285">
                  <c:v>103670</c:v>
                </c:pt>
                <c:pt idx="286">
                  <c:v>102720</c:v>
                </c:pt>
                <c:pt idx="287">
                  <c:v>102770</c:v>
                </c:pt>
                <c:pt idx="288">
                  <c:v>104139</c:v>
                </c:pt>
                <c:pt idx="289">
                  <c:v>105462</c:v>
                </c:pt>
                <c:pt idx="290">
                  <c:v>105281</c:v>
                </c:pt>
                <c:pt idx="291">
                  <c:v>103231</c:v>
                </c:pt>
                <c:pt idx="292">
                  <c:v>103058</c:v>
                </c:pt>
                <c:pt idx="293">
                  <c:v>102285</c:v>
                </c:pt>
                <c:pt idx="294">
                  <c:v>103935</c:v>
                </c:pt>
                <c:pt idx="295">
                  <c:v>103243</c:v>
                </c:pt>
                <c:pt idx="296">
                  <c:v>102716</c:v>
                </c:pt>
                <c:pt idx="297">
                  <c:v>102516</c:v>
                </c:pt>
                <c:pt idx="298">
                  <c:v>102616</c:v>
                </c:pt>
                <c:pt idx="299">
                  <c:v>103016</c:v>
                </c:pt>
                <c:pt idx="300">
                  <c:v>104239</c:v>
                </c:pt>
                <c:pt idx="301">
                  <c:v>103516</c:v>
                </c:pt>
                <c:pt idx="302">
                  <c:v>102839</c:v>
                </c:pt>
                <c:pt idx="303">
                  <c:v>103539</c:v>
                </c:pt>
                <c:pt idx="304">
                  <c:v>103266</c:v>
                </c:pt>
                <c:pt idx="305">
                  <c:v>101520</c:v>
                </c:pt>
                <c:pt idx="306">
                  <c:v>101993</c:v>
                </c:pt>
                <c:pt idx="307">
                  <c:v>101924</c:v>
                </c:pt>
                <c:pt idx="308">
                  <c:v>102543</c:v>
                </c:pt>
                <c:pt idx="309">
                  <c:v>101270</c:v>
                </c:pt>
                <c:pt idx="310">
                  <c:v>100232</c:v>
                </c:pt>
                <c:pt idx="311">
                  <c:v>101486</c:v>
                </c:pt>
                <c:pt idx="312">
                  <c:v>99740</c:v>
                </c:pt>
                <c:pt idx="313">
                  <c:v>99148</c:v>
                </c:pt>
                <c:pt idx="314">
                  <c:v>99192.5</c:v>
                </c:pt>
                <c:pt idx="315">
                  <c:v>99625</c:v>
                </c:pt>
                <c:pt idx="316">
                  <c:v>99202</c:v>
                </c:pt>
                <c:pt idx="317">
                  <c:v>99025</c:v>
                </c:pt>
                <c:pt idx="318">
                  <c:v>97187</c:v>
                </c:pt>
                <c:pt idx="319">
                  <c:v>97714</c:v>
                </c:pt>
                <c:pt idx="320">
                  <c:v>97660</c:v>
                </c:pt>
                <c:pt idx="321">
                  <c:v>96487</c:v>
                </c:pt>
                <c:pt idx="322">
                  <c:v>97687</c:v>
                </c:pt>
                <c:pt idx="323">
                  <c:v>97033</c:v>
                </c:pt>
                <c:pt idx="324">
                  <c:v>97379</c:v>
                </c:pt>
                <c:pt idx="325">
                  <c:v>97825</c:v>
                </c:pt>
                <c:pt idx="326">
                  <c:v>98567</c:v>
                </c:pt>
                <c:pt idx="327">
                  <c:v>98567</c:v>
                </c:pt>
                <c:pt idx="328">
                  <c:v>98251</c:v>
                </c:pt>
                <c:pt idx="329">
                  <c:v>98678</c:v>
                </c:pt>
                <c:pt idx="330">
                  <c:v>98060.5</c:v>
                </c:pt>
                <c:pt idx="331">
                  <c:v>97297</c:v>
                </c:pt>
                <c:pt idx="332">
                  <c:v>97297</c:v>
                </c:pt>
                <c:pt idx="333">
                  <c:v>100608</c:v>
                </c:pt>
                <c:pt idx="334">
                  <c:v>100462</c:v>
                </c:pt>
                <c:pt idx="335">
                  <c:v>98739</c:v>
                </c:pt>
                <c:pt idx="336">
                  <c:v>98462</c:v>
                </c:pt>
                <c:pt idx="337">
                  <c:v>98689</c:v>
                </c:pt>
                <c:pt idx="338">
                  <c:v>97502.5</c:v>
                </c:pt>
                <c:pt idx="339">
                  <c:v>96889</c:v>
                </c:pt>
                <c:pt idx="340">
                  <c:v>96543</c:v>
                </c:pt>
                <c:pt idx="341">
                  <c:v>95670</c:v>
                </c:pt>
                <c:pt idx="342">
                  <c:v>96870</c:v>
                </c:pt>
                <c:pt idx="343">
                  <c:v>96720</c:v>
                </c:pt>
                <c:pt idx="344">
                  <c:v>98470</c:v>
                </c:pt>
                <c:pt idx="345">
                  <c:v>98720</c:v>
                </c:pt>
                <c:pt idx="346">
                  <c:v>100066</c:v>
                </c:pt>
                <c:pt idx="347">
                  <c:v>100162</c:v>
                </c:pt>
                <c:pt idx="348">
                  <c:v>99189</c:v>
                </c:pt>
                <c:pt idx="349">
                  <c:v>100012</c:v>
                </c:pt>
                <c:pt idx="350">
                  <c:v>100591</c:v>
                </c:pt>
                <c:pt idx="351">
                  <c:v>99862</c:v>
                </c:pt>
                <c:pt idx="352">
                  <c:v>99297</c:v>
                </c:pt>
                <c:pt idx="353">
                  <c:v>99897</c:v>
                </c:pt>
                <c:pt idx="354">
                  <c:v>100178</c:v>
                </c:pt>
                <c:pt idx="355">
                  <c:v>101478</c:v>
                </c:pt>
                <c:pt idx="356">
                  <c:v>101405</c:v>
                </c:pt>
                <c:pt idx="357">
                  <c:v>99905</c:v>
                </c:pt>
                <c:pt idx="358">
                  <c:v>97340</c:v>
                </c:pt>
                <c:pt idx="359">
                  <c:v>97748</c:v>
                </c:pt>
                <c:pt idx="360">
                  <c:v>98837</c:v>
                </c:pt>
                <c:pt idx="361">
                  <c:v>98748</c:v>
                </c:pt>
                <c:pt idx="362">
                  <c:v>100002</c:v>
                </c:pt>
                <c:pt idx="363">
                  <c:v>100167</c:v>
                </c:pt>
                <c:pt idx="364">
                  <c:v>101540</c:v>
                </c:pt>
                <c:pt idx="365">
                  <c:v>102913</c:v>
                </c:pt>
                <c:pt idx="366">
                  <c:v>103532</c:v>
                </c:pt>
                <c:pt idx="367">
                  <c:v>105978</c:v>
                </c:pt>
                <c:pt idx="368">
                  <c:v>106605</c:v>
                </c:pt>
                <c:pt idx="369">
                  <c:v>109551</c:v>
                </c:pt>
                <c:pt idx="370">
                  <c:v>114751</c:v>
                </c:pt>
                <c:pt idx="371">
                  <c:v>117959</c:v>
                </c:pt>
                <c:pt idx="372">
                  <c:v>114913</c:v>
                </c:pt>
                <c:pt idx="373">
                  <c:v>113924</c:v>
                </c:pt>
                <c:pt idx="374">
                  <c:v>112040</c:v>
                </c:pt>
                <c:pt idx="375">
                  <c:v>112740</c:v>
                </c:pt>
                <c:pt idx="376">
                  <c:v>111140</c:v>
                </c:pt>
                <c:pt idx="377">
                  <c:v>110240</c:v>
                </c:pt>
                <c:pt idx="378">
                  <c:v>112217</c:v>
                </c:pt>
                <c:pt idx="379">
                  <c:v>112217</c:v>
                </c:pt>
                <c:pt idx="380">
                  <c:v>112886</c:v>
                </c:pt>
                <c:pt idx="381">
                  <c:v>113786</c:v>
                </c:pt>
                <c:pt idx="382">
                  <c:v>116686</c:v>
                </c:pt>
                <c:pt idx="383">
                  <c:v>118405</c:v>
                </c:pt>
                <c:pt idx="384">
                  <c:v>118405</c:v>
                </c:pt>
                <c:pt idx="385">
                  <c:v>124651</c:v>
                </c:pt>
                <c:pt idx="386">
                  <c:v>126151</c:v>
                </c:pt>
                <c:pt idx="387">
                  <c:v>122051</c:v>
                </c:pt>
                <c:pt idx="388">
                  <c:v>123451</c:v>
                </c:pt>
                <c:pt idx="389">
                  <c:v>122824</c:v>
                </c:pt>
                <c:pt idx="390">
                  <c:v>123297</c:v>
                </c:pt>
                <c:pt idx="391">
                  <c:v>126497</c:v>
                </c:pt>
                <c:pt idx="392">
                  <c:v>125860.5</c:v>
                </c:pt>
                <c:pt idx="393">
                  <c:v>124076.5</c:v>
                </c:pt>
                <c:pt idx="394">
                  <c:v>123197</c:v>
                </c:pt>
                <c:pt idx="395">
                  <c:v>123020</c:v>
                </c:pt>
                <c:pt idx="396">
                  <c:v>122424</c:v>
                </c:pt>
                <c:pt idx="397">
                  <c:v>122897</c:v>
                </c:pt>
                <c:pt idx="398">
                  <c:v>125370</c:v>
                </c:pt>
                <c:pt idx="399">
                  <c:v>124879.5</c:v>
                </c:pt>
                <c:pt idx="400">
                  <c:v>127162</c:v>
                </c:pt>
                <c:pt idx="401">
                  <c:v>129462</c:v>
                </c:pt>
                <c:pt idx="402">
                  <c:v>145170</c:v>
                </c:pt>
                <c:pt idx="403">
                  <c:v>147108</c:v>
                </c:pt>
                <c:pt idx="404">
                  <c:v>145208</c:v>
                </c:pt>
                <c:pt idx="405">
                  <c:v>142154</c:v>
                </c:pt>
                <c:pt idx="406">
                  <c:v>141181</c:v>
                </c:pt>
                <c:pt idx="407">
                  <c:v>140162</c:v>
                </c:pt>
                <c:pt idx="408">
                  <c:v>143308</c:v>
                </c:pt>
                <c:pt idx="409">
                  <c:v>142781</c:v>
                </c:pt>
                <c:pt idx="410">
                  <c:v>142981</c:v>
                </c:pt>
                <c:pt idx="411">
                  <c:v>139554</c:v>
                </c:pt>
                <c:pt idx="412">
                  <c:v>135281</c:v>
                </c:pt>
                <c:pt idx="413">
                  <c:v>136181</c:v>
                </c:pt>
                <c:pt idx="414">
                  <c:v>136654</c:v>
                </c:pt>
                <c:pt idx="415">
                  <c:v>136854</c:v>
                </c:pt>
                <c:pt idx="416">
                  <c:v>138162.5</c:v>
                </c:pt>
                <c:pt idx="417">
                  <c:v>136854</c:v>
                </c:pt>
                <c:pt idx="418">
                  <c:v>135854</c:v>
                </c:pt>
                <c:pt idx="419">
                  <c:v>136654</c:v>
                </c:pt>
                <c:pt idx="420">
                  <c:v>136654</c:v>
                </c:pt>
                <c:pt idx="421">
                  <c:v>136981</c:v>
                </c:pt>
                <c:pt idx="422">
                  <c:v>136454</c:v>
                </c:pt>
                <c:pt idx="423">
                  <c:v>136854</c:v>
                </c:pt>
                <c:pt idx="424">
                  <c:v>136954</c:v>
                </c:pt>
                <c:pt idx="425">
                  <c:v>136481</c:v>
                </c:pt>
                <c:pt idx="426">
                  <c:v>137181</c:v>
                </c:pt>
                <c:pt idx="427">
                  <c:v>133781</c:v>
                </c:pt>
                <c:pt idx="428">
                  <c:v>134419</c:v>
                </c:pt>
                <c:pt idx="429">
                  <c:v>131408</c:v>
                </c:pt>
                <c:pt idx="430">
                  <c:v>130754</c:v>
                </c:pt>
                <c:pt idx="431">
                  <c:v>128254</c:v>
                </c:pt>
                <c:pt idx="432">
                  <c:v>126081</c:v>
                </c:pt>
                <c:pt idx="433">
                  <c:v>131654</c:v>
                </c:pt>
                <c:pt idx="434">
                  <c:v>134127</c:v>
                </c:pt>
                <c:pt idx="435">
                  <c:v>135727</c:v>
                </c:pt>
                <c:pt idx="436">
                  <c:v>135654</c:v>
                </c:pt>
                <c:pt idx="437">
                  <c:v>139108</c:v>
                </c:pt>
                <c:pt idx="438">
                  <c:v>135654</c:v>
                </c:pt>
                <c:pt idx="439">
                  <c:v>136781</c:v>
                </c:pt>
                <c:pt idx="440">
                  <c:v>136481</c:v>
                </c:pt>
                <c:pt idx="441">
                  <c:v>137089</c:v>
                </c:pt>
                <c:pt idx="442">
                  <c:v>133789</c:v>
                </c:pt>
                <c:pt idx="443">
                  <c:v>134235</c:v>
                </c:pt>
                <c:pt idx="444">
                  <c:v>134405</c:v>
                </c:pt>
                <c:pt idx="445">
                  <c:v>133905</c:v>
                </c:pt>
                <c:pt idx="446">
                  <c:v>133040</c:v>
                </c:pt>
                <c:pt idx="447">
                  <c:v>128635</c:v>
                </c:pt>
                <c:pt idx="448">
                  <c:v>128405</c:v>
                </c:pt>
                <c:pt idx="449">
                  <c:v>129175</c:v>
                </c:pt>
                <c:pt idx="450">
                  <c:v>126683</c:v>
                </c:pt>
                <c:pt idx="451">
                  <c:v>124726</c:v>
                </c:pt>
                <c:pt idx="452">
                  <c:v>122580</c:v>
                </c:pt>
                <c:pt idx="453">
                  <c:v>120985</c:v>
                </c:pt>
                <c:pt idx="454">
                  <c:v>118150</c:v>
                </c:pt>
                <c:pt idx="455">
                  <c:v>118604</c:v>
                </c:pt>
                <c:pt idx="456">
                  <c:v>118350</c:v>
                </c:pt>
                <c:pt idx="457">
                  <c:v>117408</c:v>
                </c:pt>
                <c:pt idx="458">
                  <c:v>117077</c:v>
                </c:pt>
                <c:pt idx="459">
                  <c:v>114950</c:v>
                </c:pt>
                <c:pt idx="460">
                  <c:v>112715</c:v>
                </c:pt>
                <c:pt idx="461">
                  <c:v>111380</c:v>
                </c:pt>
                <c:pt idx="462">
                  <c:v>111210</c:v>
                </c:pt>
                <c:pt idx="463">
                  <c:v>107818</c:v>
                </c:pt>
                <c:pt idx="464">
                  <c:v>107299</c:v>
                </c:pt>
                <c:pt idx="465">
                  <c:v>108226</c:v>
                </c:pt>
                <c:pt idx="466">
                  <c:v>109377</c:v>
                </c:pt>
                <c:pt idx="467">
                  <c:v>107434</c:v>
                </c:pt>
                <c:pt idx="468">
                  <c:v>108853</c:v>
                </c:pt>
                <c:pt idx="469">
                  <c:v>111145</c:v>
                </c:pt>
                <c:pt idx="470">
                  <c:v>110283</c:v>
                </c:pt>
                <c:pt idx="471">
                  <c:v>111421</c:v>
                </c:pt>
                <c:pt idx="472">
                  <c:v>111548</c:v>
                </c:pt>
                <c:pt idx="473">
                  <c:v>110621</c:v>
                </c:pt>
                <c:pt idx="474">
                  <c:v>109548</c:v>
                </c:pt>
                <c:pt idx="475">
                  <c:v>112648</c:v>
                </c:pt>
                <c:pt idx="476">
                  <c:v>114094</c:v>
                </c:pt>
                <c:pt idx="477">
                  <c:v>113040</c:v>
                </c:pt>
                <c:pt idx="478">
                  <c:v>112594</c:v>
                </c:pt>
                <c:pt idx="479">
                  <c:v>112702</c:v>
                </c:pt>
              </c:numCache>
            </c:numRef>
          </c:val>
          <c:smooth val="0"/>
          <c:extLst>
            <c:ext xmlns:c16="http://schemas.microsoft.com/office/drawing/2014/chart" uri="{C3380CC4-5D6E-409C-BE32-E72D297353CC}">
              <c16:uniqueId val="{00000001-58BB-40C4-8AE5-39D4CDD5E5D8}"/>
            </c:ext>
          </c:extLst>
        </c:ser>
        <c:dLbls>
          <c:showLegendKey val="0"/>
          <c:showVal val="0"/>
          <c:showCatName val="0"/>
          <c:showSerName val="0"/>
          <c:showPercent val="0"/>
          <c:showBubbleSize val="0"/>
        </c:dLbls>
        <c:marker val="1"/>
        <c:smooth val="0"/>
        <c:axId val="230228112"/>
        <c:axId val="1671807248"/>
      </c:lineChart>
      <c:dateAx>
        <c:axId val="1344306576"/>
        <c:scaling>
          <c:orientation val="minMax"/>
        </c:scaling>
        <c:delete val="0"/>
        <c:axPos val="b"/>
        <c:numFmt formatCode="yyyy\-mm"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150484800"/>
        <c:crosses val="autoZero"/>
        <c:auto val="1"/>
        <c:lblOffset val="100"/>
        <c:baseTimeUnit val="days"/>
      </c:dateAx>
      <c:valAx>
        <c:axId val="1150484800"/>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44306576"/>
        <c:crosses val="autoZero"/>
        <c:crossBetween val="between"/>
      </c:valAx>
      <c:valAx>
        <c:axId val="1671807248"/>
        <c:scaling>
          <c:orientation val="minMax"/>
        </c:scaling>
        <c:delete val="0"/>
        <c:axPos val="r"/>
        <c:numFmt formatCode="0_);[Red]\(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30228112"/>
        <c:crosses val="max"/>
        <c:crossBetween val="between"/>
      </c:valAx>
      <c:dateAx>
        <c:axId val="230228112"/>
        <c:scaling>
          <c:orientation val="minMax"/>
        </c:scaling>
        <c:delete val="1"/>
        <c:axPos val="b"/>
        <c:numFmt formatCode="yyyy\-mm" sourceLinked="1"/>
        <c:majorTickMark val="out"/>
        <c:minorTickMark val="none"/>
        <c:tickLblPos val="nextTo"/>
        <c:crossAx val="1671807248"/>
        <c:crosses val="autoZero"/>
        <c:auto val="1"/>
        <c:lblOffset val="100"/>
        <c:baseTimeUnit val="days"/>
      </c:date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0.45559</cdr:x>
      <cdr:y>0.10662</cdr:y>
    </cdr:from>
    <cdr:to>
      <cdr:x>0.45559</cdr:x>
      <cdr:y>0.87686</cdr:y>
    </cdr:to>
    <cdr:cxnSp macro="">
      <cdr:nvCxnSpPr>
        <cdr:cNvPr id="5" name="直接连接符 4">
          <a:extLst xmlns:a="http://schemas.openxmlformats.org/drawingml/2006/main">
            <a:ext uri="{FF2B5EF4-FFF2-40B4-BE49-F238E27FC236}">
              <a16:creationId xmlns:a16="http://schemas.microsoft.com/office/drawing/2014/main" id="{876B1DAD-7D39-4DBC-A926-972578E2B0EF}"/>
            </a:ext>
          </a:extLst>
        </cdr:cNvPr>
        <cdr:cNvCxnSpPr/>
      </cdr:nvCxnSpPr>
      <cdr:spPr>
        <a:xfrm xmlns:a="http://schemas.openxmlformats.org/drawingml/2006/main" flipV="1">
          <a:off x="2624666" y="556682"/>
          <a:ext cx="0" cy="4021668"/>
        </a:xfrm>
        <a:prstGeom xmlns:a="http://schemas.openxmlformats.org/drawingml/2006/main" prst="line">
          <a:avLst/>
        </a:prstGeom>
        <a:ln xmlns:a="http://schemas.openxmlformats.org/drawingml/2006/main">
          <a:solidFill>
            <a:srgbClr val="FF0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0.51762</cdr:x>
      <cdr:y>0.11473</cdr:y>
    </cdr:from>
    <cdr:to>
      <cdr:x>0.51762</cdr:x>
      <cdr:y>0.8574</cdr:y>
    </cdr:to>
    <cdr:cxnSp macro="">
      <cdr:nvCxnSpPr>
        <cdr:cNvPr id="3" name="直接连接符 2">
          <a:extLst xmlns:a="http://schemas.openxmlformats.org/drawingml/2006/main">
            <a:ext uri="{FF2B5EF4-FFF2-40B4-BE49-F238E27FC236}">
              <a16:creationId xmlns:a16="http://schemas.microsoft.com/office/drawing/2014/main" id="{E615E81A-9BC0-437F-B253-748551DE9915}"/>
            </a:ext>
          </a:extLst>
        </cdr:cNvPr>
        <cdr:cNvCxnSpPr/>
      </cdr:nvCxnSpPr>
      <cdr:spPr>
        <a:xfrm xmlns:a="http://schemas.openxmlformats.org/drawingml/2006/main">
          <a:off x="4322233" y="599017"/>
          <a:ext cx="0" cy="3877733"/>
        </a:xfrm>
        <a:prstGeom xmlns:a="http://schemas.openxmlformats.org/drawingml/2006/main" prst="line">
          <a:avLst/>
        </a:prstGeom>
        <a:ln xmlns:a="http://schemas.openxmlformats.org/drawingml/2006/main" w="12700">
          <a:solidFill>
            <a:srgbClr val="FF0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959A707C-E2C5-4EA2-9BE8-71584E7675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8C9933B3-1469-4DA9-9425-FB1E71BF16AA}"/>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ea typeface="+mn-ea"/>
              </a:defRPr>
            </a:lvl1pPr>
          </a:lstStyle>
          <a:p>
            <a:pPr>
              <a:defRPr/>
            </a:pPr>
            <a:fld id="{6352523D-F4EE-4DB8-ACC8-DC61F38C7B18}" type="datetimeFigureOut">
              <a:rPr lang="zh-CN" altLang="en-US"/>
              <a:pPr>
                <a:defRPr/>
              </a:pPr>
              <a:t>2019/12/30</a:t>
            </a:fld>
            <a:endParaRPr lang="zh-CN" altLang="en-US"/>
          </a:p>
        </p:txBody>
      </p:sp>
      <p:sp>
        <p:nvSpPr>
          <p:cNvPr id="4" name="幻灯片图像占位符 3">
            <a:extLst>
              <a:ext uri="{FF2B5EF4-FFF2-40B4-BE49-F238E27FC236}">
                <a16:creationId xmlns:a16="http://schemas.microsoft.com/office/drawing/2014/main" id="{32A66679-5FDD-4C43-BF9F-6954FF876BD6}"/>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a:extLst>
              <a:ext uri="{FF2B5EF4-FFF2-40B4-BE49-F238E27FC236}">
                <a16:creationId xmlns:a16="http://schemas.microsoft.com/office/drawing/2014/main" id="{251FEC89-59D0-4902-82F0-4F72B2E7ABFD}"/>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a:extLst>
              <a:ext uri="{FF2B5EF4-FFF2-40B4-BE49-F238E27FC236}">
                <a16:creationId xmlns:a16="http://schemas.microsoft.com/office/drawing/2014/main" id="{6E51393F-925B-4F61-A513-75235C0D2BA8}"/>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BD20CF8B-D86C-452D-AA71-F8D4AAD3E0FA}"/>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ea typeface="+mn-ea"/>
              </a:defRPr>
            </a:lvl1pPr>
          </a:lstStyle>
          <a:p>
            <a:pPr>
              <a:defRPr/>
            </a:pPr>
            <a:fld id="{7EAAFC23-F5C8-465B-BAD2-86BD375D1D66}" type="slidenum">
              <a:rPr lang="zh-CN" altLang="en-US"/>
              <a:pPr>
                <a:defRPr/>
              </a:pPr>
              <a:t>‹#›</a:t>
            </a:fld>
            <a:endParaRPr lang="zh-CN" altLang="en-US"/>
          </a:p>
        </p:txBody>
      </p:sp>
    </p:spTree>
    <p:extLst>
      <p:ext uri="{BB962C8B-B14F-4D97-AF65-F5344CB8AC3E}">
        <p14:creationId xmlns:p14="http://schemas.microsoft.com/office/powerpoint/2010/main" val="9527676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a:extLst>
              <a:ext uri="{FF2B5EF4-FFF2-40B4-BE49-F238E27FC236}">
                <a16:creationId xmlns:a16="http://schemas.microsoft.com/office/drawing/2014/main" id="{584B6F60-2A17-4383-8EBD-CCFF42541F5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备注占位符 2">
            <a:extLst>
              <a:ext uri="{FF2B5EF4-FFF2-40B4-BE49-F238E27FC236}">
                <a16:creationId xmlns:a16="http://schemas.microsoft.com/office/drawing/2014/main" id="{CEBBD683-AE1C-41FB-B1AC-7531A3EF202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14340" name="灯片编号占位符 3">
            <a:extLst>
              <a:ext uri="{FF2B5EF4-FFF2-40B4-BE49-F238E27FC236}">
                <a16:creationId xmlns:a16="http://schemas.microsoft.com/office/drawing/2014/main" id="{1FB00AFF-BA4E-47B8-8259-00E560FDAEC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B261419A-FA8B-4C76-AC5C-8B5762ABCA81}" type="slidenum">
              <a:rPr lang="zh-CN" altLang="en-US"/>
              <a:pPr fontAlgn="base">
                <a:spcBef>
                  <a:spcPct val="0"/>
                </a:spcBef>
                <a:spcAft>
                  <a:spcPct val="0"/>
                </a:spcAft>
              </a:pPr>
              <a:t>1</a:t>
            </a:fld>
            <a:endParaRPr lang="zh-CN" altLang="en-US"/>
          </a:p>
        </p:txBody>
      </p:sp>
    </p:spTree>
    <p:extLst>
      <p:ext uri="{BB962C8B-B14F-4D97-AF65-F5344CB8AC3E}">
        <p14:creationId xmlns:p14="http://schemas.microsoft.com/office/powerpoint/2010/main" val="2695512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2</a:t>
            </a:fld>
            <a:endParaRPr lang="zh-CN" altLang="en-US"/>
          </a:p>
        </p:txBody>
      </p:sp>
    </p:spTree>
    <p:extLst>
      <p:ext uri="{BB962C8B-B14F-4D97-AF65-F5344CB8AC3E}">
        <p14:creationId xmlns:p14="http://schemas.microsoft.com/office/powerpoint/2010/main" val="9598550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3</a:t>
            </a:fld>
            <a:endParaRPr lang="zh-CN" altLang="en-US"/>
          </a:p>
        </p:txBody>
      </p:sp>
    </p:spTree>
    <p:extLst>
      <p:ext uri="{BB962C8B-B14F-4D97-AF65-F5344CB8AC3E}">
        <p14:creationId xmlns:p14="http://schemas.microsoft.com/office/powerpoint/2010/main" val="1754472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4</a:t>
            </a:fld>
            <a:endParaRPr lang="zh-CN" altLang="en-US"/>
          </a:p>
        </p:txBody>
      </p:sp>
    </p:spTree>
    <p:extLst>
      <p:ext uri="{BB962C8B-B14F-4D97-AF65-F5344CB8AC3E}">
        <p14:creationId xmlns:p14="http://schemas.microsoft.com/office/powerpoint/2010/main" val="34097427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5</a:t>
            </a:fld>
            <a:endParaRPr lang="zh-CN" altLang="en-US"/>
          </a:p>
        </p:txBody>
      </p:sp>
    </p:spTree>
    <p:extLst>
      <p:ext uri="{BB962C8B-B14F-4D97-AF65-F5344CB8AC3E}">
        <p14:creationId xmlns:p14="http://schemas.microsoft.com/office/powerpoint/2010/main" val="2970352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6</a:t>
            </a:fld>
            <a:endParaRPr lang="zh-CN" altLang="en-US"/>
          </a:p>
        </p:txBody>
      </p:sp>
    </p:spTree>
    <p:extLst>
      <p:ext uri="{BB962C8B-B14F-4D97-AF65-F5344CB8AC3E}">
        <p14:creationId xmlns:p14="http://schemas.microsoft.com/office/powerpoint/2010/main" val="30185594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7</a:t>
            </a:fld>
            <a:endParaRPr lang="zh-CN" altLang="en-US"/>
          </a:p>
        </p:txBody>
      </p:sp>
    </p:spTree>
    <p:extLst>
      <p:ext uri="{BB962C8B-B14F-4D97-AF65-F5344CB8AC3E}">
        <p14:creationId xmlns:p14="http://schemas.microsoft.com/office/powerpoint/2010/main" val="25351133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8</a:t>
            </a:fld>
            <a:endParaRPr lang="zh-CN" altLang="en-US"/>
          </a:p>
        </p:txBody>
      </p:sp>
    </p:spTree>
    <p:extLst>
      <p:ext uri="{BB962C8B-B14F-4D97-AF65-F5344CB8AC3E}">
        <p14:creationId xmlns:p14="http://schemas.microsoft.com/office/powerpoint/2010/main" val="9807878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9</a:t>
            </a:fld>
            <a:endParaRPr lang="zh-CN" altLang="en-US"/>
          </a:p>
        </p:txBody>
      </p:sp>
    </p:spTree>
    <p:extLst>
      <p:ext uri="{BB962C8B-B14F-4D97-AF65-F5344CB8AC3E}">
        <p14:creationId xmlns:p14="http://schemas.microsoft.com/office/powerpoint/2010/main" val="20310447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10</a:t>
            </a:fld>
            <a:endParaRPr lang="zh-CN" altLang="en-US"/>
          </a:p>
        </p:txBody>
      </p:sp>
    </p:spTree>
    <p:extLst>
      <p:ext uri="{BB962C8B-B14F-4D97-AF65-F5344CB8AC3E}">
        <p14:creationId xmlns:p14="http://schemas.microsoft.com/office/powerpoint/2010/main" val="19915012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11</a:t>
            </a:fld>
            <a:endParaRPr lang="zh-CN" altLang="en-US"/>
          </a:p>
        </p:txBody>
      </p:sp>
    </p:spTree>
    <p:extLst>
      <p:ext uri="{BB962C8B-B14F-4D97-AF65-F5344CB8AC3E}">
        <p14:creationId xmlns:p14="http://schemas.microsoft.com/office/powerpoint/2010/main" val="25774927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12</a:t>
            </a:fld>
            <a:endParaRPr lang="zh-CN" altLang="en-US"/>
          </a:p>
        </p:txBody>
      </p:sp>
    </p:spTree>
    <p:extLst>
      <p:ext uri="{BB962C8B-B14F-4D97-AF65-F5344CB8AC3E}">
        <p14:creationId xmlns:p14="http://schemas.microsoft.com/office/powerpoint/2010/main" val="13800201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13</a:t>
            </a:fld>
            <a:endParaRPr lang="zh-CN" altLang="en-US"/>
          </a:p>
        </p:txBody>
      </p:sp>
    </p:spTree>
    <p:extLst>
      <p:ext uri="{BB962C8B-B14F-4D97-AF65-F5344CB8AC3E}">
        <p14:creationId xmlns:p14="http://schemas.microsoft.com/office/powerpoint/2010/main" val="19414946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14</a:t>
            </a:fld>
            <a:endParaRPr lang="zh-CN" altLang="en-US"/>
          </a:p>
        </p:txBody>
      </p:sp>
    </p:spTree>
    <p:extLst>
      <p:ext uri="{BB962C8B-B14F-4D97-AF65-F5344CB8AC3E}">
        <p14:creationId xmlns:p14="http://schemas.microsoft.com/office/powerpoint/2010/main" val="35380161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15</a:t>
            </a:fld>
            <a:endParaRPr lang="zh-CN" altLang="en-US"/>
          </a:p>
        </p:txBody>
      </p:sp>
    </p:spTree>
    <p:extLst>
      <p:ext uri="{BB962C8B-B14F-4D97-AF65-F5344CB8AC3E}">
        <p14:creationId xmlns:p14="http://schemas.microsoft.com/office/powerpoint/2010/main" val="34838397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16</a:t>
            </a:fld>
            <a:endParaRPr lang="zh-CN" altLang="en-US"/>
          </a:p>
        </p:txBody>
      </p:sp>
    </p:spTree>
    <p:extLst>
      <p:ext uri="{BB962C8B-B14F-4D97-AF65-F5344CB8AC3E}">
        <p14:creationId xmlns:p14="http://schemas.microsoft.com/office/powerpoint/2010/main" val="28744955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17</a:t>
            </a:fld>
            <a:endParaRPr lang="zh-CN" altLang="en-US"/>
          </a:p>
        </p:txBody>
      </p:sp>
    </p:spTree>
    <p:extLst>
      <p:ext uri="{BB962C8B-B14F-4D97-AF65-F5344CB8AC3E}">
        <p14:creationId xmlns:p14="http://schemas.microsoft.com/office/powerpoint/2010/main" val="7305520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18</a:t>
            </a:fld>
            <a:endParaRPr lang="zh-CN" altLang="en-US"/>
          </a:p>
        </p:txBody>
      </p:sp>
    </p:spTree>
    <p:extLst>
      <p:ext uri="{BB962C8B-B14F-4D97-AF65-F5344CB8AC3E}">
        <p14:creationId xmlns:p14="http://schemas.microsoft.com/office/powerpoint/2010/main" val="7467103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19</a:t>
            </a:fld>
            <a:endParaRPr lang="zh-CN" altLang="en-US"/>
          </a:p>
        </p:txBody>
      </p:sp>
    </p:spTree>
    <p:extLst>
      <p:ext uri="{BB962C8B-B14F-4D97-AF65-F5344CB8AC3E}">
        <p14:creationId xmlns:p14="http://schemas.microsoft.com/office/powerpoint/2010/main" val="4143664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20</a:t>
            </a:fld>
            <a:endParaRPr lang="zh-CN" altLang="en-US"/>
          </a:p>
        </p:txBody>
      </p:sp>
    </p:spTree>
    <p:extLst>
      <p:ext uri="{BB962C8B-B14F-4D97-AF65-F5344CB8AC3E}">
        <p14:creationId xmlns:p14="http://schemas.microsoft.com/office/powerpoint/2010/main" val="12313674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21</a:t>
            </a:fld>
            <a:endParaRPr lang="zh-CN" altLang="en-US"/>
          </a:p>
        </p:txBody>
      </p:sp>
    </p:spTree>
    <p:extLst>
      <p:ext uri="{BB962C8B-B14F-4D97-AF65-F5344CB8AC3E}">
        <p14:creationId xmlns:p14="http://schemas.microsoft.com/office/powerpoint/2010/main" val="20019694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a:extLst>
              <a:ext uri="{FF2B5EF4-FFF2-40B4-BE49-F238E27FC236}">
                <a16:creationId xmlns:a16="http://schemas.microsoft.com/office/drawing/2014/main" id="{B0DC99A8-A681-4D33-A1AB-18BB36C370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备注占位符 2">
            <a:extLst>
              <a:ext uri="{FF2B5EF4-FFF2-40B4-BE49-F238E27FC236}">
                <a16:creationId xmlns:a16="http://schemas.microsoft.com/office/drawing/2014/main" id="{DED80E0F-E82F-4BE3-A633-A6DBDFB47B13}"/>
              </a:ext>
            </a:extLst>
          </p:cNvPr>
          <p:cNvSpPr>
            <a:spLocks noGrp="1"/>
          </p:cNvSpPr>
          <p:nvPr>
            <p:ph type="body" idx="1"/>
          </p:nvPr>
        </p:nvSpPr>
        <p:spPr/>
        <p:txBody>
          <a:bodyPr/>
          <a:lstStyle/>
          <a:p>
            <a:pPr fontAlgn="auto">
              <a:spcBef>
                <a:spcPts val="0"/>
              </a:spcBef>
              <a:spcAft>
                <a:spcPts val="0"/>
              </a:spcAft>
              <a:defRPr/>
            </a:pPr>
            <a:endParaRPr lang="zh-CN" altLang="en-US" dirty="0">
              <a:solidFill>
                <a:schemeClr val="tx2">
                  <a:lumMod val="50000"/>
                </a:schemeClr>
              </a:solidFill>
              <a:latin typeface="微软雅黑" panose="020B0503020204020204" pitchFamily="34" charset="-122"/>
              <a:ea typeface="微软雅黑" panose="020B0503020204020204" pitchFamily="34" charset="-122"/>
              <a:sym typeface="+mn-ea"/>
            </a:endParaRPr>
          </a:p>
        </p:txBody>
      </p:sp>
      <p:sp>
        <p:nvSpPr>
          <p:cNvPr id="16388" name="灯片编号占位符 3">
            <a:extLst>
              <a:ext uri="{FF2B5EF4-FFF2-40B4-BE49-F238E27FC236}">
                <a16:creationId xmlns:a16="http://schemas.microsoft.com/office/drawing/2014/main" id="{DD46D2AF-4349-44A4-BF28-67248B97AB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DD4142D0-0B85-441B-A27E-6DF502C7DB71}" type="slidenum">
              <a:rPr lang="zh-CN" altLang="en-US"/>
              <a:pPr fontAlgn="base">
                <a:spcBef>
                  <a:spcPct val="0"/>
                </a:spcBef>
                <a:spcAft>
                  <a:spcPct val="0"/>
                </a:spcAft>
              </a:pPr>
              <a:t>22</a:t>
            </a:fld>
            <a:endParaRPr lang="zh-CN" altLang="en-US"/>
          </a:p>
        </p:txBody>
      </p:sp>
    </p:spTree>
    <p:extLst>
      <p:ext uri="{BB962C8B-B14F-4D97-AF65-F5344CB8AC3E}">
        <p14:creationId xmlns:p14="http://schemas.microsoft.com/office/powerpoint/2010/main" val="36777587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a:extLst>
              <a:ext uri="{FF2B5EF4-FFF2-40B4-BE49-F238E27FC236}">
                <a16:creationId xmlns:a16="http://schemas.microsoft.com/office/drawing/2014/main" id="{67B44C27-96D6-4DF7-A622-3035F542E2A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备注占位符 2">
            <a:extLst>
              <a:ext uri="{FF2B5EF4-FFF2-40B4-BE49-F238E27FC236}">
                <a16:creationId xmlns:a16="http://schemas.microsoft.com/office/drawing/2014/main" id="{FBA1CDA7-49B9-4553-8D7E-1CAD02922A5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a:p>
        </p:txBody>
      </p:sp>
      <p:sp>
        <p:nvSpPr>
          <p:cNvPr id="34820" name="灯片编号占位符 3">
            <a:extLst>
              <a:ext uri="{FF2B5EF4-FFF2-40B4-BE49-F238E27FC236}">
                <a16:creationId xmlns:a16="http://schemas.microsoft.com/office/drawing/2014/main" id="{3E097E44-38A6-4495-916C-80EA6043094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fontAlgn="base">
              <a:spcBef>
                <a:spcPct val="0"/>
              </a:spcBef>
              <a:spcAft>
                <a:spcPct val="0"/>
              </a:spcAft>
            </a:pPr>
            <a:fld id="{1E260AB4-13B7-49A0-A643-B6A24E874532}" type="slidenum">
              <a:rPr lang="zh-CN" altLang="en-US"/>
              <a:pPr fontAlgn="base">
                <a:spcBef>
                  <a:spcPct val="0"/>
                </a:spcBef>
                <a:spcAft>
                  <a:spcPct val="0"/>
                </a:spcAft>
              </a:pPr>
              <a:t>23</a:t>
            </a:fld>
            <a:endParaRPr lang="zh-CN" altLang="en-US"/>
          </a:p>
        </p:txBody>
      </p:sp>
    </p:spTree>
    <p:extLst>
      <p:ext uri="{BB962C8B-B14F-4D97-AF65-F5344CB8AC3E}">
        <p14:creationId xmlns:p14="http://schemas.microsoft.com/office/powerpoint/2010/main" val="2014314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997075"/>
            <a:ext cx="9144000" cy="1206500"/>
          </a:xfrm>
          <a:prstGeom prst="rect">
            <a:avLst/>
          </a:prstGeom>
        </p:spPr>
        <p:txBody>
          <a:bodyPr anchor="ctr" anchorCtr="1"/>
          <a:lstStyle>
            <a:lvl1pPr algn="ctr">
              <a:defRPr sz="5400" b="0">
                <a:solidFill>
                  <a:schemeClr val="tx2">
                    <a:lumMod val="50000"/>
                  </a:schemeClr>
                </a:solidFill>
                <a:latin typeface="微软雅黑 Light" panose="020B0502040204020203" pitchFamily="34" charset="-122"/>
                <a:ea typeface="微软雅黑 Light" panose="020B0502040204020203" pitchFamily="34" charset="-122"/>
              </a:defRPr>
            </a:lvl1pPr>
          </a:lstStyle>
          <a:p>
            <a:r>
              <a:rPr lang="zh-CN" altLang="en-US" dirty="0"/>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dirty="0"/>
          </a:p>
        </p:txBody>
      </p:sp>
      <p:sp>
        <p:nvSpPr>
          <p:cNvPr id="4" name="灯片编号占位符 5">
            <a:extLst>
              <a:ext uri="{FF2B5EF4-FFF2-40B4-BE49-F238E27FC236}">
                <a16:creationId xmlns:a16="http://schemas.microsoft.com/office/drawing/2014/main" id="{2E807BE2-8663-47F0-9C26-0CF0089B163C}"/>
              </a:ext>
            </a:extLst>
          </p:cNvPr>
          <p:cNvSpPr>
            <a:spLocks noGrp="1"/>
          </p:cNvSpPr>
          <p:nvPr>
            <p:ph type="sldNum" sz="quarter" idx="10"/>
          </p:nvPr>
        </p:nvSpPr>
        <p:spPr/>
        <p:txBody>
          <a:bodyPr/>
          <a:lstStyle>
            <a:lvl1pPr>
              <a:defRPr/>
            </a:lvl1pPr>
          </a:lstStyle>
          <a:p>
            <a:pPr>
              <a:defRPr/>
            </a:pPr>
            <a:fld id="{2662C6BA-70FC-4216-AFB6-0F21D691E3AE}" type="slidenum">
              <a:rPr lang="zh-CN" altLang="en-US"/>
              <a:pPr>
                <a:defRPr/>
              </a:pPr>
              <a:t>‹#›</a:t>
            </a:fld>
            <a:endParaRPr lang="zh-CN" altLang="en-US"/>
          </a:p>
        </p:txBody>
      </p:sp>
    </p:spTree>
    <p:extLst>
      <p:ext uri="{BB962C8B-B14F-4D97-AF65-F5344CB8AC3E}">
        <p14:creationId xmlns:p14="http://schemas.microsoft.com/office/powerpoint/2010/main" val="2462870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347B14F5-8E62-4C2D-8B93-DA5AD01EBF11}"/>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173D8C61-0C9B-4FC4-9F5B-B8CD399DA8EB}" type="datetimeFigureOut">
              <a:rPr lang="zh-CN" altLang="en-US"/>
              <a:pPr>
                <a:defRPr/>
              </a:pPr>
              <a:t>2019/12/30</a:t>
            </a:fld>
            <a:endParaRPr lang="zh-CN" altLang="en-US"/>
          </a:p>
        </p:txBody>
      </p:sp>
      <p:sp>
        <p:nvSpPr>
          <p:cNvPr id="5" name="页脚占位符 4">
            <a:extLst>
              <a:ext uri="{FF2B5EF4-FFF2-40B4-BE49-F238E27FC236}">
                <a16:creationId xmlns:a16="http://schemas.microsoft.com/office/drawing/2014/main" id="{7A5E5A94-5337-42B5-8145-78D448194CB8}"/>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A10E2D00-8766-4CD8-9B3F-DEB5A4FCC8A7}"/>
              </a:ext>
            </a:extLst>
          </p:cNvPr>
          <p:cNvSpPr>
            <a:spLocks noGrp="1"/>
          </p:cNvSpPr>
          <p:nvPr>
            <p:ph type="sldNum" sz="quarter" idx="12"/>
          </p:nvPr>
        </p:nvSpPr>
        <p:spPr/>
        <p:txBody>
          <a:bodyPr/>
          <a:lstStyle>
            <a:lvl1pPr>
              <a:defRPr/>
            </a:lvl1pPr>
          </a:lstStyle>
          <a:p>
            <a:pPr>
              <a:defRPr/>
            </a:pPr>
            <a:fld id="{7BB06A03-057F-46F5-8678-10D7C76DAA7A}" type="slidenum">
              <a:rPr lang="zh-CN" altLang="en-US"/>
              <a:pPr>
                <a:defRPr/>
              </a:pPr>
              <a:t>‹#›</a:t>
            </a:fld>
            <a:endParaRPr lang="zh-CN" altLang="en-US"/>
          </a:p>
        </p:txBody>
      </p:sp>
    </p:spTree>
    <p:extLst>
      <p:ext uri="{BB962C8B-B14F-4D97-AF65-F5344CB8AC3E}">
        <p14:creationId xmlns:p14="http://schemas.microsoft.com/office/powerpoint/2010/main" val="1786811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A56B3BD0-9DD1-418A-A165-C13F11ABA935}"/>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B9297310-0B98-4EBD-8CE1-586EC8F428CC}" type="datetimeFigureOut">
              <a:rPr lang="zh-CN" altLang="en-US"/>
              <a:pPr>
                <a:defRPr/>
              </a:pPr>
              <a:t>2019/12/30</a:t>
            </a:fld>
            <a:endParaRPr lang="zh-CN" altLang="en-US"/>
          </a:p>
        </p:txBody>
      </p:sp>
      <p:sp>
        <p:nvSpPr>
          <p:cNvPr id="5" name="页脚占位符 4">
            <a:extLst>
              <a:ext uri="{FF2B5EF4-FFF2-40B4-BE49-F238E27FC236}">
                <a16:creationId xmlns:a16="http://schemas.microsoft.com/office/drawing/2014/main" id="{5C3A729D-6D34-4A2B-AC41-31B12BC56D5E}"/>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8EBCD717-26A5-449F-845C-B06105BF7AAB}"/>
              </a:ext>
            </a:extLst>
          </p:cNvPr>
          <p:cNvSpPr>
            <a:spLocks noGrp="1"/>
          </p:cNvSpPr>
          <p:nvPr>
            <p:ph type="sldNum" sz="quarter" idx="12"/>
          </p:nvPr>
        </p:nvSpPr>
        <p:spPr/>
        <p:txBody>
          <a:bodyPr/>
          <a:lstStyle>
            <a:lvl1pPr>
              <a:defRPr/>
            </a:lvl1pPr>
          </a:lstStyle>
          <a:p>
            <a:pPr>
              <a:defRPr/>
            </a:pPr>
            <a:fld id="{B423889B-4EFB-45B9-9B0F-C2F2D4492FD3}" type="slidenum">
              <a:rPr lang="zh-CN" altLang="en-US"/>
              <a:pPr>
                <a:defRPr/>
              </a:pPr>
              <a:t>‹#›</a:t>
            </a:fld>
            <a:endParaRPr lang="zh-CN" altLang="en-US"/>
          </a:p>
        </p:txBody>
      </p:sp>
    </p:spTree>
    <p:extLst>
      <p:ext uri="{BB962C8B-B14F-4D97-AF65-F5344CB8AC3E}">
        <p14:creationId xmlns:p14="http://schemas.microsoft.com/office/powerpoint/2010/main" val="4191794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052FDE4A-A6D9-42B2-B271-C37DE5C6DC5F}"/>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F0EDA266-A36B-48AF-AB30-13F9744029EA}" type="datetimeFigureOut">
              <a:rPr lang="zh-CN" altLang="en-US"/>
              <a:pPr>
                <a:defRPr/>
              </a:pPr>
              <a:t>2019/12/30</a:t>
            </a:fld>
            <a:endParaRPr lang="zh-CN" altLang="en-US"/>
          </a:p>
        </p:txBody>
      </p:sp>
      <p:sp>
        <p:nvSpPr>
          <p:cNvPr id="6" name="页脚占位符 5">
            <a:extLst>
              <a:ext uri="{FF2B5EF4-FFF2-40B4-BE49-F238E27FC236}">
                <a16:creationId xmlns:a16="http://schemas.microsoft.com/office/drawing/2014/main" id="{93528A58-B779-47FB-95B5-5CA38DB9EC62}"/>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DBA9AA9B-21FD-4980-9B70-FA517F5626F7}"/>
              </a:ext>
            </a:extLst>
          </p:cNvPr>
          <p:cNvSpPr>
            <a:spLocks noGrp="1"/>
          </p:cNvSpPr>
          <p:nvPr>
            <p:ph type="sldNum" sz="quarter" idx="12"/>
          </p:nvPr>
        </p:nvSpPr>
        <p:spPr/>
        <p:txBody>
          <a:bodyPr/>
          <a:lstStyle>
            <a:lvl1pPr>
              <a:defRPr/>
            </a:lvl1pPr>
          </a:lstStyle>
          <a:p>
            <a:pPr>
              <a:defRPr/>
            </a:pPr>
            <a:fld id="{F8C08BA1-0148-4928-9455-F820E06E29F1}" type="slidenum">
              <a:rPr lang="zh-CN" altLang="en-US"/>
              <a:pPr>
                <a:defRPr/>
              </a:pPr>
              <a:t>‹#›</a:t>
            </a:fld>
            <a:endParaRPr lang="zh-CN" altLang="en-US"/>
          </a:p>
        </p:txBody>
      </p:sp>
    </p:spTree>
    <p:extLst>
      <p:ext uri="{BB962C8B-B14F-4D97-AF65-F5344CB8AC3E}">
        <p14:creationId xmlns:p14="http://schemas.microsoft.com/office/powerpoint/2010/main" val="2802104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487F1327-AA87-406A-A538-E4E327C4F1EA}"/>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8EF9B08E-4A32-48DD-B40F-2179E113BABB}" type="datetimeFigureOut">
              <a:rPr lang="zh-CN" altLang="en-US"/>
              <a:pPr>
                <a:defRPr/>
              </a:pPr>
              <a:t>2019/12/30</a:t>
            </a:fld>
            <a:endParaRPr lang="zh-CN" altLang="en-US"/>
          </a:p>
        </p:txBody>
      </p:sp>
      <p:sp>
        <p:nvSpPr>
          <p:cNvPr id="8" name="页脚占位符 7">
            <a:extLst>
              <a:ext uri="{FF2B5EF4-FFF2-40B4-BE49-F238E27FC236}">
                <a16:creationId xmlns:a16="http://schemas.microsoft.com/office/drawing/2014/main" id="{FBBD1042-7C4F-44EF-AD72-AC16E8111107}"/>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9" name="灯片编号占位符 8">
            <a:extLst>
              <a:ext uri="{FF2B5EF4-FFF2-40B4-BE49-F238E27FC236}">
                <a16:creationId xmlns:a16="http://schemas.microsoft.com/office/drawing/2014/main" id="{256911F4-2C36-4834-B013-33079BDBE072}"/>
              </a:ext>
            </a:extLst>
          </p:cNvPr>
          <p:cNvSpPr>
            <a:spLocks noGrp="1"/>
          </p:cNvSpPr>
          <p:nvPr>
            <p:ph type="sldNum" sz="quarter" idx="12"/>
          </p:nvPr>
        </p:nvSpPr>
        <p:spPr/>
        <p:txBody>
          <a:bodyPr/>
          <a:lstStyle>
            <a:lvl1pPr>
              <a:defRPr/>
            </a:lvl1pPr>
          </a:lstStyle>
          <a:p>
            <a:pPr>
              <a:defRPr/>
            </a:pPr>
            <a:fld id="{A7394E80-504C-4D50-B6C5-4E012BFA00FF}" type="slidenum">
              <a:rPr lang="zh-CN" altLang="en-US"/>
              <a:pPr>
                <a:defRPr/>
              </a:pPr>
              <a:t>‹#›</a:t>
            </a:fld>
            <a:endParaRPr lang="zh-CN" altLang="en-US"/>
          </a:p>
        </p:txBody>
      </p:sp>
    </p:spTree>
    <p:extLst>
      <p:ext uri="{BB962C8B-B14F-4D97-AF65-F5344CB8AC3E}">
        <p14:creationId xmlns:p14="http://schemas.microsoft.com/office/powerpoint/2010/main" val="2789936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AAB47215-6F5F-4182-B15C-64605906A510}"/>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74009DCF-4E59-42FD-BAE8-B2764E43182D}" type="datetimeFigureOut">
              <a:rPr lang="zh-CN" altLang="en-US"/>
              <a:pPr>
                <a:defRPr/>
              </a:pPr>
              <a:t>2019/12/30</a:t>
            </a:fld>
            <a:endParaRPr lang="zh-CN" altLang="en-US"/>
          </a:p>
        </p:txBody>
      </p:sp>
      <p:sp>
        <p:nvSpPr>
          <p:cNvPr id="4" name="页脚占位符 3">
            <a:extLst>
              <a:ext uri="{FF2B5EF4-FFF2-40B4-BE49-F238E27FC236}">
                <a16:creationId xmlns:a16="http://schemas.microsoft.com/office/drawing/2014/main" id="{59F2FDCD-DA25-46C2-BD2F-CCF55247F6C5}"/>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5" name="灯片编号占位符 4">
            <a:extLst>
              <a:ext uri="{FF2B5EF4-FFF2-40B4-BE49-F238E27FC236}">
                <a16:creationId xmlns:a16="http://schemas.microsoft.com/office/drawing/2014/main" id="{E5461DE8-F701-4428-BE95-52C2B41D47D2}"/>
              </a:ext>
            </a:extLst>
          </p:cNvPr>
          <p:cNvSpPr>
            <a:spLocks noGrp="1"/>
          </p:cNvSpPr>
          <p:nvPr>
            <p:ph type="sldNum" sz="quarter" idx="12"/>
          </p:nvPr>
        </p:nvSpPr>
        <p:spPr/>
        <p:txBody>
          <a:bodyPr/>
          <a:lstStyle>
            <a:lvl1pPr>
              <a:defRPr/>
            </a:lvl1pPr>
          </a:lstStyle>
          <a:p>
            <a:pPr>
              <a:defRPr/>
            </a:pPr>
            <a:fld id="{7ABECC03-2EE1-4DAA-97ED-E6A659F2BBA5}" type="slidenum">
              <a:rPr lang="zh-CN" altLang="en-US"/>
              <a:pPr>
                <a:defRPr/>
              </a:pPr>
              <a:t>‹#›</a:t>
            </a:fld>
            <a:endParaRPr lang="zh-CN" altLang="en-US"/>
          </a:p>
        </p:txBody>
      </p:sp>
    </p:spTree>
    <p:extLst>
      <p:ext uri="{BB962C8B-B14F-4D97-AF65-F5344CB8AC3E}">
        <p14:creationId xmlns:p14="http://schemas.microsoft.com/office/powerpoint/2010/main" val="1487679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8611846F-B824-49AA-94D5-926A067C6B9B}"/>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0C5A185E-BD75-479F-8971-7393520B1CE5}" type="datetimeFigureOut">
              <a:rPr lang="zh-CN" altLang="en-US"/>
              <a:pPr>
                <a:defRPr/>
              </a:pPr>
              <a:t>2019/12/30</a:t>
            </a:fld>
            <a:endParaRPr lang="zh-CN" altLang="en-US"/>
          </a:p>
        </p:txBody>
      </p:sp>
      <p:sp>
        <p:nvSpPr>
          <p:cNvPr id="3" name="页脚占位符 2">
            <a:extLst>
              <a:ext uri="{FF2B5EF4-FFF2-40B4-BE49-F238E27FC236}">
                <a16:creationId xmlns:a16="http://schemas.microsoft.com/office/drawing/2014/main" id="{0B8BCF93-0134-4880-AE27-51A0E84F8E3A}"/>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4" name="灯片编号占位符 3">
            <a:extLst>
              <a:ext uri="{FF2B5EF4-FFF2-40B4-BE49-F238E27FC236}">
                <a16:creationId xmlns:a16="http://schemas.microsoft.com/office/drawing/2014/main" id="{C69BA208-6540-4B8B-B39F-96ECAB0A4AC7}"/>
              </a:ext>
            </a:extLst>
          </p:cNvPr>
          <p:cNvSpPr>
            <a:spLocks noGrp="1"/>
          </p:cNvSpPr>
          <p:nvPr>
            <p:ph type="sldNum" sz="quarter" idx="12"/>
          </p:nvPr>
        </p:nvSpPr>
        <p:spPr/>
        <p:txBody>
          <a:bodyPr/>
          <a:lstStyle>
            <a:lvl1pPr>
              <a:defRPr/>
            </a:lvl1pPr>
          </a:lstStyle>
          <a:p>
            <a:pPr>
              <a:defRPr/>
            </a:pPr>
            <a:fld id="{0D4E9563-35C5-4E5C-B405-558FB1412524}" type="slidenum">
              <a:rPr lang="zh-CN" altLang="en-US"/>
              <a:pPr>
                <a:defRPr/>
              </a:pPr>
              <a:t>‹#›</a:t>
            </a:fld>
            <a:endParaRPr lang="zh-CN" altLang="en-US"/>
          </a:p>
        </p:txBody>
      </p:sp>
    </p:spTree>
    <p:extLst>
      <p:ext uri="{BB962C8B-B14F-4D97-AF65-F5344CB8AC3E}">
        <p14:creationId xmlns:p14="http://schemas.microsoft.com/office/powerpoint/2010/main" val="1778906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834F70DD-D78C-4952-81FE-8CBC4DC08480}"/>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EEEDFC2E-DDE7-432A-9B0D-CF6E61DD955D}" type="datetimeFigureOut">
              <a:rPr lang="zh-CN" altLang="en-US"/>
              <a:pPr>
                <a:defRPr/>
              </a:pPr>
              <a:t>2019/12/30</a:t>
            </a:fld>
            <a:endParaRPr lang="zh-CN" altLang="en-US"/>
          </a:p>
        </p:txBody>
      </p:sp>
      <p:sp>
        <p:nvSpPr>
          <p:cNvPr id="6" name="页脚占位符 5">
            <a:extLst>
              <a:ext uri="{FF2B5EF4-FFF2-40B4-BE49-F238E27FC236}">
                <a16:creationId xmlns:a16="http://schemas.microsoft.com/office/drawing/2014/main" id="{2CDF2390-D7A8-432D-AE87-FDF533BF3D98}"/>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8006B906-A171-4D8D-BDFE-33DFC9D812A6}"/>
              </a:ext>
            </a:extLst>
          </p:cNvPr>
          <p:cNvSpPr>
            <a:spLocks noGrp="1"/>
          </p:cNvSpPr>
          <p:nvPr>
            <p:ph type="sldNum" sz="quarter" idx="12"/>
          </p:nvPr>
        </p:nvSpPr>
        <p:spPr/>
        <p:txBody>
          <a:bodyPr/>
          <a:lstStyle>
            <a:lvl1pPr>
              <a:defRPr/>
            </a:lvl1pPr>
          </a:lstStyle>
          <a:p>
            <a:pPr>
              <a:defRPr/>
            </a:pPr>
            <a:fld id="{3F1435B6-ECB0-4840-8CCB-4BB63C3622A3}" type="slidenum">
              <a:rPr lang="zh-CN" altLang="en-US"/>
              <a:pPr>
                <a:defRPr/>
              </a:pPr>
              <a:t>‹#›</a:t>
            </a:fld>
            <a:endParaRPr lang="zh-CN" altLang="en-US"/>
          </a:p>
        </p:txBody>
      </p:sp>
    </p:spTree>
    <p:extLst>
      <p:ext uri="{BB962C8B-B14F-4D97-AF65-F5344CB8AC3E}">
        <p14:creationId xmlns:p14="http://schemas.microsoft.com/office/powerpoint/2010/main" val="582517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5D1F48BC-93BA-4A7B-96E5-391B8DF0EB2F}"/>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D8A13809-B372-42B0-BDB8-9EA782C2BC9F}" type="datetimeFigureOut">
              <a:rPr lang="zh-CN" altLang="en-US"/>
              <a:pPr>
                <a:defRPr/>
              </a:pPr>
              <a:t>2019/12/30</a:t>
            </a:fld>
            <a:endParaRPr lang="zh-CN" altLang="en-US"/>
          </a:p>
        </p:txBody>
      </p:sp>
      <p:sp>
        <p:nvSpPr>
          <p:cNvPr id="6" name="页脚占位符 5">
            <a:extLst>
              <a:ext uri="{FF2B5EF4-FFF2-40B4-BE49-F238E27FC236}">
                <a16:creationId xmlns:a16="http://schemas.microsoft.com/office/drawing/2014/main" id="{651A6FAA-7FF4-4D47-A557-356FACE2B79D}"/>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FF7CAFDB-C598-4608-86ED-8B3139870595}"/>
              </a:ext>
            </a:extLst>
          </p:cNvPr>
          <p:cNvSpPr>
            <a:spLocks noGrp="1"/>
          </p:cNvSpPr>
          <p:nvPr>
            <p:ph type="sldNum" sz="quarter" idx="12"/>
          </p:nvPr>
        </p:nvSpPr>
        <p:spPr/>
        <p:txBody>
          <a:bodyPr/>
          <a:lstStyle>
            <a:lvl1pPr>
              <a:defRPr/>
            </a:lvl1pPr>
          </a:lstStyle>
          <a:p>
            <a:pPr>
              <a:defRPr/>
            </a:pPr>
            <a:fld id="{71AD7118-5465-4454-8221-4A8D145DD3A8}" type="slidenum">
              <a:rPr lang="zh-CN" altLang="en-US"/>
              <a:pPr>
                <a:defRPr/>
              </a:pPr>
              <a:t>‹#›</a:t>
            </a:fld>
            <a:endParaRPr lang="zh-CN" altLang="en-US"/>
          </a:p>
        </p:txBody>
      </p:sp>
    </p:spTree>
    <p:extLst>
      <p:ext uri="{BB962C8B-B14F-4D97-AF65-F5344CB8AC3E}">
        <p14:creationId xmlns:p14="http://schemas.microsoft.com/office/powerpoint/2010/main" val="3035993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C849B066-628D-49EB-A39B-C0F987D6B60C}"/>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9B723155-6592-4545-9F66-72E8487FEEC5}" type="datetimeFigureOut">
              <a:rPr lang="zh-CN" altLang="en-US"/>
              <a:pPr>
                <a:defRPr/>
              </a:pPr>
              <a:t>2019/12/30</a:t>
            </a:fld>
            <a:endParaRPr lang="zh-CN" altLang="en-US"/>
          </a:p>
        </p:txBody>
      </p:sp>
      <p:sp>
        <p:nvSpPr>
          <p:cNvPr id="5" name="页脚占位符 4">
            <a:extLst>
              <a:ext uri="{FF2B5EF4-FFF2-40B4-BE49-F238E27FC236}">
                <a16:creationId xmlns:a16="http://schemas.microsoft.com/office/drawing/2014/main" id="{3775F113-0862-4282-99B0-4A8A4C0CD55E}"/>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C2079999-0B55-4B02-A1A6-CB8E35C73A15}"/>
              </a:ext>
            </a:extLst>
          </p:cNvPr>
          <p:cNvSpPr>
            <a:spLocks noGrp="1"/>
          </p:cNvSpPr>
          <p:nvPr>
            <p:ph type="sldNum" sz="quarter" idx="12"/>
          </p:nvPr>
        </p:nvSpPr>
        <p:spPr/>
        <p:txBody>
          <a:bodyPr/>
          <a:lstStyle>
            <a:lvl1pPr>
              <a:defRPr/>
            </a:lvl1pPr>
          </a:lstStyle>
          <a:p>
            <a:pPr>
              <a:defRPr/>
            </a:pPr>
            <a:fld id="{BAC8787E-BA00-42E4-B250-18425503DF2B}" type="slidenum">
              <a:rPr lang="zh-CN" altLang="en-US"/>
              <a:pPr>
                <a:defRPr/>
              </a:pPr>
              <a:t>‹#›</a:t>
            </a:fld>
            <a:endParaRPr lang="zh-CN" altLang="en-US"/>
          </a:p>
        </p:txBody>
      </p:sp>
    </p:spTree>
    <p:extLst>
      <p:ext uri="{BB962C8B-B14F-4D97-AF65-F5344CB8AC3E}">
        <p14:creationId xmlns:p14="http://schemas.microsoft.com/office/powerpoint/2010/main" val="1797192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2581F6C-E9A2-495C-8EF9-43FBBD725C6C}"/>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0E0C9563-2C23-44EC-900E-BAD2992CA948}" type="datetimeFigureOut">
              <a:rPr lang="zh-CN" altLang="en-US"/>
              <a:pPr>
                <a:defRPr/>
              </a:pPr>
              <a:t>2019/12/30</a:t>
            </a:fld>
            <a:endParaRPr lang="zh-CN" altLang="en-US"/>
          </a:p>
        </p:txBody>
      </p:sp>
      <p:sp>
        <p:nvSpPr>
          <p:cNvPr id="5" name="页脚占位符 4">
            <a:extLst>
              <a:ext uri="{FF2B5EF4-FFF2-40B4-BE49-F238E27FC236}">
                <a16:creationId xmlns:a16="http://schemas.microsoft.com/office/drawing/2014/main" id="{D6E53DF5-EE6A-41F4-BA7B-A99115B1CA82}"/>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D6DBB328-B9FF-4A80-8092-1E25D7CDD321}"/>
              </a:ext>
            </a:extLst>
          </p:cNvPr>
          <p:cNvSpPr>
            <a:spLocks noGrp="1"/>
          </p:cNvSpPr>
          <p:nvPr>
            <p:ph type="sldNum" sz="quarter" idx="12"/>
          </p:nvPr>
        </p:nvSpPr>
        <p:spPr/>
        <p:txBody>
          <a:bodyPr/>
          <a:lstStyle>
            <a:lvl1pPr>
              <a:defRPr/>
            </a:lvl1pPr>
          </a:lstStyle>
          <a:p>
            <a:pPr>
              <a:defRPr/>
            </a:pPr>
            <a:fld id="{E0753AF9-8602-457F-B40B-91C12701EBCB}" type="slidenum">
              <a:rPr lang="zh-CN" altLang="en-US"/>
              <a:pPr>
                <a:defRPr/>
              </a:pPr>
              <a:t>‹#›</a:t>
            </a:fld>
            <a:endParaRPr lang="zh-CN" altLang="en-US"/>
          </a:p>
        </p:txBody>
      </p:sp>
    </p:spTree>
    <p:extLst>
      <p:ext uri="{BB962C8B-B14F-4D97-AF65-F5344CB8AC3E}">
        <p14:creationId xmlns:p14="http://schemas.microsoft.com/office/powerpoint/2010/main" val="3754913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灯片编号占位符 5">
            <a:extLst>
              <a:ext uri="{FF2B5EF4-FFF2-40B4-BE49-F238E27FC236}">
                <a16:creationId xmlns:a16="http://schemas.microsoft.com/office/drawing/2014/main" id="{B694A392-EB34-46F0-BA7D-32F5869563C5}"/>
              </a:ext>
            </a:extLst>
          </p:cNvPr>
          <p:cNvSpPr>
            <a:spLocks noGrp="1"/>
          </p:cNvSpPr>
          <p:nvPr>
            <p:ph type="sldNum" sz="quarter" idx="4"/>
          </p:nvPr>
        </p:nvSpPr>
        <p:spPr>
          <a:xfrm>
            <a:off x="11436350" y="6267450"/>
            <a:ext cx="415925" cy="355600"/>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ea typeface="+mn-ea"/>
              </a:defRPr>
            </a:lvl1pPr>
          </a:lstStyle>
          <a:p>
            <a:pPr>
              <a:defRPr/>
            </a:pPr>
            <a:fld id="{3383FDA0-302B-4BB6-98B7-55B2FEB88C9E}" type="slidenum">
              <a:rPr lang="zh-CN" altLang="en-US"/>
              <a:pPr>
                <a:defRPr/>
              </a:pPr>
              <a:t>‹#›</a:t>
            </a:fld>
            <a:endParaRPr lang="zh-CN" altLang="en-US"/>
          </a:p>
        </p:txBody>
      </p:sp>
      <p:pic>
        <p:nvPicPr>
          <p:cNvPr id="1027" name="图片 6">
            <a:extLst>
              <a:ext uri="{FF2B5EF4-FFF2-40B4-BE49-F238E27FC236}">
                <a16:creationId xmlns:a16="http://schemas.microsoft.com/office/drawing/2014/main" id="{F651CFAA-0663-4B7D-867D-1C062E2C8897}"/>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l="23808" t="38750" r="60477" b="38963"/>
          <a:stretch>
            <a:fillRect/>
          </a:stretch>
        </p:blipFill>
        <p:spPr bwMode="auto">
          <a:xfrm>
            <a:off x="10333038" y="0"/>
            <a:ext cx="727075"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8" name="组合 9">
            <a:extLst>
              <a:ext uri="{FF2B5EF4-FFF2-40B4-BE49-F238E27FC236}">
                <a16:creationId xmlns:a16="http://schemas.microsoft.com/office/drawing/2014/main" id="{8078909E-FABD-4BDA-A844-052CE288400C}"/>
              </a:ext>
            </a:extLst>
          </p:cNvPr>
          <p:cNvGrpSpPr>
            <a:grpSpLocks/>
          </p:cNvGrpSpPr>
          <p:nvPr userDrawn="1"/>
        </p:nvGrpSpPr>
        <p:grpSpPr bwMode="auto">
          <a:xfrm>
            <a:off x="334963" y="6403975"/>
            <a:ext cx="11101387" cy="85725"/>
            <a:chOff x="334963" y="5709920"/>
            <a:chExt cx="11100977" cy="85655"/>
          </a:xfrm>
        </p:grpSpPr>
        <p:sp>
          <p:nvSpPr>
            <p:cNvPr id="9" name="矩形 8">
              <a:extLst>
                <a:ext uri="{FF2B5EF4-FFF2-40B4-BE49-F238E27FC236}">
                  <a16:creationId xmlns:a16="http://schemas.microsoft.com/office/drawing/2014/main" id="{21F2B4AF-ECAB-4372-9551-EDE87788A7B4}"/>
                </a:ext>
              </a:extLst>
            </p:cNvPr>
            <p:cNvSpPr/>
            <p:nvPr userDrawn="1"/>
          </p:nvSpPr>
          <p:spPr>
            <a:xfrm>
              <a:off x="334963" y="5709920"/>
              <a:ext cx="8275331" cy="8565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矩形 7">
              <a:extLst>
                <a:ext uri="{FF2B5EF4-FFF2-40B4-BE49-F238E27FC236}">
                  <a16:creationId xmlns:a16="http://schemas.microsoft.com/office/drawing/2014/main" id="{96C3958A-DECA-49E3-A915-18425962F4DD}"/>
                </a:ext>
              </a:extLst>
            </p:cNvPr>
            <p:cNvSpPr/>
            <p:nvPr userDrawn="1"/>
          </p:nvSpPr>
          <p:spPr>
            <a:xfrm>
              <a:off x="5133798" y="5709920"/>
              <a:ext cx="6302142" cy="85655"/>
            </a:xfrm>
            <a:prstGeom prst="rect">
              <a:avLst/>
            </a:prstGeom>
            <a:solidFill>
              <a:srgbClr val="0476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029" name="文本框 11">
            <a:extLst>
              <a:ext uri="{FF2B5EF4-FFF2-40B4-BE49-F238E27FC236}">
                <a16:creationId xmlns:a16="http://schemas.microsoft.com/office/drawing/2014/main" id="{DE73B01E-AF60-40A5-A1B8-770F1FEE81B7}"/>
              </a:ext>
            </a:extLst>
          </p:cNvPr>
          <p:cNvSpPr txBox="1">
            <a:spLocks noChangeArrowheads="1"/>
          </p:cNvSpPr>
          <p:nvPr userDrawn="1"/>
        </p:nvSpPr>
        <p:spPr bwMode="auto">
          <a:xfrm>
            <a:off x="244475" y="6111875"/>
            <a:ext cx="26479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zh-CN" altLang="en-US" sz="1000">
                <a:solidFill>
                  <a:srgbClr val="A6A6A6"/>
                </a:solidFill>
                <a:latin typeface="微软雅黑" panose="020B0503020204020204" pitchFamily="34" charset="-122"/>
                <a:ea typeface="微软雅黑" panose="020B0503020204020204" pitchFamily="34" charset="-122"/>
              </a:rPr>
              <a:t>河钢集团有限公司</a:t>
            </a:r>
            <a:r>
              <a:rPr lang="en-US" altLang="zh-CN" sz="1000">
                <a:solidFill>
                  <a:srgbClr val="A6A6A6"/>
                </a:solidFill>
                <a:latin typeface="微软雅黑" panose="020B0503020204020204" pitchFamily="34" charset="-122"/>
                <a:ea typeface="微软雅黑" panose="020B0503020204020204" pitchFamily="34" charset="-122"/>
              </a:rPr>
              <a:t>/ HBIS GROUP CO.,LTD.</a:t>
            </a:r>
            <a:endParaRPr lang="zh-CN" altLang="en-US" sz="1000">
              <a:solidFill>
                <a:srgbClr val="A6A6A6"/>
              </a:solidFill>
              <a:latin typeface="微软雅黑" panose="020B0503020204020204" pitchFamily="34" charset="-122"/>
              <a:ea typeface="微软雅黑" panose="020B0503020204020204" pitchFamily="34" charset="-122"/>
            </a:endParaRPr>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2pPr>
      <a:lvl3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3pPr>
      <a:lvl4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4pPr>
      <a:lvl5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chart" Target="../charts/chart5.xml"/><Relationship Id="rId4" Type="http://schemas.openxmlformats.org/officeDocument/2006/relationships/chart" Target="../charts/chart4.xml"/></Relationships>
</file>

<file path=ppt/slides/_rels/slide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chart" Target="../charts/chart8.xml"/></Relationships>
</file>

<file path=ppt/slides/_rels/slide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chart" Target="../charts/chart13.xml"/></Relationships>
</file>

<file path=ppt/slides/_rels/slide11.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chart" Target="../charts/chart18.xml"/></Relationships>
</file>

<file path=ppt/slides/_rels/slide15.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chart" Target="../charts/chart20.xml"/></Relationships>
</file>

<file path=ppt/slides/_rels/slide16.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chart" Target="../charts/chart2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7487AFB-FB7B-437F-A4DE-7954728287AE}"/>
              </a:ext>
            </a:extLst>
          </p:cNvPr>
          <p:cNvSpPr/>
          <p:nvPr/>
        </p:nvSpPr>
        <p:spPr>
          <a:xfrm>
            <a:off x="0" y="0"/>
            <a:ext cx="12192000" cy="5072063"/>
          </a:xfrm>
          <a:prstGeom prst="rect">
            <a:avLst/>
          </a:prstGeom>
          <a:solidFill>
            <a:srgbClr val="0075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矩形 4">
            <a:extLst>
              <a:ext uri="{FF2B5EF4-FFF2-40B4-BE49-F238E27FC236}">
                <a16:creationId xmlns:a16="http://schemas.microsoft.com/office/drawing/2014/main" id="{07414A8C-ACAC-4BF3-A27A-716597C01227}"/>
              </a:ext>
            </a:extLst>
          </p:cNvPr>
          <p:cNvSpPr/>
          <p:nvPr/>
        </p:nvSpPr>
        <p:spPr>
          <a:xfrm>
            <a:off x="0" y="5054671"/>
            <a:ext cx="12192000" cy="1412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矩形 5">
            <a:extLst>
              <a:ext uri="{FF2B5EF4-FFF2-40B4-BE49-F238E27FC236}">
                <a16:creationId xmlns:a16="http://schemas.microsoft.com/office/drawing/2014/main" id="{0852475B-CCA8-454E-A0E3-E06F3D80EEEC}"/>
              </a:ext>
            </a:extLst>
          </p:cNvPr>
          <p:cNvSpPr/>
          <p:nvPr/>
        </p:nvSpPr>
        <p:spPr>
          <a:xfrm>
            <a:off x="0" y="5399088"/>
            <a:ext cx="12192000" cy="14589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标题 1">
            <a:extLst>
              <a:ext uri="{FF2B5EF4-FFF2-40B4-BE49-F238E27FC236}">
                <a16:creationId xmlns:a16="http://schemas.microsoft.com/office/drawing/2014/main" id="{974A7E32-15F9-4F6F-89C5-57C0E6BDD16B}"/>
              </a:ext>
            </a:extLst>
          </p:cNvPr>
          <p:cNvSpPr>
            <a:spLocks noGrp="1"/>
          </p:cNvSpPr>
          <p:nvPr>
            <p:ph type="ctrTitle"/>
          </p:nvPr>
        </p:nvSpPr>
        <p:spPr>
          <a:xfrm>
            <a:off x="334963" y="2114550"/>
            <a:ext cx="11522075" cy="1027113"/>
          </a:xfrm>
        </p:spPr>
        <p:txBody>
          <a:bodyPr>
            <a:normAutofit fontScale="90000"/>
          </a:bodyPr>
          <a:lstStyle/>
          <a:p>
            <a:pPr fontAlgn="auto">
              <a:lnSpc>
                <a:spcPct val="150000"/>
              </a:lnSpc>
              <a:spcAft>
                <a:spcPts val="0"/>
              </a:spcAft>
              <a:defRPr/>
            </a:pPr>
            <a:r>
              <a:rPr lang="en-US" altLang="zh-CN" spc="600" dirty="0">
                <a:solidFill>
                  <a:schemeClr val="bg1"/>
                </a:solidFill>
              </a:rPr>
              <a:t>2019</a:t>
            </a:r>
            <a:r>
              <a:rPr lang="zh-CN" altLang="en-US" spc="600" dirty="0">
                <a:solidFill>
                  <a:schemeClr val="bg1"/>
                </a:solidFill>
              </a:rPr>
              <a:t>年行业市场回顾和</a:t>
            </a:r>
            <a:r>
              <a:rPr lang="en-US" altLang="zh-CN" spc="600" dirty="0">
                <a:solidFill>
                  <a:schemeClr val="bg1"/>
                </a:solidFill>
              </a:rPr>
              <a:t>2020</a:t>
            </a:r>
            <a:r>
              <a:rPr lang="zh-CN" altLang="en-US" spc="600" dirty="0">
                <a:solidFill>
                  <a:schemeClr val="bg1"/>
                </a:solidFill>
              </a:rPr>
              <a:t>年</a:t>
            </a:r>
            <a:br>
              <a:rPr lang="en-US" altLang="zh-CN" spc="600" dirty="0">
                <a:solidFill>
                  <a:schemeClr val="bg1"/>
                </a:solidFill>
              </a:rPr>
            </a:br>
            <a:r>
              <a:rPr lang="zh-CN" altLang="en-US" spc="600" dirty="0">
                <a:solidFill>
                  <a:schemeClr val="bg1"/>
                </a:solidFill>
              </a:rPr>
              <a:t>市场展望</a:t>
            </a:r>
          </a:p>
        </p:txBody>
      </p:sp>
      <p:sp>
        <p:nvSpPr>
          <p:cNvPr id="13318" name="Text Box 6">
            <a:extLst>
              <a:ext uri="{FF2B5EF4-FFF2-40B4-BE49-F238E27FC236}">
                <a16:creationId xmlns:a16="http://schemas.microsoft.com/office/drawing/2014/main" id="{EC801413-2549-4AB9-AEF4-BDC0DD5773B9}"/>
              </a:ext>
            </a:extLst>
          </p:cNvPr>
          <p:cNvSpPr txBox="1">
            <a:spLocks noChangeArrowheads="1"/>
          </p:cNvSpPr>
          <p:nvPr/>
        </p:nvSpPr>
        <p:spPr bwMode="auto">
          <a:xfrm>
            <a:off x="4354513" y="4356100"/>
            <a:ext cx="34829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zh-CN" altLang="en-US">
                <a:solidFill>
                  <a:schemeClr val="bg1"/>
                </a:solidFill>
                <a:latin typeface="微软雅黑" panose="020B0503020204020204" pitchFamily="34" charset="-122"/>
                <a:ea typeface="微软雅黑" panose="020B0503020204020204" pitchFamily="34" charset="-122"/>
              </a:rPr>
              <a:t>采购总公司</a:t>
            </a:r>
            <a:endParaRPr lang="zh-CN" altLang="zh-CN">
              <a:solidFill>
                <a:schemeClr val="bg1"/>
              </a:solidFill>
              <a:latin typeface="微软雅黑" panose="020B0503020204020204" pitchFamily="34" charset="-122"/>
              <a:ea typeface="微软雅黑" panose="020B0503020204020204" pitchFamily="34" charset="-122"/>
            </a:endParaRPr>
          </a:p>
        </p:txBody>
      </p:sp>
      <p:sp>
        <p:nvSpPr>
          <p:cNvPr id="13319" name="Text Box 7">
            <a:extLst>
              <a:ext uri="{FF2B5EF4-FFF2-40B4-BE49-F238E27FC236}">
                <a16:creationId xmlns:a16="http://schemas.microsoft.com/office/drawing/2014/main" id="{ED997F08-3521-410E-9580-A68CBD83ECE0}"/>
              </a:ext>
            </a:extLst>
          </p:cNvPr>
          <p:cNvSpPr txBox="1">
            <a:spLocks noChangeArrowheads="1"/>
          </p:cNvSpPr>
          <p:nvPr/>
        </p:nvSpPr>
        <p:spPr bwMode="auto">
          <a:xfrm>
            <a:off x="4819650" y="4730750"/>
            <a:ext cx="25685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nchorCtr="1">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en-US" altLang="zh-CN" sz="1200" dirty="0">
                <a:solidFill>
                  <a:schemeClr val="bg1"/>
                </a:solidFill>
                <a:latin typeface="微软雅黑" panose="020B0503020204020204" pitchFamily="34" charset="-122"/>
                <a:ea typeface="微软雅黑" panose="020B0503020204020204" pitchFamily="34" charset="-122"/>
              </a:rPr>
              <a:t>2019</a:t>
            </a:r>
            <a:r>
              <a:rPr lang="zh-CN" altLang="zh-CN" sz="1200" dirty="0">
                <a:solidFill>
                  <a:schemeClr val="bg1"/>
                </a:solidFill>
                <a:latin typeface="微软雅黑" panose="020B0503020204020204" pitchFamily="34" charset="-122"/>
                <a:ea typeface="微软雅黑" panose="020B0503020204020204" pitchFamily="34" charset="-122"/>
              </a:rPr>
              <a:t>年</a:t>
            </a:r>
            <a:r>
              <a:rPr lang="en-US" altLang="zh-CN" sz="1200" dirty="0">
                <a:solidFill>
                  <a:schemeClr val="bg1"/>
                </a:solidFill>
                <a:latin typeface="微软雅黑" panose="020B0503020204020204" pitchFamily="34" charset="-122"/>
                <a:ea typeface="微软雅黑" panose="020B0503020204020204" pitchFamily="34" charset="-122"/>
              </a:rPr>
              <a:t>12</a:t>
            </a:r>
            <a:r>
              <a:rPr lang="zh-CN" altLang="zh-CN" sz="1200" dirty="0">
                <a:solidFill>
                  <a:schemeClr val="bg1"/>
                </a:solidFill>
                <a:latin typeface="微软雅黑" panose="020B0503020204020204" pitchFamily="34" charset="-122"/>
                <a:ea typeface="微软雅黑" panose="020B0503020204020204" pitchFamily="34" charset="-122"/>
              </a:rPr>
              <a:t>月</a:t>
            </a:r>
          </a:p>
        </p:txBody>
      </p:sp>
      <p:pic>
        <p:nvPicPr>
          <p:cNvPr id="13320" name="图片 10">
            <a:extLst>
              <a:ext uri="{FF2B5EF4-FFF2-40B4-BE49-F238E27FC236}">
                <a16:creationId xmlns:a16="http://schemas.microsoft.com/office/drawing/2014/main" id="{4CEAB2EC-CAED-4716-BDB4-52E97BEFA0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650" y="5437188"/>
            <a:ext cx="2570163"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全年钢价震荡运行，均价回落</a:t>
            </a:r>
            <a:endParaRPr lang="en-US" altLang="zh-CN" sz="2400" dirty="0">
              <a:solidFill>
                <a:srgbClr val="0075C2"/>
              </a:solidFill>
              <a:latin typeface="微软雅黑" panose="020B0503020204020204" pitchFamily="34" charset="-122"/>
              <a:ea typeface="微软雅黑" panose="020B0503020204020204" pitchFamily="34" charset="-122"/>
            </a:endParaRP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4023783"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6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a:t>
            </a:r>
            <a:endParaRPr lang="zh-CN" altLang="en-US" sz="1200" dirty="0">
              <a:latin typeface="微软雅黑" panose="020B0503020204020204" pitchFamily="34" charset="-122"/>
              <a:ea typeface="微软雅黑" panose="020B0503020204020204" pitchFamily="34" charset="-122"/>
            </a:endParaRPr>
          </a:p>
        </p:txBody>
      </p:sp>
      <p:graphicFrame>
        <p:nvGraphicFramePr>
          <p:cNvPr id="5" name="表格 4">
            <a:extLst>
              <a:ext uri="{FF2B5EF4-FFF2-40B4-BE49-F238E27FC236}">
                <a16:creationId xmlns:a16="http://schemas.microsoft.com/office/drawing/2014/main" id="{855E1656-369E-425E-A22C-7C738976692E}"/>
              </a:ext>
            </a:extLst>
          </p:cNvPr>
          <p:cNvGraphicFramePr>
            <a:graphicFrameLocks noGrp="1"/>
          </p:cNvGraphicFramePr>
          <p:nvPr>
            <p:extLst>
              <p:ext uri="{D42A27DB-BD31-4B8C-83A1-F6EECF244321}">
                <p14:modId xmlns:p14="http://schemas.microsoft.com/office/powerpoint/2010/main" val="3032066959"/>
              </p:ext>
            </p:extLst>
          </p:nvPr>
        </p:nvGraphicFramePr>
        <p:xfrm>
          <a:off x="6097588" y="908051"/>
          <a:ext cx="5759450" cy="5222872"/>
        </p:xfrm>
        <a:graphic>
          <a:graphicData uri="http://schemas.openxmlformats.org/drawingml/2006/table">
            <a:tbl>
              <a:tblPr>
                <a:tableStyleId>{5C22544A-7EE6-4342-B048-85BDC9FD1C3A}</a:tableStyleId>
              </a:tblPr>
              <a:tblGrid>
                <a:gridCol w="1151890">
                  <a:extLst>
                    <a:ext uri="{9D8B030D-6E8A-4147-A177-3AD203B41FA5}">
                      <a16:colId xmlns:a16="http://schemas.microsoft.com/office/drawing/2014/main" val="4020891583"/>
                    </a:ext>
                  </a:extLst>
                </a:gridCol>
                <a:gridCol w="1151890">
                  <a:extLst>
                    <a:ext uri="{9D8B030D-6E8A-4147-A177-3AD203B41FA5}">
                      <a16:colId xmlns:a16="http://schemas.microsoft.com/office/drawing/2014/main" val="936160367"/>
                    </a:ext>
                  </a:extLst>
                </a:gridCol>
                <a:gridCol w="1151890">
                  <a:extLst>
                    <a:ext uri="{9D8B030D-6E8A-4147-A177-3AD203B41FA5}">
                      <a16:colId xmlns:a16="http://schemas.microsoft.com/office/drawing/2014/main" val="4104204597"/>
                    </a:ext>
                  </a:extLst>
                </a:gridCol>
                <a:gridCol w="1151890">
                  <a:extLst>
                    <a:ext uri="{9D8B030D-6E8A-4147-A177-3AD203B41FA5}">
                      <a16:colId xmlns:a16="http://schemas.microsoft.com/office/drawing/2014/main" val="2076476699"/>
                    </a:ext>
                  </a:extLst>
                </a:gridCol>
                <a:gridCol w="1151890">
                  <a:extLst>
                    <a:ext uri="{9D8B030D-6E8A-4147-A177-3AD203B41FA5}">
                      <a16:colId xmlns:a16="http://schemas.microsoft.com/office/drawing/2014/main" val="1943918456"/>
                    </a:ext>
                  </a:extLst>
                </a:gridCol>
              </a:tblGrid>
              <a:tr h="652859">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品种</a:t>
                      </a:r>
                      <a:endParaRPr lang="zh-CN" altLang="en-US" sz="18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800" u="none" strike="noStrike" dirty="0">
                          <a:effectLst/>
                          <a:latin typeface="微软雅黑" panose="020B0503020204020204" pitchFamily="34" charset="-122"/>
                          <a:ea typeface="微软雅黑" panose="020B0503020204020204" pitchFamily="34" charset="-122"/>
                        </a:rPr>
                        <a:t>2018</a:t>
                      </a:r>
                      <a:r>
                        <a:rPr lang="zh-CN" altLang="en-US" sz="1800" u="none" strike="noStrike" dirty="0">
                          <a:effectLst/>
                          <a:latin typeface="微软雅黑" panose="020B0503020204020204" pitchFamily="34" charset="-122"/>
                          <a:ea typeface="微软雅黑" panose="020B0503020204020204" pitchFamily="34" charset="-122"/>
                        </a:rPr>
                        <a:t>均价</a:t>
                      </a:r>
                      <a:endParaRPr lang="zh-CN" altLang="en-US" sz="18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800" u="none" strike="noStrike" dirty="0">
                          <a:effectLst/>
                          <a:latin typeface="微软雅黑" panose="020B0503020204020204" pitchFamily="34" charset="-122"/>
                          <a:ea typeface="微软雅黑" panose="020B0503020204020204" pitchFamily="34" charset="-122"/>
                        </a:rPr>
                        <a:t>2019</a:t>
                      </a:r>
                      <a:r>
                        <a:rPr lang="zh-CN" altLang="en-US" sz="1800" u="none" strike="noStrike" dirty="0">
                          <a:effectLst/>
                          <a:latin typeface="微软雅黑" panose="020B0503020204020204" pitchFamily="34" charset="-122"/>
                          <a:ea typeface="微软雅黑" panose="020B0503020204020204" pitchFamily="34" charset="-122"/>
                        </a:rPr>
                        <a:t>均价</a:t>
                      </a:r>
                      <a:endParaRPr lang="zh-CN" altLang="en-US" sz="18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gridSpan="2">
                  <a:txBody>
                    <a:bodyPr/>
                    <a:lstStyle/>
                    <a:p>
                      <a:pPr algn="ctr" fontAlgn="ctr"/>
                      <a:r>
                        <a:rPr lang="zh-CN" altLang="en-US" sz="1800" u="none" strike="noStrike">
                          <a:effectLst/>
                          <a:latin typeface="微软雅黑" panose="020B0503020204020204" pitchFamily="34" charset="-122"/>
                          <a:ea typeface="微软雅黑" panose="020B0503020204020204" pitchFamily="34" charset="-122"/>
                        </a:rPr>
                        <a:t>变化</a:t>
                      </a:r>
                      <a:endParaRPr lang="zh-CN" altLang="en-US" sz="18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endParaRPr lang="zh-CN" altLang="en-US"/>
                    </a:p>
                  </a:txBody>
                  <a:tcPr/>
                </a:tc>
                <a:extLst>
                  <a:ext uri="{0D108BD9-81ED-4DB2-BD59-A6C34878D82A}">
                    <a16:rowId xmlns:a16="http://schemas.microsoft.com/office/drawing/2014/main" val="3274973121"/>
                  </a:ext>
                </a:extLst>
              </a:tr>
              <a:tr h="652859">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螺纹钢</a:t>
                      </a:r>
                      <a:endParaRPr lang="zh-CN" altLang="en-US" sz="18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800" u="none" strike="noStrike">
                          <a:effectLst/>
                          <a:latin typeface="微软雅黑" panose="020B0503020204020204" pitchFamily="34" charset="-122"/>
                          <a:ea typeface="微软雅黑" panose="020B0503020204020204" pitchFamily="34" charset="-122"/>
                        </a:rPr>
                        <a:t>4245 </a:t>
                      </a:r>
                      <a:endParaRPr lang="en-US" altLang="zh-CN" sz="18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800" u="none" strike="noStrike">
                          <a:effectLst/>
                          <a:latin typeface="微软雅黑" panose="020B0503020204020204" pitchFamily="34" charset="-122"/>
                          <a:ea typeface="微软雅黑" panose="020B0503020204020204" pitchFamily="34" charset="-122"/>
                        </a:rPr>
                        <a:t>4009 </a:t>
                      </a:r>
                      <a:endParaRPr lang="en-US" altLang="zh-CN" sz="18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800" u="none" strike="noStrike" dirty="0">
                          <a:effectLst/>
                          <a:latin typeface="微软雅黑" panose="020B0503020204020204" pitchFamily="34" charset="-122"/>
                          <a:ea typeface="微软雅黑" panose="020B0503020204020204" pitchFamily="34" charset="-122"/>
                        </a:rPr>
                        <a:t>-236 </a:t>
                      </a:r>
                      <a:endParaRPr lang="en-US" altLang="zh-CN" sz="18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800" u="none" strike="noStrike" dirty="0">
                          <a:effectLst/>
                          <a:latin typeface="微软雅黑" panose="020B0503020204020204" pitchFamily="34" charset="-122"/>
                          <a:ea typeface="微软雅黑" panose="020B0503020204020204" pitchFamily="34" charset="-122"/>
                        </a:rPr>
                        <a:t>-5.56%</a:t>
                      </a:r>
                      <a:endParaRPr lang="en-US" altLang="zh-CN" sz="18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92420923"/>
                  </a:ext>
                </a:extLst>
              </a:tr>
              <a:tr h="652859">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高线</a:t>
                      </a:r>
                      <a:endParaRPr lang="zh-CN" altLang="en-US" sz="18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800" u="none" strike="noStrike" dirty="0">
                          <a:effectLst/>
                          <a:latin typeface="微软雅黑" panose="020B0503020204020204" pitchFamily="34" charset="-122"/>
                          <a:ea typeface="微软雅黑" panose="020B0503020204020204" pitchFamily="34" charset="-122"/>
                        </a:rPr>
                        <a:t>4394 </a:t>
                      </a:r>
                      <a:endParaRPr lang="en-US" altLang="zh-CN" sz="18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800" u="none" strike="noStrike">
                          <a:effectLst/>
                          <a:latin typeface="微软雅黑" panose="020B0503020204020204" pitchFamily="34" charset="-122"/>
                          <a:ea typeface="微软雅黑" panose="020B0503020204020204" pitchFamily="34" charset="-122"/>
                        </a:rPr>
                        <a:t>4141 </a:t>
                      </a:r>
                      <a:endParaRPr lang="en-US" altLang="zh-CN" sz="18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800" u="none" strike="noStrike" dirty="0">
                          <a:effectLst/>
                          <a:latin typeface="微软雅黑" panose="020B0503020204020204" pitchFamily="34" charset="-122"/>
                          <a:ea typeface="微软雅黑" panose="020B0503020204020204" pitchFamily="34" charset="-122"/>
                        </a:rPr>
                        <a:t>-254 </a:t>
                      </a:r>
                      <a:endParaRPr lang="en-US" altLang="zh-CN" sz="18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800" u="none" strike="noStrike" dirty="0">
                          <a:effectLst/>
                          <a:latin typeface="微软雅黑" panose="020B0503020204020204" pitchFamily="34" charset="-122"/>
                          <a:ea typeface="微软雅黑" panose="020B0503020204020204" pitchFamily="34" charset="-122"/>
                        </a:rPr>
                        <a:t>-5.77%</a:t>
                      </a:r>
                      <a:endParaRPr lang="en-US" altLang="zh-CN" sz="18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94184639"/>
                  </a:ext>
                </a:extLst>
              </a:tr>
              <a:tr h="652859">
                <a:tc>
                  <a:txBody>
                    <a:bodyPr/>
                    <a:lstStyle/>
                    <a:p>
                      <a:pPr algn="ctr" fontAlgn="ctr"/>
                      <a:r>
                        <a:rPr lang="zh-CN" altLang="en-US" sz="1800" u="none" strike="noStrike">
                          <a:effectLst/>
                          <a:latin typeface="微软雅黑" panose="020B0503020204020204" pitchFamily="34" charset="-122"/>
                          <a:ea typeface="微软雅黑" panose="020B0503020204020204" pitchFamily="34" charset="-122"/>
                        </a:rPr>
                        <a:t>热轧板</a:t>
                      </a:r>
                      <a:endParaRPr lang="zh-CN" altLang="en-US" sz="18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800" u="none" strike="noStrike" dirty="0">
                          <a:effectLst/>
                          <a:latin typeface="微软雅黑" panose="020B0503020204020204" pitchFamily="34" charset="-122"/>
                          <a:ea typeface="微软雅黑" panose="020B0503020204020204" pitchFamily="34" charset="-122"/>
                        </a:rPr>
                        <a:t>4159 </a:t>
                      </a:r>
                      <a:endParaRPr lang="en-US" altLang="zh-CN" sz="18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800" u="none" strike="noStrike">
                          <a:effectLst/>
                          <a:latin typeface="微软雅黑" panose="020B0503020204020204" pitchFamily="34" charset="-122"/>
                          <a:ea typeface="微软雅黑" panose="020B0503020204020204" pitchFamily="34" charset="-122"/>
                        </a:rPr>
                        <a:t>3844 </a:t>
                      </a:r>
                      <a:endParaRPr lang="en-US" altLang="zh-CN" sz="18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800" u="none" strike="noStrike" dirty="0">
                          <a:effectLst/>
                          <a:latin typeface="微软雅黑" panose="020B0503020204020204" pitchFamily="34" charset="-122"/>
                          <a:ea typeface="微软雅黑" panose="020B0503020204020204" pitchFamily="34" charset="-122"/>
                        </a:rPr>
                        <a:t>-315 </a:t>
                      </a:r>
                      <a:endParaRPr lang="en-US" altLang="zh-CN" sz="18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800" u="none" strike="noStrike">
                          <a:effectLst/>
                          <a:latin typeface="微软雅黑" panose="020B0503020204020204" pitchFamily="34" charset="-122"/>
                          <a:ea typeface="微软雅黑" panose="020B0503020204020204" pitchFamily="34" charset="-122"/>
                        </a:rPr>
                        <a:t>-7.58%</a:t>
                      </a:r>
                      <a:endParaRPr lang="en-US" altLang="zh-CN" sz="18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903473222"/>
                  </a:ext>
                </a:extLst>
              </a:tr>
              <a:tr h="652859">
                <a:tc>
                  <a:txBody>
                    <a:bodyPr/>
                    <a:lstStyle/>
                    <a:p>
                      <a:pPr algn="ctr" fontAlgn="ctr"/>
                      <a:r>
                        <a:rPr lang="zh-CN" altLang="en-US" sz="1800" u="none" strike="noStrike">
                          <a:effectLst/>
                          <a:latin typeface="微软雅黑" panose="020B0503020204020204" pitchFamily="34" charset="-122"/>
                          <a:ea typeface="微软雅黑" panose="020B0503020204020204" pitchFamily="34" charset="-122"/>
                        </a:rPr>
                        <a:t>冷轧板</a:t>
                      </a:r>
                      <a:endParaRPr lang="zh-CN" altLang="en-US" sz="18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800" u="none" strike="noStrike" dirty="0">
                          <a:effectLst/>
                          <a:latin typeface="微软雅黑" panose="020B0503020204020204" pitchFamily="34" charset="-122"/>
                          <a:ea typeface="微软雅黑" panose="020B0503020204020204" pitchFamily="34" charset="-122"/>
                        </a:rPr>
                        <a:t>4714 </a:t>
                      </a:r>
                      <a:endParaRPr lang="en-US" altLang="zh-CN" sz="18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800" u="none" strike="noStrike">
                          <a:effectLst/>
                          <a:latin typeface="微软雅黑" panose="020B0503020204020204" pitchFamily="34" charset="-122"/>
                          <a:ea typeface="微软雅黑" panose="020B0503020204020204" pitchFamily="34" charset="-122"/>
                        </a:rPr>
                        <a:t>4344 </a:t>
                      </a:r>
                      <a:endParaRPr lang="en-US" altLang="zh-CN" sz="18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800" u="none" strike="noStrike" dirty="0">
                          <a:effectLst/>
                          <a:latin typeface="微软雅黑" panose="020B0503020204020204" pitchFamily="34" charset="-122"/>
                          <a:ea typeface="微软雅黑" panose="020B0503020204020204" pitchFamily="34" charset="-122"/>
                        </a:rPr>
                        <a:t>-371 </a:t>
                      </a:r>
                      <a:endParaRPr lang="en-US" altLang="zh-CN" sz="18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800" u="none" strike="noStrike" dirty="0">
                          <a:effectLst/>
                          <a:latin typeface="微软雅黑" panose="020B0503020204020204" pitchFamily="34" charset="-122"/>
                          <a:ea typeface="微软雅黑" panose="020B0503020204020204" pitchFamily="34" charset="-122"/>
                        </a:rPr>
                        <a:t>-7.86%</a:t>
                      </a:r>
                      <a:endParaRPr lang="en-US" altLang="zh-CN" sz="18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8108898"/>
                  </a:ext>
                </a:extLst>
              </a:tr>
              <a:tr h="652859">
                <a:tc>
                  <a:txBody>
                    <a:bodyPr/>
                    <a:lstStyle/>
                    <a:p>
                      <a:pPr algn="ctr" fontAlgn="ctr"/>
                      <a:r>
                        <a:rPr lang="zh-CN" altLang="en-US" sz="1800" u="none" strike="noStrike">
                          <a:effectLst/>
                          <a:latin typeface="微软雅黑" panose="020B0503020204020204" pitchFamily="34" charset="-122"/>
                          <a:ea typeface="微软雅黑" panose="020B0503020204020204" pitchFamily="34" charset="-122"/>
                        </a:rPr>
                        <a:t>中板</a:t>
                      </a:r>
                      <a:endParaRPr lang="zh-CN" altLang="en-US" sz="18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800" u="none" strike="noStrike">
                          <a:effectLst/>
                          <a:latin typeface="微软雅黑" panose="020B0503020204020204" pitchFamily="34" charset="-122"/>
                          <a:ea typeface="微软雅黑" panose="020B0503020204020204" pitchFamily="34" charset="-122"/>
                        </a:rPr>
                        <a:t>4277 </a:t>
                      </a:r>
                      <a:endParaRPr lang="en-US" altLang="zh-CN" sz="18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800" u="none" strike="noStrike" dirty="0">
                          <a:effectLst/>
                          <a:latin typeface="微软雅黑" panose="020B0503020204020204" pitchFamily="34" charset="-122"/>
                          <a:ea typeface="微软雅黑" panose="020B0503020204020204" pitchFamily="34" charset="-122"/>
                        </a:rPr>
                        <a:t>3931 </a:t>
                      </a:r>
                      <a:endParaRPr lang="en-US" altLang="zh-CN" sz="18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800" u="none" strike="noStrike" dirty="0">
                          <a:effectLst/>
                          <a:latin typeface="微软雅黑" panose="020B0503020204020204" pitchFamily="34" charset="-122"/>
                          <a:ea typeface="微软雅黑" panose="020B0503020204020204" pitchFamily="34" charset="-122"/>
                        </a:rPr>
                        <a:t>-346 </a:t>
                      </a:r>
                      <a:endParaRPr lang="en-US" altLang="zh-CN" sz="18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800" u="none" strike="noStrike" dirty="0">
                          <a:effectLst/>
                          <a:latin typeface="微软雅黑" panose="020B0503020204020204" pitchFamily="34" charset="-122"/>
                          <a:ea typeface="微软雅黑" panose="020B0503020204020204" pitchFamily="34" charset="-122"/>
                        </a:rPr>
                        <a:t>-8.09%</a:t>
                      </a:r>
                      <a:endParaRPr lang="en-US" altLang="zh-CN" sz="18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565087285"/>
                  </a:ext>
                </a:extLst>
              </a:tr>
              <a:tr h="652859">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综合指数</a:t>
                      </a:r>
                      <a:endParaRPr lang="zh-CN" altLang="en-US" sz="18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zh-CN" sz="1800" u="none" strike="noStrike" dirty="0">
                          <a:effectLst/>
                          <a:latin typeface="微软雅黑" panose="020B0503020204020204" pitchFamily="34" charset="-122"/>
                          <a:ea typeface="微软雅黑" panose="020B0503020204020204" pitchFamily="34" charset="-122"/>
                        </a:rPr>
                        <a:t>153 </a:t>
                      </a:r>
                      <a:endParaRPr lang="en-US" altLang="zh-CN" sz="18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800" u="none" strike="noStrike" dirty="0">
                          <a:effectLst/>
                          <a:latin typeface="微软雅黑" panose="020B0503020204020204" pitchFamily="34" charset="-122"/>
                          <a:ea typeface="微软雅黑" panose="020B0503020204020204" pitchFamily="34" charset="-122"/>
                        </a:rPr>
                        <a:t>143 </a:t>
                      </a:r>
                      <a:endParaRPr lang="en-US" altLang="zh-CN" sz="18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800" u="none" strike="noStrike" dirty="0">
                          <a:effectLst/>
                          <a:latin typeface="微软雅黑" panose="020B0503020204020204" pitchFamily="34" charset="-122"/>
                          <a:ea typeface="微软雅黑" panose="020B0503020204020204" pitchFamily="34" charset="-122"/>
                        </a:rPr>
                        <a:t>-10 </a:t>
                      </a:r>
                      <a:endParaRPr lang="en-US" altLang="zh-CN" sz="18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800" u="none" strike="noStrike" dirty="0">
                          <a:effectLst/>
                          <a:latin typeface="微软雅黑" panose="020B0503020204020204" pitchFamily="34" charset="-122"/>
                          <a:ea typeface="微软雅黑" panose="020B0503020204020204" pitchFamily="34" charset="-122"/>
                        </a:rPr>
                        <a:t>-6.43%</a:t>
                      </a:r>
                      <a:endParaRPr lang="en-US" altLang="zh-CN" sz="18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640423940"/>
                  </a:ext>
                </a:extLst>
              </a:tr>
              <a:tr h="652859">
                <a:tc>
                  <a:txBody>
                    <a:bodyPr/>
                    <a:lstStyle/>
                    <a:p>
                      <a:pPr algn="ctr" fontAlgn="ctr"/>
                      <a:r>
                        <a:rPr lang="zh-CN" altLang="en-US" sz="1800" u="none" strike="noStrike">
                          <a:effectLst/>
                          <a:latin typeface="微软雅黑" panose="020B0503020204020204" pitchFamily="34" charset="-122"/>
                          <a:ea typeface="微软雅黑" panose="020B0503020204020204" pitchFamily="34" charset="-122"/>
                        </a:rPr>
                        <a:t>唐山方坯</a:t>
                      </a:r>
                      <a:endParaRPr lang="zh-CN" altLang="en-US" sz="18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800" u="none" strike="noStrike">
                          <a:effectLst/>
                          <a:latin typeface="微软雅黑" panose="020B0503020204020204" pitchFamily="34" charset="-122"/>
                          <a:ea typeface="微软雅黑" panose="020B0503020204020204" pitchFamily="34" charset="-122"/>
                        </a:rPr>
                        <a:t>3668 </a:t>
                      </a:r>
                      <a:endParaRPr lang="en-US" altLang="zh-CN" sz="18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800" u="none" strike="noStrike">
                          <a:effectLst/>
                          <a:latin typeface="微软雅黑" panose="020B0503020204020204" pitchFamily="34" charset="-122"/>
                          <a:ea typeface="微软雅黑" panose="020B0503020204020204" pitchFamily="34" charset="-122"/>
                        </a:rPr>
                        <a:t>3465 </a:t>
                      </a:r>
                      <a:endParaRPr lang="en-US" altLang="zh-CN" sz="18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800" u="none" strike="noStrike" dirty="0">
                          <a:effectLst/>
                          <a:latin typeface="微软雅黑" panose="020B0503020204020204" pitchFamily="34" charset="-122"/>
                          <a:ea typeface="微软雅黑" panose="020B0503020204020204" pitchFamily="34" charset="-122"/>
                        </a:rPr>
                        <a:t>-202 </a:t>
                      </a:r>
                      <a:endParaRPr lang="en-US" altLang="zh-CN" sz="18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800" u="none" strike="noStrike" dirty="0">
                          <a:effectLst/>
                          <a:latin typeface="微软雅黑" panose="020B0503020204020204" pitchFamily="34" charset="-122"/>
                          <a:ea typeface="微软雅黑" panose="020B0503020204020204" pitchFamily="34" charset="-122"/>
                        </a:rPr>
                        <a:t>-5.52%</a:t>
                      </a:r>
                      <a:endParaRPr lang="en-US" altLang="zh-CN" sz="18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989749757"/>
                  </a:ext>
                </a:extLst>
              </a:tr>
            </a:tbl>
          </a:graphicData>
        </a:graphic>
      </p:graphicFrame>
      <p:graphicFrame>
        <p:nvGraphicFramePr>
          <p:cNvPr id="10" name="图表 9">
            <a:extLst>
              <a:ext uri="{FF2B5EF4-FFF2-40B4-BE49-F238E27FC236}">
                <a16:creationId xmlns:a16="http://schemas.microsoft.com/office/drawing/2014/main" id="{D1721167-D86E-4137-B0A4-9918B1FAC8C9}"/>
              </a:ext>
            </a:extLst>
          </p:cNvPr>
          <p:cNvGraphicFramePr>
            <a:graphicFrameLocks/>
          </p:cNvGraphicFramePr>
          <p:nvPr>
            <p:extLst>
              <p:ext uri="{D42A27DB-BD31-4B8C-83A1-F6EECF244321}">
                <p14:modId xmlns:p14="http://schemas.microsoft.com/office/powerpoint/2010/main" val="1301787480"/>
              </p:ext>
            </p:extLst>
          </p:nvPr>
        </p:nvGraphicFramePr>
        <p:xfrm>
          <a:off x="265113" y="728663"/>
          <a:ext cx="5761038" cy="540067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16816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各品种年均毛利回落，板材总体改善</a:t>
            </a:r>
            <a:endParaRPr lang="en-US" altLang="zh-CN" sz="2400" dirty="0">
              <a:solidFill>
                <a:srgbClr val="0075C2"/>
              </a:solidFill>
              <a:latin typeface="微软雅黑" panose="020B0503020204020204" pitchFamily="34" charset="-122"/>
              <a:ea typeface="微软雅黑" panose="020B0503020204020204" pitchFamily="34" charset="-122"/>
            </a:endParaRP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5249603"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6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2</a:t>
            </a:r>
            <a:endParaRPr lang="zh-CN" altLang="en-US" sz="1200" dirty="0">
              <a:latin typeface="微软雅黑" panose="020B0503020204020204" pitchFamily="34" charset="-122"/>
              <a:ea typeface="微软雅黑" panose="020B0503020204020204" pitchFamily="34" charset="-122"/>
            </a:endParaRPr>
          </a:p>
        </p:txBody>
      </p:sp>
      <p:graphicFrame>
        <p:nvGraphicFramePr>
          <p:cNvPr id="6" name="表格 5">
            <a:extLst>
              <a:ext uri="{FF2B5EF4-FFF2-40B4-BE49-F238E27FC236}">
                <a16:creationId xmlns:a16="http://schemas.microsoft.com/office/drawing/2014/main" id="{E6D49645-99DF-465E-A7A8-248D523B4727}"/>
              </a:ext>
            </a:extLst>
          </p:cNvPr>
          <p:cNvGraphicFramePr>
            <a:graphicFrameLocks noGrp="1"/>
          </p:cNvGraphicFramePr>
          <p:nvPr>
            <p:extLst>
              <p:ext uri="{D42A27DB-BD31-4B8C-83A1-F6EECF244321}">
                <p14:modId xmlns:p14="http://schemas.microsoft.com/office/powerpoint/2010/main" val="3240159127"/>
              </p:ext>
            </p:extLst>
          </p:nvPr>
        </p:nvGraphicFramePr>
        <p:xfrm>
          <a:off x="6155266" y="908050"/>
          <a:ext cx="5701770" cy="2484436"/>
        </p:xfrm>
        <a:graphic>
          <a:graphicData uri="http://schemas.openxmlformats.org/drawingml/2006/table">
            <a:tbl>
              <a:tblPr>
                <a:tableStyleId>{5C22544A-7EE6-4342-B048-85BDC9FD1C3A}</a:tableStyleId>
              </a:tblPr>
              <a:tblGrid>
                <a:gridCol w="955270">
                  <a:extLst>
                    <a:ext uri="{9D8B030D-6E8A-4147-A177-3AD203B41FA5}">
                      <a16:colId xmlns:a16="http://schemas.microsoft.com/office/drawing/2014/main" val="2287476701"/>
                    </a:ext>
                  </a:extLst>
                </a:gridCol>
                <a:gridCol w="1186625">
                  <a:extLst>
                    <a:ext uri="{9D8B030D-6E8A-4147-A177-3AD203B41FA5}">
                      <a16:colId xmlns:a16="http://schemas.microsoft.com/office/drawing/2014/main" val="547482166"/>
                    </a:ext>
                  </a:extLst>
                </a:gridCol>
                <a:gridCol w="1186625">
                  <a:extLst>
                    <a:ext uri="{9D8B030D-6E8A-4147-A177-3AD203B41FA5}">
                      <a16:colId xmlns:a16="http://schemas.microsoft.com/office/drawing/2014/main" val="922750398"/>
                    </a:ext>
                  </a:extLst>
                </a:gridCol>
                <a:gridCol w="1186625">
                  <a:extLst>
                    <a:ext uri="{9D8B030D-6E8A-4147-A177-3AD203B41FA5}">
                      <a16:colId xmlns:a16="http://schemas.microsoft.com/office/drawing/2014/main" val="2107986267"/>
                    </a:ext>
                  </a:extLst>
                </a:gridCol>
                <a:gridCol w="1186625">
                  <a:extLst>
                    <a:ext uri="{9D8B030D-6E8A-4147-A177-3AD203B41FA5}">
                      <a16:colId xmlns:a16="http://schemas.microsoft.com/office/drawing/2014/main" val="3066395429"/>
                    </a:ext>
                  </a:extLst>
                </a:gridCol>
              </a:tblGrid>
              <a:tr h="621109">
                <a:tc>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品种</a:t>
                      </a:r>
                      <a:endParaRPr lang="zh-CN" altLang="en-US" sz="1600" b="0" i="0" u="none" strike="noStrike">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2018</a:t>
                      </a:r>
                      <a:r>
                        <a:rPr lang="zh-CN" altLang="en-US" sz="1600" u="none" strike="noStrike" dirty="0">
                          <a:effectLst/>
                          <a:latin typeface="微软雅黑" panose="020B0503020204020204" pitchFamily="34" charset="-122"/>
                          <a:ea typeface="微软雅黑" panose="020B0503020204020204" pitchFamily="34" charset="-122"/>
                        </a:rPr>
                        <a:t>平均</a:t>
                      </a:r>
                      <a:endParaRPr lang="zh-CN" altLang="en-US" sz="1600" b="0" i="0" u="none" strike="noStrike" dirty="0">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2019</a:t>
                      </a:r>
                      <a:r>
                        <a:rPr lang="zh-CN" altLang="en-US" sz="1600" u="none" strike="noStrike" dirty="0">
                          <a:effectLst/>
                          <a:latin typeface="微软雅黑" panose="020B0503020204020204" pitchFamily="34" charset="-122"/>
                          <a:ea typeface="微软雅黑" panose="020B0503020204020204" pitchFamily="34" charset="-122"/>
                        </a:rPr>
                        <a:t>平均</a:t>
                      </a:r>
                      <a:endParaRPr lang="zh-CN" altLang="en-US" sz="1600" b="0" i="0" u="none" strike="noStrike" dirty="0">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gridSpan="2">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变化</a:t>
                      </a:r>
                      <a:endParaRPr lang="zh-CN" altLang="en-US" sz="1600" b="0" i="0" u="none" strike="noStrike">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endParaRPr lang="zh-CN" altLang="en-US"/>
                    </a:p>
                  </a:txBody>
                  <a:tcPr/>
                </a:tc>
                <a:extLst>
                  <a:ext uri="{0D108BD9-81ED-4DB2-BD59-A6C34878D82A}">
                    <a16:rowId xmlns:a16="http://schemas.microsoft.com/office/drawing/2014/main" val="1025931333"/>
                  </a:ext>
                </a:extLst>
              </a:tr>
              <a:tr h="621109">
                <a:tc>
                  <a:txBody>
                    <a:bodyPr/>
                    <a:lstStyle/>
                    <a:p>
                      <a:pPr algn="ctr" fontAlgn="ctr"/>
                      <a:r>
                        <a:rPr lang="zh-CN" altLang="en-US" sz="1600" u="none" strike="noStrike" dirty="0">
                          <a:effectLst/>
                          <a:latin typeface="微软雅黑" panose="020B0503020204020204" pitchFamily="34" charset="-122"/>
                          <a:ea typeface="微软雅黑" panose="020B0503020204020204" pitchFamily="34" charset="-122"/>
                        </a:rPr>
                        <a:t>螺纹钢</a:t>
                      </a:r>
                      <a:endParaRPr lang="zh-CN" altLang="en-US" sz="1600" b="0" i="0" u="none" strike="noStrike" dirty="0">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1182.69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638.63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-544.06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-46.00%</a:t>
                      </a:r>
                      <a:endParaRPr lang="en-US" altLang="zh-CN" sz="1600" b="0" i="0" u="none" strike="noStrike">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720770"/>
                  </a:ext>
                </a:extLst>
              </a:tr>
              <a:tr h="621109">
                <a:tc>
                  <a:txBody>
                    <a:bodyPr/>
                    <a:lstStyle/>
                    <a:p>
                      <a:pPr algn="ctr" fontAlgn="ctr"/>
                      <a:r>
                        <a:rPr lang="zh-CN" altLang="en-US" sz="1600" u="none" strike="noStrike" dirty="0">
                          <a:effectLst/>
                          <a:latin typeface="微软雅黑" panose="020B0503020204020204" pitchFamily="34" charset="-122"/>
                          <a:ea typeface="微软雅黑" panose="020B0503020204020204" pitchFamily="34" charset="-122"/>
                        </a:rPr>
                        <a:t>热轧</a:t>
                      </a:r>
                      <a:endParaRPr lang="zh-CN" altLang="en-US" sz="1600" b="0" i="0" u="none" strike="noStrike" dirty="0">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1103.72 </a:t>
                      </a:r>
                      <a:endParaRPr lang="en-US" altLang="zh-CN" sz="1600" b="0" i="0" u="none" strike="noStrike">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579.98 </a:t>
                      </a:r>
                      <a:endParaRPr lang="en-US" altLang="zh-CN" sz="1600" b="0" i="0" u="none" strike="noStrike">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-523.73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-47.45%</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193601204"/>
                  </a:ext>
                </a:extLst>
              </a:tr>
              <a:tr h="621109">
                <a:tc>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冷轧</a:t>
                      </a:r>
                      <a:endParaRPr lang="zh-CN" altLang="en-US" sz="1600" b="0" i="0" u="none" strike="noStrike">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869.25 </a:t>
                      </a:r>
                      <a:endParaRPr lang="en-US" altLang="zh-CN" sz="1600" b="0" i="0" u="none" strike="noStrike">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284.17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-585.07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-67.31%</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999463266"/>
                  </a:ext>
                </a:extLst>
              </a:tr>
            </a:tbl>
          </a:graphicData>
        </a:graphic>
      </p:graphicFrame>
      <p:graphicFrame>
        <p:nvGraphicFramePr>
          <p:cNvPr id="13" name="图表 12">
            <a:extLst>
              <a:ext uri="{FF2B5EF4-FFF2-40B4-BE49-F238E27FC236}">
                <a16:creationId xmlns:a16="http://schemas.microsoft.com/office/drawing/2014/main" id="{5F63E542-5FB2-4F68-9053-379A4AA113E9}"/>
              </a:ext>
            </a:extLst>
          </p:cNvPr>
          <p:cNvGraphicFramePr>
            <a:graphicFrameLocks/>
          </p:cNvGraphicFramePr>
          <p:nvPr>
            <p:extLst>
              <p:ext uri="{D42A27DB-BD31-4B8C-83A1-F6EECF244321}">
                <p14:modId xmlns:p14="http://schemas.microsoft.com/office/powerpoint/2010/main" val="1255022638"/>
              </p:ext>
            </p:extLst>
          </p:nvPr>
        </p:nvGraphicFramePr>
        <p:xfrm>
          <a:off x="336550" y="728663"/>
          <a:ext cx="5759452" cy="54006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表格 8">
            <a:extLst>
              <a:ext uri="{FF2B5EF4-FFF2-40B4-BE49-F238E27FC236}">
                <a16:creationId xmlns:a16="http://schemas.microsoft.com/office/drawing/2014/main" id="{68ADC6AC-66EA-4912-AEE6-C301763433F2}"/>
              </a:ext>
            </a:extLst>
          </p:cNvPr>
          <p:cNvGraphicFramePr>
            <a:graphicFrameLocks noGrp="1"/>
          </p:cNvGraphicFramePr>
          <p:nvPr>
            <p:extLst>
              <p:ext uri="{D42A27DB-BD31-4B8C-83A1-F6EECF244321}">
                <p14:modId xmlns:p14="http://schemas.microsoft.com/office/powerpoint/2010/main" val="2529312245"/>
              </p:ext>
            </p:extLst>
          </p:nvPr>
        </p:nvGraphicFramePr>
        <p:xfrm>
          <a:off x="6155266" y="3697583"/>
          <a:ext cx="5700184" cy="2431756"/>
        </p:xfrm>
        <a:graphic>
          <a:graphicData uri="http://schemas.openxmlformats.org/drawingml/2006/table">
            <a:tbl>
              <a:tblPr>
                <a:tableStyleId>{5C22544A-7EE6-4342-B048-85BDC9FD1C3A}</a:tableStyleId>
              </a:tblPr>
              <a:tblGrid>
                <a:gridCol w="952116">
                  <a:extLst>
                    <a:ext uri="{9D8B030D-6E8A-4147-A177-3AD203B41FA5}">
                      <a16:colId xmlns:a16="http://schemas.microsoft.com/office/drawing/2014/main" val="107300709"/>
                    </a:ext>
                  </a:extLst>
                </a:gridCol>
                <a:gridCol w="1187017">
                  <a:extLst>
                    <a:ext uri="{9D8B030D-6E8A-4147-A177-3AD203B41FA5}">
                      <a16:colId xmlns:a16="http://schemas.microsoft.com/office/drawing/2014/main" val="2260502575"/>
                    </a:ext>
                  </a:extLst>
                </a:gridCol>
                <a:gridCol w="1187017">
                  <a:extLst>
                    <a:ext uri="{9D8B030D-6E8A-4147-A177-3AD203B41FA5}">
                      <a16:colId xmlns:a16="http://schemas.microsoft.com/office/drawing/2014/main" val="1436299242"/>
                    </a:ext>
                  </a:extLst>
                </a:gridCol>
                <a:gridCol w="1187017">
                  <a:extLst>
                    <a:ext uri="{9D8B030D-6E8A-4147-A177-3AD203B41FA5}">
                      <a16:colId xmlns:a16="http://schemas.microsoft.com/office/drawing/2014/main" val="1477616198"/>
                    </a:ext>
                  </a:extLst>
                </a:gridCol>
                <a:gridCol w="1187017">
                  <a:extLst>
                    <a:ext uri="{9D8B030D-6E8A-4147-A177-3AD203B41FA5}">
                      <a16:colId xmlns:a16="http://schemas.microsoft.com/office/drawing/2014/main" val="2022354570"/>
                    </a:ext>
                  </a:extLst>
                </a:gridCol>
              </a:tblGrid>
              <a:tr h="607939">
                <a:tc>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品种</a:t>
                      </a:r>
                      <a:endParaRPr lang="zh-CN" altLang="en-US"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2018</a:t>
                      </a:r>
                      <a:r>
                        <a:rPr lang="zh-CN" altLang="en-US" sz="1600" u="none" strike="noStrike" dirty="0">
                          <a:effectLst/>
                          <a:latin typeface="微软雅黑" panose="020B0503020204020204" pitchFamily="34" charset="-122"/>
                          <a:ea typeface="微软雅黑" panose="020B0503020204020204" pitchFamily="34" charset="-122"/>
                        </a:rPr>
                        <a:t>年</a:t>
                      </a:r>
                      <a:r>
                        <a:rPr lang="en-US" altLang="zh-CN" sz="1600" u="none" strike="noStrike" dirty="0">
                          <a:effectLst/>
                          <a:latin typeface="微软雅黑" panose="020B0503020204020204" pitchFamily="34" charset="-122"/>
                          <a:ea typeface="微软雅黑" panose="020B0503020204020204" pitchFamily="34" charset="-122"/>
                        </a:rPr>
                        <a:t>12</a:t>
                      </a:r>
                      <a:r>
                        <a:rPr lang="zh-CN" altLang="en-US" sz="1600" u="none" strike="noStrike" dirty="0">
                          <a:effectLst/>
                          <a:latin typeface="微软雅黑" panose="020B0503020204020204" pitchFamily="34" charset="-122"/>
                          <a:ea typeface="微软雅黑" panose="020B0503020204020204" pitchFamily="34" charset="-122"/>
                        </a:rPr>
                        <a:t>月</a:t>
                      </a:r>
                      <a:endParaRPr lang="zh-CN" altLang="en-US"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2019</a:t>
                      </a:r>
                      <a:r>
                        <a:rPr lang="zh-CN" altLang="en-US" sz="1600" u="none" strike="noStrike">
                          <a:effectLst/>
                          <a:latin typeface="微软雅黑" panose="020B0503020204020204" pitchFamily="34" charset="-122"/>
                          <a:ea typeface="微软雅黑" panose="020B0503020204020204" pitchFamily="34" charset="-122"/>
                        </a:rPr>
                        <a:t>年</a:t>
                      </a:r>
                      <a:r>
                        <a:rPr lang="en-US" altLang="zh-CN" sz="1600" u="none" strike="noStrike">
                          <a:effectLst/>
                          <a:latin typeface="微软雅黑" panose="020B0503020204020204" pitchFamily="34" charset="-122"/>
                          <a:ea typeface="微软雅黑" panose="020B0503020204020204" pitchFamily="34" charset="-122"/>
                        </a:rPr>
                        <a:t>12</a:t>
                      </a:r>
                      <a:r>
                        <a:rPr lang="zh-CN" altLang="en-US" sz="1600" u="none" strike="noStrike">
                          <a:effectLst/>
                          <a:latin typeface="微软雅黑" panose="020B0503020204020204" pitchFamily="34" charset="-122"/>
                          <a:ea typeface="微软雅黑" panose="020B0503020204020204" pitchFamily="34" charset="-122"/>
                        </a:rPr>
                        <a:t>月</a:t>
                      </a:r>
                      <a:endParaRPr lang="zh-CN" altLang="en-US"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gridSpan="2">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变化</a:t>
                      </a:r>
                      <a:endParaRPr lang="zh-CN" altLang="en-US"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endParaRPr lang="zh-CN" altLang="en-US"/>
                    </a:p>
                  </a:txBody>
                  <a:tcPr/>
                </a:tc>
                <a:extLst>
                  <a:ext uri="{0D108BD9-81ED-4DB2-BD59-A6C34878D82A}">
                    <a16:rowId xmlns:a16="http://schemas.microsoft.com/office/drawing/2014/main" val="2004235908"/>
                  </a:ext>
                </a:extLst>
              </a:tr>
              <a:tr h="607939">
                <a:tc>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螺纹钢</a:t>
                      </a:r>
                      <a:endParaRPr lang="zh-CN" altLang="en-US"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847.87</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755.55</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-92.32</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-10.89%</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544643258"/>
                  </a:ext>
                </a:extLst>
              </a:tr>
              <a:tr h="607939">
                <a:tc>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热轧</a:t>
                      </a:r>
                      <a:endParaRPr lang="zh-CN" altLang="en-US"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656.54</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728</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71.46</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10.88%</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5405712"/>
                  </a:ext>
                </a:extLst>
              </a:tr>
              <a:tr h="607939">
                <a:tc>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冷轧</a:t>
                      </a:r>
                      <a:endParaRPr lang="zh-CN" altLang="en-US"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411.95</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511.6</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99.65</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24.19%</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198843665"/>
                  </a:ext>
                </a:extLst>
              </a:tr>
            </a:tbl>
          </a:graphicData>
        </a:graphic>
      </p:graphicFrame>
    </p:spTree>
    <p:extLst>
      <p:ext uri="{BB962C8B-B14F-4D97-AF65-F5344CB8AC3E}">
        <p14:creationId xmlns:p14="http://schemas.microsoft.com/office/powerpoint/2010/main" val="3936529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除冷轧外，各品种钢材产量全面回升</a:t>
            </a:r>
            <a:endParaRPr lang="en-US" altLang="zh-CN" sz="2400" dirty="0">
              <a:solidFill>
                <a:srgbClr val="0075C2"/>
              </a:solidFill>
              <a:latin typeface="微软雅黑" panose="020B0503020204020204" pitchFamily="34" charset="-122"/>
              <a:ea typeface="微软雅黑" panose="020B0503020204020204" pitchFamily="34" charset="-122"/>
            </a:endParaRP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4870450"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6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3</a:t>
            </a:r>
            <a:endParaRPr lang="zh-CN" altLang="en-US" sz="1200" dirty="0">
              <a:latin typeface="微软雅黑" panose="020B0503020204020204" pitchFamily="34" charset="-122"/>
              <a:ea typeface="微软雅黑" panose="020B0503020204020204" pitchFamily="34" charset="-122"/>
            </a:endParaRPr>
          </a:p>
        </p:txBody>
      </p:sp>
      <p:graphicFrame>
        <p:nvGraphicFramePr>
          <p:cNvPr id="8" name="图表 7">
            <a:extLst>
              <a:ext uri="{FF2B5EF4-FFF2-40B4-BE49-F238E27FC236}">
                <a16:creationId xmlns:a16="http://schemas.microsoft.com/office/drawing/2014/main" id="{B3839F08-D285-433F-B101-F4A532875D11}"/>
              </a:ext>
            </a:extLst>
          </p:cNvPr>
          <p:cNvGraphicFramePr>
            <a:graphicFrameLocks/>
          </p:cNvGraphicFramePr>
          <p:nvPr>
            <p:extLst>
              <p:ext uri="{D42A27DB-BD31-4B8C-83A1-F6EECF244321}">
                <p14:modId xmlns:p14="http://schemas.microsoft.com/office/powerpoint/2010/main" val="3459707510"/>
              </p:ext>
            </p:extLst>
          </p:nvPr>
        </p:nvGraphicFramePr>
        <p:xfrm>
          <a:off x="266700" y="728663"/>
          <a:ext cx="5829300" cy="26638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图表 9">
            <a:extLst>
              <a:ext uri="{FF2B5EF4-FFF2-40B4-BE49-F238E27FC236}">
                <a16:creationId xmlns:a16="http://schemas.microsoft.com/office/drawing/2014/main" id="{94E29497-62E3-4D6B-BE8B-E32EB5EA7342}"/>
              </a:ext>
            </a:extLst>
          </p:cNvPr>
          <p:cNvGraphicFramePr>
            <a:graphicFrameLocks/>
          </p:cNvGraphicFramePr>
          <p:nvPr>
            <p:extLst>
              <p:ext uri="{D42A27DB-BD31-4B8C-83A1-F6EECF244321}">
                <p14:modId xmlns:p14="http://schemas.microsoft.com/office/powerpoint/2010/main" val="4117480086"/>
              </p:ext>
            </p:extLst>
          </p:nvPr>
        </p:nvGraphicFramePr>
        <p:xfrm>
          <a:off x="336550" y="3392488"/>
          <a:ext cx="5759450" cy="273685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图表 10">
            <a:extLst>
              <a:ext uri="{FF2B5EF4-FFF2-40B4-BE49-F238E27FC236}">
                <a16:creationId xmlns:a16="http://schemas.microsoft.com/office/drawing/2014/main" id="{5D0D51D9-750C-4442-AABA-B77FABF779F2}"/>
              </a:ext>
            </a:extLst>
          </p:cNvPr>
          <p:cNvGraphicFramePr>
            <a:graphicFrameLocks/>
          </p:cNvGraphicFramePr>
          <p:nvPr>
            <p:extLst>
              <p:ext uri="{D42A27DB-BD31-4B8C-83A1-F6EECF244321}">
                <p14:modId xmlns:p14="http://schemas.microsoft.com/office/powerpoint/2010/main" val="1108992924"/>
              </p:ext>
            </p:extLst>
          </p:nvPr>
        </p:nvGraphicFramePr>
        <p:xfrm>
          <a:off x="6095999" y="728663"/>
          <a:ext cx="5759449" cy="266382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 name="表格 1">
            <a:extLst>
              <a:ext uri="{FF2B5EF4-FFF2-40B4-BE49-F238E27FC236}">
                <a16:creationId xmlns:a16="http://schemas.microsoft.com/office/drawing/2014/main" id="{32C4E37C-E58B-43C2-B5B7-AB8BFBDEF331}"/>
              </a:ext>
            </a:extLst>
          </p:cNvPr>
          <p:cNvGraphicFramePr>
            <a:graphicFrameLocks noGrp="1"/>
          </p:cNvGraphicFramePr>
          <p:nvPr>
            <p:extLst>
              <p:ext uri="{D42A27DB-BD31-4B8C-83A1-F6EECF244321}">
                <p14:modId xmlns:p14="http://schemas.microsoft.com/office/powerpoint/2010/main" val="1239893161"/>
              </p:ext>
            </p:extLst>
          </p:nvPr>
        </p:nvGraphicFramePr>
        <p:xfrm>
          <a:off x="6096000" y="3429001"/>
          <a:ext cx="5759450" cy="2711453"/>
        </p:xfrm>
        <a:graphic>
          <a:graphicData uri="http://schemas.openxmlformats.org/drawingml/2006/table">
            <a:tbl>
              <a:tblPr>
                <a:tableStyleId>{5C22544A-7EE6-4342-B048-85BDC9FD1C3A}</a:tableStyleId>
              </a:tblPr>
              <a:tblGrid>
                <a:gridCol w="1151890">
                  <a:extLst>
                    <a:ext uri="{9D8B030D-6E8A-4147-A177-3AD203B41FA5}">
                      <a16:colId xmlns:a16="http://schemas.microsoft.com/office/drawing/2014/main" val="652680137"/>
                    </a:ext>
                  </a:extLst>
                </a:gridCol>
                <a:gridCol w="1151890">
                  <a:extLst>
                    <a:ext uri="{9D8B030D-6E8A-4147-A177-3AD203B41FA5}">
                      <a16:colId xmlns:a16="http://schemas.microsoft.com/office/drawing/2014/main" val="1305123926"/>
                    </a:ext>
                  </a:extLst>
                </a:gridCol>
                <a:gridCol w="1151890">
                  <a:extLst>
                    <a:ext uri="{9D8B030D-6E8A-4147-A177-3AD203B41FA5}">
                      <a16:colId xmlns:a16="http://schemas.microsoft.com/office/drawing/2014/main" val="2177696850"/>
                    </a:ext>
                  </a:extLst>
                </a:gridCol>
                <a:gridCol w="1151890">
                  <a:extLst>
                    <a:ext uri="{9D8B030D-6E8A-4147-A177-3AD203B41FA5}">
                      <a16:colId xmlns:a16="http://schemas.microsoft.com/office/drawing/2014/main" val="4277500575"/>
                    </a:ext>
                  </a:extLst>
                </a:gridCol>
                <a:gridCol w="1151890">
                  <a:extLst>
                    <a:ext uri="{9D8B030D-6E8A-4147-A177-3AD203B41FA5}">
                      <a16:colId xmlns:a16="http://schemas.microsoft.com/office/drawing/2014/main" val="3367039162"/>
                    </a:ext>
                  </a:extLst>
                </a:gridCol>
              </a:tblGrid>
              <a:tr h="741593">
                <a:tc>
                  <a:txBody>
                    <a:bodyPr/>
                    <a:lstStyle/>
                    <a:p>
                      <a:pPr algn="ctr" fontAlgn="b"/>
                      <a:r>
                        <a:rPr lang="zh-CN" altLang="en-US" sz="1600" u="none" strike="noStrike">
                          <a:effectLst/>
                          <a:latin typeface="微软雅黑" panose="020B0503020204020204" pitchFamily="34" charset="-122"/>
                          <a:ea typeface="微软雅黑" panose="020B0503020204020204" pitchFamily="34" charset="-122"/>
                        </a:rPr>
                        <a:t>品种</a:t>
                      </a:r>
                      <a:endParaRPr lang="zh-CN" altLang="en-US" sz="1600" b="0" i="0" u="none" strike="noStrike">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b"/>
                      <a:r>
                        <a:rPr lang="en-US" altLang="zh-CN" sz="1600" u="none" strike="noStrike" dirty="0">
                          <a:effectLst/>
                          <a:latin typeface="微软雅黑" panose="020B0503020204020204" pitchFamily="34" charset="-122"/>
                          <a:ea typeface="微软雅黑" panose="020B0503020204020204" pitchFamily="34" charset="-122"/>
                        </a:rPr>
                        <a:t>18</a:t>
                      </a:r>
                      <a:r>
                        <a:rPr lang="zh-CN" altLang="en-US" sz="1600" u="none" strike="noStrike" dirty="0">
                          <a:effectLst/>
                          <a:latin typeface="微软雅黑" panose="020B0503020204020204" pitchFamily="34" charset="-122"/>
                          <a:ea typeface="微软雅黑" panose="020B0503020204020204" pitchFamily="34" charset="-122"/>
                        </a:rPr>
                        <a:t>年月均</a:t>
                      </a:r>
                      <a:endParaRPr lang="en-US" altLang="zh-CN" sz="1600" u="none" strike="noStrike" dirty="0">
                        <a:effectLst/>
                        <a:latin typeface="微软雅黑" panose="020B0503020204020204" pitchFamily="34" charset="-122"/>
                        <a:ea typeface="微软雅黑" panose="020B0503020204020204" pitchFamily="34" charset="-122"/>
                      </a:endParaRPr>
                    </a:p>
                    <a:p>
                      <a:pPr algn="ctr" fontAlgn="b"/>
                      <a:r>
                        <a:rPr lang="zh-CN" altLang="en-US" sz="1600" u="none" strike="noStrike" dirty="0">
                          <a:effectLst/>
                          <a:latin typeface="微软雅黑" panose="020B0503020204020204" pitchFamily="34" charset="-122"/>
                          <a:ea typeface="微软雅黑" panose="020B0503020204020204" pitchFamily="34" charset="-122"/>
                        </a:rPr>
                        <a:t>产量</a:t>
                      </a:r>
                      <a:endParaRPr lang="zh-CN" altLang="en-US"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b"/>
                      <a:r>
                        <a:rPr lang="en-US" altLang="zh-CN" sz="1600" u="none" strike="noStrike" dirty="0">
                          <a:effectLst/>
                          <a:latin typeface="微软雅黑" panose="020B0503020204020204" pitchFamily="34" charset="-122"/>
                          <a:ea typeface="微软雅黑" panose="020B0503020204020204" pitchFamily="34" charset="-122"/>
                        </a:rPr>
                        <a:t>19</a:t>
                      </a:r>
                      <a:r>
                        <a:rPr lang="zh-CN" altLang="en-US" sz="1600" u="none" strike="noStrike" dirty="0">
                          <a:effectLst/>
                          <a:latin typeface="微软雅黑" panose="020B0503020204020204" pitchFamily="34" charset="-122"/>
                          <a:ea typeface="微软雅黑" panose="020B0503020204020204" pitchFamily="34" charset="-122"/>
                        </a:rPr>
                        <a:t>年月均</a:t>
                      </a:r>
                      <a:endParaRPr lang="en-US" altLang="zh-CN" sz="1600" u="none" strike="noStrike" dirty="0">
                        <a:effectLst/>
                        <a:latin typeface="微软雅黑" panose="020B0503020204020204" pitchFamily="34" charset="-122"/>
                        <a:ea typeface="微软雅黑" panose="020B0503020204020204" pitchFamily="34" charset="-122"/>
                      </a:endParaRPr>
                    </a:p>
                    <a:p>
                      <a:pPr algn="ctr" fontAlgn="b"/>
                      <a:r>
                        <a:rPr lang="zh-CN" altLang="en-US" sz="1600" u="none" strike="noStrike" dirty="0">
                          <a:effectLst/>
                          <a:latin typeface="微软雅黑" panose="020B0503020204020204" pitchFamily="34" charset="-122"/>
                          <a:ea typeface="微软雅黑" panose="020B0503020204020204" pitchFamily="34" charset="-122"/>
                        </a:rPr>
                        <a:t>产量</a:t>
                      </a:r>
                      <a:endParaRPr lang="zh-CN" altLang="en-US"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gridSpan="2">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变化</a:t>
                      </a:r>
                      <a:endParaRPr lang="zh-CN" altLang="en-US" sz="1600" b="0" i="0" u="none" strike="noStrike">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hMerge="1">
                  <a:txBody>
                    <a:bodyPr/>
                    <a:lstStyle/>
                    <a:p>
                      <a:endParaRPr lang="zh-CN" altLang="en-US"/>
                    </a:p>
                  </a:txBody>
                  <a:tcPr/>
                </a:tc>
                <a:extLst>
                  <a:ext uri="{0D108BD9-81ED-4DB2-BD59-A6C34878D82A}">
                    <a16:rowId xmlns:a16="http://schemas.microsoft.com/office/drawing/2014/main" val="2338592664"/>
                  </a:ext>
                </a:extLst>
              </a:tr>
              <a:tr h="393972">
                <a:tc>
                  <a:txBody>
                    <a:bodyPr/>
                    <a:lstStyle/>
                    <a:p>
                      <a:pPr algn="ctr" fontAlgn="b"/>
                      <a:r>
                        <a:rPr lang="zh-CN" altLang="en-US" sz="1600" u="none" strike="noStrike">
                          <a:effectLst/>
                          <a:latin typeface="微软雅黑" panose="020B0503020204020204" pitchFamily="34" charset="-122"/>
                          <a:ea typeface="微软雅黑" panose="020B0503020204020204" pitchFamily="34" charset="-122"/>
                        </a:rPr>
                        <a:t>热轧</a:t>
                      </a:r>
                      <a:endParaRPr lang="zh-CN" altLang="en-US" sz="1600" b="0" i="0" u="none" strike="noStrike">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b"/>
                      <a:r>
                        <a:rPr lang="en-US" altLang="zh-CN" sz="1600" u="none" strike="noStrike">
                          <a:effectLst/>
                          <a:latin typeface="微软雅黑" panose="020B0503020204020204" pitchFamily="34" charset="-122"/>
                          <a:ea typeface="微软雅黑" panose="020B0503020204020204" pitchFamily="34" charset="-122"/>
                        </a:rPr>
                        <a:t>1566 </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b"/>
                      <a:r>
                        <a:rPr lang="en-US" altLang="zh-CN" sz="1600" u="none" strike="noStrike">
                          <a:effectLst/>
                          <a:latin typeface="微软雅黑" panose="020B0503020204020204" pitchFamily="34" charset="-122"/>
                          <a:ea typeface="微软雅黑" panose="020B0503020204020204" pitchFamily="34" charset="-122"/>
                        </a:rPr>
                        <a:t>1592 </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b"/>
                      <a:r>
                        <a:rPr lang="en-US" altLang="zh-CN" sz="1600" u="none" strike="noStrike" dirty="0">
                          <a:effectLst/>
                          <a:latin typeface="微软雅黑" panose="020B0503020204020204" pitchFamily="34" charset="-122"/>
                          <a:ea typeface="微软雅黑" panose="020B0503020204020204" pitchFamily="34" charset="-122"/>
                        </a:rPr>
                        <a:t>27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en-US" altLang="zh-CN" sz="1600" u="none" strike="noStrike" dirty="0">
                          <a:effectLst/>
                          <a:latin typeface="微软雅黑" panose="020B0503020204020204" pitchFamily="34" charset="-122"/>
                          <a:ea typeface="微软雅黑" panose="020B0503020204020204" pitchFamily="34" charset="-122"/>
                        </a:rPr>
                        <a:t>1.71%</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419204004"/>
                  </a:ext>
                </a:extLst>
              </a:tr>
              <a:tr h="393972">
                <a:tc>
                  <a:txBody>
                    <a:bodyPr/>
                    <a:lstStyle/>
                    <a:p>
                      <a:pPr algn="ctr" fontAlgn="b"/>
                      <a:r>
                        <a:rPr lang="zh-CN" altLang="en-US" sz="1600" u="none" strike="noStrike">
                          <a:effectLst/>
                          <a:latin typeface="微软雅黑" panose="020B0503020204020204" pitchFamily="34" charset="-122"/>
                          <a:ea typeface="微软雅黑" panose="020B0503020204020204" pitchFamily="34" charset="-122"/>
                        </a:rPr>
                        <a:t>冷轧</a:t>
                      </a:r>
                      <a:endParaRPr lang="zh-CN" altLang="en-US" sz="1600" b="0" i="0" u="none" strike="noStrike">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b"/>
                      <a:r>
                        <a:rPr lang="en-US" altLang="zh-CN" sz="1600" u="none" strike="noStrike">
                          <a:effectLst/>
                          <a:latin typeface="微软雅黑" panose="020B0503020204020204" pitchFamily="34" charset="-122"/>
                          <a:ea typeface="微软雅黑" panose="020B0503020204020204" pitchFamily="34" charset="-122"/>
                        </a:rPr>
                        <a:t>411 </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b"/>
                      <a:r>
                        <a:rPr lang="en-US" altLang="zh-CN" sz="1600" u="none" strike="noStrike">
                          <a:effectLst/>
                          <a:latin typeface="微软雅黑" panose="020B0503020204020204" pitchFamily="34" charset="-122"/>
                          <a:ea typeface="微软雅黑" panose="020B0503020204020204" pitchFamily="34" charset="-122"/>
                        </a:rPr>
                        <a:t>403 </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b"/>
                      <a:r>
                        <a:rPr lang="en-US" altLang="zh-CN" sz="1600" u="none" strike="noStrike" dirty="0">
                          <a:effectLst/>
                          <a:latin typeface="微软雅黑" panose="020B0503020204020204" pitchFamily="34" charset="-122"/>
                          <a:ea typeface="微软雅黑" panose="020B0503020204020204" pitchFamily="34" charset="-122"/>
                        </a:rPr>
                        <a:t>-8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b"/>
                      <a:r>
                        <a:rPr lang="en-US" altLang="zh-CN" sz="1600" u="none" strike="noStrike" dirty="0">
                          <a:effectLst/>
                          <a:latin typeface="微软雅黑" panose="020B0503020204020204" pitchFamily="34" charset="-122"/>
                          <a:ea typeface="微软雅黑" panose="020B0503020204020204" pitchFamily="34" charset="-122"/>
                        </a:rPr>
                        <a:t>-1.98%</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10189956"/>
                  </a:ext>
                </a:extLst>
              </a:tr>
              <a:tr h="393972">
                <a:tc>
                  <a:txBody>
                    <a:bodyPr/>
                    <a:lstStyle/>
                    <a:p>
                      <a:pPr algn="ctr" fontAlgn="b"/>
                      <a:r>
                        <a:rPr lang="zh-CN" altLang="en-US" sz="1600" u="none" strike="noStrike">
                          <a:effectLst/>
                          <a:latin typeface="微软雅黑" panose="020B0503020204020204" pitchFamily="34" charset="-122"/>
                          <a:ea typeface="微软雅黑" panose="020B0503020204020204" pitchFamily="34" charset="-122"/>
                        </a:rPr>
                        <a:t>中厚板</a:t>
                      </a:r>
                      <a:endParaRPr lang="zh-CN" altLang="en-US" sz="1600" b="0" i="0" u="none" strike="noStrike">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b"/>
                      <a:r>
                        <a:rPr lang="en-US" altLang="zh-CN" sz="1600" u="none" strike="noStrike">
                          <a:effectLst/>
                          <a:latin typeface="微软雅黑" panose="020B0503020204020204" pitchFamily="34" charset="-122"/>
                          <a:ea typeface="微软雅黑" panose="020B0503020204020204" pitchFamily="34" charset="-122"/>
                        </a:rPr>
                        <a:t>149 </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b"/>
                      <a:r>
                        <a:rPr lang="en-US" altLang="zh-CN" sz="1600" u="none" strike="noStrike">
                          <a:effectLst/>
                          <a:latin typeface="微软雅黑" panose="020B0503020204020204" pitchFamily="34" charset="-122"/>
                          <a:ea typeface="微软雅黑" panose="020B0503020204020204" pitchFamily="34" charset="-122"/>
                        </a:rPr>
                        <a:t>165 </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b"/>
                      <a:r>
                        <a:rPr lang="en-US" altLang="zh-CN" sz="1600" u="none" strike="noStrike" dirty="0">
                          <a:effectLst/>
                          <a:latin typeface="微软雅黑" panose="020B0503020204020204" pitchFamily="34" charset="-122"/>
                          <a:ea typeface="微软雅黑" panose="020B0503020204020204" pitchFamily="34" charset="-122"/>
                        </a:rPr>
                        <a:t>16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en-US" altLang="zh-CN" sz="1600" u="none" strike="noStrike">
                          <a:effectLst/>
                          <a:latin typeface="微软雅黑" panose="020B0503020204020204" pitchFamily="34" charset="-122"/>
                          <a:ea typeface="微软雅黑" panose="020B0503020204020204" pitchFamily="34" charset="-122"/>
                        </a:rPr>
                        <a:t>10.53%</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196258779"/>
                  </a:ext>
                </a:extLst>
              </a:tr>
              <a:tr h="393972">
                <a:tc>
                  <a:txBody>
                    <a:bodyPr/>
                    <a:lstStyle/>
                    <a:p>
                      <a:pPr algn="ctr" fontAlgn="b"/>
                      <a:r>
                        <a:rPr lang="zh-CN" altLang="en-US" sz="1600" u="none" strike="noStrike">
                          <a:effectLst/>
                          <a:latin typeface="微软雅黑" panose="020B0503020204020204" pitchFamily="34" charset="-122"/>
                          <a:ea typeface="微软雅黑" panose="020B0503020204020204" pitchFamily="34" charset="-122"/>
                        </a:rPr>
                        <a:t>螺纹钢</a:t>
                      </a:r>
                      <a:endParaRPr lang="zh-CN" altLang="en-US" sz="1600" b="0" i="0" u="none" strike="noStrike">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b"/>
                      <a:r>
                        <a:rPr lang="en-US" altLang="zh-CN" sz="1600" u="none" strike="noStrike">
                          <a:effectLst/>
                          <a:latin typeface="微软雅黑" panose="020B0503020204020204" pitchFamily="34" charset="-122"/>
                          <a:ea typeface="微软雅黑" panose="020B0503020204020204" pitchFamily="34" charset="-122"/>
                        </a:rPr>
                        <a:t>1596 </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b"/>
                      <a:r>
                        <a:rPr lang="en-US" altLang="zh-CN" sz="1600" u="none" strike="noStrike">
                          <a:effectLst/>
                          <a:latin typeface="微软雅黑" panose="020B0503020204020204" pitchFamily="34" charset="-122"/>
                          <a:ea typeface="微软雅黑" panose="020B0503020204020204" pitchFamily="34" charset="-122"/>
                        </a:rPr>
                        <a:t>1722 </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b"/>
                      <a:r>
                        <a:rPr lang="en-US" altLang="zh-CN" sz="1600" u="none" strike="noStrike" dirty="0">
                          <a:effectLst/>
                          <a:latin typeface="微软雅黑" panose="020B0503020204020204" pitchFamily="34" charset="-122"/>
                          <a:ea typeface="微软雅黑" panose="020B0503020204020204" pitchFamily="34" charset="-122"/>
                        </a:rPr>
                        <a:t>126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en-US" altLang="zh-CN" sz="1600" u="none" strike="noStrike">
                          <a:effectLst/>
                          <a:latin typeface="微软雅黑" panose="020B0503020204020204" pitchFamily="34" charset="-122"/>
                          <a:ea typeface="微软雅黑" panose="020B0503020204020204" pitchFamily="34" charset="-122"/>
                        </a:rPr>
                        <a:t>7.89%</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53027114"/>
                  </a:ext>
                </a:extLst>
              </a:tr>
              <a:tr h="393972">
                <a:tc>
                  <a:txBody>
                    <a:bodyPr/>
                    <a:lstStyle/>
                    <a:p>
                      <a:pPr algn="ctr" fontAlgn="b"/>
                      <a:r>
                        <a:rPr lang="zh-CN" altLang="en-US" sz="1600" u="none" strike="noStrike">
                          <a:effectLst/>
                          <a:latin typeface="微软雅黑" panose="020B0503020204020204" pitchFamily="34" charset="-122"/>
                          <a:ea typeface="微软雅黑" panose="020B0503020204020204" pitchFamily="34" charset="-122"/>
                        </a:rPr>
                        <a:t>线材</a:t>
                      </a:r>
                      <a:endParaRPr lang="zh-CN" altLang="en-US" sz="1600" b="0" i="0" u="none" strike="noStrike">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b"/>
                      <a:r>
                        <a:rPr lang="en-US" altLang="zh-CN" sz="1600" u="none" strike="noStrike">
                          <a:effectLst/>
                          <a:latin typeface="微软雅黑" panose="020B0503020204020204" pitchFamily="34" charset="-122"/>
                          <a:ea typeface="微软雅黑" panose="020B0503020204020204" pitchFamily="34" charset="-122"/>
                        </a:rPr>
                        <a:t>823 </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b"/>
                      <a:r>
                        <a:rPr lang="en-US" altLang="zh-CN" sz="1600" u="none" strike="noStrike">
                          <a:effectLst/>
                          <a:latin typeface="微软雅黑" panose="020B0503020204020204" pitchFamily="34" charset="-122"/>
                          <a:ea typeface="微软雅黑" panose="020B0503020204020204" pitchFamily="34" charset="-122"/>
                        </a:rPr>
                        <a:t>832 </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b"/>
                      <a:r>
                        <a:rPr lang="en-US" altLang="zh-CN" sz="1600" u="none" strike="noStrike" dirty="0">
                          <a:effectLst/>
                          <a:latin typeface="微软雅黑" panose="020B0503020204020204" pitchFamily="34" charset="-122"/>
                          <a:ea typeface="微软雅黑" panose="020B0503020204020204" pitchFamily="34" charset="-122"/>
                        </a:rPr>
                        <a:t>9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b"/>
                      <a:r>
                        <a:rPr lang="en-US" altLang="zh-CN" sz="1600" u="none" strike="noStrike" dirty="0">
                          <a:effectLst/>
                          <a:latin typeface="微软雅黑" panose="020B0503020204020204" pitchFamily="34" charset="-122"/>
                          <a:ea typeface="微软雅黑" panose="020B0503020204020204" pitchFamily="34" charset="-122"/>
                        </a:rPr>
                        <a:t>1.11%</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80456498"/>
                  </a:ext>
                </a:extLst>
              </a:tr>
            </a:tbl>
          </a:graphicData>
        </a:graphic>
      </p:graphicFrame>
    </p:spTree>
    <p:extLst>
      <p:ext uri="{BB962C8B-B14F-4D97-AF65-F5344CB8AC3E}">
        <p14:creationId xmlns:p14="http://schemas.microsoft.com/office/powerpoint/2010/main" val="3705469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钢材需求一片大好</a:t>
            </a:r>
            <a:endParaRPr lang="en-US" altLang="zh-CN" sz="2400" dirty="0">
              <a:solidFill>
                <a:srgbClr val="0075C2"/>
              </a:solidFill>
              <a:latin typeface="微软雅黑" panose="020B0503020204020204" pitchFamily="34" charset="-122"/>
              <a:ea typeface="微软雅黑" panose="020B0503020204020204" pitchFamily="34" charset="-122"/>
            </a:endParaRP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2499783"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6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4</a:t>
            </a:r>
            <a:endParaRPr lang="zh-CN" altLang="en-US" sz="1200" dirty="0">
              <a:latin typeface="微软雅黑" panose="020B0503020204020204" pitchFamily="34" charset="-122"/>
              <a:ea typeface="微软雅黑" panose="020B0503020204020204" pitchFamily="34" charset="-122"/>
            </a:endParaRPr>
          </a:p>
        </p:txBody>
      </p:sp>
      <p:graphicFrame>
        <p:nvGraphicFramePr>
          <p:cNvPr id="9" name="图表 8">
            <a:extLst>
              <a:ext uri="{FF2B5EF4-FFF2-40B4-BE49-F238E27FC236}">
                <a16:creationId xmlns:a16="http://schemas.microsoft.com/office/drawing/2014/main" id="{7BA490A5-1B60-42E1-B7F2-9C2614DF9051}"/>
              </a:ext>
            </a:extLst>
          </p:cNvPr>
          <p:cNvGraphicFramePr>
            <a:graphicFrameLocks/>
          </p:cNvGraphicFramePr>
          <p:nvPr>
            <p:extLst>
              <p:ext uri="{D42A27DB-BD31-4B8C-83A1-F6EECF244321}">
                <p14:modId xmlns:p14="http://schemas.microsoft.com/office/powerpoint/2010/main" val="3464910218"/>
              </p:ext>
            </p:extLst>
          </p:nvPr>
        </p:nvGraphicFramePr>
        <p:xfrm>
          <a:off x="265114" y="908050"/>
          <a:ext cx="5830886" cy="52212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表格 2">
            <a:extLst>
              <a:ext uri="{FF2B5EF4-FFF2-40B4-BE49-F238E27FC236}">
                <a16:creationId xmlns:a16="http://schemas.microsoft.com/office/drawing/2014/main" id="{01453C32-A41E-4F28-AECD-1893A9ADE6F7}"/>
              </a:ext>
            </a:extLst>
          </p:cNvPr>
          <p:cNvGraphicFramePr>
            <a:graphicFrameLocks noGrp="1"/>
          </p:cNvGraphicFramePr>
          <p:nvPr>
            <p:extLst>
              <p:ext uri="{D42A27DB-BD31-4B8C-83A1-F6EECF244321}">
                <p14:modId xmlns:p14="http://schemas.microsoft.com/office/powerpoint/2010/main" val="4160016419"/>
              </p:ext>
            </p:extLst>
          </p:nvPr>
        </p:nvGraphicFramePr>
        <p:xfrm>
          <a:off x="6096000" y="908050"/>
          <a:ext cx="5761040" cy="5264790"/>
        </p:xfrm>
        <a:graphic>
          <a:graphicData uri="http://schemas.openxmlformats.org/drawingml/2006/table">
            <a:tbl>
              <a:tblPr>
                <a:tableStyleId>{5C22544A-7EE6-4342-B048-85BDC9FD1C3A}</a:tableStyleId>
              </a:tblPr>
              <a:tblGrid>
                <a:gridCol w="1152208">
                  <a:extLst>
                    <a:ext uri="{9D8B030D-6E8A-4147-A177-3AD203B41FA5}">
                      <a16:colId xmlns:a16="http://schemas.microsoft.com/office/drawing/2014/main" val="3275327833"/>
                    </a:ext>
                  </a:extLst>
                </a:gridCol>
                <a:gridCol w="1152208">
                  <a:extLst>
                    <a:ext uri="{9D8B030D-6E8A-4147-A177-3AD203B41FA5}">
                      <a16:colId xmlns:a16="http://schemas.microsoft.com/office/drawing/2014/main" val="3320429730"/>
                    </a:ext>
                  </a:extLst>
                </a:gridCol>
                <a:gridCol w="1152208">
                  <a:extLst>
                    <a:ext uri="{9D8B030D-6E8A-4147-A177-3AD203B41FA5}">
                      <a16:colId xmlns:a16="http://schemas.microsoft.com/office/drawing/2014/main" val="2355493965"/>
                    </a:ext>
                  </a:extLst>
                </a:gridCol>
                <a:gridCol w="1152208">
                  <a:extLst>
                    <a:ext uri="{9D8B030D-6E8A-4147-A177-3AD203B41FA5}">
                      <a16:colId xmlns:a16="http://schemas.microsoft.com/office/drawing/2014/main" val="326853739"/>
                    </a:ext>
                  </a:extLst>
                </a:gridCol>
                <a:gridCol w="1152208">
                  <a:extLst>
                    <a:ext uri="{9D8B030D-6E8A-4147-A177-3AD203B41FA5}">
                      <a16:colId xmlns:a16="http://schemas.microsoft.com/office/drawing/2014/main" val="1161811256"/>
                    </a:ext>
                  </a:extLst>
                </a:gridCol>
              </a:tblGrid>
              <a:tr h="474663">
                <a:tc>
                  <a:txBody>
                    <a:bodyPr/>
                    <a:lstStyle/>
                    <a:p>
                      <a:pPr algn="ctr" fontAlgn="ctr"/>
                      <a:r>
                        <a:rPr lang="zh-CN" altLang="en-US" sz="1700" u="none" strike="noStrike" dirty="0">
                          <a:effectLst/>
                          <a:latin typeface="微软雅黑" panose="020B0503020204020204" pitchFamily="34" charset="-122"/>
                          <a:ea typeface="微软雅黑" panose="020B0503020204020204" pitchFamily="34" charset="-122"/>
                        </a:rPr>
                        <a:t>月份</a:t>
                      </a:r>
                      <a:endParaRPr lang="zh-CN" altLang="en-US" sz="17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700" u="none" strike="noStrike" dirty="0">
                          <a:effectLst/>
                          <a:latin typeface="微软雅黑" panose="020B0503020204020204" pitchFamily="34" charset="-122"/>
                          <a:ea typeface="微软雅黑" panose="020B0503020204020204" pitchFamily="34" charset="-122"/>
                        </a:rPr>
                        <a:t>2018</a:t>
                      </a:r>
                      <a:r>
                        <a:rPr lang="zh-CN" altLang="en-US" sz="1700" u="none" strike="noStrike" dirty="0">
                          <a:effectLst/>
                          <a:latin typeface="微软雅黑" panose="020B0503020204020204" pitchFamily="34" charset="-122"/>
                          <a:ea typeface="微软雅黑" panose="020B0503020204020204" pitchFamily="34" charset="-122"/>
                        </a:rPr>
                        <a:t>年</a:t>
                      </a:r>
                      <a:endParaRPr lang="en-US" altLang="zh-CN" sz="1700" u="none" strike="noStrike" dirty="0">
                        <a:effectLst/>
                        <a:latin typeface="微软雅黑" panose="020B0503020204020204" pitchFamily="34" charset="-122"/>
                        <a:ea typeface="微软雅黑" panose="020B0503020204020204" pitchFamily="34" charset="-122"/>
                      </a:endParaRPr>
                    </a:p>
                    <a:p>
                      <a:pPr algn="ctr" fontAlgn="ctr"/>
                      <a:r>
                        <a:rPr lang="zh-CN" altLang="en-US" sz="1700" u="none" strike="noStrike" dirty="0">
                          <a:effectLst/>
                          <a:latin typeface="微软雅黑" panose="020B0503020204020204" pitchFamily="34" charset="-122"/>
                          <a:ea typeface="微软雅黑" panose="020B0503020204020204" pitchFamily="34" charset="-122"/>
                        </a:rPr>
                        <a:t>表观消费</a:t>
                      </a:r>
                      <a:endParaRPr lang="zh-CN" altLang="en-US" sz="17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700" u="none" strike="noStrike" dirty="0">
                          <a:effectLst/>
                          <a:latin typeface="微软雅黑" panose="020B0503020204020204" pitchFamily="34" charset="-122"/>
                          <a:ea typeface="微软雅黑" panose="020B0503020204020204" pitchFamily="34" charset="-122"/>
                        </a:rPr>
                        <a:t>2019</a:t>
                      </a:r>
                      <a:r>
                        <a:rPr lang="zh-CN" altLang="en-US" sz="1700" u="none" strike="noStrike" dirty="0">
                          <a:effectLst/>
                          <a:latin typeface="微软雅黑" panose="020B0503020204020204" pitchFamily="34" charset="-122"/>
                          <a:ea typeface="微软雅黑" panose="020B0503020204020204" pitchFamily="34" charset="-122"/>
                        </a:rPr>
                        <a:t>年</a:t>
                      </a:r>
                      <a:endParaRPr lang="en-US" altLang="zh-CN" sz="1700" u="none" strike="noStrike" dirty="0">
                        <a:effectLst/>
                        <a:latin typeface="微软雅黑" panose="020B0503020204020204" pitchFamily="34" charset="-122"/>
                        <a:ea typeface="微软雅黑" panose="020B0503020204020204" pitchFamily="34" charset="-122"/>
                      </a:endParaRPr>
                    </a:p>
                    <a:p>
                      <a:pPr algn="ctr" fontAlgn="ctr"/>
                      <a:r>
                        <a:rPr lang="zh-CN" altLang="en-US" sz="1700" u="none" strike="noStrike" dirty="0">
                          <a:effectLst/>
                          <a:latin typeface="微软雅黑" panose="020B0503020204020204" pitchFamily="34" charset="-122"/>
                          <a:ea typeface="微软雅黑" panose="020B0503020204020204" pitchFamily="34" charset="-122"/>
                        </a:rPr>
                        <a:t>表观消费</a:t>
                      </a:r>
                      <a:endParaRPr lang="zh-CN" altLang="en-US" sz="17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gridSpan="2">
                  <a:txBody>
                    <a:bodyPr/>
                    <a:lstStyle/>
                    <a:p>
                      <a:pPr algn="ctr" fontAlgn="ctr"/>
                      <a:r>
                        <a:rPr lang="zh-CN" altLang="en-US" sz="1700" u="none" strike="noStrike">
                          <a:effectLst/>
                          <a:latin typeface="微软雅黑" panose="020B0503020204020204" pitchFamily="34" charset="-122"/>
                          <a:ea typeface="微软雅黑" panose="020B0503020204020204" pitchFamily="34" charset="-122"/>
                        </a:rPr>
                        <a:t>变化</a:t>
                      </a:r>
                      <a:endParaRPr lang="zh-CN" altLang="en-US" sz="17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hMerge="1">
                  <a:txBody>
                    <a:bodyPr/>
                    <a:lstStyle/>
                    <a:p>
                      <a:endParaRPr lang="zh-CN" altLang="en-US"/>
                    </a:p>
                  </a:txBody>
                  <a:tcPr/>
                </a:tc>
                <a:extLst>
                  <a:ext uri="{0D108BD9-81ED-4DB2-BD59-A6C34878D82A}">
                    <a16:rowId xmlns:a16="http://schemas.microsoft.com/office/drawing/2014/main" val="4014399507"/>
                  </a:ext>
                </a:extLst>
              </a:tr>
              <a:tr h="474663">
                <a:tc>
                  <a:txBody>
                    <a:bodyPr/>
                    <a:lstStyle/>
                    <a:p>
                      <a:pPr algn="ctr" fontAlgn="ctr"/>
                      <a:r>
                        <a:rPr lang="en-US" altLang="zh-CN" sz="1700" u="none" strike="noStrike" dirty="0">
                          <a:effectLst/>
                          <a:latin typeface="微软雅黑" panose="020B0503020204020204" pitchFamily="34" charset="-122"/>
                          <a:ea typeface="微软雅黑" panose="020B0503020204020204" pitchFamily="34" charset="-122"/>
                        </a:rPr>
                        <a:t>3</a:t>
                      </a:r>
                      <a:r>
                        <a:rPr lang="zh-CN" altLang="en-US" sz="1700" u="none" strike="noStrike" dirty="0">
                          <a:effectLst/>
                          <a:latin typeface="微软雅黑" panose="020B0503020204020204" pitchFamily="34" charset="-122"/>
                          <a:ea typeface="微软雅黑" panose="020B0503020204020204" pitchFamily="34" charset="-122"/>
                        </a:rPr>
                        <a:t>月份</a:t>
                      </a:r>
                      <a:endParaRPr lang="zh-CN" altLang="en-US" sz="17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700" u="none" strike="noStrike">
                          <a:effectLst/>
                          <a:latin typeface="微软雅黑" panose="020B0503020204020204" pitchFamily="34" charset="-122"/>
                          <a:ea typeface="微软雅黑" panose="020B0503020204020204" pitchFamily="34" charset="-122"/>
                        </a:rPr>
                        <a:t>8536 </a:t>
                      </a:r>
                      <a:endParaRPr lang="en-US" altLang="zh-CN" sz="17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700" u="none" strike="noStrike">
                          <a:effectLst/>
                          <a:latin typeface="微软雅黑" panose="020B0503020204020204" pitchFamily="34" charset="-122"/>
                          <a:ea typeface="微软雅黑" panose="020B0503020204020204" pitchFamily="34" charset="-122"/>
                        </a:rPr>
                        <a:t>9244 </a:t>
                      </a:r>
                      <a:endParaRPr lang="en-US" altLang="zh-CN" sz="17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700" u="none" strike="noStrike" dirty="0">
                          <a:effectLst/>
                          <a:latin typeface="微软雅黑" panose="020B0503020204020204" pitchFamily="34" charset="-122"/>
                          <a:ea typeface="微软雅黑" panose="020B0503020204020204" pitchFamily="34" charset="-122"/>
                        </a:rPr>
                        <a:t>708 </a:t>
                      </a:r>
                      <a:endParaRPr lang="en-US" altLang="zh-CN" sz="17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2">
                        <a:lumMod val="20000"/>
                        <a:lumOff val="80000"/>
                      </a:schemeClr>
                    </a:solidFill>
                  </a:tcPr>
                </a:tc>
                <a:tc>
                  <a:txBody>
                    <a:bodyPr/>
                    <a:lstStyle/>
                    <a:p>
                      <a:pPr algn="ctr" fontAlgn="ctr"/>
                      <a:r>
                        <a:rPr lang="en-US" altLang="zh-CN" sz="1700" u="none" strike="noStrike" dirty="0">
                          <a:effectLst/>
                          <a:latin typeface="微软雅黑" panose="020B0503020204020204" pitchFamily="34" charset="-122"/>
                          <a:ea typeface="微软雅黑" panose="020B0503020204020204" pitchFamily="34" charset="-122"/>
                        </a:rPr>
                        <a:t>8.30%</a:t>
                      </a:r>
                      <a:endParaRPr lang="en-US" altLang="zh-CN" sz="17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786819986"/>
                  </a:ext>
                </a:extLst>
              </a:tr>
              <a:tr h="474663">
                <a:tc>
                  <a:txBody>
                    <a:bodyPr/>
                    <a:lstStyle/>
                    <a:p>
                      <a:pPr algn="ctr" fontAlgn="ctr"/>
                      <a:r>
                        <a:rPr lang="en-US" altLang="zh-CN" sz="1700" u="none" strike="noStrike" dirty="0">
                          <a:effectLst/>
                          <a:latin typeface="微软雅黑" panose="020B0503020204020204" pitchFamily="34" charset="-122"/>
                          <a:ea typeface="微软雅黑" panose="020B0503020204020204" pitchFamily="34" charset="-122"/>
                        </a:rPr>
                        <a:t>4</a:t>
                      </a:r>
                      <a:r>
                        <a:rPr lang="zh-CN" altLang="en-US" sz="1700" u="none" strike="noStrike" dirty="0">
                          <a:effectLst/>
                          <a:latin typeface="微软雅黑" panose="020B0503020204020204" pitchFamily="34" charset="-122"/>
                          <a:ea typeface="微软雅黑" panose="020B0503020204020204" pitchFamily="34" charset="-122"/>
                        </a:rPr>
                        <a:t>月份</a:t>
                      </a:r>
                      <a:endParaRPr lang="zh-CN" altLang="en-US" sz="17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700" u="none" strike="noStrike" dirty="0">
                          <a:effectLst/>
                          <a:latin typeface="微软雅黑" panose="020B0503020204020204" pitchFamily="34" charset="-122"/>
                          <a:ea typeface="微软雅黑" panose="020B0503020204020204" pitchFamily="34" charset="-122"/>
                        </a:rPr>
                        <a:t>8687 </a:t>
                      </a:r>
                      <a:endParaRPr lang="en-US" altLang="zh-CN" sz="17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700" u="none" strike="noStrike">
                          <a:effectLst/>
                          <a:latin typeface="微软雅黑" panose="020B0503020204020204" pitchFamily="34" charset="-122"/>
                          <a:ea typeface="微软雅黑" panose="020B0503020204020204" pitchFamily="34" charset="-122"/>
                        </a:rPr>
                        <a:t>9673 </a:t>
                      </a:r>
                      <a:endParaRPr lang="en-US" altLang="zh-CN" sz="17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700" u="none" strike="noStrike">
                          <a:effectLst/>
                          <a:latin typeface="微软雅黑" panose="020B0503020204020204" pitchFamily="34" charset="-122"/>
                          <a:ea typeface="微软雅黑" panose="020B0503020204020204" pitchFamily="34" charset="-122"/>
                        </a:rPr>
                        <a:t>985 </a:t>
                      </a:r>
                      <a:endParaRPr lang="en-US" altLang="zh-CN" sz="17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1700" u="none" strike="noStrike">
                          <a:effectLst/>
                          <a:latin typeface="微软雅黑" panose="020B0503020204020204" pitchFamily="34" charset="-122"/>
                          <a:ea typeface="微软雅黑" panose="020B0503020204020204" pitchFamily="34" charset="-122"/>
                        </a:rPr>
                        <a:t>11.34%</a:t>
                      </a:r>
                      <a:endParaRPr lang="en-US" altLang="zh-CN" sz="17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560434265"/>
                  </a:ext>
                </a:extLst>
              </a:tr>
              <a:tr h="474663">
                <a:tc>
                  <a:txBody>
                    <a:bodyPr/>
                    <a:lstStyle/>
                    <a:p>
                      <a:pPr algn="ctr" fontAlgn="ctr"/>
                      <a:r>
                        <a:rPr lang="en-US" altLang="zh-CN" sz="1700" u="none" strike="noStrike">
                          <a:effectLst/>
                          <a:latin typeface="微软雅黑" panose="020B0503020204020204" pitchFamily="34" charset="-122"/>
                          <a:ea typeface="微软雅黑" panose="020B0503020204020204" pitchFamily="34" charset="-122"/>
                        </a:rPr>
                        <a:t>5</a:t>
                      </a:r>
                      <a:r>
                        <a:rPr lang="zh-CN" altLang="en-US" sz="1700" u="none" strike="noStrike">
                          <a:effectLst/>
                          <a:latin typeface="微软雅黑" panose="020B0503020204020204" pitchFamily="34" charset="-122"/>
                          <a:ea typeface="微软雅黑" panose="020B0503020204020204" pitchFamily="34" charset="-122"/>
                        </a:rPr>
                        <a:t>月份</a:t>
                      </a:r>
                      <a:endParaRPr lang="zh-CN" altLang="en-US" sz="17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700" u="none" strike="noStrike">
                          <a:effectLst/>
                          <a:latin typeface="微软雅黑" panose="020B0503020204020204" pitchFamily="34" charset="-122"/>
                          <a:ea typeface="微软雅黑" panose="020B0503020204020204" pitchFamily="34" charset="-122"/>
                        </a:rPr>
                        <a:t>9137 </a:t>
                      </a:r>
                      <a:endParaRPr lang="en-US" altLang="zh-CN" sz="17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700" u="none" strike="noStrike" dirty="0">
                          <a:effectLst/>
                          <a:latin typeface="微软雅黑" panose="020B0503020204020204" pitchFamily="34" charset="-122"/>
                          <a:ea typeface="微软雅黑" panose="020B0503020204020204" pitchFamily="34" charset="-122"/>
                        </a:rPr>
                        <a:t>10264 </a:t>
                      </a:r>
                      <a:endParaRPr lang="en-US" altLang="zh-CN" sz="17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700" u="none" strike="noStrike">
                          <a:effectLst/>
                          <a:latin typeface="微软雅黑" panose="020B0503020204020204" pitchFamily="34" charset="-122"/>
                          <a:ea typeface="微软雅黑" panose="020B0503020204020204" pitchFamily="34" charset="-122"/>
                        </a:rPr>
                        <a:t>1127 </a:t>
                      </a:r>
                      <a:endParaRPr lang="en-US" altLang="zh-CN" sz="17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1700" u="none" strike="noStrike" dirty="0">
                          <a:effectLst/>
                          <a:latin typeface="微软雅黑" panose="020B0503020204020204" pitchFamily="34" charset="-122"/>
                          <a:ea typeface="微软雅黑" panose="020B0503020204020204" pitchFamily="34" charset="-122"/>
                        </a:rPr>
                        <a:t>12.33%</a:t>
                      </a:r>
                      <a:endParaRPr lang="en-US" altLang="zh-CN" sz="17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933406911"/>
                  </a:ext>
                </a:extLst>
              </a:tr>
              <a:tr h="474663">
                <a:tc>
                  <a:txBody>
                    <a:bodyPr/>
                    <a:lstStyle/>
                    <a:p>
                      <a:pPr algn="ctr" fontAlgn="ctr"/>
                      <a:r>
                        <a:rPr lang="en-US" altLang="zh-CN" sz="1700" u="none" strike="noStrike">
                          <a:effectLst/>
                          <a:latin typeface="微软雅黑" panose="020B0503020204020204" pitchFamily="34" charset="-122"/>
                          <a:ea typeface="微软雅黑" panose="020B0503020204020204" pitchFamily="34" charset="-122"/>
                        </a:rPr>
                        <a:t>6</a:t>
                      </a:r>
                      <a:r>
                        <a:rPr lang="zh-CN" altLang="en-US" sz="1700" u="none" strike="noStrike">
                          <a:effectLst/>
                          <a:latin typeface="微软雅黑" panose="020B0503020204020204" pitchFamily="34" charset="-122"/>
                          <a:ea typeface="微软雅黑" panose="020B0503020204020204" pitchFamily="34" charset="-122"/>
                        </a:rPr>
                        <a:t>月份</a:t>
                      </a:r>
                      <a:endParaRPr lang="zh-CN" altLang="en-US" sz="17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700" u="none" strike="noStrike" dirty="0">
                          <a:effectLst/>
                          <a:latin typeface="微软雅黑" panose="020B0503020204020204" pitchFamily="34" charset="-122"/>
                          <a:ea typeface="微软雅黑" panose="020B0503020204020204" pitchFamily="34" charset="-122"/>
                        </a:rPr>
                        <a:t>8963 </a:t>
                      </a:r>
                      <a:endParaRPr lang="en-US" altLang="zh-CN" sz="17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700" u="none" strike="noStrike">
                          <a:effectLst/>
                          <a:latin typeface="微软雅黑" panose="020B0503020204020204" pitchFamily="34" charset="-122"/>
                          <a:ea typeface="微软雅黑" panose="020B0503020204020204" pitchFamily="34" charset="-122"/>
                        </a:rPr>
                        <a:t>10274 </a:t>
                      </a:r>
                      <a:endParaRPr lang="en-US" altLang="zh-CN" sz="17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700" u="none" strike="noStrike" dirty="0">
                          <a:effectLst/>
                          <a:latin typeface="微软雅黑" panose="020B0503020204020204" pitchFamily="34" charset="-122"/>
                          <a:ea typeface="微软雅黑" panose="020B0503020204020204" pitchFamily="34" charset="-122"/>
                        </a:rPr>
                        <a:t>1311 </a:t>
                      </a:r>
                      <a:endParaRPr lang="en-US" altLang="zh-CN" sz="17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1700" u="none" strike="noStrike" dirty="0">
                          <a:effectLst/>
                          <a:latin typeface="微软雅黑" panose="020B0503020204020204" pitchFamily="34" charset="-122"/>
                          <a:ea typeface="微软雅黑" panose="020B0503020204020204" pitchFamily="34" charset="-122"/>
                        </a:rPr>
                        <a:t>14.63%</a:t>
                      </a:r>
                      <a:endParaRPr lang="en-US" altLang="zh-CN" sz="17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328911082"/>
                  </a:ext>
                </a:extLst>
              </a:tr>
              <a:tr h="474663">
                <a:tc>
                  <a:txBody>
                    <a:bodyPr/>
                    <a:lstStyle/>
                    <a:p>
                      <a:pPr algn="ctr" fontAlgn="ctr"/>
                      <a:r>
                        <a:rPr lang="en-US" altLang="zh-CN" sz="1700" u="none" strike="noStrike">
                          <a:effectLst/>
                          <a:latin typeface="微软雅黑" panose="020B0503020204020204" pitchFamily="34" charset="-122"/>
                          <a:ea typeface="微软雅黑" panose="020B0503020204020204" pitchFamily="34" charset="-122"/>
                        </a:rPr>
                        <a:t>7</a:t>
                      </a:r>
                      <a:r>
                        <a:rPr lang="zh-CN" altLang="en-US" sz="1700" u="none" strike="noStrike">
                          <a:effectLst/>
                          <a:latin typeface="微软雅黑" panose="020B0503020204020204" pitchFamily="34" charset="-122"/>
                          <a:ea typeface="微软雅黑" panose="020B0503020204020204" pitchFamily="34" charset="-122"/>
                        </a:rPr>
                        <a:t>月份</a:t>
                      </a:r>
                      <a:endParaRPr lang="zh-CN" altLang="en-US" sz="17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700" u="none" strike="noStrike" dirty="0">
                          <a:effectLst/>
                          <a:latin typeface="微软雅黑" panose="020B0503020204020204" pitchFamily="34" charset="-122"/>
                          <a:ea typeface="微软雅黑" panose="020B0503020204020204" pitchFamily="34" charset="-122"/>
                        </a:rPr>
                        <a:t>9085 </a:t>
                      </a:r>
                      <a:endParaRPr lang="en-US" altLang="zh-CN" sz="17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700" u="none" strike="noStrike">
                          <a:effectLst/>
                          <a:latin typeface="微软雅黑" panose="020B0503020204020204" pitchFamily="34" charset="-122"/>
                          <a:ea typeface="微软雅黑" panose="020B0503020204020204" pitchFamily="34" charset="-122"/>
                        </a:rPr>
                        <a:t>10109 </a:t>
                      </a:r>
                      <a:endParaRPr lang="en-US" altLang="zh-CN" sz="17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700" u="none" strike="noStrike" dirty="0">
                          <a:effectLst/>
                          <a:latin typeface="微软雅黑" panose="020B0503020204020204" pitchFamily="34" charset="-122"/>
                          <a:ea typeface="微软雅黑" panose="020B0503020204020204" pitchFamily="34" charset="-122"/>
                        </a:rPr>
                        <a:t>1024 </a:t>
                      </a:r>
                      <a:endParaRPr lang="en-US" altLang="zh-CN" sz="17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1700" u="none" strike="noStrike" dirty="0">
                          <a:effectLst/>
                          <a:latin typeface="微软雅黑" panose="020B0503020204020204" pitchFamily="34" charset="-122"/>
                          <a:ea typeface="微软雅黑" panose="020B0503020204020204" pitchFamily="34" charset="-122"/>
                        </a:rPr>
                        <a:t>11.27%</a:t>
                      </a:r>
                      <a:endParaRPr lang="en-US" altLang="zh-CN" sz="17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49725970"/>
                  </a:ext>
                </a:extLst>
              </a:tr>
              <a:tr h="474663">
                <a:tc>
                  <a:txBody>
                    <a:bodyPr/>
                    <a:lstStyle/>
                    <a:p>
                      <a:pPr algn="ctr" fontAlgn="ctr"/>
                      <a:r>
                        <a:rPr lang="en-US" altLang="zh-CN" sz="1700" u="none" strike="noStrike">
                          <a:effectLst/>
                          <a:latin typeface="微软雅黑" panose="020B0503020204020204" pitchFamily="34" charset="-122"/>
                          <a:ea typeface="微软雅黑" panose="020B0503020204020204" pitchFamily="34" charset="-122"/>
                        </a:rPr>
                        <a:t>8</a:t>
                      </a:r>
                      <a:r>
                        <a:rPr lang="zh-CN" altLang="en-US" sz="1700" u="none" strike="noStrike">
                          <a:effectLst/>
                          <a:latin typeface="微软雅黑" panose="020B0503020204020204" pitchFamily="34" charset="-122"/>
                          <a:ea typeface="微软雅黑" panose="020B0503020204020204" pitchFamily="34" charset="-122"/>
                        </a:rPr>
                        <a:t>月份</a:t>
                      </a:r>
                      <a:endParaRPr lang="zh-CN" altLang="en-US" sz="17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700" u="none" strike="noStrike" dirty="0">
                          <a:effectLst/>
                          <a:latin typeface="微软雅黑" panose="020B0503020204020204" pitchFamily="34" charset="-122"/>
                          <a:ea typeface="微软雅黑" panose="020B0503020204020204" pitchFamily="34" charset="-122"/>
                        </a:rPr>
                        <a:t>9157 </a:t>
                      </a:r>
                      <a:endParaRPr lang="en-US" altLang="zh-CN" sz="17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700" u="none" strike="noStrike" dirty="0">
                          <a:effectLst/>
                          <a:latin typeface="微软雅黑" panose="020B0503020204020204" pitchFamily="34" charset="-122"/>
                          <a:ea typeface="微软雅黑" panose="020B0503020204020204" pitchFamily="34" charset="-122"/>
                        </a:rPr>
                        <a:t>10236 </a:t>
                      </a:r>
                      <a:endParaRPr lang="en-US" altLang="zh-CN" sz="17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700" u="none" strike="noStrike" dirty="0">
                          <a:effectLst/>
                          <a:latin typeface="微软雅黑" panose="020B0503020204020204" pitchFamily="34" charset="-122"/>
                          <a:ea typeface="微软雅黑" panose="020B0503020204020204" pitchFamily="34" charset="-122"/>
                        </a:rPr>
                        <a:t>1078 </a:t>
                      </a:r>
                      <a:endParaRPr lang="en-US" altLang="zh-CN" sz="17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1700" u="none" strike="noStrike" dirty="0">
                          <a:effectLst/>
                          <a:latin typeface="微软雅黑" panose="020B0503020204020204" pitchFamily="34" charset="-122"/>
                          <a:ea typeface="微软雅黑" panose="020B0503020204020204" pitchFamily="34" charset="-122"/>
                        </a:rPr>
                        <a:t>11.78%</a:t>
                      </a:r>
                      <a:endParaRPr lang="en-US" altLang="zh-CN" sz="17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106504878"/>
                  </a:ext>
                </a:extLst>
              </a:tr>
              <a:tr h="474663">
                <a:tc>
                  <a:txBody>
                    <a:bodyPr/>
                    <a:lstStyle/>
                    <a:p>
                      <a:pPr algn="ctr" fontAlgn="ctr"/>
                      <a:r>
                        <a:rPr lang="en-US" altLang="zh-CN" sz="1700" u="none" strike="noStrike">
                          <a:effectLst/>
                          <a:latin typeface="微软雅黑" panose="020B0503020204020204" pitchFamily="34" charset="-122"/>
                          <a:ea typeface="微软雅黑" panose="020B0503020204020204" pitchFamily="34" charset="-122"/>
                        </a:rPr>
                        <a:t>9</a:t>
                      </a:r>
                      <a:r>
                        <a:rPr lang="zh-CN" altLang="en-US" sz="1700" u="none" strike="noStrike">
                          <a:effectLst/>
                          <a:latin typeface="微软雅黑" panose="020B0503020204020204" pitchFamily="34" charset="-122"/>
                          <a:ea typeface="微软雅黑" panose="020B0503020204020204" pitchFamily="34" charset="-122"/>
                        </a:rPr>
                        <a:t>月份</a:t>
                      </a:r>
                      <a:endParaRPr lang="zh-CN" altLang="en-US" sz="17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700" u="none" strike="noStrike" dirty="0">
                          <a:effectLst/>
                          <a:latin typeface="微软雅黑" panose="020B0503020204020204" pitchFamily="34" charset="-122"/>
                          <a:ea typeface="微软雅黑" panose="020B0503020204020204" pitchFamily="34" charset="-122"/>
                        </a:rPr>
                        <a:t>9203 </a:t>
                      </a:r>
                      <a:endParaRPr lang="en-US" altLang="zh-CN" sz="17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700" u="none" strike="noStrike" dirty="0">
                          <a:effectLst/>
                          <a:latin typeface="微软雅黑" panose="020B0503020204020204" pitchFamily="34" charset="-122"/>
                          <a:ea typeface="微软雅黑" panose="020B0503020204020204" pitchFamily="34" charset="-122"/>
                        </a:rPr>
                        <a:t>10015 </a:t>
                      </a:r>
                      <a:endParaRPr lang="en-US" altLang="zh-CN" sz="17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700" u="none" strike="noStrike" dirty="0">
                          <a:effectLst/>
                          <a:latin typeface="微软雅黑" panose="020B0503020204020204" pitchFamily="34" charset="-122"/>
                          <a:ea typeface="微软雅黑" panose="020B0503020204020204" pitchFamily="34" charset="-122"/>
                        </a:rPr>
                        <a:t>812 </a:t>
                      </a:r>
                      <a:endParaRPr lang="en-US" altLang="zh-CN" sz="17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2">
                        <a:lumMod val="20000"/>
                        <a:lumOff val="80000"/>
                      </a:schemeClr>
                    </a:solidFill>
                  </a:tcPr>
                </a:tc>
                <a:tc>
                  <a:txBody>
                    <a:bodyPr/>
                    <a:lstStyle/>
                    <a:p>
                      <a:pPr algn="ctr" fontAlgn="ctr"/>
                      <a:r>
                        <a:rPr lang="en-US" altLang="zh-CN" sz="1700" u="none" strike="noStrike" dirty="0">
                          <a:effectLst/>
                          <a:latin typeface="微软雅黑" panose="020B0503020204020204" pitchFamily="34" charset="-122"/>
                          <a:ea typeface="微软雅黑" panose="020B0503020204020204" pitchFamily="34" charset="-122"/>
                        </a:rPr>
                        <a:t>8.83%</a:t>
                      </a:r>
                      <a:endParaRPr lang="en-US" altLang="zh-CN" sz="17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50259767"/>
                  </a:ext>
                </a:extLst>
              </a:tr>
              <a:tr h="474663">
                <a:tc>
                  <a:txBody>
                    <a:bodyPr/>
                    <a:lstStyle/>
                    <a:p>
                      <a:pPr algn="ctr" fontAlgn="ctr"/>
                      <a:r>
                        <a:rPr lang="en-US" altLang="zh-CN" sz="1700" u="none" strike="noStrike">
                          <a:effectLst/>
                          <a:latin typeface="微软雅黑" panose="020B0503020204020204" pitchFamily="34" charset="-122"/>
                          <a:ea typeface="微软雅黑" panose="020B0503020204020204" pitchFamily="34" charset="-122"/>
                        </a:rPr>
                        <a:t>10</a:t>
                      </a:r>
                      <a:r>
                        <a:rPr lang="zh-CN" altLang="en-US" sz="1700" u="none" strike="noStrike">
                          <a:effectLst/>
                          <a:latin typeface="微软雅黑" panose="020B0503020204020204" pitchFamily="34" charset="-122"/>
                          <a:ea typeface="微软雅黑" panose="020B0503020204020204" pitchFamily="34" charset="-122"/>
                        </a:rPr>
                        <a:t>月份</a:t>
                      </a:r>
                      <a:endParaRPr lang="zh-CN" altLang="en-US" sz="17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700" u="none" strike="noStrike">
                          <a:effectLst/>
                          <a:latin typeface="微软雅黑" panose="020B0503020204020204" pitchFamily="34" charset="-122"/>
                          <a:ea typeface="微软雅黑" panose="020B0503020204020204" pitchFamily="34" charset="-122"/>
                        </a:rPr>
                        <a:t>9366 </a:t>
                      </a:r>
                      <a:endParaRPr lang="en-US" altLang="zh-CN" sz="17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700" u="none" strike="noStrike" dirty="0">
                          <a:effectLst/>
                          <a:latin typeface="微软雅黑" panose="020B0503020204020204" pitchFamily="34" charset="-122"/>
                          <a:ea typeface="微软雅黑" panose="020B0503020204020204" pitchFamily="34" charset="-122"/>
                        </a:rPr>
                        <a:t>9888 </a:t>
                      </a:r>
                      <a:endParaRPr lang="en-US" altLang="zh-CN" sz="17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700" u="none" strike="noStrike" dirty="0">
                          <a:effectLst/>
                          <a:latin typeface="微软雅黑" panose="020B0503020204020204" pitchFamily="34" charset="-122"/>
                          <a:ea typeface="微软雅黑" panose="020B0503020204020204" pitchFamily="34" charset="-122"/>
                        </a:rPr>
                        <a:t>522 </a:t>
                      </a:r>
                      <a:endParaRPr lang="en-US" altLang="zh-CN" sz="17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2">
                        <a:lumMod val="20000"/>
                        <a:lumOff val="80000"/>
                      </a:schemeClr>
                    </a:solidFill>
                  </a:tcPr>
                </a:tc>
                <a:tc>
                  <a:txBody>
                    <a:bodyPr/>
                    <a:lstStyle/>
                    <a:p>
                      <a:pPr algn="ctr" fontAlgn="ctr"/>
                      <a:r>
                        <a:rPr lang="en-US" altLang="zh-CN" sz="1700" u="none" strike="noStrike" dirty="0">
                          <a:effectLst/>
                          <a:latin typeface="微软雅黑" panose="020B0503020204020204" pitchFamily="34" charset="-122"/>
                          <a:ea typeface="微软雅黑" panose="020B0503020204020204" pitchFamily="34" charset="-122"/>
                        </a:rPr>
                        <a:t>5.57%</a:t>
                      </a:r>
                      <a:endParaRPr lang="en-US" altLang="zh-CN" sz="17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724815242"/>
                  </a:ext>
                </a:extLst>
              </a:tr>
              <a:tr h="474663">
                <a:tc>
                  <a:txBody>
                    <a:bodyPr/>
                    <a:lstStyle/>
                    <a:p>
                      <a:pPr algn="ctr" fontAlgn="ctr"/>
                      <a:r>
                        <a:rPr lang="en-US" altLang="zh-CN" sz="1700" u="none" strike="noStrike">
                          <a:effectLst/>
                          <a:latin typeface="微软雅黑" panose="020B0503020204020204" pitchFamily="34" charset="-122"/>
                          <a:ea typeface="微软雅黑" panose="020B0503020204020204" pitchFamily="34" charset="-122"/>
                        </a:rPr>
                        <a:t>11</a:t>
                      </a:r>
                      <a:r>
                        <a:rPr lang="zh-CN" altLang="en-US" sz="1700" u="none" strike="noStrike">
                          <a:effectLst/>
                          <a:latin typeface="微软雅黑" panose="020B0503020204020204" pitchFamily="34" charset="-122"/>
                          <a:ea typeface="微软雅黑" panose="020B0503020204020204" pitchFamily="34" charset="-122"/>
                        </a:rPr>
                        <a:t>月份</a:t>
                      </a:r>
                      <a:endParaRPr lang="zh-CN" altLang="en-US" sz="17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700" u="none" strike="noStrike" dirty="0">
                          <a:effectLst/>
                          <a:latin typeface="微软雅黑" panose="020B0503020204020204" pitchFamily="34" charset="-122"/>
                          <a:ea typeface="微软雅黑" panose="020B0503020204020204" pitchFamily="34" charset="-122"/>
                        </a:rPr>
                        <a:t>8999 </a:t>
                      </a:r>
                      <a:endParaRPr lang="en-US" altLang="zh-CN" sz="17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700" u="none" strike="noStrike" dirty="0">
                          <a:effectLst/>
                          <a:latin typeface="微软雅黑" panose="020B0503020204020204" pitchFamily="34" charset="-122"/>
                          <a:ea typeface="微软雅黑" panose="020B0503020204020204" pitchFamily="34" charset="-122"/>
                        </a:rPr>
                        <a:t>10048 </a:t>
                      </a:r>
                      <a:endParaRPr lang="en-US" altLang="zh-CN" sz="17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700" u="none" strike="noStrike" dirty="0">
                          <a:effectLst/>
                          <a:latin typeface="微软雅黑" panose="020B0503020204020204" pitchFamily="34" charset="-122"/>
                          <a:ea typeface="微软雅黑" panose="020B0503020204020204" pitchFamily="34" charset="-122"/>
                        </a:rPr>
                        <a:t>1049 </a:t>
                      </a:r>
                      <a:endParaRPr lang="en-US" altLang="zh-CN" sz="17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1700" u="none" strike="noStrike" dirty="0">
                          <a:effectLst/>
                          <a:latin typeface="微软雅黑" panose="020B0503020204020204" pitchFamily="34" charset="-122"/>
                          <a:ea typeface="微软雅黑" panose="020B0503020204020204" pitchFamily="34" charset="-122"/>
                        </a:rPr>
                        <a:t>11.66%</a:t>
                      </a:r>
                      <a:endParaRPr lang="en-US" altLang="zh-CN" sz="17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74591711"/>
                  </a:ext>
                </a:extLst>
              </a:tr>
              <a:tr h="474663">
                <a:tc>
                  <a:txBody>
                    <a:bodyPr/>
                    <a:lstStyle/>
                    <a:p>
                      <a:pPr algn="ctr" fontAlgn="ctr"/>
                      <a:r>
                        <a:rPr lang="zh-CN" altLang="en-US" sz="1700" b="0" i="0" u="none" strike="noStrike" dirty="0">
                          <a:effectLst/>
                          <a:latin typeface="微软雅黑" panose="020B0503020204020204" pitchFamily="34" charset="-122"/>
                          <a:ea typeface="微软雅黑" panose="020B0503020204020204" pitchFamily="34" charset="-122"/>
                        </a:rPr>
                        <a:t>合计</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700" b="0" i="0" u="none" strike="noStrike" dirty="0">
                          <a:effectLst/>
                          <a:latin typeface="微软雅黑" panose="020B0503020204020204" pitchFamily="34" charset="-122"/>
                          <a:ea typeface="微软雅黑" panose="020B0503020204020204" pitchFamily="34" charset="-122"/>
                        </a:rPr>
                        <a:t>81133</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700" b="0" i="0" u="none" strike="noStrike" dirty="0">
                          <a:effectLst/>
                          <a:latin typeface="微软雅黑" panose="020B0503020204020204" pitchFamily="34" charset="-122"/>
                          <a:ea typeface="微软雅黑" panose="020B0503020204020204" pitchFamily="34" charset="-122"/>
                        </a:rPr>
                        <a:t>89751</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700" b="0" i="0" u="none" strike="noStrike" dirty="0">
                          <a:effectLst/>
                          <a:latin typeface="微软雅黑" panose="020B0503020204020204" pitchFamily="34" charset="-122"/>
                          <a:ea typeface="微软雅黑" panose="020B0503020204020204" pitchFamily="34" charset="-122"/>
                        </a:rPr>
                        <a:t>8618</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1700" b="0" i="0" u="none" strike="noStrike" dirty="0">
                          <a:effectLst/>
                          <a:latin typeface="微软雅黑" panose="020B0503020204020204" pitchFamily="34" charset="-122"/>
                          <a:ea typeface="微软雅黑" panose="020B0503020204020204" pitchFamily="34" charset="-122"/>
                        </a:rPr>
                        <a:t>10.62%</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857555"/>
                  </a:ext>
                </a:extLst>
              </a:tr>
            </a:tbl>
          </a:graphicData>
        </a:graphic>
      </p:graphicFrame>
      <p:graphicFrame>
        <p:nvGraphicFramePr>
          <p:cNvPr id="6" name="表格 5">
            <a:extLst>
              <a:ext uri="{FF2B5EF4-FFF2-40B4-BE49-F238E27FC236}">
                <a16:creationId xmlns:a16="http://schemas.microsoft.com/office/drawing/2014/main" id="{0C0C575A-E061-4FE0-93AE-17EAA9D4D276}"/>
              </a:ext>
            </a:extLst>
          </p:cNvPr>
          <p:cNvGraphicFramePr>
            <a:graphicFrameLocks noGrp="1"/>
          </p:cNvGraphicFramePr>
          <p:nvPr>
            <p:extLst>
              <p:ext uri="{D42A27DB-BD31-4B8C-83A1-F6EECF244321}">
                <p14:modId xmlns:p14="http://schemas.microsoft.com/office/powerpoint/2010/main" val="3979903731"/>
              </p:ext>
            </p:extLst>
          </p:nvPr>
        </p:nvGraphicFramePr>
        <p:xfrm>
          <a:off x="947652" y="1608703"/>
          <a:ext cx="3757353" cy="901584"/>
        </p:xfrm>
        <a:graphic>
          <a:graphicData uri="http://schemas.openxmlformats.org/drawingml/2006/table">
            <a:tbl>
              <a:tblPr>
                <a:tableStyleId>{5C22544A-7EE6-4342-B048-85BDC9FD1C3A}</a:tableStyleId>
              </a:tblPr>
              <a:tblGrid>
                <a:gridCol w="948897">
                  <a:extLst>
                    <a:ext uri="{9D8B030D-6E8A-4147-A177-3AD203B41FA5}">
                      <a16:colId xmlns:a16="http://schemas.microsoft.com/office/drawing/2014/main" val="2632646926"/>
                    </a:ext>
                  </a:extLst>
                </a:gridCol>
                <a:gridCol w="806388">
                  <a:extLst>
                    <a:ext uri="{9D8B030D-6E8A-4147-A177-3AD203B41FA5}">
                      <a16:colId xmlns:a16="http://schemas.microsoft.com/office/drawing/2014/main" val="2878250003"/>
                    </a:ext>
                  </a:extLst>
                </a:gridCol>
                <a:gridCol w="667356">
                  <a:extLst>
                    <a:ext uri="{9D8B030D-6E8A-4147-A177-3AD203B41FA5}">
                      <a16:colId xmlns:a16="http://schemas.microsoft.com/office/drawing/2014/main" val="1496256217"/>
                    </a:ext>
                  </a:extLst>
                </a:gridCol>
                <a:gridCol w="667356">
                  <a:extLst>
                    <a:ext uri="{9D8B030D-6E8A-4147-A177-3AD203B41FA5}">
                      <a16:colId xmlns:a16="http://schemas.microsoft.com/office/drawing/2014/main" val="197747877"/>
                    </a:ext>
                  </a:extLst>
                </a:gridCol>
                <a:gridCol w="667356">
                  <a:extLst>
                    <a:ext uri="{9D8B030D-6E8A-4147-A177-3AD203B41FA5}">
                      <a16:colId xmlns:a16="http://schemas.microsoft.com/office/drawing/2014/main" val="3424909576"/>
                    </a:ext>
                  </a:extLst>
                </a:gridCol>
              </a:tblGrid>
              <a:tr h="225396">
                <a:tc>
                  <a:txBody>
                    <a:bodyPr/>
                    <a:lstStyle/>
                    <a:p>
                      <a:pPr algn="ctr" fontAlgn="b"/>
                      <a:r>
                        <a:rPr lang="zh-CN" altLang="en-US" sz="1200" u="none" strike="noStrike" dirty="0">
                          <a:effectLst/>
                        </a:rPr>
                        <a:t>指标名称</a:t>
                      </a:r>
                      <a:endParaRPr lang="zh-CN" altLang="en-US" sz="1200" b="0" i="0" u="none" strike="noStrike" dirty="0">
                        <a:solidFill>
                          <a:srgbClr val="000000"/>
                        </a:solidFill>
                        <a:effectLst/>
                        <a:latin typeface="Arial" panose="020B0604020202020204" pitchFamily="34" charset="0"/>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zh-CN" sz="1200" u="none" strike="noStrike">
                          <a:effectLst/>
                        </a:rPr>
                        <a:t>2018</a:t>
                      </a:r>
                      <a:r>
                        <a:rPr lang="zh-CN" altLang="en-US" sz="1200" u="none" strike="noStrike">
                          <a:effectLst/>
                        </a:rPr>
                        <a:t>年</a:t>
                      </a:r>
                      <a:endParaRPr lang="zh-CN" altLang="en-US" sz="1200" b="0" i="0" u="none" strike="noStrike">
                        <a:solidFill>
                          <a:srgbClr val="000000"/>
                        </a:solidFill>
                        <a:effectLst/>
                        <a:latin typeface="Arial" panose="020B0604020202020204" pitchFamily="34" charset="0"/>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zh-CN" sz="1200" u="none" strike="noStrike">
                          <a:effectLst/>
                        </a:rPr>
                        <a:t>2019</a:t>
                      </a:r>
                      <a:r>
                        <a:rPr lang="zh-CN" altLang="en-US" sz="1200" u="none" strike="noStrike">
                          <a:effectLst/>
                        </a:rPr>
                        <a:t>年</a:t>
                      </a:r>
                      <a:endParaRPr lang="zh-CN" altLang="en-US" sz="1200" b="0" i="0" u="none" strike="noStrike">
                        <a:effectLst/>
                        <a:latin typeface="Arial" panose="020B0604020202020204" pitchFamily="34" charset="0"/>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fontAlgn="ctr"/>
                      <a:r>
                        <a:rPr lang="zh-CN" altLang="en-US" sz="1200" u="none" strike="noStrike">
                          <a:effectLst/>
                        </a:rPr>
                        <a:t>变化</a:t>
                      </a:r>
                      <a:endParaRPr lang="zh-CN" altLang="en-US" sz="1200" b="0" i="0" u="none" strike="noStrike">
                        <a:effectLst/>
                        <a:latin typeface="宋体" panose="02010600030101010101" pitchFamily="2" charset="-122"/>
                        <a:ea typeface="宋体" panose="02010600030101010101" pitchFamily="2"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zh-CN" altLang="en-US"/>
                    </a:p>
                  </a:txBody>
                  <a:tcPr/>
                </a:tc>
                <a:extLst>
                  <a:ext uri="{0D108BD9-81ED-4DB2-BD59-A6C34878D82A}">
                    <a16:rowId xmlns:a16="http://schemas.microsoft.com/office/drawing/2014/main" val="2384576819"/>
                  </a:ext>
                </a:extLst>
              </a:tr>
              <a:tr h="225396">
                <a:tc>
                  <a:txBody>
                    <a:bodyPr/>
                    <a:lstStyle/>
                    <a:p>
                      <a:pPr algn="ctr" fontAlgn="b"/>
                      <a:r>
                        <a:rPr lang="zh-CN" altLang="en-US" sz="1200" u="none" strike="noStrike">
                          <a:effectLst/>
                        </a:rPr>
                        <a:t>冷轧窄钢带</a:t>
                      </a:r>
                      <a:endParaRPr lang="zh-CN" altLang="en-US" sz="1200" b="0" i="0" u="none" strike="noStrike">
                        <a:solidFill>
                          <a:srgbClr val="000000"/>
                        </a:solidFill>
                        <a:effectLst/>
                        <a:latin typeface="Arial" panose="020B0604020202020204" pitchFamily="34" charset="0"/>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altLang="zh-CN" sz="1200" u="none" strike="noStrike" dirty="0">
                          <a:effectLst/>
                        </a:rPr>
                        <a:t>384.8</a:t>
                      </a:r>
                      <a:endParaRPr lang="en-US" altLang="zh-CN" sz="1200" b="0" i="0" u="none" strike="noStrike" dirty="0">
                        <a:solidFill>
                          <a:srgbClr val="000000"/>
                        </a:solidFill>
                        <a:effectLst/>
                        <a:latin typeface="Arial" panose="020B0604020202020204" pitchFamily="34" charset="0"/>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altLang="zh-CN" sz="1200" u="none" strike="noStrike">
                          <a:effectLst/>
                        </a:rPr>
                        <a:t>380.19</a:t>
                      </a:r>
                      <a:endParaRPr lang="en-US" altLang="zh-CN" sz="1200" b="0" i="0" u="none" strike="noStrike">
                        <a:effectLst/>
                        <a:latin typeface="Arial" panose="020B0604020202020204" pitchFamily="34" charset="0"/>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altLang="zh-CN" sz="1200" u="none" strike="noStrike" dirty="0">
                          <a:effectLst/>
                        </a:rPr>
                        <a:t>-4.61</a:t>
                      </a:r>
                      <a:endParaRPr lang="en-US" altLang="zh-CN" sz="1200" b="0" i="0" u="none" strike="noStrike" dirty="0">
                        <a:effectLst/>
                        <a:latin typeface="Arial" panose="020B0604020202020204" pitchFamily="34" charset="0"/>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b"/>
                      <a:r>
                        <a:rPr lang="en-US" altLang="zh-CN" sz="1200" u="none" strike="noStrike">
                          <a:effectLst/>
                        </a:rPr>
                        <a:t>-1.20%</a:t>
                      </a:r>
                      <a:endParaRPr lang="en-US" altLang="zh-CN" sz="1200" b="0" i="0" u="none" strike="noStrike">
                        <a:effectLst/>
                        <a:latin typeface="Arial" panose="020B0604020202020204" pitchFamily="34" charset="0"/>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900184436"/>
                  </a:ext>
                </a:extLst>
              </a:tr>
              <a:tr h="225396">
                <a:tc>
                  <a:txBody>
                    <a:bodyPr/>
                    <a:lstStyle/>
                    <a:p>
                      <a:pPr algn="ctr" fontAlgn="b"/>
                      <a:r>
                        <a:rPr lang="zh-CN" altLang="en-US" sz="1200" u="none" strike="noStrike">
                          <a:effectLst/>
                        </a:rPr>
                        <a:t>涂层板（带）</a:t>
                      </a:r>
                      <a:endParaRPr lang="zh-CN" altLang="en-US" sz="1200" b="0" i="0" u="none" strike="noStrike">
                        <a:solidFill>
                          <a:srgbClr val="000000"/>
                        </a:solidFill>
                        <a:effectLst/>
                        <a:latin typeface="Arial" panose="020B0604020202020204" pitchFamily="34" charset="0"/>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altLang="zh-CN" sz="1200" u="none" strike="noStrike">
                          <a:effectLst/>
                        </a:rPr>
                        <a:t>86.89</a:t>
                      </a:r>
                      <a:endParaRPr lang="en-US" altLang="zh-CN" sz="1200" b="0" i="0" u="none" strike="noStrike">
                        <a:solidFill>
                          <a:srgbClr val="000000"/>
                        </a:solidFill>
                        <a:effectLst/>
                        <a:latin typeface="Arial" panose="020B0604020202020204" pitchFamily="34" charset="0"/>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altLang="zh-CN" sz="1200" u="none" strike="noStrike" dirty="0">
                          <a:effectLst/>
                        </a:rPr>
                        <a:t>79.11</a:t>
                      </a:r>
                      <a:endParaRPr lang="en-US" altLang="zh-CN" sz="1200" b="0" i="0" u="none" strike="noStrike" dirty="0">
                        <a:effectLst/>
                        <a:latin typeface="Arial" panose="020B0604020202020204" pitchFamily="34" charset="0"/>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altLang="zh-CN" sz="1200" u="none" strike="noStrike" dirty="0">
                          <a:effectLst/>
                        </a:rPr>
                        <a:t>-7.78</a:t>
                      </a:r>
                      <a:endParaRPr lang="en-US" altLang="zh-CN" sz="1200" b="0" i="0" u="none" strike="noStrike" dirty="0">
                        <a:effectLst/>
                        <a:latin typeface="Arial" panose="020B0604020202020204" pitchFamily="34" charset="0"/>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b"/>
                      <a:r>
                        <a:rPr lang="en-US" altLang="zh-CN" sz="1200" u="none" strike="noStrike" dirty="0">
                          <a:effectLst/>
                        </a:rPr>
                        <a:t>-8.95%</a:t>
                      </a:r>
                      <a:endParaRPr lang="en-US" altLang="zh-CN" sz="1200" b="0" i="0" u="none" strike="noStrike" dirty="0">
                        <a:effectLst/>
                        <a:latin typeface="Arial" panose="020B0604020202020204" pitchFamily="34" charset="0"/>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4005267783"/>
                  </a:ext>
                </a:extLst>
              </a:tr>
              <a:tr h="225396">
                <a:tc>
                  <a:txBody>
                    <a:bodyPr/>
                    <a:lstStyle/>
                    <a:p>
                      <a:pPr algn="ctr" fontAlgn="b"/>
                      <a:r>
                        <a:rPr lang="zh-CN" altLang="en-US" sz="1200" u="none" strike="noStrike">
                          <a:effectLst/>
                        </a:rPr>
                        <a:t>热轧薄板</a:t>
                      </a:r>
                      <a:endParaRPr lang="zh-CN" altLang="en-US" sz="1200" b="0" i="0" u="none" strike="noStrike">
                        <a:solidFill>
                          <a:srgbClr val="000000"/>
                        </a:solidFill>
                        <a:effectLst/>
                        <a:latin typeface="Arial" panose="020B0604020202020204" pitchFamily="34" charset="0"/>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altLang="zh-CN" sz="1200" u="none" strike="noStrike">
                          <a:effectLst/>
                        </a:rPr>
                        <a:t>545.8</a:t>
                      </a:r>
                      <a:endParaRPr lang="en-US" altLang="zh-CN" sz="1200" b="0" i="0" u="none" strike="noStrike">
                        <a:solidFill>
                          <a:srgbClr val="000000"/>
                        </a:solidFill>
                        <a:effectLst/>
                        <a:latin typeface="Arial" panose="020B0604020202020204" pitchFamily="34" charset="0"/>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altLang="zh-CN" sz="1200" u="none" strike="noStrike">
                          <a:effectLst/>
                        </a:rPr>
                        <a:t>482.28</a:t>
                      </a:r>
                      <a:endParaRPr lang="en-US" altLang="zh-CN" sz="1200" b="0" i="0" u="none" strike="noStrike">
                        <a:effectLst/>
                        <a:latin typeface="Arial" panose="020B0604020202020204" pitchFamily="34" charset="0"/>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altLang="zh-CN" sz="1200" u="none" strike="noStrike" dirty="0">
                          <a:effectLst/>
                        </a:rPr>
                        <a:t>-63.52</a:t>
                      </a:r>
                      <a:endParaRPr lang="en-US" altLang="zh-CN" sz="1200" b="0" i="0" u="none" strike="noStrike" dirty="0">
                        <a:effectLst/>
                        <a:latin typeface="Arial" panose="020B0604020202020204" pitchFamily="34" charset="0"/>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b"/>
                      <a:r>
                        <a:rPr lang="en-US" altLang="zh-CN" sz="1200" u="none" strike="noStrike" dirty="0">
                          <a:effectLst/>
                        </a:rPr>
                        <a:t>-11.64%</a:t>
                      </a:r>
                      <a:endParaRPr lang="en-US" altLang="zh-CN" sz="1200" b="0" i="0" u="none" strike="noStrike" dirty="0">
                        <a:effectLst/>
                        <a:latin typeface="Arial" panose="020B0604020202020204" pitchFamily="34" charset="0"/>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943387034"/>
                  </a:ext>
                </a:extLst>
              </a:tr>
            </a:tbl>
          </a:graphicData>
        </a:graphic>
      </p:graphicFrame>
    </p:spTree>
    <p:extLst>
      <p:ext uri="{BB962C8B-B14F-4D97-AF65-F5344CB8AC3E}">
        <p14:creationId xmlns:p14="http://schemas.microsoft.com/office/powerpoint/2010/main" val="2474026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上半年矿价大幅拉升，下半年振荡回调</a:t>
            </a:r>
            <a:endParaRPr lang="en-US" altLang="zh-CN" sz="2400" dirty="0">
              <a:solidFill>
                <a:srgbClr val="0075C2"/>
              </a:solidFill>
              <a:latin typeface="微软雅黑" panose="020B0503020204020204" pitchFamily="34" charset="-122"/>
              <a:ea typeface="微软雅黑" panose="020B0503020204020204" pitchFamily="34" charset="-122"/>
            </a:endParaRP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5191414"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6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5</a:t>
            </a:r>
            <a:endParaRPr lang="zh-CN" altLang="en-US" sz="1200" dirty="0">
              <a:latin typeface="微软雅黑" panose="020B0503020204020204" pitchFamily="34" charset="-122"/>
              <a:ea typeface="微软雅黑" panose="020B0503020204020204" pitchFamily="34" charset="-122"/>
            </a:endParaRPr>
          </a:p>
        </p:txBody>
      </p:sp>
      <p:graphicFrame>
        <p:nvGraphicFramePr>
          <p:cNvPr id="8" name="图表 7">
            <a:extLst>
              <a:ext uri="{FF2B5EF4-FFF2-40B4-BE49-F238E27FC236}">
                <a16:creationId xmlns:a16="http://schemas.microsoft.com/office/drawing/2014/main" id="{9614FFC1-773A-45C5-A828-3F4909B8FD07}"/>
              </a:ext>
            </a:extLst>
          </p:cNvPr>
          <p:cNvGraphicFramePr>
            <a:graphicFrameLocks/>
          </p:cNvGraphicFramePr>
          <p:nvPr>
            <p:extLst>
              <p:ext uri="{D42A27DB-BD31-4B8C-83A1-F6EECF244321}">
                <p14:modId xmlns:p14="http://schemas.microsoft.com/office/powerpoint/2010/main" val="1762320224"/>
              </p:ext>
            </p:extLst>
          </p:nvPr>
        </p:nvGraphicFramePr>
        <p:xfrm>
          <a:off x="336550" y="908076"/>
          <a:ext cx="7261283" cy="522126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表格 3">
            <a:extLst>
              <a:ext uri="{FF2B5EF4-FFF2-40B4-BE49-F238E27FC236}">
                <a16:creationId xmlns:a16="http://schemas.microsoft.com/office/drawing/2014/main" id="{30C2477B-81E6-480B-966E-6FCC9E1ED02E}"/>
              </a:ext>
            </a:extLst>
          </p:cNvPr>
          <p:cNvGraphicFramePr>
            <a:graphicFrameLocks noGrp="1"/>
          </p:cNvGraphicFramePr>
          <p:nvPr>
            <p:extLst>
              <p:ext uri="{D42A27DB-BD31-4B8C-83A1-F6EECF244321}">
                <p14:modId xmlns:p14="http://schemas.microsoft.com/office/powerpoint/2010/main" val="2737454224"/>
              </p:ext>
            </p:extLst>
          </p:nvPr>
        </p:nvGraphicFramePr>
        <p:xfrm>
          <a:off x="7697586" y="908076"/>
          <a:ext cx="4159451" cy="5229465"/>
        </p:xfrm>
        <a:graphic>
          <a:graphicData uri="http://schemas.openxmlformats.org/drawingml/2006/table">
            <a:tbl>
              <a:tblPr>
                <a:tableStyleId>{5C22544A-7EE6-4342-B048-85BDC9FD1C3A}</a:tableStyleId>
              </a:tblPr>
              <a:tblGrid>
                <a:gridCol w="914399">
                  <a:extLst>
                    <a:ext uri="{9D8B030D-6E8A-4147-A177-3AD203B41FA5}">
                      <a16:colId xmlns:a16="http://schemas.microsoft.com/office/drawing/2014/main" val="3836083092"/>
                    </a:ext>
                  </a:extLst>
                </a:gridCol>
                <a:gridCol w="811263">
                  <a:extLst>
                    <a:ext uri="{9D8B030D-6E8A-4147-A177-3AD203B41FA5}">
                      <a16:colId xmlns:a16="http://schemas.microsoft.com/office/drawing/2014/main" val="3436345588"/>
                    </a:ext>
                  </a:extLst>
                </a:gridCol>
                <a:gridCol w="811263">
                  <a:extLst>
                    <a:ext uri="{9D8B030D-6E8A-4147-A177-3AD203B41FA5}">
                      <a16:colId xmlns:a16="http://schemas.microsoft.com/office/drawing/2014/main" val="3031531199"/>
                    </a:ext>
                  </a:extLst>
                </a:gridCol>
                <a:gridCol w="811263">
                  <a:extLst>
                    <a:ext uri="{9D8B030D-6E8A-4147-A177-3AD203B41FA5}">
                      <a16:colId xmlns:a16="http://schemas.microsoft.com/office/drawing/2014/main" val="3546919097"/>
                    </a:ext>
                  </a:extLst>
                </a:gridCol>
                <a:gridCol w="811263">
                  <a:extLst>
                    <a:ext uri="{9D8B030D-6E8A-4147-A177-3AD203B41FA5}">
                      <a16:colId xmlns:a16="http://schemas.microsoft.com/office/drawing/2014/main" val="642214780"/>
                    </a:ext>
                  </a:extLst>
                </a:gridCol>
              </a:tblGrid>
              <a:tr h="1045893">
                <a:tc>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项目</a:t>
                      </a:r>
                      <a:endParaRPr lang="zh-CN" altLang="en-US" sz="16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2018</a:t>
                      </a:r>
                    </a:p>
                    <a:p>
                      <a:pPr algn="ctr" fontAlgn="ctr"/>
                      <a:r>
                        <a:rPr lang="zh-CN" altLang="en-US" sz="1600" u="none" strike="noStrike" dirty="0">
                          <a:effectLst/>
                          <a:latin typeface="微软雅黑" panose="020B0503020204020204" pitchFamily="34" charset="-122"/>
                          <a:ea typeface="微软雅黑" panose="020B0503020204020204" pitchFamily="34" charset="-122"/>
                        </a:rPr>
                        <a:t>均价</a:t>
                      </a:r>
                      <a:endParaRPr lang="zh-CN" altLang="en-US"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2019</a:t>
                      </a:r>
                    </a:p>
                    <a:p>
                      <a:pPr algn="ctr" fontAlgn="ctr"/>
                      <a:r>
                        <a:rPr lang="zh-CN" altLang="en-US" sz="1600" u="none" strike="noStrike" dirty="0">
                          <a:effectLst/>
                          <a:latin typeface="微软雅黑" panose="020B0503020204020204" pitchFamily="34" charset="-122"/>
                          <a:ea typeface="微软雅黑" panose="020B0503020204020204" pitchFamily="34" charset="-122"/>
                        </a:rPr>
                        <a:t>均价</a:t>
                      </a:r>
                      <a:endParaRPr lang="zh-CN" altLang="en-US"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gridSpan="2">
                  <a:txBody>
                    <a:bodyPr/>
                    <a:lstStyle/>
                    <a:p>
                      <a:pPr algn="ctr" fontAlgn="ctr"/>
                      <a:r>
                        <a:rPr lang="zh-CN" altLang="en-US" sz="1600" u="none" strike="noStrike" dirty="0">
                          <a:effectLst/>
                          <a:latin typeface="微软雅黑" panose="020B0503020204020204" pitchFamily="34" charset="-122"/>
                          <a:ea typeface="微软雅黑" panose="020B0503020204020204" pitchFamily="34" charset="-122"/>
                        </a:rPr>
                        <a:t>变化</a:t>
                      </a:r>
                      <a:endParaRPr lang="zh-CN" altLang="en-US"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hMerge="1">
                  <a:txBody>
                    <a:bodyPr/>
                    <a:lstStyle/>
                    <a:p>
                      <a:endParaRPr lang="zh-CN" altLang="en-US"/>
                    </a:p>
                  </a:txBody>
                  <a:tcPr/>
                </a:tc>
                <a:extLst>
                  <a:ext uri="{0D108BD9-81ED-4DB2-BD59-A6C34878D82A}">
                    <a16:rowId xmlns:a16="http://schemas.microsoft.com/office/drawing/2014/main" val="4109493777"/>
                  </a:ext>
                </a:extLst>
              </a:tr>
              <a:tr h="1045893">
                <a:tc>
                  <a:txBody>
                    <a:bodyPr/>
                    <a:lstStyle/>
                    <a:p>
                      <a:pPr algn="ctr" fontAlgn="ctr"/>
                      <a:r>
                        <a:rPr lang="zh-CN" altLang="en-US" sz="1600" u="none" strike="noStrike" dirty="0">
                          <a:effectLst/>
                          <a:latin typeface="微软雅黑" panose="020B0503020204020204" pitchFamily="34" charset="-122"/>
                          <a:ea typeface="微软雅黑" panose="020B0503020204020204" pitchFamily="34" charset="-122"/>
                        </a:rPr>
                        <a:t>唐山</a:t>
                      </a:r>
                      <a:r>
                        <a:rPr lang="en-US" altLang="zh-CN" sz="1600" u="none" strike="noStrike" dirty="0">
                          <a:effectLst/>
                          <a:latin typeface="微软雅黑" panose="020B0503020204020204" pitchFamily="34" charset="-122"/>
                          <a:ea typeface="微软雅黑" panose="020B0503020204020204" pitchFamily="34" charset="-122"/>
                        </a:rPr>
                        <a:t>66%</a:t>
                      </a:r>
                      <a:r>
                        <a:rPr lang="zh-CN" altLang="en-US" sz="1600" u="none" strike="noStrike" dirty="0">
                          <a:effectLst/>
                          <a:latin typeface="微软雅黑" panose="020B0503020204020204" pitchFamily="34" charset="-122"/>
                          <a:ea typeface="微软雅黑" panose="020B0503020204020204" pitchFamily="34" charset="-122"/>
                        </a:rPr>
                        <a:t>铁精粉</a:t>
                      </a:r>
                      <a:endParaRPr lang="zh-CN" altLang="en-US"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698</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835</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137</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19.6%</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014131175"/>
                  </a:ext>
                </a:extLst>
              </a:tr>
              <a:tr h="1045893">
                <a:tc>
                  <a:txBody>
                    <a:bodyPr/>
                    <a:lstStyle/>
                    <a:p>
                      <a:pPr algn="ctr" fontAlgn="ctr"/>
                      <a:r>
                        <a:rPr lang="en-US" sz="1600" u="none" strike="noStrike" dirty="0" err="1">
                          <a:effectLst/>
                          <a:latin typeface="微软雅黑" panose="020B0503020204020204" pitchFamily="34" charset="-122"/>
                          <a:ea typeface="微软雅黑" panose="020B0503020204020204" pitchFamily="34" charset="-122"/>
                        </a:rPr>
                        <a:t>62%Fe</a:t>
                      </a:r>
                      <a:endParaRPr lang="en-US" sz="1600" u="none" strike="noStrike" dirty="0">
                        <a:effectLst/>
                        <a:latin typeface="微软雅黑" panose="020B0503020204020204" pitchFamily="34" charset="-122"/>
                        <a:ea typeface="微软雅黑" panose="020B0503020204020204" pitchFamily="34" charset="-122"/>
                      </a:endParaRPr>
                    </a:p>
                    <a:p>
                      <a:pPr algn="ctr" fontAlgn="ctr"/>
                      <a:r>
                        <a:rPr lang="en-US" sz="1600" u="none" strike="noStrike" dirty="0">
                          <a:effectLst/>
                          <a:latin typeface="微软雅黑" panose="020B0503020204020204" pitchFamily="34" charset="-122"/>
                          <a:ea typeface="微软雅黑" panose="020B0503020204020204" pitchFamily="34" charset="-122"/>
                        </a:rPr>
                        <a:t>CFR</a:t>
                      </a:r>
                      <a:r>
                        <a:rPr lang="zh-CN" altLang="en-US" sz="1600" u="none" strike="noStrike" dirty="0">
                          <a:effectLst/>
                          <a:latin typeface="微软雅黑" panose="020B0503020204020204" pitchFamily="34" charset="-122"/>
                          <a:ea typeface="微软雅黑" panose="020B0503020204020204" pitchFamily="34" charset="-122"/>
                        </a:rPr>
                        <a:t>北方</a:t>
                      </a:r>
                      <a:endParaRPr lang="zh-CN" altLang="en-US"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69.46</a:t>
                      </a:r>
                      <a:endParaRPr lang="en-US" altLang="zh-CN" sz="16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93.45</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23.99</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34.5%</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688358040"/>
                  </a:ext>
                </a:extLst>
              </a:tr>
              <a:tr h="1045893">
                <a:tc>
                  <a:txBody>
                    <a:bodyPr/>
                    <a:lstStyle/>
                    <a:p>
                      <a:pPr algn="ctr" fontAlgn="ctr"/>
                      <a:r>
                        <a:rPr lang="en-US" altLang="zh-CN" sz="1600" u="none" strike="noStrike" dirty="0" err="1">
                          <a:effectLst/>
                          <a:latin typeface="微软雅黑" panose="020B0503020204020204" pitchFamily="34" charset="-122"/>
                          <a:ea typeface="微软雅黑" panose="020B0503020204020204" pitchFamily="34" charset="-122"/>
                        </a:rPr>
                        <a:t>62%Fe</a:t>
                      </a:r>
                      <a:endParaRPr lang="en-US" altLang="zh-CN" sz="1600" u="none" strike="noStrike" dirty="0">
                        <a:effectLst/>
                        <a:latin typeface="微软雅黑" panose="020B0503020204020204" pitchFamily="34" charset="-122"/>
                        <a:ea typeface="微软雅黑" panose="020B0503020204020204" pitchFamily="34" charset="-122"/>
                      </a:endParaRPr>
                    </a:p>
                    <a:p>
                      <a:pPr algn="ctr" fontAlgn="ctr"/>
                      <a:r>
                        <a:rPr lang="en-US" altLang="zh-CN" sz="1600" u="none" strike="noStrike" dirty="0">
                          <a:effectLst/>
                          <a:latin typeface="微软雅黑" panose="020B0503020204020204" pitchFamily="34" charset="-122"/>
                          <a:ea typeface="微软雅黑" panose="020B0503020204020204" pitchFamily="34" charset="-122"/>
                        </a:rPr>
                        <a:t>CFR</a:t>
                      </a:r>
                      <a:r>
                        <a:rPr lang="zh-CN" altLang="en-US" sz="1600" u="none" strike="noStrike" dirty="0">
                          <a:effectLst/>
                          <a:latin typeface="微软雅黑" panose="020B0503020204020204" pitchFamily="34" charset="-122"/>
                          <a:ea typeface="微软雅黑" panose="020B0503020204020204" pitchFamily="34" charset="-122"/>
                        </a:rPr>
                        <a:t>北方*汇率</a:t>
                      </a:r>
                      <a:endParaRPr lang="zh-CN" altLang="en-US"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459</a:t>
                      </a:r>
                      <a:endParaRPr lang="en-US" altLang="zh-CN" sz="16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644</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185</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40.3%</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68193260"/>
                  </a:ext>
                </a:extLst>
              </a:tr>
              <a:tr h="1045893">
                <a:tc>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价差</a:t>
                      </a:r>
                      <a:endParaRPr lang="zh-CN" altLang="en-US" sz="16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239</a:t>
                      </a:r>
                      <a:endParaRPr lang="en-US" altLang="zh-CN" sz="16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191</a:t>
                      </a:r>
                      <a:endParaRPr lang="en-US" altLang="zh-CN" sz="16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-48</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-20.1%</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284623202"/>
                  </a:ext>
                </a:extLst>
              </a:tr>
            </a:tbl>
          </a:graphicData>
        </a:graphic>
      </p:graphicFrame>
      <p:sp>
        <p:nvSpPr>
          <p:cNvPr id="5" name="矩形 4">
            <a:extLst>
              <a:ext uri="{FF2B5EF4-FFF2-40B4-BE49-F238E27FC236}">
                <a16:creationId xmlns:a16="http://schemas.microsoft.com/office/drawing/2014/main" id="{597E10EF-F78D-4B86-ACD4-E9BE14E67BFB}"/>
              </a:ext>
            </a:extLst>
          </p:cNvPr>
          <p:cNvSpPr/>
          <p:nvPr/>
        </p:nvSpPr>
        <p:spPr>
          <a:xfrm>
            <a:off x="6096000" y="1499038"/>
            <a:ext cx="1277389" cy="2378696"/>
          </a:xfrm>
          <a:prstGeom prst="rect">
            <a:avLst/>
          </a:prstGeom>
          <a:noFill/>
          <a:ln w="19050">
            <a:solidFill>
              <a:srgbClr val="FF5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0" name="表格 9">
            <a:extLst>
              <a:ext uri="{FF2B5EF4-FFF2-40B4-BE49-F238E27FC236}">
                <a16:creationId xmlns:a16="http://schemas.microsoft.com/office/drawing/2014/main" id="{E47D77D9-0B50-4C2C-9E62-7F9433C1F30E}"/>
              </a:ext>
            </a:extLst>
          </p:cNvPr>
          <p:cNvGraphicFramePr>
            <a:graphicFrameLocks noGrp="1"/>
          </p:cNvGraphicFramePr>
          <p:nvPr>
            <p:extLst>
              <p:ext uri="{D42A27DB-BD31-4B8C-83A1-F6EECF244321}">
                <p14:modId xmlns:p14="http://schemas.microsoft.com/office/powerpoint/2010/main" val="2310660859"/>
              </p:ext>
            </p:extLst>
          </p:nvPr>
        </p:nvGraphicFramePr>
        <p:xfrm>
          <a:off x="4440238" y="4248885"/>
          <a:ext cx="2999652" cy="1266825"/>
        </p:xfrm>
        <a:graphic>
          <a:graphicData uri="http://schemas.openxmlformats.org/drawingml/2006/table">
            <a:tbl>
              <a:tblPr>
                <a:tableStyleId>{5C22544A-7EE6-4342-B048-85BDC9FD1C3A}</a:tableStyleId>
              </a:tblPr>
              <a:tblGrid>
                <a:gridCol w="999884">
                  <a:extLst>
                    <a:ext uri="{9D8B030D-6E8A-4147-A177-3AD203B41FA5}">
                      <a16:colId xmlns:a16="http://schemas.microsoft.com/office/drawing/2014/main" val="685832737"/>
                    </a:ext>
                  </a:extLst>
                </a:gridCol>
                <a:gridCol w="999884">
                  <a:extLst>
                    <a:ext uri="{9D8B030D-6E8A-4147-A177-3AD203B41FA5}">
                      <a16:colId xmlns:a16="http://schemas.microsoft.com/office/drawing/2014/main" val="3986065524"/>
                    </a:ext>
                  </a:extLst>
                </a:gridCol>
                <a:gridCol w="999884">
                  <a:extLst>
                    <a:ext uri="{9D8B030D-6E8A-4147-A177-3AD203B41FA5}">
                      <a16:colId xmlns:a16="http://schemas.microsoft.com/office/drawing/2014/main" val="234363747"/>
                    </a:ext>
                  </a:extLst>
                </a:gridCol>
              </a:tblGrid>
              <a:tr h="253365">
                <a:tc>
                  <a:txBody>
                    <a:bodyPr/>
                    <a:lstStyle/>
                    <a:p>
                      <a:pPr algn="ctr" fontAlgn="ctr"/>
                      <a:r>
                        <a:rPr lang="zh-CN" altLang="en-US" sz="1600" u="none" strike="noStrike" dirty="0">
                          <a:effectLst/>
                        </a:rPr>
                        <a:t>年份</a:t>
                      </a:r>
                      <a:endParaRPr lang="zh-CN" altLang="en-US" sz="1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zh-CN" altLang="en-US" sz="1600" u="none" strike="noStrike">
                          <a:effectLst/>
                        </a:rPr>
                        <a:t>巴西</a:t>
                      </a:r>
                      <a:r>
                        <a:rPr lang="en-US" altLang="zh-CN" sz="1600" u="none" strike="noStrike">
                          <a:effectLst/>
                        </a:rPr>
                        <a:t>-</a:t>
                      </a:r>
                      <a:r>
                        <a:rPr lang="zh-CN" altLang="en-US" sz="1600" u="none" strike="noStrike">
                          <a:effectLst/>
                        </a:rPr>
                        <a:t>青岛</a:t>
                      </a:r>
                      <a:endParaRPr lang="zh-CN" altLang="en-US" sz="16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zh-CN" altLang="en-US" sz="1600" u="none" strike="noStrike">
                          <a:effectLst/>
                        </a:rPr>
                        <a:t>西奥</a:t>
                      </a:r>
                      <a:r>
                        <a:rPr lang="en-US" altLang="zh-CN" sz="1600" u="none" strike="noStrike">
                          <a:effectLst/>
                        </a:rPr>
                        <a:t>-</a:t>
                      </a:r>
                      <a:r>
                        <a:rPr lang="zh-CN" altLang="en-US" sz="1600" u="none" strike="noStrike">
                          <a:effectLst/>
                        </a:rPr>
                        <a:t>青岛</a:t>
                      </a:r>
                      <a:endParaRPr lang="zh-CN" altLang="en-US" sz="16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154287490"/>
                  </a:ext>
                </a:extLst>
              </a:tr>
              <a:tr h="253365">
                <a:tc>
                  <a:txBody>
                    <a:bodyPr/>
                    <a:lstStyle/>
                    <a:p>
                      <a:pPr algn="ctr" fontAlgn="ctr"/>
                      <a:r>
                        <a:rPr lang="en-US" altLang="zh-CN" sz="1600" u="none" strike="noStrike">
                          <a:effectLst/>
                        </a:rPr>
                        <a:t>2018</a:t>
                      </a:r>
                      <a:r>
                        <a:rPr lang="zh-CN" altLang="en-US" sz="1600" u="none" strike="noStrike">
                          <a:effectLst/>
                        </a:rPr>
                        <a:t>年</a:t>
                      </a:r>
                      <a:endParaRPr lang="zh-CN" altLang="en-US" sz="16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u="none" strike="noStrike" dirty="0">
                          <a:effectLst/>
                        </a:rPr>
                        <a:t>18.4</a:t>
                      </a:r>
                      <a:endParaRPr lang="en-US" altLang="zh-CN" sz="1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u="none" strike="noStrike" dirty="0">
                          <a:effectLst/>
                        </a:rPr>
                        <a:t>7.6</a:t>
                      </a:r>
                      <a:endParaRPr lang="en-US" altLang="zh-CN" sz="1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32183392"/>
                  </a:ext>
                </a:extLst>
              </a:tr>
              <a:tr h="253365">
                <a:tc>
                  <a:txBody>
                    <a:bodyPr/>
                    <a:lstStyle/>
                    <a:p>
                      <a:pPr algn="ctr" fontAlgn="ctr"/>
                      <a:r>
                        <a:rPr lang="en-US" altLang="zh-CN" sz="1600" u="none" strike="noStrike">
                          <a:effectLst/>
                        </a:rPr>
                        <a:t>2019</a:t>
                      </a:r>
                      <a:r>
                        <a:rPr lang="zh-CN" altLang="en-US" sz="1600" u="none" strike="noStrike">
                          <a:effectLst/>
                        </a:rPr>
                        <a:t>年</a:t>
                      </a:r>
                      <a:endParaRPr lang="zh-CN" altLang="en-US" sz="16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u="none" strike="noStrike" dirty="0">
                          <a:effectLst/>
                        </a:rPr>
                        <a:t>18.6</a:t>
                      </a:r>
                      <a:endParaRPr lang="en-US" altLang="zh-CN" sz="1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u="none" strike="noStrike" dirty="0">
                          <a:effectLst/>
                        </a:rPr>
                        <a:t>7.7</a:t>
                      </a:r>
                      <a:endParaRPr lang="en-US" altLang="zh-CN" sz="1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947044509"/>
                  </a:ext>
                </a:extLst>
              </a:tr>
              <a:tr h="253365">
                <a:tc rowSpan="2">
                  <a:txBody>
                    <a:bodyPr/>
                    <a:lstStyle/>
                    <a:p>
                      <a:pPr algn="ctr" fontAlgn="ctr"/>
                      <a:r>
                        <a:rPr lang="zh-CN" altLang="en-US" sz="1600" u="none" strike="noStrike" dirty="0">
                          <a:effectLst/>
                        </a:rPr>
                        <a:t>变化</a:t>
                      </a:r>
                      <a:endParaRPr lang="zh-CN" altLang="en-US" sz="1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u="none" strike="noStrike" dirty="0">
                          <a:effectLst/>
                        </a:rPr>
                        <a:t>0.2 </a:t>
                      </a:r>
                      <a:endParaRPr lang="en-US" altLang="zh-CN" sz="1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u="none" strike="noStrike" dirty="0">
                          <a:effectLst/>
                        </a:rPr>
                        <a:t>0.13</a:t>
                      </a:r>
                      <a:endParaRPr lang="en-US" altLang="zh-CN" sz="1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942312957"/>
                  </a:ext>
                </a:extLst>
              </a:tr>
              <a:tr h="253365">
                <a:tc vMerge="1">
                  <a:txBody>
                    <a:bodyPr/>
                    <a:lstStyle/>
                    <a:p>
                      <a:endParaRPr lang="zh-CN" altLang="en-US"/>
                    </a:p>
                  </a:txBody>
                  <a:tcPr/>
                </a:tc>
                <a:tc>
                  <a:txBody>
                    <a:bodyPr/>
                    <a:lstStyle/>
                    <a:p>
                      <a:pPr algn="ctr" fontAlgn="ctr"/>
                      <a:r>
                        <a:rPr lang="en-US" altLang="zh-CN" sz="1600" u="none" strike="noStrike">
                          <a:effectLst/>
                        </a:rPr>
                        <a:t>0.79%</a:t>
                      </a:r>
                      <a:endParaRPr lang="en-US" altLang="zh-CN" sz="16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u="none" strike="noStrike" dirty="0">
                          <a:effectLst/>
                        </a:rPr>
                        <a:t>1.69%</a:t>
                      </a:r>
                      <a:endParaRPr lang="en-US" altLang="zh-CN" sz="16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790630587"/>
                  </a:ext>
                </a:extLst>
              </a:tr>
            </a:tbl>
          </a:graphicData>
        </a:graphic>
      </p:graphicFrame>
      <p:graphicFrame>
        <p:nvGraphicFramePr>
          <p:cNvPr id="14" name="图表 13">
            <a:extLst>
              <a:ext uri="{FF2B5EF4-FFF2-40B4-BE49-F238E27FC236}">
                <a16:creationId xmlns:a16="http://schemas.microsoft.com/office/drawing/2014/main" id="{2E89A94B-F006-49C9-99E2-08827DD2D853}"/>
              </a:ext>
            </a:extLst>
          </p:cNvPr>
          <p:cNvGraphicFramePr>
            <a:graphicFrameLocks/>
          </p:cNvGraphicFramePr>
          <p:nvPr>
            <p:extLst>
              <p:ext uri="{D42A27DB-BD31-4B8C-83A1-F6EECF244321}">
                <p14:modId xmlns:p14="http://schemas.microsoft.com/office/powerpoint/2010/main" val="1962968184"/>
              </p:ext>
            </p:extLst>
          </p:nvPr>
        </p:nvGraphicFramePr>
        <p:xfrm>
          <a:off x="753533" y="3352801"/>
          <a:ext cx="3686705" cy="216291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50087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四大矿山发运量大幅下滑</a:t>
            </a:r>
            <a:endParaRPr lang="en-US" altLang="zh-CN" sz="2400" dirty="0">
              <a:solidFill>
                <a:srgbClr val="0075C2"/>
              </a:solidFill>
              <a:latin typeface="微软雅黑" panose="020B0503020204020204" pitchFamily="34" charset="-122"/>
              <a:ea typeface="微软雅黑" panose="020B0503020204020204" pitchFamily="34" charset="-122"/>
            </a:endParaRP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3397250"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6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6</a:t>
            </a:r>
            <a:endParaRPr lang="zh-CN" altLang="en-US" sz="1200" dirty="0">
              <a:latin typeface="微软雅黑" panose="020B0503020204020204" pitchFamily="34" charset="-122"/>
              <a:ea typeface="微软雅黑" panose="020B0503020204020204" pitchFamily="34" charset="-122"/>
            </a:endParaRPr>
          </a:p>
        </p:txBody>
      </p:sp>
      <p:graphicFrame>
        <p:nvGraphicFramePr>
          <p:cNvPr id="9" name="图表 8">
            <a:extLst>
              <a:ext uri="{FF2B5EF4-FFF2-40B4-BE49-F238E27FC236}">
                <a16:creationId xmlns:a16="http://schemas.microsoft.com/office/drawing/2014/main" id="{FDEE3210-B0DB-4DD7-A59E-F3C74F90274E}"/>
              </a:ext>
            </a:extLst>
          </p:cNvPr>
          <p:cNvGraphicFramePr>
            <a:graphicFrameLocks/>
          </p:cNvGraphicFramePr>
          <p:nvPr>
            <p:extLst>
              <p:ext uri="{D42A27DB-BD31-4B8C-83A1-F6EECF244321}">
                <p14:modId xmlns:p14="http://schemas.microsoft.com/office/powerpoint/2010/main" val="3407637805"/>
              </p:ext>
            </p:extLst>
          </p:nvPr>
        </p:nvGraphicFramePr>
        <p:xfrm>
          <a:off x="339930" y="728663"/>
          <a:ext cx="7199714" cy="540066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表格 2">
            <a:extLst>
              <a:ext uri="{FF2B5EF4-FFF2-40B4-BE49-F238E27FC236}">
                <a16:creationId xmlns:a16="http://schemas.microsoft.com/office/drawing/2014/main" id="{D48B5D72-9E25-4C0B-9B53-5DB1C794721B}"/>
              </a:ext>
            </a:extLst>
          </p:cNvPr>
          <p:cNvGraphicFramePr>
            <a:graphicFrameLocks noGrp="1"/>
          </p:cNvGraphicFramePr>
          <p:nvPr>
            <p:extLst>
              <p:ext uri="{D42A27DB-BD31-4B8C-83A1-F6EECF244321}">
                <p14:modId xmlns:p14="http://schemas.microsoft.com/office/powerpoint/2010/main" val="2685343992"/>
              </p:ext>
            </p:extLst>
          </p:nvPr>
        </p:nvGraphicFramePr>
        <p:xfrm>
          <a:off x="7606145" y="908060"/>
          <a:ext cx="4250895" cy="5221278"/>
        </p:xfrm>
        <a:graphic>
          <a:graphicData uri="http://schemas.openxmlformats.org/drawingml/2006/table">
            <a:tbl>
              <a:tblPr/>
              <a:tblGrid>
                <a:gridCol w="850179">
                  <a:extLst>
                    <a:ext uri="{9D8B030D-6E8A-4147-A177-3AD203B41FA5}">
                      <a16:colId xmlns:a16="http://schemas.microsoft.com/office/drawing/2014/main" val="509417810"/>
                    </a:ext>
                  </a:extLst>
                </a:gridCol>
                <a:gridCol w="850179">
                  <a:extLst>
                    <a:ext uri="{9D8B030D-6E8A-4147-A177-3AD203B41FA5}">
                      <a16:colId xmlns:a16="http://schemas.microsoft.com/office/drawing/2014/main" val="2907830896"/>
                    </a:ext>
                  </a:extLst>
                </a:gridCol>
                <a:gridCol w="850179">
                  <a:extLst>
                    <a:ext uri="{9D8B030D-6E8A-4147-A177-3AD203B41FA5}">
                      <a16:colId xmlns:a16="http://schemas.microsoft.com/office/drawing/2014/main" val="2715902678"/>
                    </a:ext>
                  </a:extLst>
                </a:gridCol>
                <a:gridCol w="850179">
                  <a:extLst>
                    <a:ext uri="{9D8B030D-6E8A-4147-A177-3AD203B41FA5}">
                      <a16:colId xmlns:a16="http://schemas.microsoft.com/office/drawing/2014/main" val="4083117373"/>
                    </a:ext>
                  </a:extLst>
                </a:gridCol>
                <a:gridCol w="850179">
                  <a:extLst>
                    <a:ext uri="{9D8B030D-6E8A-4147-A177-3AD203B41FA5}">
                      <a16:colId xmlns:a16="http://schemas.microsoft.com/office/drawing/2014/main" val="940949220"/>
                    </a:ext>
                  </a:extLst>
                </a:gridCol>
              </a:tblGrid>
              <a:tr h="870213">
                <a:tc>
                  <a:txBody>
                    <a:bodyPr/>
                    <a:lstStyle/>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指标</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名称</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2018</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年</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2019</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年</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gridSpan="2">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变化</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hMerge="1">
                  <a:txBody>
                    <a:bodyPr/>
                    <a:lstStyle/>
                    <a:p>
                      <a:endParaRPr lang="zh-CN" altLang="en-US"/>
                    </a:p>
                  </a:txBody>
                  <a:tcPr/>
                </a:tc>
                <a:extLst>
                  <a:ext uri="{0D108BD9-81ED-4DB2-BD59-A6C34878D82A}">
                    <a16:rowId xmlns:a16="http://schemas.microsoft.com/office/drawing/2014/main" val="808527051"/>
                  </a:ext>
                </a:extLst>
              </a:tr>
              <a:tr h="870213">
                <a:tc>
                  <a:txBody>
                    <a:bodyPr/>
                    <a:lstStyle/>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力拓</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26253 </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25168 </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-1085 </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-4.13%</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901200065"/>
                  </a:ext>
                </a:extLst>
              </a:tr>
              <a:tr h="870213">
                <a:tc>
                  <a:txBody>
                    <a:bodyPr/>
                    <a:lstStyle/>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必和</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必拓</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22714 </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22374 </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-340 </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-1.50%</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701185222"/>
                  </a:ext>
                </a:extLst>
              </a:tr>
              <a:tr h="870213">
                <a:tc>
                  <a:txBody>
                    <a:bodyPr/>
                    <a:lstStyle/>
                    <a:p>
                      <a:pPr algn="ctr" fontAlgn="ctr"/>
                      <a:r>
                        <a:rPr lang="en-US" sz="1600" b="0" i="0" u="none" strike="noStrike">
                          <a:solidFill>
                            <a:srgbClr val="000000"/>
                          </a:solidFill>
                          <a:effectLst/>
                          <a:latin typeface="微软雅黑" panose="020B0503020204020204" pitchFamily="34" charset="-122"/>
                          <a:ea typeface="微软雅黑" panose="020B0503020204020204" pitchFamily="34" charset="-122"/>
                        </a:rPr>
                        <a:t>FMG</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16536 </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16165 </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-371 </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-2.25%</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532034707"/>
                  </a:ext>
                </a:extLst>
              </a:tr>
              <a:tr h="870213">
                <a:tc>
                  <a:txBody>
                    <a:bodyPr/>
                    <a:lstStyle/>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淡水</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河谷</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35291 </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26468 </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-8823 </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40000"/>
                        <a:lumOff val="60000"/>
                      </a:schemeClr>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-25.00%</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188127497"/>
                  </a:ext>
                </a:extLst>
              </a:tr>
              <a:tr h="870213">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合计</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100794 </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90175 </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-10619 </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-10.54%</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806624364"/>
                  </a:ext>
                </a:extLst>
              </a:tr>
            </a:tbl>
          </a:graphicData>
        </a:graphic>
      </p:graphicFrame>
    </p:spTree>
    <p:extLst>
      <p:ext uri="{BB962C8B-B14F-4D97-AF65-F5344CB8AC3E}">
        <p14:creationId xmlns:p14="http://schemas.microsoft.com/office/powerpoint/2010/main" val="3943920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国内成品矿产量小幅上涨</a:t>
            </a:r>
            <a:endParaRPr lang="en-US" altLang="zh-CN" sz="2400" dirty="0">
              <a:solidFill>
                <a:srgbClr val="0075C2"/>
              </a:solidFill>
              <a:latin typeface="微软雅黑" panose="020B0503020204020204" pitchFamily="34" charset="-122"/>
              <a:ea typeface="微软雅黑" panose="020B0503020204020204" pitchFamily="34" charset="-122"/>
            </a:endParaRP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3380317" cy="1588"/>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6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7</a:t>
            </a:r>
            <a:endParaRPr lang="zh-CN" altLang="en-US" sz="1200" dirty="0">
              <a:latin typeface="微软雅黑" panose="020B0503020204020204" pitchFamily="34" charset="-122"/>
              <a:ea typeface="微软雅黑" panose="020B0503020204020204" pitchFamily="34" charset="-122"/>
            </a:endParaRPr>
          </a:p>
        </p:txBody>
      </p:sp>
      <p:graphicFrame>
        <p:nvGraphicFramePr>
          <p:cNvPr id="7" name="图表 6">
            <a:extLst>
              <a:ext uri="{FF2B5EF4-FFF2-40B4-BE49-F238E27FC236}">
                <a16:creationId xmlns:a16="http://schemas.microsoft.com/office/drawing/2014/main" id="{FE979300-A6EF-408B-9DA2-4B83018ECD6C}"/>
              </a:ext>
            </a:extLst>
          </p:cNvPr>
          <p:cNvGraphicFramePr>
            <a:graphicFrameLocks/>
          </p:cNvGraphicFramePr>
          <p:nvPr>
            <p:extLst>
              <p:ext uri="{D42A27DB-BD31-4B8C-83A1-F6EECF244321}">
                <p14:modId xmlns:p14="http://schemas.microsoft.com/office/powerpoint/2010/main" val="901610047"/>
              </p:ext>
            </p:extLst>
          </p:nvPr>
        </p:nvGraphicFramePr>
        <p:xfrm>
          <a:off x="266700" y="728663"/>
          <a:ext cx="7339445" cy="540066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表格 1">
            <a:extLst>
              <a:ext uri="{FF2B5EF4-FFF2-40B4-BE49-F238E27FC236}">
                <a16:creationId xmlns:a16="http://schemas.microsoft.com/office/drawing/2014/main" id="{0F883A27-18DD-4DC7-97BA-9C7677D46D4A}"/>
              </a:ext>
            </a:extLst>
          </p:cNvPr>
          <p:cNvGraphicFramePr>
            <a:graphicFrameLocks noGrp="1"/>
          </p:cNvGraphicFramePr>
          <p:nvPr>
            <p:extLst>
              <p:ext uri="{D42A27DB-BD31-4B8C-83A1-F6EECF244321}">
                <p14:modId xmlns:p14="http://schemas.microsoft.com/office/powerpoint/2010/main" val="1479661810"/>
              </p:ext>
            </p:extLst>
          </p:nvPr>
        </p:nvGraphicFramePr>
        <p:xfrm>
          <a:off x="7865532" y="908060"/>
          <a:ext cx="3991505" cy="905685"/>
        </p:xfrm>
        <a:graphic>
          <a:graphicData uri="http://schemas.openxmlformats.org/drawingml/2006/table">
            <a:tbl>
              <a:tblPr>
                <a:tableStyleId>{5C22544A-7EE6-4342-B048-85BDC9FD1C3A}</a:tableStyleId>
              </a:tblPr>
              <a:tblGrid>
                <a:gridCol w="798301">
                  <a:extLst>
                    <a:ext uri="{9D8B030D-6E8A-4147-A177-3AD203B41FA5}">
                      <a16:colId xmlns:a16="http://schemas.microsoft.com/office/drawing/2014/main" val="3250950870"/>
                    </a:ext>
                  </a:extLst>
                </a:gridCol>
                <a:gridCol w="798301">
                  <a:extLst>
                    <a:ext uri="{9D8B030D-6E8A-4147-A177-3AD203B41FA5}">
                      <a16:colId xmlns:a16="http://schemas.microsoft.com/office/drawing/2014/main" val="2056496194"/>
                    </a:ext>
                  </a:extLst>
                </a:gridCol>
                <a:gridCol w="798301">
                  <a:extLst>
                    <a:ext uri="{9D8B030D-6E8A-4147-A177-3AD203B41FA5}">
                      <a16:colId xmlns:a16="http://schemas.microsoft.com/office/drawing/2014/main" val="961420731"/>
                    </a:ext>
                  </a:extLst>
                </a:gridCol>
                <a:gridCol w="798301">
                  <a:extLst>
                    <a:ext uri="{9D8B030D-6E8A-4147-A177-3AD203B41FA5}">
                      <a16:colId xmlns:a16="http://schemas.microsoft.com/office/drawing/2014/main" val="1458834722"/>
                    </a:ext>
                  </a:extLst>
                </a:gridCol>
                <a:gridCol w="798301">
                  <a:extLst>
                    <a:ext uri="{9D8B030D-6E8A-4147-A177-3AD203B41FA5}">
                      <a16:colId xmlns:a16="http://schemas.microsoft.com/office/drawing/2014/main" val="4261909895"/>
                    </a:ext>
                  </a:extLst>
                </a:gridCol>
              </a:tblGrid>
              <a:tr h="301895">
                <a:tc>
                  <a:txBody>
                    <a:bodyPr/>
                    <a:lstStyle/>
                    <a:p>
                      <a:pPr algn="ctr" fontAlgn="ctr"/>
                      <a:r>
                        <a:rPr lang="zh-CN" altLang="en-US" sz="1000" u="none" strike="noStrike">
                          <a:effectLst/>
                          <a:latin typeface="微软雅黑" panose="020B0503020204020204" pitchFamily="34" charset="-122"/>
                          <a:ea typeface="微软雅黑" panose="020B0503020204020204" pitchFamily="34" charset="-122"/>
                        </a:rPr>
                        <a:t>项目</a:t>
                      </a:r>
                      <a:endParaRPr lang="zh-CN" altLang="en-US" sz="10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000" u="none" strike="noStrike">
                          <a:effectLst/>
                          <a:latin typeface="微软雅黑" panose="020B0503020204020204" pitchFamily="34" charset="-122"/>
                          <a:ea typeface="微软雅黑" panose="020B0503020204020204" pitchFamily="34" charset="-122"/>
                        </a:rPr>
                        <a:t>2018</a:t>
                      </a:r>
                      <a:r>
                        <a:rPr lang="zh-CN" altLang="en-US" sz="1000" u="none" strike="noStrike">
                          <a:effectLst/>
                          <a:latin typeface="微软雅黑" panose="020B0503020204020204" pitchFamily="34" charset="-122"/>
                          <a:ea typeface="微软雅黑" panose="020B0503020204020204" pitchFamily="34" charset="-122"/>
                        </a:rPr>
                        <a:t>年</a:t>
                      </a:r>
                      <a:endParaRPr lang="zh-CN" altLang="en-US" sz="10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000" u="none" strike="noStrike">
                          <a:effectLst/>
                          <a:latin typeface="微软雅黑" panose="020B0503020204020204" pitchFamily="34" charset="-122"/>
                          <a:ea typeface="微软雅黑" panose="020B0503020204020204" pitchFamily="34" charset="-122"/>
                        </a:rPr>
                        <a:t>2019</a:t>
                      </a:r>
                      <a:r>
                        <a:rPr lang="zh-CN" altLang="en-US" sz="1000" u="none" strike="noStrike">
                          <a:effectLst/>
                          <a:latin typeface="微软雅黑" panose="020B0503020204020204" pitchFamily="34" charset="-122"/>
                          <a:ea typeface="微软雅黑" panose="020B0503020204020204" pitchFamily="34" charset="-122"/>
                        </a:rPr>
                        <a:t>年</a:t>
                      </a:r>
                      <a:endParaRPr lang="zh-CN" altLang="en-US" sz="10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gridSpan="2">
                  <a:txBody>
                    <a:bodyPr/>
                    <a:lstStyle/>
                    <a:p>
                      <a:pPr algn="ctr" fontAlgn="ctr"/>
                      <a:r>
                        <a:rPr lang="zh-CN" altLang="en-US" sz="1000" u="none" strike="noStrike" dirty="0">
                          <a:effectLst/>
                          <a:latin typeface="微软雅黑" panose="020B0503020204020204" pitchFamily="34" charset="-122"/>
                          <a:ea typeface="微软雅黑" panose="020B0503020204020204" pitchFamily="34" charset="-122"/>
                        </a:rPr>
                        <a:t>变化</a:t>
                      </a: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hMerge="1">
                  <a:txBody>
                    <a:bodyPr/>
                    <a:lstStyle/>
                    <a:p>
                      <a:endParaRPr lang="zh-CN" altLang="en-US"/>
                    </a:p>
                  </a:txBody>
                  <a:tcPr/>
                </a:tc>
                <a:extLst>
                  <a:ext uri="{0D108BD9-81ED-4DB2-BD59-A6C34878D82A}">
                    <a16:rowId xmlns:a16="http://schemas.microsoft.com/office/drawing/2014/main" val="2669762074"/>
                  </a:ext>
                </a:extLst>
              </a:tr>
              <a:tr h="301895">
                <a:tc>
                  <a:txBody>
                    <a:bodyPr/>
                    <a:lstStyle/>
                    <a:p>
                      <a:pPr algn="ctr" fontAlgn="ctr"/>
                      <a:r>
                        <a:rPr lang="zh-CN" altLang="en-US" sz="1000" u="none" strike="noStrike" dirty="0">
                          <a:effectLst/>
                          <a:latin typeface="微软雅黑" panose="020B0503020204020204" pitchFamily="34" charset="-122"/>
                          <a:ea typeface="微软雅黑" panose="020B0503020204020204" pitchFamily="34" charset="-122"/>
                        </a:rPr>
                        <a:t>产能利用率</a:t>
                      </a: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000" u="none" strike="noStrike">
                          <a:effectLst/>
                          <a:latin typeface="微软雅黑" panose="020B0503020204020204" pitchFamily="34" charset="-122"/>
                          <a:ea typeface="微软雅黑" panose="020B0503020204020204" pitchFamily="34" charset="-122"/>
                        </a:rPr>
                        <a:t>61.76%</a:t>
                      </a:r>
                      <a:endParaRPr lang="en-US" altLang="zh-CN" sz="10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000" u="none" strike="noStrike" dirty="0">
                          <a:effectLst/>
                          <a:latin typeface="微软雅黑" panose="020B0503020204020204" pitchFamily="34" charset="-122"/>
                          <a:ea typeface="微软雅黑" panose="020B0503020204020204" pitchFamily="34" charset="-122"/>
                        </a:rPr>
                        <a:t>63.72%</a:t>
                      </a:r>
                      <a:endParaRPr lang="en-US" altLang="zh-CN"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000" u="none" strike="noStrike" dirty="0">
                          <a:effectLst/>
                          <a:latin typeface="微软雅黑" panose="020B0503020204020204" pitchFamily="34" charset="-122"/>
                          <a:ea typeface="微软雅黑" panose="020B0503020204020204" pitchFamily="34" charset="-122"/>
                        </a:rPr>
                        <a:t>1.96%</a:t>
                      </a:r>
                      <a:endParaRPr lang="en-US" altLang="zh-CN"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000" u="none" strike="noStrike">
                          <a:effectLst/>
                          <a:latin typeface="微软雅黑" panose="020B0503020204020204" pitchFamily="34" charset="-122"/>
                          <a:ea typeface="微软雅黑" panose="020B0503020204020204" pitchFamily="34" charset="-122"/>
                        </a:rPr>
                        <a:t>-</a:t>
                      </a:r>
                      <a:endParaRPr lang="en-US" altLang="zh-CN" sz="10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86280965"/>
                  </a:ext>
                </a:extLst>
              </a:tr>
              <a:tr h="301895">
                <a:tc>
                  <a:txBody>
                    <a:bodyPr/>
                    <a:lstStyle/>
                    <a:p>
                      <a:pPr algn="ctr" fontAlgn="ctr"/>
                      <a:r>
                        <a:rPr lang="zh-CN" altLang="en-US" sz="1000" u="none" strike="noStrike">
                          <a:effectLst/>
                          <a:latin typeface="微软雅黑" panose="020B0503020204020204" pitchFamily="34" charset="-122"/>
                          <a:ea typeface="微软雅黑" panose="020B0503020204020204" pitchFamily="34" charset="-122"/>
                        </a:rPr>
                        <a:t>成品矿产量</a:t>
                      </a:r>
                      <a:endParaRPr lang="zh-CN" altLang="en-US" sz="10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000" u="none" strike="noStrike">
                          <a:effectLst/>
                          <a:latin typeface="微软雅黑" panose="020B0503020204020204" pitchFamily="34" charset="-122"/>
                          <a:ea typeface="微软雅黑" panose="020B0503020204020204" pitchFamily="34" charset="-122"/>
                        </a:rPr>
                        <a:t>10921 </a:t>
                      </a:r>
                      <a:endParaRPr lang="en-US" altLang="zh-CN" sz="10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000" u="none" strike="noStrike">
                          <a:effectLst/>
                          <a:latin typeface="微软雅黑" panose="020B0503020204020204" pitchFamily="34" charset="-122"/>
                          <a:ea typeface="微软雅黑" panose="020B0503020204020204" pitchFamily="34" charset="-122"/>
                        </a:rPr>
                        <a:t>11255 </a:t>
                      </a:r>
                      <a:endParaRPr lang="en-US" altLang="zh-CN" sz="10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000" u="none" strike="noStrike" dirty="0">
                          <a:effectLst/>
                          <a:latin typeface="微软雅黑" panose="020B0503020204020204" pitchFamily="34" charset="-122"/>
                          <a:ea typeface="微软雅黑" panose="020B0503020204020204" pitchFamily="34" charset="-122"/>
                        </a:rPr>
                        <a:t>334 </a:t>
                      </a:r>
                      <a:endParaRPr lang="en-US" altLang="zh-CN"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000" u="none" strike="noStrike" dirty="0">
                          <a:effectLst/>
                          <a:latin typeface="微软雅黑" panose="020B0503020204020204" pitchFamily="34" charset="-122"/>
                          <a:ea typeface="微软雅黑" panose="020B0503020204020204" pitchFamily="34" charset="-122"/>
                        </a:rPr>
                        <a:t>3.06%</a:t>
                      </a:r>
                      <a:endParaRPr lang="en-US" altLang="zh-CN"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536899558"/>
                  </a:ext>
                </a:extLst>
              </a:tr>
            </a:tbl>
          </a:graphicData>
        </a:graphic>
      </p:graphicFrame>
      <p:graphicFrame>
        <p:nvGraphicFramePr>
          <p:cNvPr id="4" name="表格 3">
            <a:extLst>
              <a:ext uri="{FF2B5EF4-FFF2-40B4-BE49-F238E27FC236}">
                <a16:creationId xmlns:a16="http://schemas.microsoft.com/office/drawing/2014/main" id="{0F4FA978-6FDE-4AF4-B2DA-AC4C43B27C35}"/>
              </a:ext>
            </a:extLst>
          </p:cNvPr>
          <p:cNvGraphicFramePr>
            <a:graphicFrameLocks noGrp="1"/>
          </p:cNvGraphicFramePr>
          <p:nvPr>
            <p:extLst>
              <p:ext uri="{D42A27DB-BD31-4B8C-83A1-F6EECF244321}">
                <p14:modId xmlns:p14="http://schemas.microsoft.com/office/powerpoint/2010/main" val="1636421909"/>
              </p:ext>
            </p:extLst>
          </p:nvPr>
        </p:nvGraphicFramePr>
        <p:xfrm>
          <a:off x="7865533" y="1849796"/>
          <a:ext cx="3991506" cy="4279548"/>
        </p:xfrm>
        <a:graphic>
          <a:graphicData uri="http://schemas.openxmlformats.org/drawingml/2006/table">
            <a:tbl>
              <a:tblPr>
                <a:tableStyleId>{5C22544A-7EE6-4342-B048-85BDC9FD1C3A}</a:tableStyleId>
              </a:tblPr>
              <a:tblGrid>
                <a:gridCol w="665251">
                  <a:extLst>
                    <a:ext uri="{9D8B030D-6E8A-4147-A177-3AD203B41FA5}">
                      <a16:colId xmlns:a16="http://schemas.microsoft.com/office/drawing/2014/main" val="1215253985"/>
                    </a:ext>
                  </a:extLst>
                </a:gridCol>
                <a:gridCol w="665251">
                  <a:extLst>
                    <a:ext uri="{9D8B030D-6E8A-4147-A177-3AD203B41FA5}">
                      <a16:colId xmlns:a16="http://schemas.microsoft.com/office/drawing/2014/main" val="3960415067"/>
                    </a:ext>
                  </a:extLst>
                </a:gridCol>
                <a:gridCol w="665251">
                  <a:extLst>
                    <a:ext uri="{9D8B030D-6E8A-4147-A177-3AD203B41FA5}">
                      <a16:colId xmlns:a16="http://schemas.microsoft.com/office/drawing/2014/main" val="174854519"/>
                    </a:ext>
                  </a:extLst>
                </a:gridCol>
                <a:gridCol w="665251">
                  <a:extLst>
                    <a:ext uri="{9D8B030D-6E8A-4147-A177-3AD203B41FA5}">
                      <a16:colId xmlns:a16="http://schemas.microsoft.com/office/drawing/2014/main" val="3888109964"/>
                    </a:ext>
                  </a:extLst>
                </a:gridCol>
                <a:gridCol w="665251">
                  <a:extLst>
                    <a:ext uri="{9D8B030D-6E8A-4147-A177-3AD203B41FA5}">
                      <a16:colId xmlns:a16="http://schemas.microsoft.com/office/drawing/2014/main" val="1736126920"/>
                    </a:ext>
                  </a:extLst>
                </a:gridCol>
                <a:gridCol w="665251">
                  <a:extLst>
                    <a:ext uri="{9D8B030D-6E8A-4147-A177-3AD203B41FA5}">
                      <a16:colId xmlns:a16="http://schemas.microsoft.com/office/drawing/2014/main" val="894651526"/>
                    </a:ext>
                  </a:extLst>
                </a:gridCol>
              </a:tblGrid>
              <a:tr h="152841">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指标名称</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单位</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2018</a:t>
                      </a:r>
                      <a:r>
                        <a:rPr lang="zh-CN" altLang="en-US" sz="900" u="none" strike="noStrike" dirty="0">
                          <a:effectLst/>
                          <a:latin typeface="微软雅黑" panose="020B0503020204020204" pitchFamily="34" charset="-122"/>
                          <a:ea typeface="微软雅黑" panose="020B0503020204020204" pitchFamily="34" charset="-122"/>
                        </a:rPr>
                        <a:t>年</a:t>
                      </a:r>
                      <a:r>
                        <a:rPr lang="en-US" altLang="zh-CN" sz="900" u="none" strike="noStrike" dirty="0">
                          <a:effectLst/>
                          <a:latin typeface="微软雅黑" panose="020B0503020204020204" pitchFamily="34" charset="-122"/>
                          <a:ea typeface="微软雅黑" panose="020B0503020204020204" pitchFamily="34" charset="-122"/>
                        </a:rPr>
                        <a:t>1-11</a:t>
                      </a:r>
                      <a:endParaRPr lang="en-US" altLang="zh-CN"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2019</a:t>
                      </a:r>
                      <a:r>
                        <a:rPr lang="zh-CN" altLang="en-US" sz="900" u="none" strike="noStrike" dirty="0">
                          <a:effectLst/>
                          <a:latin typeface="微软雅黑" panose="020B0503020204020204" pitchFamily="34" charset="-122"/>
                          <a:ea typeface="微软雅黑" panose="020B0503020204020204" pitchFamily="34" charset="-122"/>
                        </a:rPr>
                        <a:t>年</a:t>
                      </a:r>
                      <a:r>
                        <a:rPr lang="en-US" altLang="zh-CN" sz="900" u="none" strike="noStrike" dirty="0">
                          <a:effectLst/>
                          <a:latin typeface="微软雅黑" panose="020B0503020204020204" pitchFamily="34" charset="-122"/>
                          <a:ea typeface="微软雅黑" panose="020B0503020204020204" pitchFamily="34" charset="-122"/>
                        </a:rPr>
                        <a:t>1-11</a:t>
                      </a:r>
                      <a:endParaRPr lang="en-US" altLang="zh-CN"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gridSpan="2">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变化</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hMerge="1">
                  <a:txBody>
                    <a:bodyPr/>
                    <a:lstStyle/>
                    <a:p>
                      <a:endParaRPr lang="zh-CN" altLang="en-US"/>
                    </a:p>
                  </a:txBody>
                  <a:tcPr/>
                </a:tc>
                <a:extLst>
                  <a:ext uri="{0D108BD9-81ED-4DB2-BD59-A6C34878D82A}">
                    <a16:rowId xmlns:a16="http://schemas.microsoft.com/office/drawing/2014/main" val="2899564213"/>
                  </a:ext>
                </a:extLst>
              </a:tr>
              <a:tr h="152841">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河北</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万吨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22262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27052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4790 </a:t>
                      </a:r>
                      <a:endParaRPr lang="en-US" altLang="zh-CN"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21.52%</a:t>
                      </a:r>
                      <a:endParaRPr lang="en-US" altLang="zh-CN" sz="9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271790563"/>
                  </a:ext>
                </a:extLst>
              </a:tr>
              <a:tr h="152841">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内蒙古</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万吨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2310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3886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1577 </a:t>
                      </a:r>
                      <a:endParaRPr lang="en-US" altLang="zh-CN"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68.26%</a:t>
                      </a:r>
                      <a:endParaRPr lang="en-US" altLang="zh-CN" sz="9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190868790"/>
                  </a:ext>
                </a:extLst>
              </a:tr>
              <a:tr h="152841">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山东</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万吨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1790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3194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1404 </a:t>
                      </a:r>
                      <a:endParaRPr lang="en-US" altLang="zh-CN"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78.42%</a:t>
                      </a:r>
                      <a:endParaRPr lang="en-US" altLang="zh-CN" sz="9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694332111"/>
                  </a:ext>
                </a:extLst>
              </a:tr>
              <a:tr h="152841">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四川</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万吨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9253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10138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885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9.56%</a:t>
                      </a:r>
                      <a:endParaRPr lang="en-US" altLang="zh-CN" sz="9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291403616"/>
                  </a:ext>
                </a:extLst>
              </a:tr>
              <a:tr h="152841">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山西</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万吨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4595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5155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560 </a:t>
                      </a:r>
                      <a:endParaRPr lang="en-US" altLang="zh-CN"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12.19%</a:t>
                      </a:r>
                      <a:endParaRPr lang="en-US" altLang="zh-CN" sz="9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398230991"/>
                  </a:ext>
                </a:extLst>
              </a:tr>
              <a:tr h="152841">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新疆</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万吨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2177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2507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330 </a:t>
                      </a:r>
                      <a:endParaRPr lang="en-US" altLang="zh-CN"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15.13%</a:t>
                      </a:r>
                      <a:endParaRPr lang="en-US" altLang="zh-CN" sz="9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298197635"/>
                  </a:ext>
                </a:extLst>
              </a:tr>
              <a:tr h="152841">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安徽</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万吨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2424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2628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204 </a:t>
                      </a:r>
                      <a:endParaRPr lang="en-US" altLang="zh-CN"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8.40%</a:t>
                      </a:r>
                      <a:endParaRPr lang="en-US" altLang="zh-CN" sz="9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788396140"/>
                  </a:ext>
                </a:extLst>
              </a:tr>
              <a:tr h="152841">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云南</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万吨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1657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1851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194 </a:t>
                      </a:r>
                      <a:endParaRPr lang="en-US" altLang="zh-CN"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11.70%</a:t>
                      </a:r>
                      <a:endParaRPr lang="en-US" altLang="zh-CN" sz="9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680493786"/>
                  </a:ext>
                </a:extLst>
              </a:tr>
              <a:tr h="152841">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海南</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万吨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262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396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134 </a:t>
                      </a:r>
                      <a:endParaRPr lang="en-US" altLang="zh-CN"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51.02%</a:t>
                      </a:r>
                      <a:endParaRPr lang="en-US" altLang="zh-CN" sz="9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486432464"/>
                  </a:ext>
                </a:extLst>
              </a:tr>
              <a:tr h="152841">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湖北</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万吨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1393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1476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83 </a:t>
                      </a:r>
                      <a:endParaRPr lang="en-US" altLang="zh-CN"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5.94%</a:t>
                      </a:r>
                      <a:endParaRPr lang="en-US" altLang="zh-CN" sz="9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77200104"/>
                  </a:ext>
                </a:extLst>
              </a:tr>
              <a:tr h="152841">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广东</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万吨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386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460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74 </a:t>
                      </a:r>
                      <a:endParaRPr lang="en-US" altLang="zh-CN"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19.23%</a:t>
                      </a:r>
                      <a:endParaRPr lang="en-US" altLang="zh-CN" sz="9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063813277"/>
                  </a:ext>
                </a:extLst>
              </a:tr>
              <a:tr h="152841">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河南</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万吨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621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685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64 </a:t>
                      </a:r>
                      <a:endParaRPr lang="en-US" altLang="zh-CN"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10.28%</a:t>
                      </a:r>
                      <a:endParaRPr lang="en-US" altLang="zh-CN" sz="9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437826244"/>
                  </a:ext>
                </a:extLst>
              </a:tr>
              <a:tr h="152841">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吉林</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万吨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396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458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62 </a:t>
                      </a:r>
                      <a:endParaRPr lang="en-US" altLang="zh-CN"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15.76%</a:t>
                      </a:r>
                      <a:endParaRPr lang="en-US" altLang="zh-CN" sz="9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550455451"/>
                  </a:ext>
                </a:extLst>
              </a:tr>
              <a:tr h="152841">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西藏</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万吨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5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15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10 </a:t>
                      </a:r>
                      <a:endParaRPr lang="en-US" altLang="zh-CN"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207.01%</a:t>
                      </a:r>
                      <a:endParaRPr lang="en-US" altLang="zh-CN" sz="9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92030447"/>
                  </a:ext>
                </a:extLst>
              </a:tr>
              <a:tr h="152841">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青海</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万吨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1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6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5 </a:t>
                      </a:r>
                      <a:endParaRPr lang="en-US" altLang="zh-CN"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384.43%</a:t>
                      </a:r>
                      <a:endParaRPr lang="en-US" altLang="zh-CN" sz="9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633148854"/>
                  </a:ext>
                </a:extLst>
              </a:tr>
              <a:tr h="152841">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江苏</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万吨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64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68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3 </a:t>
                      </a:r>
                      <a:endParaRPr lang="en-US" altLang="zh-CN"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5.21%</a:t>
                      </a:r>
                      <a:endParaRPr lang="en-US" altLang="zh-CN" sz="9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140596481"/>
                  </a:ext>
                </a:extLst>
              </a:tr>
              <a:tr h="152841">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北京</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万吨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1455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1442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-14 </a:t>
                      </a:r>
                      <a:endParaRPr lang="en-US" altLang="zh-CN"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-0.93%</a:t>
                      </a:r>
                      <a:endParaRPr lang="en-US" altLang="zh-CN" sz="9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187075097"/>
                  </a:ext>
                </a:extLst>
              </a:tr>
              <a:tr h="152841">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甘肃</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万吨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834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816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-17 </a:t>
                      </a:r>
                      <a:endParaRPr lang="en-US" altLang="zh-CN"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-2.10%</a:t>
                      </a:r>
                      <a:endParaRPr lang="en-US" altLang="zh-CN" sz="9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48966675"/>
                  </a:ext>
                </a:extLst>
              </a:tr>
              <a:tr h="152841">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江西</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万吨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860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839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-21 </a:t>
                      </a:r>
                      <a:endParaRPr lang="en-US" altLang="zh-CN" sz="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-2.46%</a:t>
                      </a:r>
                      <a:endParaRPr lang="en-US" altLang="zh-CN" sz="9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376350864"/>
                  </a:ext>
                </a:extLst>
              </a:tr>
              <a:tr h="152841">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贵州</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万吨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127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106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-21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-16.83%</a:t>
                      </a:r>
                      <a:endParaRPr lang="en-US" altLang="zh-CN" sz="9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523229207"/>
                  </a:ext>
                </a:extLst>
              </a:tr>
              <a:tr h="152841">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浙江</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万吨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71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26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-45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-62.82%</a:t>
                      </a:r>
                      <a:endParaRPr lang="en-US" altLang="zh-CN" sz="9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376533389"/>
                  </a:ext>
                </a:extLst>
              </a:tr>
              <a:tr h="152841">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黑龙江</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万吨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311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263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-48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-15.52%</a:t>
                      </a:r>
                      <a:endParaRPr lang="en-US" altLang="zh-CN" sz="9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269297631"/>
                  </a:ext>
                </a:extLst>
              </a:tr>
              <a:tr h="152841">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广西</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万吨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82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12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-70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-85.49%</a:t>
                      </a:r>
                      <a:endParaRPr lang="en-US" altLang="zh-CN" sz="9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105012727"/>
                  </a:ext>
                </a:extLst>
              </a:tr>
              <a:tr h="152841">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陕西</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万吨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2000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1915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-86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-4.29%</a:t>
                      </a:r>
                      <a:endParaRPr lang="en-US" altLang="zh-CN" sz="9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576584496"/>
                  </a:ext>
                </a:extLst>
              </a:tr>
              <a:tr h="152841">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湖南</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万吨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294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131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-164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-55.58%</a:t>
                      </a:r>
                      <a:endParaRPr lang="en-US" altLang="zh-CN" sz="9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04602882"/>
                  </a:ext>
                </a:extLst>
              </a:tr>
              <a:tr h="152841">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福建</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万吨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1888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1696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-193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-10.20%</a:t>
                      </a:r>
                      <a:endParaRPr lang="en-US" altLang="zh-CN" sz="9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987169187"/>
                  </a:ext>
                </a:extLst>
              </a:tr>
              <a:tr h="152841">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辽宁</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900" u="none" strike="noStrike">
                          <a:effectLst/>
                          <a:latin typeface="微软雅黑" panose="020B0503020204020204" pitchFamily="34" charset="-122"/>
                          <a:ea typeface="微软雅黑" panose="020B0503020204020204" pitchFamily="34" charset="-122"/>
                        </a:rPr>
                        <a:t>万吨</a:t>
                      </a:r>
                      <a:endParaRPr lang="zh-CN" altLang="en-US"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11976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11424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900" u="none" strike="noStrike">
                          <a:effectLst/>
                          <a:latin typeface="微软雅黑" panose="020B0503020204020204" pitchFamily="34" charset="-122"/>
                          <a:ea typeface="微软雅黑" panose="020B0503020204020204" pitchFamily="34" charset="-122"/>
                        </a:rPr>
                        <a:t>-551 </a:t>
                      </a:r>
                      <a:endParaRPr lang="en-US" altLang="zh-CN" sz="9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900" u="none" strike="noStrike" dirty="0">
                          <a:effectLst/>
                          <a:latin typeface="微软雅黑" panose="020B0503020204020204" pitchFamily="34" charset="-122"/>
                          <a:ea typeface="微软雅黑" panose="020B0503020204020204" pitchFamily="34" charset="-122"/>
                        </a:rPr>
                        <a:t>-4.60%</a:t>
                      </a:r>
                      <a:endParaRPr lang="en-US" altLang="zh-CN" sz="9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242533597"/>
                  </a:ext>
                </a:extLst>
              </a:tr>
            </a:tbl>
          </a:graphicData>
        </a:graphic>
      </p:graphicFrame>
    </p:spTree>
    <p:extLst>
      <p:ext uri="{BB962C8B-B14F-4D97-AF65-F5344CB8AC3E}">
        <p14:creationId xmlns:p14="http://schemas.microsoft.com/office/powerpoint/2010/main" val="3353964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炼焦煤价格小幅上行</a:t>
            </a:r>
            <a:endParaRPr lang="en-US" altLang="zh-CN" sz="2400" dirty="0">
              <a:solidFill>
                <a:srgbClr val="0075C2"/>
              </a:solidFill>
              <a:latin typeface="微软雅黑" panose="020B0503020204020204" pitchFamily="34" charset="-122"/>
              <a:ea typeface="微软雅黑" panose="020B0503020204020204" pitchFamily="34" charset="-122"/>
            </a:endParaRP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2804583"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6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8</a:t>
            </a:r>
            <a:endParaRPr lang="zh-CN" altLang="en-US" sz="1200" dirty="0">
              <a:latin typeface="微软雅黑" panose="020B0503020204020204" pitchFamily="34" charset="-122"/>
              <a:ea typeface="微软雅黑" panose="020B0503020204020204" pitchFamily="34" charset="-122"/>
            </a:endParaRPr>
          </a:p>
        </p:txBody>
      </p:sp>
      <p:graphicFrame>
        <p:nvGraphicFramePr>
          <p:cNvPr id="18" name="图表 17">
            <a:extLst>
              <a:ext uri="{FF2B5EF4-FFF2-40B4-BE49-F238E27FC236}">
                <a16:creationId xmlns:a16="http://schemas.microsoft.com/office/drawing/2014/main" id="{F65418AD-8700-4E6B-9309-DD9E61ED357E}"/>
              </a:ext>
            </a:extLst>
          </p:cNvPr>
          <p:cNvGraphicFramePr>
            <a:graphicFrameLocks/>
          </p:cNvGraphicFramePr>
          <p:nvPr>
            <p:extLst>
              <p:ext uri="{D42A27DB-BD31-4B8C-83A1-F6EECF244321}">
                <p14:modId xmlns:p14="http://schemas.microsoft.com/office/powerpoint/2010/main" val="2667108801"/>
              </p:ext>
            </p:extLst>
          </p:nvPr>
        </p:nvGraphicFramePr>
        <p:xfrm>
          <a:off x="265114" y="728663"/>
          <a:ext cx="6906154" cy="54006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表格 11">
            <a:extLst>
              <a:ext uri="{FF2B5EF4-FFF2-40B4-BE49-F238E27FC236}">
                <a16:creationId xmlns:a16="http://schemas.microsoft.com/office/drawing/2014/main" id="{FC518AA2-C084-4141-AE27-DDEDECFF345F}"/>
              </a:ext>
            </a:extLst>
          </p:cNvPr>
          <p:cNvGraphicFramePr>
            <a:graphicFrameLocks noGrp="1"/>
          </p:cNvGraphicFramePr>
          <p:nvPr>
            <p:extLst>
              <p:ext uri="{D42A27DB-BD31-4B8C-83A1-F6EECF244321}">
                <p14:modId xmlns:p14="http://schemas.microsoft.com/office/powerpoint/2010/main" val="3271764040"/>
              </p:ext>
            </p:extLst>
          </p:nvPr>
        </p:nvGraphicFramePr>
        <p:xfrm>
          <a:off x="7171268" y="910282"/>
          <a:ext cx="4685766" cy="5219055"/>
        </p:xfrm>
        <a:graphic>
          <a:graphicData uri="http://schemas.openxmlformats.org/drawingml/2006/table">
            <a:tbl>
              <a:tblPr>
                <a:tableStyleId>{5C22544A-7EE6-4342-B048-85BDC9FD1C3A}</a:tableStyleId>
              </a:tblPr>
              <a:tblGrid>
                <a:gridCol w="996244">
                  <a:extLst>
                    <a:ext uri="{9D8B030D-6E8A-4147-A177-3AD203B41FA5}">
                      <a16:colId xmlns:a16="http://schemas.microsoft.com/office/drawing/2014/main" val="498439348"/>
                    </a:ext>
                  </a:extLst>
                </a:gridCol>
                <a:gridCol w="996244">
                  <a:extLst>
                    <a:ext uri="{9D8B030D-6E8A-4147-A177-3AD203B41FA5}">
                      <a16:colId xmlns:a16="http://schemas.microsoft.com/office/drawing/2014/main" val="1270013687"/>
                    </a:ext>
                  </a:extLst>
                </a:gridCol>
                <a:gridCol w="996244">
                  <a:extLst>
                    <a:ext uri="{9D8B030D-6E8A-4147-A177-3AD203B41FA5}">
                      <a16:colId xmlns:a16="http://schemas.microsoft.com/office/drawing/2014/main" val="2199485635"/>
                    </a:ext>
                  </a:extLst>
                </a:gridCol>
                <a:gridCol w="848517">
                  <a:extLst>
                    <a:ext uri="{9D8B030D-6E8A-4147-A177-3AD203B41FA5}">
                      <a16:colId xmlns:a16="http://schemas.microsoft.com/office/drawing/2014/main" val="132939122"/>
                    </a:ext>
                  </a:extLst>
                </a:gridCol>
                <a:gridCol w="848517">
                  <a:extLst>
                    <a:ext uri="{9D8B030D-6E8A-4147-A177-3AD203B41FA5}">
                      <a16:colId xmlns:a16="http://schemas.microsoft.com/office/drawing/2014/main" val="1586681373"/>
                    </a:ext>
                  </a:extLst>
                </a:gridCol>
              </a:tblGrid>
              <a:tr h="579895">
                <a:tc>
                  <a:txBody>
                    <a:bodyPr/>
                    <a:lstStyle/>
                    <a:p>
                      <a:pPr algn="ctr" fontAlgn="ctr"/>
                      <a:r>
                        <a:rPr lang="zh-CN" altLang="en-US" sz="1600" u="none" strike="noStrike" dirty="0">
                          <a:effectLst/>
                          <a:latin typeface="微软雅黑" panose="020B0503020204020204" pitchFamily="34" charset="-122"/>
                          <a:ea typeface="微软雅黑" panose="020B0503020204020204" pitchFamily="34" charset="-122"/>
                        </a:rPr>
                        <a:t>指标名称</a:t>
                      </a:r>
                      <a:endParaRPr lang="zh-CN" altLang="en-US"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2018</a:t>
                      </a:r>
                      <a:r>
                        <a:rPr lang="zh-CN" altLang="en-US" sz="1600" u="none" strike="noStrike">
                          <a:effectLst/>
                          <a:latin typeface="微软雅黑" panose="020B0503020204020204" pitchFamily="34" charset="-122"/>
                          <a:ea typeface="微软雅黑" panose="020B0503020204020204" pitchFamily="34" charset="-122"/>
                        </a:rPr>
                        <a:t>年均</a:t>
                      </a:r>
                      <a:endParaRPr lang="zh-CN" altLang="en-US"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2019</a:t>
                      </a:r>
                      <a:r>
                        <a:rPr lang="zh-CN" altLang="en-US" sz="1600" u="none" strike="noStrike">
                          <a:effectLst/>
                          <a:latin typeface="微软雅黑" panose="020B0503020204020204" pitchFamily="34" charset="-122"/>
                          <a:ea typeface="微软雅黑" panose="020B0503020204020204" pitchFamily="34" charset="-122"/>
                        </a:rPr>
                        <a:t>年均</a:t>
                      </a:r>
                      <a:endParaRPr lang="zh-CN" altLang="en-US"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gridSpan="2">
                  <a:txBody>
                    <a:bodyPr/>
                    <a:lstStyle/>
                    <a:p>
                      <a:pPr algn="ctr" fontAlgn="ctr"/>
                      <a:r>
                        <a:rPr lang="zh-CN" altLang="en-US" sz="1600" u="none" strike="noStrike" dirty="0">
                          <a:effectLst/>
                          <a:latin typeface="微软雅黑" panose="020B0503020204020204" pitchFamily="34" charset="-122"/>
                          <a:ea typeface="微软雅黑" panose="020B0503020204020204" pitchFamily="34" charset="-122"/>
                        </a:rPr>
                        <a:t>变化</a:t>
                      </a:r>
                      <a:endParaRPr lang="zh-CN" altLang="en-US"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hMerge="1">
                  <a:txBody>
                    <a:bodyPr/>
                    <a:lstStyle/>
                    <a:p>
                      <a:endParaRPr lang="zh-CN" altLang="en-US"/>
                    </a:p>
                  </a:txBody>
                  <a:tcPr/>
                </a:tc>
                <a:extLst>
                  <a:ext uri="{0D108BD9-81ED-4DB2-BD59-A6C34878D82A}">
                    <a16:rowId xmlns:a16="http://schemas.microsoft.com/office/drawing/2014/main" val="953810870"/>
                  </a:ext>
                </a:extLst>
              </a:tr>
              <a:tr h="579895">
                <a:tc>
                  <a:txBody>
                    <a:bodyPr/>
                    <a:lstStyle/>
                    <a:p>
                      <a:pPr algn="ctr" fontAlgn="ctr"/>
                      <a:r>
                        <a:rPr lang="zh-CN" altLang="en-US" sz="1600" u="none" strike="noStrike" dirty="0">
                          <a:effectLst/>
                          <a:latin typeface="微软雅黑" panose="020B0503020204020204" pitchFamily="34" charset="-122"/>
                          <a:ea typeface="微软雅黑" panose="020B0503020204020204" pitchFamily="34" charset="-122"/>
                        </a:rPr>
                        <a:t>炼焦煤</a:t>
                      </a:r>
                      <a:endParaRPr lang="en-US" altLang="zh-CN" sz="1600" u="none" strike="noStrike" dirty="0">
                        <a:effectLst/>
                        <a:latin typeface="微软雅黑" panose="020B0503020204020204" pitchFamily="34" charset="-122"/>
                        <a:ea typeface="微软雅黑" panose="020B0503020204020204" pitchFamily="34" charset="-122"/>
                      </a:endParaRPr>
                    </a:p>
                    <a:p>
                      <a:pPr algn="ctr" fontAlgn="ctr"/>
                      <a:r>
                        <a:rPr lang="zh-CN" altLang="en-US" sz="1600" u="none" strike="noStrike" dirty="0">
                          <a:effectLst/>
                          <a:latin typeface="微软雅黑" panose="020B0503020204020204" pitchFamily="34" charset="-122"/>
                          <a:ea typeface="微软雅黑" panose="020B0503020204020204" pitchFamily="34" charset="-122"/>
                        </a:rPr>
                        <a:t>综合</a:t>
                      </a:r>
                      <a:endParaRPr lang="zh-CN" altLang="en-US"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1187 </a:t>
                      </a:r>
                      <a:endParaRPr lang="en-US" altLang="zh-CN"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1201 </a:t>
                      </a:r>
                      <a:endParaRPr lang="en-US" altLang="zh-CN"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14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1.16%</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302834424"/>
                  </a:ext>
                </a:extLst>
              </a:tr>
              <a:tr h="579895">
                <a:tc>
                  <a:txBody>
                    <a:bodyPr/>
                    <a:lstStyle/>
                    <a:p>
                      <a:pPr algn="ctr" fontAlgn="ctr"/>
                      <a:r>
                        <a:rPr lang="zh-CN" altLang="en-US" sz="1600" u="none" strike="noStrike" dirty="0">
                          <a:effectLst/>
                          <a:latin typeface="微软雅黑" panose="020B0503020204020204" pitchFamily="34" charset="-122"/>
                          <a:ea typeface="微软雅黑" panose="020B0503020204020204" pitchFamily="34" charset="-122"/>
                        </a:rPr>
                        <a:t>低硫主焦</a:t>
                      </a:r>
                      <a:endParaRPr lang="zh-CN" altLang="en-US"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1610 </a:t>
                      </a:r>
                      <a:endParaRPr lang="en-US" altLang="zh-CN"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1566 </a:t>
                      </a:r>
                      <a:endParaRPr lang="en-US" altLang="zh-CN"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-44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-2.75%</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429517544"/>
                  </a:ext>
                </a:extLst>
              </a:tr>
              <a:tr h="579895">
                <a:tc>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中硫主焦</a:t>
                      </a:r>
                      <a:endParaRPr lang="zh-CN" altLang="en-US"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1222 </a:t>
                      </a:r>
                      <a:endParaRPr lang="en-US" altLang="zh-CN"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1227 </a:t>
                      </a:r>
                      <a:endParaRPr lang="en-US" altLang="zh-CN"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5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0.41%</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575274940"/>
                  </a:ext>
                </a:extLst>
              </a:tr>
              <a:tr h="579895">
                <a:tc>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高硫主焦</a:t>
                      </a:r>
                      <a:endParaRPr lang="zh-CN" altLang="en-US"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970 </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1046 </a:t>
                      </a:r>
                      <a:endParaRPr lang="en-US" altLang="zh-CN"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75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7.78%</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060420829"/>
                  </a:ext>
                </a:extLst>
              </a:tr>
              <a:tr h="579895">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1</a:t>
                      </a:r>
                      <a:r>
                        <a:rPr lang="zh-CN" altLang="en-US" sz="1600" u="none" strike="noStrike">
                          <a:effectLst/>
                          <a:latin typeface="微软雅黑" panose="020B0503020204020204" pitchFamily="34" charset="-122"/>
                          <a:ea typeface="微软雅黑" panose="020B0503020204020204" pitchFamily="34" charset="-122"/>
                        </a:rPr>
                        <a:t>／</a:t>
                      </a:r>
                      <a:r>
                        <a:rPr lang="en-US" altLang="zh-CN" sz="1600" u="none" strike="noStrike">
                          <a:effectLst/>
                          <a:latin typeface="微软雅黑" panose="020B0503020204020204" pitchFamily="34" charset="-122"/>
                          <a:ea typeface="微软雅黑" panose="020B0503020204020204" pitchFamily="34" charset="-122"/>
                        </a:rPr>
                        <a:t>3</a:t>
                      </a:r>
                      <a:r>
                        <a:rPr lang="zh-CN" altLang="en-US" sz="1600" u="none" strike="noStrike">
                          <a:effectLst/>
                          <a:latin typeface="微软雅黑" panose="020B0503020204020204" pitchFamily="34" charset="-122"/>
                          <a:ea typeface="微软雅黑" panose="020B0503020204020204" pitchFamily="34" charset="-122"/>
                        </a:rPr>
                        <a:t>焦</a:t>
                      </a:r>
                      <a:endParaRPr lang="zh-CN" altLang="en-US"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1126 </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1138 </a:t>
                      </a:r>
                      <a:endParaRPr lang="en-US" altLang="zh-CN"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12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1.08%</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860440632"/>
                  </a:ext>
                </a:extLst>
              </a:tr>
              <a:tr h="579895">
                <a:tc>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肥煤</a:t>
                      </a:r>
                      <a:endParaRPr lang="zh-CN" altLang="en-US"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1225 </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1234 </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9 </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0.77%</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508532006"/>
                  </a:ext>
                </a:extLst>
              </a:tr>
              <a:tr h="579895">
                <a:tc>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瘦煤</a:t>
                      </a:r>
                      <a:endParaRPr lang="zh-CN" altLang="en-US"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1272 </a:t>
                      </a:r>
                      <a:endParaRPr lang="en-US" altLang="zh-CN"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1215 </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-57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-4.45%</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09606950"/>
                  </a:ext>
                </a:extLst>
              </a:tr>
              <a:tr h="579895">
                <a:tc>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气煤</a:t>
                      </a:r>
                      <a:endParaRPr lang="zh-CN" altLang="en-US"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1091 </a:t>
                      </a:r>
                      <a:endParaRPr lang="en-US" altLang="zh-CN"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1139 </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48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4.38%</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519007343"/>
                  </a:ext>
                </a:extLst>
              </a:tr>
            </a:tbl>
          </a:graphicData>
        </a:graphic>
      </p:graphicFrame>
      <p:cxnSp>
        <p:nvCxnSpPr>
          <p:cNvPr id="7" name="直接连接符 2">
            <a:extLst>
              <a:ext uri="{FF2B5EF4-FFF2-40B4-BE49-F238E27FC236}">
                <a16:creationId xmlns:a16="http://schemas.microsoft.com/office/drawing/2014/main" id="{A2FBD17C-2531-4D37-B2CF-291C4E373FC3}"/>
              </a:ext>
            </a:extLst>
          </p:cNvPr>
          <p:cNvCxnSpPr>
            <a:cxnSpLocks noChangeShapeType="1"/>
          </p:cNvCxnSpPr>
          <p:nvPr/>
        </p:nvCxnSpPr>
        <p:spPr bwMode="auto">
          <a:xfrm>
            <a:off x="336550" y="727075"/>
            <a:ext cx="2804583"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189479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炼焦煤供给趋于宽松</a:t>
            </a:r>
            <a:endParaRPr lang="en-US" altLang="zh-CN" sz="2400" dirty="0">
              <a:solidFill>
                <a:srgbClr val="0075C2"/>
              </a:solidFill>
              <a:latin typeface="微软雅黑" panose="020B0503020204020204" pitchFamily="34" charset="-122"/>
              <a:ea typeface="微软雅黑" panose="020B0503020204020204" pitchFamily="34" charset="-122"/>
            </a:endParaRP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2796117" cy="1589"/>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2746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9</a:t>
            </a:r>
            <a:endParaRPr lang="zh-CN" altLang="en-US" sz="1200" dirty="0">
              <a:latin typeface="微软雅黑" panose="020B0503020204020204" pitchFamily="34" charset="-122"/>
              <a:ea typeface="微软雅黑" panose="020B0503020204020204" pitchFamily="34" charset="-122"/>
            </a:endParaRPr>
          </a:p>
        </p:txBody>
      </p:sp>
      <p:graphicFrame>
        <p:nvGraphicFramePr>
          <p:cNvPr id="13" name="图表 12">
            <a:extLst>
              <a:ext uri="{FF2B5EF4-FFF2-40B4-BE49-F238E27FC236}">
                <a16:creationId xmlns:a16="http://schemas.microsoft.com/office/drawing/2014/main" id="{A0BA6953-0FBE-4ABB-ACB8-00FAF17DC9EC}"/>
              </a:ext>
            </a:extLst>
          </p:cNvPr>
          <p:cNvGraphicFramePr>
            <a:graphicFrameLocks/>
          </p:cNvGraphicFramePr>
          <p:nvPr>
            <p:extLst>
              <p:ext uri="{D42A27DB-BD31-4B8C-83A1-F6EECF244321}">
                <p14:modId xmlns:p14="http://schemas.microsoft.com/office/powerpoint/2010/main" val="2736174823"/>
              </p:ext>
            </p:extLst>
          </p:nvPr>
        </p:nvGraphicFramePr>
        <p:xfrm>
          <a:off x="266701" y="728663"/>
          <a:ext cx="7344832" cy="54006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表格 9">
            <a:extLst>
              <a:ext uri="{FF2B5EF4-FFF2-40B4-BE49-F238E27FC236}">
                <a16:creationId xmlns:a16="http://schemas.microsoft.com/office/drawing/2014/main" id="{338E22BE-3875-449B-A16A-EB3DC6E354A4}"/>
              </a:ext>
            </a:extLst>
          </p:cNvPr>
          <p:cNvGraphicFramePr>
            <a:graphicFrameLocks noGrp="1"/>
          </p:cNvGraphicFramePr>
          <p:nvPr>
            <p:extLst>
              <p:ext uri="{D42A27DB-BD31-4B8C-83A1-F6EECF244321}">
                <p14:modId xmlns:p14="http://schemas.microsoft.com/office/powerpoint/2010/main" val="2513761046"/>
              </p:ext>
            </p:extLst>
          </p:nvPr>
        </p:nvGraphicFramePr>
        <p:xfrm>
          <a:off x="7772400" y="922866"/>
          <a:ext cx="4084640" cy="2469620"/>
        </p:xfrm>
        <a:graphic>
          <a:graphicData uri="http://schemas.openxmlformats.org/drawingml/2006/table">
            <a:tbl>
              <a:tblPr/>
              <a:tblGrid>
                <a:gridCol w="816928">
                  <a:extLst>
                    <a:ext uri="{9D8B030D-6E8A-4147-A177-3AD203B41FA5}">
                      <a16:colId xmlns:a16="http://schemas.microsoft.com/office/drawing/2014/main" val="2998655460"/>
                    </a:ext>
                  </a:extLst>
                </a:gridCol>
                <a:gridCol w="816928">
                  <a:extLst>
                    <a:ext uri="{9D8B030D-6E8A-4147-A177-3AD203B41FA5}">
                      <a16:colId xmlns:a16="http://schemas.microsoft.com/office/drawing/2014/main" val="4074255888"/>
                    </a:ext>
                  </a:extLst>
                </a:gridCol>
                <a:gridCol w="816928">
                  <a:extLst>
                    <a:ext uri="{9D8B030D-6E8A-4147-A177-3AD203B41FA5}">
                      <a16:colId xmlns:a16="http://schemas.microsoft.com/office/drawing/2014/main" val="1782052445"/>
                    </a:ext>
                  </a:extLst>
                </a:gridCol>
                <a:gridCol w="816928">
                  <a:extLst>
                    <a:ext uri="{9D8B030D-6E8A-4147-A177-3AD203B41FA5}">
                      <a16:colId xmlns:a16="http://schemas.microsoft.com/office/drawing/2014/main" val="2000907776"/>
                    </a:ext>
                  </a:extLst>
                </a:gridCol>
                <a:gridCol w="816928">
                  <a:extLst>
                    <a:ext uri="{9D8B030D-6E8A-4147-A177-3AD203B41FA5}">
                      <a16:colId xmlns:a16="http://schemas.microsoft.com/office/drawing/2014/main" val="565991815"/>
                    </a:ext>
                  </a:extLst>
                </a:gridCol>
              </a:tblGrid>
              <a:tr h="585916">
                <a:tc>
                  <a:txBody>
                    <a:bodyPr/>
                    <a:lstStyle/>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项目</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2018</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年</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1-10</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2019</a:t>
                      </a: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年</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1-10</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gridSpan="2">
                  <a:txBody>
                    <a:bodyPr/>
                    <a:lstStyle/>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变化</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hMerge="1">
                  <a:txBody>
                    <a:bodyPr/>
                    <a:lstStyle/>
                    <a:p>
                      <a:endParaRPr lang="zh-CN" altLang="en-US"/>
                    </a:p>
                  </a:txBody>
                  <a:tcPr/>
                </a:tc>
                <a:extLst>
                  <a:ext uri="{0D108BD9-81ED-4DB2-BD59-A6C34878D82A}">
                    <a16:rowId xmlns:a16="http://schemas.microsoft.com/office/drawing/2014/main" val="138931942"/>
                  </a:ext>
                </a:extLst>
              </a:tr>
              <a:tr h="470926">
                <a:tc>
                  <a:txBody>
                    <a:bodyPr/>
                    <a:lstStyle/>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产量</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35820 </a:t>
                      </a:r>
                    </a:p>
                  </a:txBody>
                  <a:tcPr marL="9525" marR="9525" marT="9525"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t"/>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38855 </a:t>
                      </a:r>
                    </a:p>
                  </a:txBody>
                  <a:tcPr marL="9525" marR="9525" marT="9525"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3035 </a:t>
                      </a:r>
                    </a:p>
                  </a:txBody>
                  <a:tcPr marL="9525" marR="9525" marT="9525"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a:t>
                      </a:r>
                    </a:p>
                  </a:txBody>
                  <a:tcPr marL="9525" marR="9525" marT="9525"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313041440"/>
                  </a:ext>
                </a:extLst>
              </a:tr>
              <a:tr h="470926">
                <a:tc>
                  <a:txBody>
                    <a:bodyPr/>
                    <a:lstStyle/>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进口量</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5642 </a:t>
                      </a:r>
                    </a:p>
                  </a:txBody>
                  <a:tcPr marL="9525" marR="9525" marT="9525"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t"/>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6678 </a:t>
                      </a:r>
                    </a:p>
                  </a:txBody>
                  <a:tcPr marL="9525" marR="9525" marT="9525"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1037 </a:t>
                      </a:r>
                    </a:p>
                  </a:txBody>
                  <a:tcPr marL="9525" marR="9525" marT="9525"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18%</a:t>
                      </a:r>
                    </a:p>
                  </a:txBody>
                  <a:tcPr marL="9525" marR="9525" marT="9525"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387061803"/>
                  </a:ext>
                </a:extLst>
              </a:tr>
              <a:tr h="470926">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出口量</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85 </a:t>
                      </a:r>
                    </a:p>
                  </a:txBody>
                  <a:tcPr marL="9525" marR="9525" marT="9525"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t"/>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121 </a:t>
                      </a:r>
                    </a:p>
                  </a:txBody>
                  <a:tcPr marL="9525" marR="9525" marT="9525"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36 </a:t>
                      </a:r>
                    </a:p>
                  </a:txBody>
                  <a:tcPr marL="9525" marR="9525" marT="9525"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42%</a:t>
                      </a:r>
                    </a:p>
                  </a:txBody>
                  <a:tcPr marL="9525" marR="9525" marT="9525"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67543614"/>
                  </a:ext>
                </a:extLst>
              </a:tr>
              <a:tr h="470926">
                <a:tc>
                  <a:txBody>
                    <a:bodyPr/>
                    <a:lstStyle/>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总供给</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41377 </a:t>
                      </a:r>
                    </a:p>
                  </a:txBody>
                  <a:tcPr marL="9525" marR="9525" marT="9525"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45412 </a:t>
                      </a:r>
                    </a:p>
                  </a:txBody>
                  <a:tcPr marL="9525" marR="9525" marT="9525"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4036 </a:t>
                      </a:r>
                    </a:p>
                  </a:txBody>
                  <a:tcPr marL="9525" marR="9525" marT="9525"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1600" b="0" i="0" u="none" strike="noStrike" dirty="0">
                          <a:solidFill>
                            <a:srgbClr val="000000"/>
                          </a:solidFill>
                          <a:effectLst/>
                          <a:latin typeface="微软雅黑" panose="020B0503020204020204" pitchFamily="34" charset="-122"/>
                          <a:ea typeface="微软雅黑" panose="020B0503020204020204" pitchFamily="34" charset="-122"/>
                        </a:rPr>
                        <a:t>10%</a:t>
                      </a:r>
                    </a:p>
                  </a:txBody>
                  <a:tcPr marL="9525" marR="9525" marT="9525"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550278419"/>
                  </a:ext>
                </a:extLst>
              </a:tr>
            </a:tbl>
          </a:graphicData>
        </a:graphic>
      </p:graphicFrame>
      <p:graphicFrame>
        <p:nvGraphicFramePr>
          <p:cNvPr id="17" name="图表 16">
            <a:extLst>
              <a:ext uri="{FF2B5EF4-FFF2-40B4-BE49-F238E27FC236}">
                <a16:creationId xmlns:a16="http://schemas.microsoft.com/office/drawing/2014/main" id="{2DF73F94-F670-4A94-B471-0FD1DE7970F3}"/>
              </a:ext>
            </a:extLst>
          </p:cNvPr>
          <p:cNvGraphicFramePr>
            <a:graphicFrameLocks/>
          </p:cNvGraphicFramePr>
          <p:nvPr/>
        </p:nvGraphicFramePr>
        <p:xfrm>
          <a:off x="7704667" y="3465515"/>
          <a:ext cx="4220632" cy="266382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60498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焦炭价格震荡走跌，区域间价差走阔</a:t>
            </a:r>
            <a:endParaRPr lang="en-US" altLang="zh-CN" sz="2400" dirty="0">
              <a:solidFill>
                <a:srgbClr val="0075C2"/>
              </a:solidFill>
              <a:latin typeface="微软雅黑" panose="020B0503020204020204" pitchFamily="34" charset="-122"/>
              <a:ea typeface="微软雅黑" panose="020B0503020204020204" pitchFamily="34" charset="-122"/>
            </a:endParaRP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4912783"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10</a:t>
            </a:r>
            <a:endParaRPr lang="zh-CN" altLang="en-US" sz="1200" dirty="0">
              <a:latin typeface="微软雅黑" panose="020B0503020204020204" pitchFamily="34" charset="-122"/>
              <a:ea typeface="微软雅黑" panose="020B0503020204020204" pitchFamily="34" charset="-122"/>
            </a:endParaRPr>
          </a:p>
        </p:txBody>
      </p:sp>
      <p:graphicFrame>
        <p:nvGraphicFramePr>
          <p:cNvPr id="8" name="图表 7">
            <a:extLst>
              <a:ext uri="{FF2B5EF4-FFF2-40B4-BE49-F238E27FC236}">
                <a16:creationId xmlns:a16="http://schemas.microsoft.com/office/drawing/2014/main" id="{C5DAE1E4-76B2-4E58-8EA2-6AFD823BE6B9}"/>
              </a:ext>
            </a:extLst>
          </p:cNvPr>
          <p:cNvGraphicFramePr>
            <a:graphicFrameLocks/>
          </p:cNvGraphicFramePr>
          <p:nvPr>
            <p:extLst>
              <p:ext uri="{D42A27DB-BD31-4B8C-83A1-F6EECF244321}">
                <p14:modId xmlns:p14="http://schemas.microsoft.com/office/powerpoint/2010/main" val="2348255742"/>
              </p:ext>
            </p:extLst>
          </p:nvPr>
        </p:nvGraphicFramePr>
        <p:xfrm>
          <a:off x="266700" y="728663"/>
          <a:ext cx="6919408" cy="54006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表格 2">
            <a:extLst>
              <a:ext uri="{FF2B5EF4-FFF2-40B4-BE49-F238E27FC236}">
                <a16:creationId xmlns:a16="http://schemas.microsoft.com/office/drawing/2014/main" id="{B1506AF1-CF9A-4F5D-A4BC-1ED41BEE999F}"/>
              </a:ext>
            </a:extLst>
          </p:cNvPr>
          <p:cNvGraphicFramePr>
            <a:graphicFrameLocks noGrp="1"/>
          </p:cNvGraphicFramePr>
          <p:nvPr>
            <p:extLst>
              <p:ext uri="{D42A27DB-BD31-4B8C-83A1-F6EECF244321}">
                <p14:modId xmlns:p14="http://schemas.microsoft.com/office/powerpoint/2010/main" val="2960659449"/>
              </p:ext>
            </p:extLst>
          </p:nvPr>
        </p:nvGraphicFramePr>
        <p:xfrm>
          <a:off x="7336715" y="911878"/>
          <a:ext cx="4520322" cy="5217456"/>
        </p:xfrm>
        <a:graphic>
          <a:graphicData uri="http://schemas.openxmlformats.org/drawingml/2006/table">
            <a:tbl>
              <a:tblPr>
                <a:tableStyleId>{5C22544A-7EE6-4342-B048-85BDC9FD1C3A}</a:tableStyleId>
              </a:tblPr>
              <a:tblGrid>
                <a:gridCol w="753387">
                  <a:extLst>
                    <a:ext uri="{9D8B030D-6E8A-4147-A177-3AD203B41FA5}">
                      <a16:colId xmlns:a16="http://schemas.microsoft.com/office/drawing/2014/main" val="822738939"/>
                    </a:ext>
                  </a:extLst>
                </a:gridCol>
                <a:gridCol w="753387">
                  <a:extLst>
                    <a:ext uri="{9D8B030D-6E8A-4147-A177-3AD203B41FA5}">
                      <a16:colId xmlns:a16="http://schemas.microsoft.com/office/drawing/2014/main" val="2317290399"/>
                    </a:ext>
                  </a:extLst>
                </a:gridCol>
                <a:gridCol w="753387">
                  <a:extLst>
                    <a:ext uri="{9D8B030D-6E8A-4147-A177-3AD203B41FA5}">
                      <a16:colId xmlns:a16="http://schemas.microsoft.com/office/drawing/2014/main" val="1478719746"/>
                    </a:ext>
                  </a:extLst>
                </a:gridCol>
                <a:gridCol w="753387">
                  <a:extLst>
                    <a:ext uri="{9D8B030D-6E8A-4147-A177-3AD203B41FA5}">
                      <a16:colId xmlns:a16="http://schemas.microsoft.com/office/drawing/2014/main" val="470982740"/>
                    </a:ext>
                  </a:extLst>
                </a:gridCol>
                <a:gridCol w="753387">
                  <a:extLst>
                    <a:ext uri="{9D8B030D-6E8A-4147-A177-3AD203B41FA5}">
                      <a16:colId xmlns:a16="http://schemas.microsoft.com/office/drawing/2014/main" val="582502420"/>
                    </a:ext>
                  </a:extLst>
                </a:gridCol>
                <a:gridCol w="753387">
                  <a:extLst>
                    <a:ext uri="{9D8B030D-6E8A-4147-A177-3AD203B41FA5}">
                      <a16:colId xmlns:a16="http://schemas.microsoft.com/office/drawing/2014/main" val="2121662899"/>
                    </a:ext>
                  </a:extLst>
                </a:gridCol>
              </a:tblGrid>
              <a:tr h="652182">
                <a:tc>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排名</a:t>
                      </a:r>
                      <a:endParaRPr lang="zh-CN" altLang="en-US"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1600" u="none" strike="noStrike" dirty="0">
                          <a:effectLst/>
                          <a:latin typeface="微软雅黑" panose="020B0503020204020204" pitchFamily="34" charset="-122"/>
                          <a:ea typeface="微软雅黑" panose="020B0503020204020204" pitchFamily="34" charset="-122"/>
                        </a:rPr>
                        <a:t>指标</a:t>
                      </a:r>
                      <a:endParaRPr lang="en-US" altLang="zh-CN" sz="1600" u="none" strike="noStrike" dirty="0">
                        <a:effectLst/>
                        <a:latin typeface="微软雅黑" panose="020B0503020204020204" pitchFamily="34" charset="-122"/>
                        <a:ea typeface="微软雅黑" panose="020B0503020204020204" pitchFamily="34" charset="-122"/>
                      </a:endParaRPr>
                    </a:p>
                    <a:p>
                      <a:pPr algn="ctr" fontAlgn="ctr"/>
                      <a:r>
                        <a:rPr lang="zh-CN" altLang="en-US" sz="1600" u="none" strike="noStrike" dirty="0">
                          <a:effectLst/>
                          <a:latin typeface="微软雅黑" panose="020B0503020204020204" pitchFamily="34" charset="-122"/>
                          <a:ea typeface="微软雅黑" panose="020B0503020204020204" pitchFamily="34" charset="-122"/>
                        </a:rPr>
                        <a:t>名称</a:t>
                      </a:r>
                      <a:endParaRPr lang="zh-CN" altLang="en-US"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2018</a:t>
                      </a:r>
                      <a:endParaRPr lang="zh-CN" altLang="en-US"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2019</a:t>
                      </a:r>
                      <a:endParaRPr lang="zh-CN" altLang="en-US"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gridSpan="2">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变化</a:t>
                      </a:r>
                      <a:endParaRPr lang="zh-CN" altLang="en-US"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hMerge="1">
                  <a:txBody>
                    <a:bodyPr/>
                    <a:lstStyle/>
                    <a:p>
                      <a:endParaRPr lang="zh-CN" altLang="en-US"/>
                    </a:p>
                  </a:txBody>
                  <a:tcPr/>
                </a:tc>
                <a:extLst>
                  <a:ext uri="{0D108BD9-81ED-4DB2-BD59-A6C34878D82A}">
                    <a16:rowId xmlns:a16="http://schemas.microsoft.com/office/drawing/2014/main" val="3537218121"/>
                  </a:ext>
                </a:extLst>
              </a:tr>
              <a:tr h="652182">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综合</a:t>
                      </a:r>
                      <a:endParaRPr lang="zh-CN" altLang="en-US"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2149 </a:t>
                      </a:r>
                      <a:endParaRPr lang="en-US" altLang="zh-CN"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1938 </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-211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-9.8%</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195580565"/>
                  </a:ext>
                </a:extLst>
              </a:tr>
              <a:tr h="652182">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1</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西北</a:t>
                      </a:r>
                      <a:endParaRPr lang="zh-CN" altLang="en-US"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1998 </a:t>
                      </a:r>
                      <a:endParaRPr lang="en-US" altLang="zh-CN"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1743 </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-255 </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40000"/>
                        <a:lumOff val="60000"/>
                      </a:schemeClr>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-12.8%</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015064078"/>
                  </a:ext>
                </a:extLst>
              </a:tr>
              <a:tr h="652182">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2</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华北</a:t>
                      </a:r>
                      <a:endParaRPr lang="zh-CN" altLang="en-US"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2125 </a:t>
                      </a:r>
                      <a:endParaRPr lang="en-US" altLang="zh-CN"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1901 </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-224 </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-10.5%</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940723816"/>
                  </a:ext>
                </a:extLst>
              </a:tr>
              <a:tr h="652182">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3↑2</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东北</a:t>
                      </a:r>
                      <a:endParaRPr lang="zh-CN" altLang="en-US"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2253 </a:t>
                      </a:r>
                      <a:endParaRPr lang="en-US" altLang="zh-CN"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1969 </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-284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40000"/>
                        <a:lumOff val="60000"/>
                      </a:schemeClr>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-12.6%</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224975483"/>
                  </a:ext>
                </a:extLst>
              </a:tr>
              <a:tr h="652182">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4↓1</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华中</a:t>
                      </a:r>
                      <a:endParaRPr lang="zh-CN" altLang="en-US"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2241 </a:t>
                      </a:r>
                      <a:endParaRPr lang="en-US" altLang="zh-CN"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2036 </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-206 </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-9.2%</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183442219"/>
                  </a:ext>
                </a:extLst>
              </a:tr>
              <a:tr h="652182">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5↓2</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华东</a:t>
                      </a:r>
                      <a:endParaRPr lang="zh-CN" altLang="en-US"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2247 </a:t>
                      </a:r>
                      <a:endParaRPr lang="en-US" altLang="zh-CN"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2066 </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-181 </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-8.0%</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970379605"/>
                  </a:ext>
                </a:extLst>
              </a:tr>
              <a:tr h="652182">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6</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西南</a:t>
                      </a:r>
                      <a:endParaRPr lang="zh-CN" altLang="en-US"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2279 </a:t>
                      </a:r>
                      <a:endParaRPr lang="en-US" altLang="zh-CN"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2208 </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-70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EBF1DE"/>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-3.1%</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EBF1DE"/>
                    </a:solidFill>
                  </a:tcPr>
                </a:tc>
                <a:extLst>
                  <a:ext uri="{0D108BD9-81ED-4DB2-BD59-A6C34878D82A}">
                    <a16:rowId xmlns:a16="http://schemas.microsoft.com/office/drawing/2014/main" val="122661616"/>
                  </a:ext>
                </a:extLst>
              </a:tr>
            </a:tbl>
          </a:graphicData>
        </a:graphic>
      </p:graphicFrame>
    </p:spTree>
    <p:extLst>
      <p:ext uri="{BB962C8B-B14F-4D97-AF65-F5344CB8AC3E}">
        <p14:creationId xmlns:p14="http://schemas.microsoft.com/office/powerpoint/2010/main" val="6690820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en-US" altLang="zh-CN" sz="2400" dirty="0">
                <a:solidFill>
                  <a:srgbClr val="0075C2"/>
                </a:solidFill>
                <a:latin typeface="微软雅黑" panose="020B0503020204020204" pitchFamily="34" charset="-122"/>
                <a:ea typeface="微软雅黑" panose="020B0503020204020204" pitchFamily="34" charset="-122"/>
              </a:rPr>
              <a:t>2019</a:t>
            </a:r>
            <a:r>
              <a:rPr lang="zh-CN" altLang="en-US" sz="2400" dirty="0">
                <a:solidFill>
                  <a:srgbClr val="0075C2"/>
                </a:solidFill>
                <a:latin typeface="微软雅黑" panose="020B0503020204020204" pitchFamily="34" charset="-122"/>
                <a:ea typeface="微软雅黑" panose="020B0503020204020204" pitchFamily="34" charset="-122"/>
              </a:rPr>
              <a:t>年焦化企业利润大幅收缩</a:t>
            </a:r>
            <a:endParaRPr lang="en-US" altLang="zh-CN" sz="2400" dirty="0">
              <a:solidFill>
                <a:srgbClr val="0075C2"/>
              </a:solidFill>
              <a:latin typeface="微软雅黑" panose="020B0503020204020204" pitchFamily="34" charset="-122"/>
              <a:ea typeface="微软雅黑" panose="020B0503020204020204" pitchFamily="34" charset="-122"/>
            </a:endParaRP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4103688"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11</a:t>
            </a:r>
            <a:endParaRPr lang="zh-CN" altLang="en-US" sz="1200" dirty="0">
              <a:latin typeface="微软雅黑" panose="020B0503020204020204" pitchFamily="34" charset="-122"/>
              <a:ea typeface="微软雅黑" panose="020B0503020204020204" pitchFamily="34" charset="-122"/>
            </a:endParaRPr>
          </a:p>
        </p:txBody>
      </p:sp>
      <p:graphicFrame>
        <p:nvGraphicFramePr>
          <p:cNvPr id="8" name="图表 7">
            <a:extLst>
              <a:ext uri="{FF2B5EF4-FFF2-40B4-BE49-F238E27FC236}">
                <a16:creationId xmlns:a16="http://schemas.microsoft.com/office/drawing/2014/main" id="{295305CA-91FA-499E-A5CD-993EE280D0B8}"/>
              </a:ext>
            </a:extLst>
          </p:cNvPr>
          <p:cNvGraphicFramePr>
            <a:graphicFrameLocks/>
          </p:cNvGraphicFramePr>
          <p:nvPr>
            <p:extLst>
              <p:ext uri="{D42A27DB-BD31-4B8C-83A1-F6EECF244321}">
                <p14:modId xmlns:p14="http://schemas.microsoft.com/office/powerpoint/2010/main" val="1122143720"/>
              </p:ext>
            </p:extLst>
          </p:nvPr>
        </p:nvGraphicFramePr>
        <p:xfrm>
          <a:off x="265113" y="762491"/>
          <a:ext cx="7194020" cy="53668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表格 3">
            <a:extLst>
              <a:ext uri="{FF2B5EF4-FFF2-40B4-BE49-F238E27FC236}">
                <a16:creationId xmlns:a16="http://schemas.microsoft.com/office/drawing/2014/main" id="{984C767B-94D0-4DB4-8A40-988D5A6103DB}"/>
              </a:ext>
            </a:extLst>
          </p:cNvPr>
          <p:cNvGraphicFramePr>
            <a:graphicFrameLocks noGrp="1"/>
          </p:cNvGraphicFramePr>
          <p:nvPr>
            <p:extLst>
              <p:ext uri="{D42A27DB-BD31-4B8C-83A1-F6EECF244321}">
                <p14:modId xmlns:p14="http://schemas.microsoft.com/office/powerpoint/2010/main" val="3884531835"/>
              </p:ext>
            </p:extLst>
          </p:nvPr>
        </p:nvGraphicFramePr>
        <p:xfrm>
          <a:off x="7459133" y="902352"/>
          <a:ext cx="4397905" cy="5226988"/>
        </p:xfrm>
        <a:graphic>
          <a:graphicData uri="http://schemas.openxmlformats.org/drawingml/2006/table">
            <a:tbl>
              <a:tblPr>
                <a:tableStyleId>{5C22544A-7EE6-4342-B048-85BDC9FD1C3A}</a:tableStyleId>
              </a:tblPr>
              <a:tblGrid>
                <a:gridCol w="879581">
                  <a:extLst>
                    <a:ext uri="{9D8B030D-6E8A-4147-A177-3AD203B41FA5}">
                      <a16:colId xmlns:a16="http://schemas.microsoft.com/office/drawing/2014/main" val="2318580644"/>
                    </a:ext>
                  </a:extLst>
                </a:gridCol>
                <a:gridCol w="879581">
                  <a:extLst>
                    <a:ext uri="{9D8B030D-6E8A-4147-A177-3AD203B41FA5}">
                      <a16:colId xmlns:a16="http://schemas.microsoft.com/office/drawing/2014/main" val="3904108847"/>
                    </a:ext>
                  </a:extLst>
                </a:gridCol>
                <a:gridCol w="879581">
                  <a:extLst>
                    <a:ext uri="{9D8B030D-6E8A-4147-A177-3AD203B41FA5}">
                      <a16:colId xmlns:a16="http://schemas.microsoft.com/office/drawing/2014/main" val="651441427"/>
                    </a:ext>
                  </a:extLst>
                </a:gridCol>
                <a:gridCol w="879581">
                  <a:extLst>
                    <a:ext uri="{9D8B030D-6E8A-4147-A177-3AD203B41FA5}">
                      <a16:colId xmlns:a16="http://schemas.microsoft.com/office/drawing/2014/main" val="920654196"/>
                    </a:ext>
                  </a:extLst>
                </a:gridCol>
                <a:gridCol w="879581">
                  <a:extLst>
                    <a:ext uri="{9D8B030D-6E8A-4147-A177-3AD203B41FA5}">
                      <a16:colId xmlns:a16="http://schemas.microsoft.com/office/drawing/2014/main" val="1933864949"/>
                    </a:ext>
                  </a:extLst>
                </a:gridCol>
              </a:tblGrid>
              <a:tr h="402076">
                <a:tc>
                  <a:txBody>
                    <a:bodyPr/>
                    <a:lstStyle/>
                    <a:p>
                      <a:pPr algn="l" fontAlgn="b"/>
                      <a:r>
                        <a:rPr lang="zh-CN" altLang="en-US" sz="1600" u="none" strike="noStrike" dirty="0">
                          <a:effectLst/>
                          <a:latin typeface="微软雅黑" panose="020B0503020204020204" pitchFamily="34" charset="-122"/>
                          <a:ea typeface="微软雅黑" panose="020B0503020204020204" pitchFamily="34" charset="-122"/>
                        </a:rPr>
                        <a:t>月份</a:t>
                      </a:r>
                      <a:endParaRPr lang="en-US" altLang="zh-CN" sz="160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l" fontAlgn="b"/>
                      <a:r>
                        <a:rPr lang="en-US" altLang="zh-CN" sz="1600" u="none" strike="noStrike">
                          <a:effectLst/>
                          <a:latin typeface="微软雅黑" panose="020B0503020204020204" pitchFamily="34" charset="-122"/>
                          <a:ea typeface="微软雅黑" panose="020B0503020204020204" pitchFamily="34" charset="-122"/>
                        </a:rPr>
                        <a:t>2018</a:t>
                      </a:r>
                      <a:r>
                        <a:rPr lang="zh-CN" altLang="en-US" sz="1600" u="none" strike="noStrike">
                          <a:effectLst/>
                          <a:latin typeface="微软雅黑" panose="020B0503020204020204" pitchFamily="34" charset="-122"/>
                          <a:ea typeface="微软雅黑" panose="020B0503020204020204" pitchFamily="34" charset="-122"/>
                        </a:rPr>
                        <a:t>年</a:t>
                      </a:r>
                      <a:endParaRPr lang="zh-CN" altLang="en-US"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l" fontAlgn="b"/>
                      <a:r>
                        <a:rPr lang="en-US" altLang="zh-CN" sz="1600" u="none" strike="noStrike">
                          <a:effectLst/>
                          <a:latin typeface="微软雅黑" panose="020B0503020204020204" pitchFamily="34" charset="-122"/>
                          <a:ea typeface="微软雅黑" panose="020B0503020204020204" pitchFamily="34" charset="-122"/>
                        </a:rPr>
                        <a:t>2019</a:t>
                      </a:r>
                      <a:r>
                        <a:rPr lang="zh-CN" altLang="en-US" sz="1600" u="none" strike="noStrike">
                          <a:effectLst/>
                          <a:latin typeface="微软雅黑" panose="020B0503020204020204" pitchFamily="34" charset="-122"/>
                          <a:ea typeface="微软雅黑" panose="020B0503020204020204" pitchFamily="34" charset="-122"/>
                        </a:rPr>
                        <a:t>年</a:t>
                      </a:r>
                      <a:endParaRPr lang="zh-CN" altLang="en-US" sz="1600" b="0" i="0" u="none" strike="noStrike">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gridSpan="2">
                  <a:txBody>
                    <a:bodyPr/>
                    <a:lstStyle/>
                    <a:p>
                      <a:pPr algn="ctr" fontAlgn="b"/>
                      <a:r>
                        <a:rPr lang="zh-CN" altLang="en-US" sz="1600" u="none" strike="noStrike">
                          <a:effectLst/>
                          <a:latin typeface="微软雅黑" panose="020B0503020204020204" pitchFamily="34" charset="-122"/>
                          <a:ea typeface="微软雅黑" panose="020B0503020204020204" pitchFamily="34" charset="-122"/>
                        </a:rPr>
                        <a:t>变化</a:t>
                      </a:r>
                      <a:endParaRPr lang="zh-CN" altLang="en-US" sz="1600" b="0" i="0" u="none" strike="noStrike">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hMerge="1">
                  <a:txBody>
                    <a:bodyPr/>
                    <a:lstStyle/>
                    <a:p>
                      <a:endParaRPr lang="zh-CN" altLang="en-US"/>
                    </a:p>
                  </a:txBody>
                  <a:tcPr/>
                </a:tc>
                <a:extLst>
                  <a:ext uri="{0D108BD9-81ED-4DB2-BD59-A6C34878D82A}">
                    <a16:rowId xmlns:a16="http://schemas.microsoft.com/office/drawing/2014/main" val="1834113435"/>
                  </a:ext>
                </a:extLst>
              </a:tr>
              <a:tr h="402076">
                <a:tc>
                  <a:txBody>
                    <a:bodyPr/>
                    <a:lstStyle/>
                    <a:p>
                      <a:pPr algn="l" fontAlgn="b"/>
                      <a:r>
                        <a:rPr lang="en-US" altLang="zh-CN" sz="1600" u="none" strike="noStrike" dirty="0">
                          <a:effectLst/>
                          <a:latin typeface="微软雅黑" panose="020B0503020204020204" pitchFamily="34" charset="-122"/>
                          <a:ea typeface="微软雅黑" panose="020B0503020204020204" pitchFamily="34" charset="-122"/>
                        </a:rPr>
                        <a:t>01</a:t>
                      </a:r>
                      <a:r>
                        <a:rPr lang="zh-CN" altLang="en-US" sz="1600" u="none" strike="noStrike" dirty="0">
                          <a:effectLst/>
                          <a:latin typeface="微软雅黑" panose="020B0503020204020204" pitchFamily="34" charset="-122"/>
                          <a:ea typeface="微软雅黑" panose="020B0503020204020204" pitchFamily="34" charset="-122"/>
                        </a:rPr>
                        <a:t>月</a:t>
                      </a:r>
                      <a:endParaRPr lang="zh-CN" altLang="en-US"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en-US" altLang="zh-CN" sz="1600" u="none" strike="noStrike">
                          <a:effectLst/>
                          <a:latin typeface="微软雅黑" panose="020B0503020204020204" pitchFamily="34" charset="-122"/>
                          <a:ea typeface="微软雅黑" panose="020B0503020204020204" pitchFamily="34" charset="-122"/>
                        </a:rPr>
                        <a:t>361 </a:t>
                      </a:r>
                      <a:endParaRPr lang="en-US" altLang="zh-CN"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en-US" altLang="zh-CN" sz="1600" u="none" strike="noStrike" dirty="0">
                          <a:effectLst/>
                          <a:latin typeface="微软雅黑" panose="020B0503020204020204" pitchFamily="34" charset="-122"/>
                          <a:ea typeface="微软雅黑" panose="020B0503020204020204" pitchFamily="34" charset="-122"/>
                        </a:rPr>
                        <a:t>181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r" fontAlgn="b"/>
                      <a:r>
                        <a:rPr lang="en-US" altLang="zh-CN" sz="1600" u="none" strike="noStrike" dirty="0">
                          <a:effectLst/>
                          <a:latin typeface="微软雅黑" panose="020B0503020204020204" pitchFamily="34" charset="-122"/>
                          <a:ea typeface="微软雅黑" panose="020B0503020204020204" pitchFamily="34" charset="-122"/>
                        </a:rPr>
                        <a:t>-180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r" fontAlgn="b"/>
                      <a:r>
                        <a:rPr lang="en-US" altLang="zh-CN" sz="1600" u="none" strike="noStrike" dirty="0">
                          <a:effectLst/>
                          <a:latin typeface="微软雅黑" panose="020B0503020204020204" pitchFamily="34" charset="-122"/>
                          <a:ea typeface="微软雅黑" panose="020B0503020204020204" pitchFamily="34" charset="-122"/>
                        </a:rPr>
                        <a:t>-49.85%</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266586534"/>
                  </a:ext>
                </a:extLst>
              </a:tr>
              <a:tr h="402076">
                <a:tc>
                  <a:txBody>
                    <a:bodyPr/>
                    <a:lstStyle/>
                    <a:p>
                      <a:pPr algn="l" fontAlgn="b"/>
                      <a:r>
                        <a:rPr lang="en-US" altLang="zh-CN" sz="1600" u="none" strike="noStrike" dirty="0">
                          <a:effectLst/>
                          <a:latin typeface="微软雅黑" panose="020B0503020204020204" pitchFamily="34" charset="-122"/>
                          <a:ea typeface="微软雅黑" panose="020B0503020204020204" pitchFamily="34" charset="-122"/>
                        </a:rPr>
                        <a:t>02</a:t>
                      </a:r>
                      <a:r>
                        <a:rPr lang="zh-CN" altLang="en-US" sz="1600" u="none" strike="noStrike" dirty="0">
                          <a:effectLst/>
                          <a:latin typeface="微软雅黑" panose="020B0503020204020204" pitchFamily="34" charset="-122"/>
                          <a:ea typeface="微软雅黑" panose="020B0503020204020204" pitchFamily="34" charset="-122"/>
                        </a:rPr>
                        <a:t>月</a:t>
                      </a:r>
                      <a:endParaRPr lang="zh-CN" altLang="en-US"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en-US" altLang="zh-CN" sz="1600" u="none" strike="noStrike" dirty="0">
                          <a:effectLst/>
                          <a:latin typeface="微软雅黑" panose="020B0503020204020204" pitchFamily="34" charset="-122"/>
                          <a:ea typeface="微软雅黑" panose="020B0503020204020204" pitchFamily="34" charset="-122"/>
                        </a:rPr>
                        <a:t>133 </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en-US" altLang="zh-CN" sz="1600" u="none" strike="noStrike" dirty="0">
                          <a:effectLst/>
                          <a:latin typeface="微软雅黑" panose="020B0503020204020204" pitchFamily="34" charset="-122"/>
                          <a:ea typeface="微软雅黑" panose="020B0503020204020204" pitchFamily="34" charset="-122"/>
                        </a:rPr>
                        <a:t>169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r" fontAlgn="b"/>
                      <a:r>
                        <a:rPr lang="en-US" altLang="zh-CN" sz="1600" u="none" strike="noStrike" dirty="0">
                          <a:effectLst/>
                          <a:latin typeface="微软雅黑" panose="020B0503020204020204" pitchFamily="34" charset="-122"/>
                          <a:ea typeface="微软雅黑" panose="020B0503020204020204" pitchFamily="34" charset="-122"/>
                        </a:rPr>
                        <a:t>36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r" fontAlgn="b"/>
                      <a:r>
                        <a:rPr lang="en-US" altLang="zh-CN" sz="1600" u="none" strike="noStrike">
                          <a:effectLst/>
                          <a:latin typeface="微软雅黑" panose="020B0503020204020204" pitchFamily="34" charset="-122"/>
                          <a:ea typeface="微软雅黑" panose="020B0503020204020204" pitchFamily="34" charset="-122"/>
                        </a:rPr>
                        <a:t>27.17%</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05213478"/>
                  </a:ext>
                </a:extLst>
              </a:tr>
              <a:tr h="402076">
                <a:tc>
                  <a:txBody>
                    <a:bodyPr/>
                    <a:lstStyle/>
                    <a:p>
                      <a:pPr algn="l" fontAlgn="b"/>
                      <a:r>
                        <a:rPr lang="en-US" altLang="zh-CN" sz="1600" u="none" strike="noStrike">
                          <a:effectLst/>
                          <a:latin typeface="微软雅黑" panose="020B0503020204020204" pitchFamily="34" charset="-122"/>
                          <a:ea typeface="微软雅黑" panose="020B0503020204020204" pitchFamily="34" charset="-122"/>
                        </a:rPr>
                        <a:t>03</a:t>
                      </a:r>
                      <a:r>
                        <a:rPr lang="zh-CN" altLang="en-US" sz="1600" u="none" strike="noStrike">
                          <a:effectLst/>
                          <a:latin typeface="微软雅黑" panose="020B0503020204020204" pitchFamily="34" charset="-122"/>
                          <a:ea typeface="微软雅黑" panose="020B0503020204020204" pitchFamily="34" charset="-122"/>
                        </a:rPr>
                        <a:t>月</a:t>
                      </a:r>
                      <a:endParaRPr lang="zh-CN" altLang="en-US"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en-US" altLang="zh-CN" sz="1600" u="none" strike="noStrike" dirty="0">
                          <a:effectLst/>
                          <a:latin typeface="微软雅黑" panose="020B0503020204020204" pitchFamily="34" charset="-122"/>
                          <a:ea typeface="微软雅黑" panose="020B0503020204020204" pitchFamily="34" charset="-122"/>
                        </a:rPr>
                        <a:t>116 </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en-US" altLang="zh-CN" sz="1600" u="none" strike="noStrike">
                          <a:effectLst/>
                          <a:latin typeface="微软雅黑" panose="020B0503020204020204" pitchFamily="34" charset="-122"/>
                          <a:ea typeface="微软雅黑" panose="020B0503020204020204" pitchFamily="34" charset="-122"/>
                        </a:rPr>
                        <a:t>143 </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r" fontAlgn="b"/>
                      <a:r>
                        <a:rPr lang="en-US" altLang="zh-CN" sz="1600" u="none" strike="noStrike" dirty="0">
                          <a:effectLst/>
                          <a:latin typeface="微软雅黑" panose="020B0503020204020204" pitchFamily="34" charset="-122"/>
                          <a:ea typeface="微软雅黑" panose="020B0503020204020204" pitchFamily="34" charset="-122"/>
                        </a:rPr>
                        <a:t>28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r" fontAlgn="b"/>
                      <a:r>
                        <a:rPr lang="en-US" altLang="zh-CN" sz="1600" u="none" strike="noStrike">
                          <a:effectLst/>
                          <a:latin typeface="微软雅黑" panose="020B0503020204020204" pitchFamily="34" charset="-122"/>
                          <a:ea typeface="微软雅黑" panose="020B0503020204020204" pitchFamily="34" charset="-122"/>
                        </a:rPr>
                        <a:t>23.88%</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308666054"/>
                  </a:ext>
                </a:extLst>
              </a:tr>
              <a:tr h="402076">
                <a:tc>
                  <a:txBody>
                    <a:bodyPr/>
                    <a:lstStyle/>
                    <a:p>
                      <a:pPr algn="l" fontAlgn="b"/>
                      <a:r>
                        <a:rPr lang="en-US" altLang="zh-CN" sz="1600" u="none" strike="noStrike">
                          <a:effectLst/>
                          <a:latin typeface="微软雅黑" panose="020B0503020204020204" pitchFamily="34" charset="-122"/>
                          <a:ea typeface="微软雅黑" panose="020B0503020204020204" pitchFamily="34" charset="-122"/>
                        </a:rPr>
                        <a:t>04</a:t>
                      </a:r>
                      <a:r>
                        <a:rPr lang="zh-CN" altLang="en-US" sz="1600" u="none" strike="noStrike">
                          <a:effectLst/>
                          <a:latin typeface="微软雅黑" panose="020B0503020204020204" pitchFamily="34" charset="-122"/>
                          <a:ea typeface="微软雅黑" panose="020B0503020204020204" pitchFamily="34" charset="-122"/>
                        </a:rPr>
                        <a:t>月</a:t>
                      </a:r>
                      <a:endParaRPr lang="zh-CN" altLang="en-US"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en-US" altLang="zh-CN" sz="1600" u="none" strike="noStrike" dirty="0">
                          <a:effectLst/>
                          <a:latin typeface="微软雅黑" panose="020B0503020204020204" pitchFamily="34" charset="-122"/>
                          <a:ea typeface="微软雅黑" panose="020B0503020204020204" pitchFamily="34" charset="-122"/>
                        </a:rPr>
                        <a:t>-12 </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en-US" altLang="zh-CN" sz="1600" u="none" strike="noStrike" dirty="0">
                          <a:effectLst/>
                          <a:latin typeface="微软雅黑" panose="020B0503020204020204" pitchFamily="34" charset="-122"/>
                          <a:ea typeface="微软雅黑" panose="020B0503020204020204" pitchFamily="34" charset="-122"/>
                        </a:rPr>
                        <a:t>26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r" fontAlgn="b"/>
                      <a:r>
                        <a:rPr lang="en-US" altLang="zh-CN" sz="1600" u="none" strike="noStrike" dirty="0">
                          <a:effectLst/>
                          <a:latin typeface="微软雅黑" panose="020B0503020204020204" pitchFamily="34" charset="-122"/>
                          <a:ea typeface="微软雅黑" panose="020B0503020204020204" pitchFamily="34" charset="-122"/>
                        </a:rPr>
                        <a:t>38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r" fontAlgn="b"/>
                      <a:r>
                        <a:rPr lang="en-US" altLang="zh-CN" sz="1600" u="none" strike="noStrike">
                          <a:effectLst/>
                          <a:latin typeface="微软雅黑" panose="020B0503020204020204" pitchFamily="34" charset="-122"/>
                          <a:ea typeface="微软雅黑" panose="020B0503020204020204" pitchFamily="34" charset="-122"/>
                        </a:rPr>
                        <a:t>315.60%</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466725"/>
                  </a:ext>
                </a:extLst>
              </a:tr>
              <a:tr h="402076">
                <a:tc>
                  <a:txBody>
                    <a:bodyPr/>
                    <a:lstStyle/>
                    <a:p>
                      <a:pPr algn="l" fontAlgn="b"/>
                      <a:r>
                        <a:rPr lang="en-US" altLang="zh-CN" sz="1600" u="none" strike="noStrike">
                          <a:effectLst/>
                          <a:latin typeface="微软雅黑" panose="020B0503020204020204" pitchFamily="34" charset="-122"/>
                          <a:ea typeface="微软雅黑" panose="020B0503020204020204" pitchFamily="34" charset="-122"/>
                        </a:rPr>
                        <a:t>05</a:t>
                      </a:r>
                      <a:r>
                        <a:rPr lang="zh-CN" altLang="en-US" sz="1600" u="none" strike="noStrike">
                          <a:effectLst/>
                          <a:latin typeface="微软雅黑" panose="020B0503020204020204" pitchFamily="34" charset="-122"/>
                          <a:ea typeface="微软雅黑" panose="020B0503020204020204" pitchFamily="34" charset="-122"/>
                        </a:rPr>
                        <a:t>月</a:t>
                      </a:r>
                      <a:endParaRPr lang="zh-CN" altLang="en-US"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en-US" altLang="zh-CN" sz="1600" u="none" strike="noStrike">
                          <a:effectLst/>
                          <a:latin typeface="微软雅黑" panose="020B0503020204020204" pitchFamily="34" charset="-122"/>
                          <a:ea typeface="微软雅黑" panose="020B0503020204020204" pitchFamily="34" charset="-122"/>
                        </a:rPr>
                        <a:t>135 </a:t>
                      </a:r>
                      <a:endParaRPr lang="en-US" altLang="zh-CN"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en-US" altLang="zh-CN" sz="1600" u="none" strike="noStrike" dirty="0">
                          <a:effectLst/>
                          <a:latin typeface="微软雅黑" panose="020B0503020204020204" pitchFamily="34" charset="-122"/>
                          <a:ea typeface="微软雅黑" panose="020B0503020204020204" pitchFamily="34" charset="-122"/>
                        </a:rPr>
                        <a:t>200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r" fontAlgn="b"/>
                      <a:r>
                        <a:rPr lang="en-US" altLang="zh-CN" sz="1600" u="none" strike="noStrike" dirty="0">
                          <a:effectLst/>
                          <a:latin typeface="微软雅黑" panose="020B0503020204020204" pitchFamily="34" charset="-122"/>
                          <a:ea typeface="微软雅黑" panose="020B0503020204020204" pitchFamily="34" charset="-122"/>
                        </a:rPr>
                        <a:t>65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r" fontAlgn="b"/>
                      <a:r>
                        <a:rPr lang="en-US" altLang="zh-CN" sz="1600" u="none" strike="noStrike" dirty="0">
                          <a:effectLst/>
                          <a:latin typeface="微软雅黑" panose="020B0503020204020204" pitchFamily="34" charset="-122"/>
                          <a:ea typeface="微软雅黑" panose="020B0503020204020204" pitchFamily="34" charset="-122"/>
                        </a:rPr>
                        <a:t>48.42%</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961066719"/>
                  </a:ext>
                </a:extLst>
              </a:tr>
              <a:tr h="402076">
                <a:tc>
                  <a:txBody>
                    <a:bodyPr/>
                    <a:lstStyle/>
                    <a:p>
                      <a:pPr algn="l" fontAlgn="b"/>
                      <a:r>
                        <a:rPr lang="en-US" altLang="zh-CN" sz="1600" u="none" strike="noStrike">
                          <a:effectLst/>
                          <a:latin typeface="微软雅黑" panose="020B0503020204020204" pitchFamily="34" charset="-122"/>
                          <a:ea typeface="微软雅黑" panose="020B0503020204020204" pitchFamily="34" charset="-122"/>
                        </a:rPr>
                        <a:t>06</a:t>
                      </a:r>
                      <a:r>
                        <a:rPr lang="zh-CN" altLang="en-US" sz="1600" u="none" strike="noStrike">
                          <a:effectLst/>
                          <a:latin typeface="微软雅黑" panose="020B0503020204020204" pitchFamily="34" charset="-122"/>
                          <a:ea typeface="微软雅黑" panose="020B0503020204020204" pitchFamily="34" charset="-122"/>
                        </a:rPr>
                        <a:t>月</a:t>
                      </a:r>
                      <a:endParaRPr lang="zh-CN" altLang="en-US"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en-US" altLang="zh-CN" sz="1600" u="none" strike="noStrike">
                          <a:effectLst/>
                          <a:latin typeface="微软雅黑" panose="020B0503020204020204" pitchFamily="34" charset="-122"/>
                          <a:ea typeface="微软雅黑" panose="020B0503020204020204" pitchFamily="34" charset="-122"/>
                        </a:rPr>
                        <a:t>418 </a:t>
                      </a:r>
                      <a:endParaRPr lang="en-US" altLang="zh-CN"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en-US" altLang="zh-CN" sz="1600" u="none" strike="noStrike" dirty="0">
                          <a:effectLst/>
                          <a:latin typeface="微软雅黑" panose="020B0503020204020204" pitchFamily="34" charset="-122"/>
                          <a:ea typeface="微软雅黑" panose="020B0503020204020204" pitchFamily="34" charset="-122"/>
                        </a:rPr>
                        <a:t>245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r" fontAlgn="b"/>
                      <a:r>
                        <a:rPr lang="en-US" altLang="zh-CN" sz="1600" u="none" strike="noStrike" dirty="0">
                          <a:effectLst/>
                          <a:latin typeface="微软雅黑" panose="020B0503020204020204" pitchFamily="34" charset="-122"/>
                          <a:ea typeface="微软雅黑" panose="020B0503020204020204" pitchFamily="34" charset="-122"/>
                        </a:rPr>
                        <a:t>-172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r" fontAlgn="b"/>
                      <a:r>
                        <a:rPr lang="en-US" altLang="zh-CN" sz="1600" u="none" strike="noStrike">
                          <a:effectLst/>
                          <a:latin typeface="微软雅黑" panose="020B0503020204020204" pitchFamily="34" charset="-122"/>
                          <a:ea typeface="微软雅黑" panose="020B0503020204020204" pitchFamily="34" charset="-122"/>
                        </a:rPr>
                        <a:t>-41.30%</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847795738"/>
                  </a:ext>
                </a:extLst>
              </a:tr>
              <a:tr h="402076">
                <a:tc>
                  <a:txBody>
                    <a:bodyPr/>
                    <a:lstStyle/>
                    <a:p>
                      <a:pPr algn="l" fontAlgn="b"/>
                      <a:r>
                        <a:rPr lang="en-US" altLang="zh-CN" sz="1600" u="none" strike="noStrike">
                          <a:effectLst/>
                          <a:latin typeface="微软雅黑" panose="020B0503020204020204" pitchFamily="34" charset="-122"/>
                          <a:ea typeface="微软雅黑" panose="020B0503020204020204" pitchFamily="34" charset="-122"/>
                        </a:rPr>
                        <a:t>07</a:t>
                      </a:r>
                      <a:r>
                        <a:rPr lang="zh-CN" altLang="en-US" sz="1600" u="none" strike="noStrike">
                          <a:effectLst/>
                          <a:latin typeface="微软雅黑" panose="020B0503020204020204" pitchFamily="34" charset="-122"/>
                          <a:ea typeface="微软雅黑" panose="020B0503020204020204" pitchFamily="34" charset="-122"/>
                        </a:rPr>
                        <a:t>月</a:t>
                      </a:r>
                      <a:endParaRPr lang="zh-CN" altLang="en-US"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en-US" altLang="zh-CN" sz="1600" u="none" strike="noStrike">
                          <a:effectLst/>
                          <a:latin typeface="微软雅黑" panose="020B0503020204020204" pitchFamily="34" charset="-122"/>
                          <a:ea typeface="微软雅黑" panose="020B0503020204020204" pitchFamily="34" charset="-122"/>
                        </a:rPr>
                        <a:t>366 </a:t>
                      </a:r>
                      <a:endParaRPr lang="en-US" altLang="zh-CN"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en-US" altLang="zh-CN" sz="1600" u="none" strike="noStrike" dirty="0">
                          <a:effectLst/>
                          <a:latin typeface="微软雅黑" panose="020B0503020204020204" pitchFamily="34" charset="-122"/>
                          <a:ea typeface="微软雅黑" panose="020B0503020204020204" pitchFamily="34" charset="-122"/>
                        </a:rPr>
                        <a:t>84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r" fontAlgn="b"/>
                      <a:r>
                        <a:rPr lang="en-US" altLang="zh-CN" sz="1600" u="none" strike="noStrike" dirty="0">
                          <a:effectLst/>
                          <a:latin typeface="微软雅黑" panose="020B0503020204020204" pitchFamily="34" charset="-122"/>
                          <a:ea typeface="微软雅黑" panose="020B0503020204020204" pitchFamily="34" charset="-122"/>
                        </a:rPr>
                        <a:t>-282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r" fontAlgn="b"/>
                      <a:r>
                        <a:rPr lang="en-US" altLang="zh-CN" sz="1600" u="none" strike="noStrike">
                          <a:effectLst/>
                          <a:latin typeface="微软雅黑" panose="020B0503020204020204" pitchFamily="34" charset="-122"/>
                          <a:ea typeface="微软雅黑" panose="020B0503020204020204" pitchFamily="34" charset="-122"/>
                        </a:rPr>
                        <a:t>-76.93%</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519896396"/>
                  </a:ext>
                </a:extLst>
              </a:tr>
              <a:tr h="402076">
                <a:tc>
                  <a:txBody>
                    <a:bodyPr/>
                    <a:lstStyle/>
                    <a:p>
                      <a:pPr algn="l" fontAlgn="b"/>
                      <a:r>
                        <a:rPr lang="en-US" altLang="zh-CN" sz="1600" u="none" strike="noStrike">
                          <a:effectLst/>
                          <a:latin typeface="微软雅黑" panose="020B0503020204020204" pitchFamily="34" charset="-122"/>
                          <a:ea typeface="微软雅黑" panose="020B0503020204020204" pitchFamily="34" charset="-122"/>
                        </a:rPr>
                        <a:t>08</a:t>
                      </a:r>
                      <a:r>
                        <a:rPr lang="zh-CN" altLang="en-US" sz="1600" u="none" strike="noStrike">
                          <a:effectLst/>
                          <a:latin typeface="微软雅黑" panose="020B0503020204020204" pitchFamily="34" charset="-122"/>
                          <a:ea typeface="微软雅黑" panose="020B0503020204020204" pitchFamily="34" charset="-122"/>
                        </a:rPr>
                        <a:t>月</a:t>
                      </a:r>
                      <a:endParaRPr lang="zh-CN" altLang="en-US"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en-US" altLang="zh-CN" sz="1600" u="none" strike="noStrike">
                          <a:effectLst/>
                          <a:latin typeface="微软雅黑" panose="020B0503020204020204" pitchFamily="34" charset="-122"/>
                          <a:ea typeface="微软雅黑" panose="020B0503020204020204" pitchFamily="34" charset="-122"/>
                        </a:rPr>
                        <a:t>523 </a:t>
                      </a:r>
                      <a:endParaRPr lang="en-US" altLang="zh-CN"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en-US" altLang="zh-CN" sz="1600" u="none" strike="noStrike" dirty="0">
                          <a:effectLst/>
                          <a:latin typeface="微软雅黑" panose="020B0503020204020204" pitchFamily="34" charset="-122"/>
                          <a:ea typeface="微软雅黑" panose="020B0503020204020204" pitchFamily="34" charset="-122"/>
                        </a:rPr>
                        <a:t>168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r" fontAlgn="b"/>
                      <a:r>
                        <a:rPr lang="en-US" altLang="zh-CN" sz="1600" u="none" strike="noStrike" dirty="0">
                          <a:effectLst/>
                          <a:latin typeface="微软雅黑" panose="020B0503020204020204" pitchFamily="34" charset="-122"/>
                          <a:ea typeface="微软雅黑" panose="020B0503020204020204" pitchFamily="34" charset="-122"/>
                        </a:rPr>
                        <a:t>-355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r" fontAlgn="b"/>
                      <a:r>
                        <a:rPr lang="en-US" altLang="zh-CN" sz="1600" u="none" strike="noStrike">
                          <a:effectLst/>
                          <a:latin typeface="微软雅黑" panose="020B0503020204020204" pitchFamily="34" charset="-122"/>
                          <a:ea typeface="微软雅黑" panose="020B0503020204020204" pitchFamily="34" charset="-122"/>
                        </a:rPr>
                        <a:t>-67.82%</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589018845"/>
                  </a:ext>
                </a:extLst>
              </a:tr>
              <a:tr h="402076">
                <a:tc>
                  <a:txBody>
                    <a:bodyPr/>
                    <a:lstStyle/>
                    <a:p>
                      <a:pPr algn="l" fontAlgn="b"/>
                      <a:r>
                        <a:rPr lang="en-US" altLang="zh-CN" sz="1600" u="none" strike="noStrike">
                          <a:effectLst/>
                          <a:latin typeface="微软雅黑" panose="020B0503020204020204" pitchFamily="34" charset="-122"/>
                          <a:ea typeface="微软雅黑" panose="020B0503020204020204" pitchFamily="34" charset="-122"/>
                        </a:rPr>
                        <a:t>09</a:t>
                      </a:r>
                      <a:r>
                        <a:rPr lang="zh-CN" altLang="en-US" sz="1600" u="none" strike="noStrike">
                          <a:effectLst/>
                          <a:latin typeface="微软雅黑" panose="020B0503020204020204" pitchFamily="34" charset="-122"/>
                          <a:ea typeface="微软雅黑" panose="020B0503020204020204" pitchFamily="34" charset="-122"/>
                        </a:rPr>
                        <a:t>月</a:t>
                      </a:r>
                      <a:endParaRPr lang="zh-CN" altLang="en-US"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en-US" altLang="zh-CN" sz="1600" u="none" strike="noStrike">
                          <a:effectLst/>
                          <a:latin typeface="微软雅黑" panose="020B0503020204020204" pitchFamily="34" charset="-122"/>
                          <a:ea typeface="微软雅黑" panose="020B0503020204020204" pitchFamily="34" charset="-122"/>
                        </a:rPr>
                        <a:t>752 </a:t>
                      </a:r>
                      <a:endParaRPr lang="en-US" altLang="zh-CN"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en-US" altLang="zh-CN" sz="1600" u="none" strike="noStrike" dirty="0">
                          <a:effectLst/>
                          <a:latin typeface="微软雅黑" panose="020B0503020204020204" pitchFamily="34" charset="-122"/>
                          <a:ea typeface="微软雅黑" panose="020B0503020204020204" pitchFamily="34" charset="-122"/>
                        </a:rPr>
                        <a:t>85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r" fontAlgn="b"/>
                      <a:r>
                        <a:rPr lang="en-US" altLang="zh-CN" sz="1600" u="none" strike="noStrike" dirty="0">
                          <a:effectLst/>
                          <a:latin typeface="微软雅黑" panose="020B0503020204020204" pitchFamily="34" charset="-122"/>
                          <a:ea typeface="微软雅黑" panose="020B0503020204020204" pitchFamily="34" charset="-122"/>
                        </a:rPr>
                        <a:t>-666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r" fontAlgn="b"/>
                      <a:r>
                        <a:rPr lang="en-US" altLang="zh-CN" sz="1600" u="none" strike="noStrike">
                          <a:effectLst/>
                          <a:latin typeface="微软雅黑" panose="020B0503020204020204" pitchFamily="34" charset="-122"/>
                          <a:ea typeface="微软雅黑" panose="020B0503020204020204" pitchFamily="34" charset="-122"/>
                        </a:rPr>
                        <a:t>-88.63%</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270938269"/>
                  </a:ext>
                </a:extLst>
              </a:tr>
              <a:tr h="402076">
                <a:tc>
                  <a:txBody>
                    <a:bodyPr/>
                    <a:lstStyle/>
                    <a:p>
                      <a:pPr algn="l" fontAlgn="b"/>
                      <a:r>
                        <a:rPr lang="en-US" altLang="zh-CN" sz="1600" u="none" strike="noStrike">
                          <a:effectLst/>
                          <a:latin typeface="微软雅黑" panose="020B0503020204020204" pitchFamily="34" charset="-122"/>
                          <a:ea typeface="微软雅黑" panose="020B0503020204020204" pitchFamily="34" charset="-122"/>
                        </a:rPr>
                        <a:t>10</a:t>
                      </a:r>
                      <a:r>
                        <a:rPr lang="zh-CN" altLang="en-US" sz="1600" u="none" strike="noStrike">
                          <a:effectLst/>
                          <a:latin typeface="微软雅黑" panose="020B0503020204020204" pitchFamily="34" charset="-122"/>
                          <a:ea typeface="微软雅黑" panose="020B0503020204020204" pitchFamily="34" charset="-122"/>
                        </a:rPr>
                        <a:t>月</a:t>
                      </a:r>
                      <a:endParaRPr lang="zh-CN" altLang="en-US"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en-US" altLang="zh-CN" sz="1600" u="none" strike="noStrike">
                          <a:effectLst/>
                          <a:latin typeface="微软雅黑" panose="020B0503020204020204" pitchFamily="34" charset="-122"/>
                          <a:ea typeface="微软雅黑" panose="020B0503020204020204" pitchFamily="34" charset="-122"/>
                        </a:rPr>
                        <a:t>638 </a:t>
                      </a:r>
                      <a:endParaRPr lang="en-US" altLang="zh-CN"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en-US" altLang="zh-CN" sz="1600" u="none" strike="noStrike" dirty="0">
                          <a:effectLst/>
                          <a:latin typeface="微软雅黑" panose="020B0503020204020204" pitchFamily="34" charset="-122"/>
                          <a:ea typeface="微软雅黑" panose="020B0503020204020204" pitchFamily="34" charset="-122"/>
                        </a:rPr>
                        <a:t>88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r" fontAlgn="b"/>
                      <a:r>
                        <a:rPr lang="en-US" altLang="zh-CN" sz="1600" u="none" strike="noStrike" dirty="0">
                          <a:effectLst/>
                          <a:latin typeface="微软雅黑" panose="020B0503020204020204" pitchFamily="34" charset="-122"/>
                          <a:ea typeface="微软雅黑" panose="020B0503020204020204" pitchFamily="34" charset="-122"/>
                        </a:rPr>
                        <a:t>-550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r" fontAlgn="b"/>
                      <a:r>
                        <a:rPr lang="en-US" altLang="zh-CN" sz="1600" u="none" strike="noStrike" dirty="0">
                          <a:effectLst/>
                          <a:latin typeface="微软雅黑" panose="020B0503020204020204" pitchFamily="34" charset="-122"/>
                          <a:ea typeface="微软雅黑" panose="020B0503020204020204" pitchFamily="34" charset="-122"/>
                        </a:rPr>
                        <a:t>-86.24%</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745285161"/>
                  </a:ext>
                </a:extLst>
              </a:tr>
              <a:tr h="402076">
                <a:tc>
                  <a:txBody>
                    <a:bodyPr/>
                    <a:lstStyle/>
                    <a:p>
                      <a:pPr algn="l" fontAlgn="b"/>
                      <a:r>
                        <a:rPr lang="en-US" altLang="zh-CN" sz="1600" u="none" strike="noStrike">
                          <a:effectLst/>
                          <a:latin typeface="微软雅黑" panose="020B0503020204020204" pitchFamily="34" charset="-122"/>
                          <a:ea typeface="微软雅黑" panose="020B0503020204020204" pitchFamily="34" charset="-122"/>
                        </a:rPr>
                        <a:t>11</a:t>
                      </a:r>
                      <a:r>
                        <a:rPr lang="zh-CN" altLang="en-US" sz="1600" u="none" strike="noStrike">
                          <a:effectLst/>
                          <a:latin typeface="微软雅黑" panose="020B0503020204020204" pitchFamily="34" charset="-122"/>
                          <a:ea typeface="微软雅黑" panose="020B0503020204020204" pitchFamily="34" charset="-122"/>
                        </a:rPr>
                        <a:t>月</a:t>
                      </a:r>
                      <a:endParaRPr lang="zh-CN" altLang="en-US"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en-US" altLang="zh-CN" sz="1600" u="none" strike="noStrike">
                          <a:effectLst/>
                          <a:latin typeface="微软雅黑" panose="020B0503020204020204" pitchFamily="34" charset="-122"/>
                          <a:ea typeface="微软雅黑" panose="020B0503020204020204" pitchFamily="34" charset="-122"/>
                        </a:rPr>
                        <a:t>662 </a:t>
                      </a:r>
                      <a:endParaRPr lang="en-US" altLang="zh-CN"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en-US" altLang="zh-CN" sz="1600" u="none" strike="noStrike" dirty="0">
                          <a:effectLst/>
                          <a:latin typeface="微软雅黑" panose="020B0503020204020204" pitchFamily="34" charset="-122"/>
                          <a:ea typeface="微软雅黑" panose="020B0503020204020204" pitchFamily="34" charset="-122"/>
                        </a:rPr>
                        <a:t>63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r" fontAlgn="b"/>
                      <a:r>
                        <a:rPr lang="en-US" altLang="zh-CN" sz="1600" u="none" strike="noStrike" dirty="0">
                          <a:effectLst/>
                          <a:latin typeface="微软雅黑" panose="020B0503020204020204" pitchFamily="34" charset="-122"/>
                          <a:ea typeface="微软雅黑" panose="020B0503020204020204" pitchFamily="34" charset="-122"/>
                        </a:rPr>
                        <a:t>-599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r" fontAlgn="b"/>
                      <a:r>
                        <a:rPr lang="en-US" altLang="zh-CN" sz="1600" u="none" strike="noStrike" dirty="0">
                          <a:effectLst/>
                          <a:latin typeface="微软雅黑" panose="020B0503020204020204" pitchFamily="34" charset="-122"/>
                          <a:ea typeface="微软雅黑" panose="020B0503020204020204" pitchFamily="34" charset="-122"/>
                        </a:rPr>
                        <a:t>-90.45%</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195733016"/>
                  </a:ext>
                </a:extLst>
              </a:tr>
              <a:tr h="402076">
                <a:tc>
                  <a:txBody>
                    <a:bodyPr/>
                    <a:lstStyle/>
                    <a:p>
                      <a:pPr algn="l" fontAlgn="b"/>
                      <a:r>
                        <a:rPr lang="en-US" altLang="zh-CN" sz="1600" u="none" strike="noStrike">
                          <a:effectLst/>
                          <a:latin typeface="微软雅黑" panose="020B0503020204020204" pitchFamily="34" charset="-122"/>
                          <a:ea typeface="微软雅黑" panose="020B0503020204020204" pitchFamily="34" charset="-122"/>
                        </a:rPr>
                        <a:t>12</a:t>
                      </a:r>
                      <a:r>
                        <a:rPr lang="zh-CN" altLang="en-US" sz="1600" u="none" strike="noStrike">
                          <a:effectLst/>
                          <a:latin typeface="微软雅黑" panose="020B0503020204020204" pitchFamily="34" charset="-122"/>
                          <a:ea typeface="微软雅黑" panose="020B0503020204020204" pitchFamily="34" charset="-122"/>
                        </a:rPr>
                        <a:t>月</a:t>
                      </a:r>
                      <a:endParaRPr lang="zh-CN" altLang="en-US"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en-US" altLang="zh-CN" sz="1600" u="none" strike="noStrike">
                          <a:effectLst/>
                          <a:latin typeface="微软雅黑" panose="020B0503020204020204" pitchFamily="34" charset="-122"/>
                          <a:ea typeface="微软雅黑" panose="020B0503020204020204" pitchFamily="34" charset="-122"/>
                        </a:rPr>
                        <a:t>333 </a:t>
                      </a:r>
                      <a:endParaRPr lang="en-US" altLang="zh-CN"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en-US" altLang="zh-CN" sz="1600" u="none" strike="noStrike" dirty="0">
                          <a:effectLst/>
                          <a:latin typeface="微软雅黑" panose="020B0503020204020204" pitchFamily="34" charset="-122"/>
                          <a:ea typeface="微软雅黑" panose="020B0503020204020204" pitchFamily="34" charset="-122"/>
                        </a:rPr>
                        <a:t>125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r" fontAlgn="b"/>
                      <a:r>
                        <a:rPr lang="en-US" altLang="zh-CN" sz="1600" u="none" strike="noStrike">
                          <a:effectLst/>
                          <a:latin typeface="微软雅黑" panose="020B0503020204020204" pitchFamily="34" charset="-122"/>
                          <a:ea typeface="微软雅黑" panose="020B0503020204020204" pitchFamily="34" charset="-122"/>
                        </a:rPr>
                        <a:t>-208 </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r" fontAlgn="b"/>
                      <a:r>
                        <a:rPr lang="en-US" altLang="zh-CN" sz="1600" u="none" strike="noStrike" dirty="0">
                          <a:effectLst/>
                          <a:latin typeface="微软雅黑" panose="020B0503020204020204" pitchFamily="34" charset="-122"/>
                          <a:ea typeface="微软雅黑" panose="020B0503020204020204" pitchFamily="34" charset="-122"/>
                        </a:rPr>
                        <a:t>-62.42%</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415191274"/>
                  </a:ext>
                </a:extLst>
              </a:tr>
            </a:tbl>
          </a:graphicData>
        </a:graphic>
      </p:graphicFrame>
      <p:cxnSp>
        <p:nvCxnSpPr>
          <p:cNvPr id="3" name="直接连接符 2">
            <a:extLst>
              <a:ext uri="{FF2B5EF4-FFF2-40B4-BE49-F238E27FC236}">
                <a16:creationId xmlns:a16="http://schemas.microsoft.com/office/drawing/2014/main" id="{04F5B7B2-9644-496D-8277-4CC224FBBC3E}"/>
              </a:ext>
            </a:extLst>
          </p:cNvPr>
          <p:cNvCxnSpPr>
            <a:cxnSpLocks/>
          </p:cNvCxnSpPr>
          <p:nvPr/>
        </p:nvCxnSpPr>
        <p:spPr>
          <a:xfrm>
            <a:off x="3956858" y="1845733"/>
            <a:ext cx="0" cy="374042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70076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全国</a:t>
            </a:r>
            <a:r>
              <a:rPr lang="en-US" altLang="zh-CN" sz="2400" dirty="0">
                <a:solidFill>
                  <a:srgbClr val="0075C2"/>
                </a:solidFill>
                <a:latin typeface="微软雅黑" panose="020B0503020204020204" pitchFamily="34" charset="-122"/>
                <a:ea typeface="微软雅黑" panose="020B0503020204020204" pitchFamily="34" charset="-122"/>
              </a:rPr>
              <a:t>100</a:t>
            </a:r>
            <a:r>
              <a:rPr lang="zh-CN" altLang="en-US" sz="2400" dirty="0">
                <a:solidFill>
                  <a:srgbClr val="0075C2"/>
                </a:solidFill>
                <a:latin typeface="微软雅黑" panose="020B0503020204020204" pitchFamily="34" charset="-122"/>
                <a:ea typeface="微软雅黑" panose="020B0503020204020204" pitchFamily="34" charset="-122"/>
              </a:rPr>
              <a:t>家独立焦企产能利用率小幅回升，东北、华北地区下滑</a:t>
            </a:r>
            <a:endParaRPr lang="en-US" altLang="zh-CN" sz="2400" dirty="0">
              <a:solidFill>
                <a:srgbClr val="0075C2"/>
              </a:solidFill>
              <a:latin typeface="微软雅黑" panose="020B0503020204020204" pitchFamily="34" charset="-122"/>
              <a:ea typeface="微软雅黑" panose="020B0503020204020204" pitchFamily="34" charset="-122"/>
            </a:endParaRP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8468783" cy="1588"/>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12</a:t>
            </a:r>
            <a:endParaRPr lang="zh-CN" altLang="en-US" sz="1200" dirty="0">
              <a:latin typeface="微软雅黑" panose="020B0503020204020204" pitchFamily="34" charset="-122"/>
              <a:ea typeface="微软雅黑" panose="020B0503020204020204" pitchFamily="34" charset="-122"/>
            </a:endParaRPr>
          </a:p>
        </p:txBody>
      </p:sp>
      <p:graphicFrame>
        <p:nvGraphicFramePr>
          <p:cNvPr id="7" name="图表 6">
            <a:extLst>
              <a:ext uri="{FF2B5EF4-FFF2-40B4-BE49-F238E27FC236}">
                <a16:creationId xmlns:a16="http://schemas.microsoft.com/office/drawing/2014/main" id="{8B5DD7D1-2129-4418-ACB2-B4D204E99CCE}"/>
              </a:ext>
            </a:extLst>
          </p:cNvPr>
          <p:cNvGraphicFramePr>
            <a:graphicFrameLocks/>
          </p:cNvGraphicFramePr>
          <p:nvPr>
            <p:extLst>
              <p:ext uri="{D42A27DB-BD31-4B8C-83A1-F6EECF244321}">
                <p14:modId xmlns:p14="http://schemas.microsoft.com/office/powerpoint/2010/main" val="1628037233"/>
              </p:ext>
            </p:extLst>
          </p:nvPr>
        </p:nvGraphicFramePr>
        <p:xfrm>
          <a:off x="266701" y="728663"/>
          <a:ext cx="7700432" cy="54006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表格 1">
            <a:extLst>
              <a:ext uri="{FF2B5EF4-FFF2-40B4-BE49-F238E27FC236}">
                <a16:creationId xmlns:a16="http://schemas.microsoft.com/office/drawing/2014/main" id="{63390726-F5E1-4A96-A404-E059406FFFD5}"/>
              </a:ext>
            </a:extLst>
          </p:cNvPr>
          <p:cNvGraphicFramePr>
            <a:graphicFrameLocks noGrp="1"/>
          </p:cNvGraphicFramePr>
          <p:nvPr>
            <p:extLst>
              <p:ext uri="{D42A27DB-BD31-4B8C-83A1-F6EECF244321}">
                <p14:modId xmlns:p14="http://schemas.microsoft.com/office/powerpoint/2010/main" val="269215648"/>
              </p:ext>
            </p:extLst>
          </p:nvPr>
        </p:nvGraphicFramePr>
        <p:xfrm>
          <a:off x="8111066" y="911876"/>
          <a:ext cx="3745972" cy="5217464"/>
        </p:xfrm>
        <a:graphic>
          <a:graphicData uri="http://schemas.openxmlformats.org/drawingml/2006/table">
            <a:tbl>
              <a:tblPr/>
              <a:tblGrid>
                <a:gridCol w="936493">
                  <a:extLst>
                    <a:ext uri="{9D8B030D-6E8A-4147-A177-3AD203B41FA5}">
                      <a16:colId xmlns:a16="http://schemas.microsoft.com/office/drawing/2014/main" val="3373464210"/>
                    </a:ext>
                  </a:extLst>
                </a:gridCol>
                <a:gridCol w="936493">
                  <a:extLst>
                    <a:ext uri="{9D8B030D-6E8A-4147-A177-3AD203B41FA5}">
                      <a16:colId xmlns:a16="http://schemas.microsoft.com/office/drawing/2014/main" val="3568321002"/>
                    </a:ext>
                  </a:extLst>
                </a:gridCol>
                <a:gridCol w="936493">
                  <a:extLst>
                    <a:ext uri="{9D8B030D-6E8A-4147-A177-3AD203B41FA5}">
                      <a16:colId xmlns:a16="http://schemas.microsoft.com/office/drawing/2014/main" val="753990701"/>
                    </a:ext>
                  </a:extLst>
                </a:gridCol>
                <a:gridCol w="936493">
                  <a:extLst>
                    <a:ext uri="{9D8B030D-6E8A-4147-A177-3AD203B41FA5}">
                      <a16:colId xmlns:a16="http://schemas.microsoft.com/office/drawing/2014/main" val="1247280690"/>
                    </a:ext>
                  </a:extLst>
                </a:gridCol>
              </a:tblGrid>
              <a:tr h="652183">
                <a:tc>
                  <a:txBody>
                    <a:bodyPr/>
                    <a:lstStyle/>
                    <a:p>
                      <a:pPr algn="ctr" fontAlgn="b"/>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指标名称</a:t>
                      </a: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b"/>
                      <a:r>
                        <a:rPr lang="en-US" altLang="zh-CN" sz="1600" b="0" i="0" u="none" strike="noStrike">
                          <a:effectLst/>
                          <a:latin typeface="微软雅黑" panose="020B0503020204020204" pitchFamily="34" charset="-122"/>
                          <a:ea typeface="微软雅黑" panose="020B0503020204020204" pitchFamily="34" charset="-122"/>
                        </a:rPr>
                        <a:t>2018</a:t>
                      </a:r>
                      <a:r>
                        <a:rPr lang="zh-CN" altLang="en-US" sz="1600" b="0" i="0" u="none" strike="noStrike">
                          <a:effectLst/>
                          <a:latin typeface="微软雅黑" panose="020B0503020204020204" pitchFamily="34" charset="-122"/>
                          <a:ea typeface="微软雅黑" panose="020B0503020204020204" pitchFamily="34" charset="-122"/>
                        </a:rPr>
                        <a:t>年</a:t>
                      </a: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b"/>
                      <a:r>
                        <a:rPr lang="en-US" altLang="zh-CN" sz="1600" b="0" i="0" u="none" strike="noStrike">
                          <a:effectLst/>
                          <a:latin typeface="微软雅黑" panose="020B0503020204020204" pitchFamily="34" charset="-122"/>
                          <a:ea typeface="微软雅黑" panose="020B0503020204020204" pitchFamily="34" charset="-122"/>
                        </a:rPr>
                        <a:t>2019</a:t>
                      </a:r>
                      <a:r>
                        <a:rPr lang="zh-CN" altLang="en-US" sz="1600" b="0" i="0" u="none" strike="noStrike">
                          <a:effectLst/>
                          <a:latin typeface="微软雅黑" panose="020B0503020204020204" pitchFamily="34" charset="-122"/>
                          <a:ea typeface="微软雅黑" panose="020B0503020204020204" pitchFamily="34" charset="-122"/>
                        </a:rPr>
                        <a:t>年</a:t>
                      </a: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b"/>
                      <a:r>
                        <a:rPr lang="zh-CN" altLang="en-US" sz="1600" b="0" i="0" u="none" strike="noStrike">
                          <a:effectLst/>
                          <a:latin typeface="微软雅黑" panose="020B0503020204020204" pitchFamily="34" charset="-122"/>
                          <a:ea typeface="微软雅黑" panose="020B0503020204020204" pitchFamily="34" charset="-122"/>
                        </a:rPr>
                        <a:t>变化</a:t>
                      </a: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653115956"/>
                  </a:ext>
                </a:extLst>
              </a:tr>
              <a:tr h="652183">
                <a:tc>
                  <a:txBody>
                    <a:bodyPr/>
                    <a:lstStyle/>
                    <a:p>
                      <a:pPr algn="ctr" fontAlgn="b"/>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全国</a:t>
                      </a: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b"/>
                      <a:r>
                        <a:rPr lang="en-US" altLang="zh-CN" sz="1600" b="0" i="0" u="none" strike="noStrike">
                          <a:effectLst/>
                          <a:latin typeface="微软雅黑" panose="020B0503020204020204" pitchFamily="34" charset="-122"/>
                          <a:ea typeface="微软雅黑" panose="020B0503020204020204" pitchFamily="34" charset="-122"/>
                        </a:rPr>
                        <a:t>77.81 </a:t>
                      </a: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b"/>
                      <a:r>
                        <a:rPr lang="en-US" altLang="zh-CN" sz="1600" b="0" i="0" u="none" strike="noStrike">
                          <a:effectLst/>
                          <a:latin typeface="微软雅黑" panose="020B0503020204020204" pitchFamily="34" charset="-122"/>
                          <a:ea typeface="微软雅黑" panose="020B0503020204020204" pitchFamily="34" charset="-122"/>
                        </a:rPr>
                        <a:t>79.17 </a:t>
                      </a: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b"/>
                      <a:r>
                        <a:rPr lang="en-US" altLang="zh-CN" sz="1600" b="0" i="0" u="none" strike="noStrike" dirty="0">
                          <a:effectLst/>
                          <a:latin typeface="微软雅黑" panose="020B0503020204020204" pitchFamily="34" charset="-122"/>
                          <a:ea typeface="微软雅黑" panose="020B0503020204020204" pitchFamily="34" charset="-122"/>
                        </a:rPr>
                        <a:t>1.36 </a:t>
                      </a: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070879404"/>
                  </a:ext>
                </a:extLst>
              </a:tr>
              <a:tr h="652183">
                <a:tc>
                  <a:txBody>
                    <a:bodyPr/>
                    <a:lstStyle/>
                    <a:p>
                      <a:pPr algn="ctr" fontAlgn="b"/>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东北地区</a:t>
                      </a: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b"/>
                      <a:r>
                        <a:rPr lang="en-US" altLang="zh-CN" sz="1600" b="0" i="0" u="none" strike="noStrike">
                          <a:effectLst/>
                          <a:latin typeface="微软雅黑" panose="020B0503020204020204" pitchFamily="34" charset="-122"/>
                          <a:ea typeface="微软雅黑" panose="020B0503020204020204" pitchFamily="34" charset="-122"/>
                        </a:rPr>
                        <a:t>89.51 </a:t>
                      </a: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b"/>
                      <a:r>
                        <a:rPr lang="en-US" altLang="zh-CN" sz="1600" b="0" i="0" u="none" strike="noStrike">
                          <a:effectLst/>
                          <a:latin typeface="微软雅黑" panose="020B0503020204020204" pitchFamily="34" charset="-122"/>
                          <a:ea typeface="微软雅黑" panose="020B0503020204020204" pitchFamily="34" charset="-122"/>
                        </a:rPr>
                        <a:t>85.13 </a:t>
                      </a: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b"/>
                      <a:r>
                        <a:rPr lang="en-US" altLang="zh-CN" sz="1600" b="0" i="0" u="none" strike="noStrike" dirty="0">
                          <a:effectLst/>
                          <a:latin typeface="微软雅黑" panose="020B0503020204020204" pitchFamily="34" charset="-122"/>
                          <a:ea typeface="微软雅黑" panose="020B0503020204020204" pitchFamily="34" charset="-122"/>
                        </a:rPr>
                        <a:t>-4.37 </a:t>
                      </a: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531123910"/>
                  </a:ext>
                </a:extLst>
              </a:tr>
              <a:tr h="652183">
                <a:tc>
                  <a:txBody>
                    <a:bodyPr/>
                    <a:lstStyle/>
                    <a:p>
                      <a:pPr algn="ctr" fontAlgn="b"/>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华北地区</a:t>
                      </a: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b"/>
                      <a:r>
                        <a:rPr lang="en-US" altLang="zh-CN" sz="1600" b="0" i="0" u="none" strike="noStrike">
                          <a:effectLst/>
                          <a:latin typeface="微软雅黑" panose="020B0503020204020204" pitchFamily="34" charset="-122"/>
                          <a:ea typeface="微软雅黑" panose="020B0503020204020204" pitchFamily="34" charset="-122"/>
                        </a:rPr>
                        <a:t>79.88 </a:t>
                      </a: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b"/>
                      <a:r>
                        <a:rPr lang="en-US" altLang="zh-CN" sz="1600" b="0" i="0" u="none" strike="noStrike">
                          <a:effectLst/>
                          <a:latin typeface="微软雅黑" panose="020B0503020204020204" pitchFamily="34" charset="-122"/>
                          <a:ea typeface="微软雅黑" panose="020B0503020204020204" pitchFamily="34" charset="-122"/>
                        </a:rPr>
                        <a:t>77.46 </a:t>
                      </a: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b"/>
                      <a:r>
                        <a:rPr lang="en-US" altLang="zh-CN" sz="1600" b="0" i="0" u="none" strike="noStrike" dirty="0">
                          <a:effectLst/>
                          <a:latin typeface="微软雅黑" panose="020B0503020204020204" pitchFamily="34" charset="-122"/>
                          <a:ea typeface="微软雅黑" panose="020B0503020204020204" pitchFamily="34" charset="-122"/>
                        </a:rPr>
                        <a:t>-2.42 </a:t>
                      </a: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809706427"/>
                  </a:ext>
                </a:extLst>
              </a:tr>
              <a:tr h="652183">
                <a:tc>
                  <a:txBody>
                    <a:bodyPr/>
                    <a:lstStyle/>
                    <a:p>
                      <a:pPr algn="ctr" fontAlgn="b"/>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西北地区</a:t>
                      </a: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b"/>
                      <a:r>
                        <a:rPr lang="en-US" altLang="zh-CN" sz="1600" b="0" i="0" u="none" strike="noStrike">
                          <a:effectLst/>
                          <a:latin typeface="微软雅黑" panose="020B0503020204020204" pitchFamily="34" charset="-122"/>
                          <a:ea typeface="微软雅黑" panose="020B0503020204020204" pitchFamily="34" charset="-122"/>
                        </a:rPr>
                        <a:t>81.77 </a:t>
                      </a: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b"/>
                      <a:r>
                        <a:rPr lang="en-US" altLang="zh-CN" sz="1600" b="0" i="0" u="none" strike="noStrike">
                          <a:effectLst/>
                          <a:latin typeface="微软雅黑" panose="020B0503020204020204" pitchFamily="34" charset="-122"/>
                          <a:ea typeface="微软雅黑" panose="020B0503020204020204" pitchFamily="34" charset="-122"/>
                        </a:rPr>
                        <a:t>84.65 </a:t>
                      </a: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b"/>
                      <a:r>
                        <a:rPr lang="en-US" altLang="zh-CN" sz="1600" b="0" i="0" u="none" strike="noStrike" dirty="0">
                          <a:effectLst/>
                          <a:latin typeface="微软雅黑" panose="020B0503020204020204" pitchFamily="34" charset="-122"/>
                          <a:ea typeface="微软雅黑" panose="020B0503020204020204" pitchFamily="34" charset="-122"/>
                        </a:rPr>
                        <a:t>2.88 </a:t>
                      </a: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954627009"/>
                  </a:ext>
                </a:extLst>
              </a:tr>
              <a:tr h="652183">
                <a:tc>
                  <a:txBody>
                    <a:bodyPr/>
                    <a:lstStyle/>
                    <a:p>
                      <a:pPr algn="ctr" fontAlgn="b"/>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华中地区</a:t>
                      </a: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b"/>
                      <a:r>
                        <a:rPr lang="en-US" altLang="zh-CN" sz="1600" b="0" i="0" u="none" strike="noStrike">
                          <a:effectLst/>
                          <a:latin typeface="微软雅黑" panose="020B0503020204020204" pitchFamily="34" charset="-122"/>
                          <a:ea typeface="微软雅黑" panose="020B0503020204020204" pitchFamily="34" charset="-122"/>
                        </a:rPr>
                        <a:t>83.80 </a:t>
                      </a: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b"/>
                      <a:r>
                        <a:rPr lang="en-US" altLang="zh-CN" sz="1600" b="0" i="0" u="none" strike="noStrike">
                          <a:effectLst/>
                          <a:latin typeface="微软雅黑" panose="020B0503020204020204" pitchFamily="34" charset="-122"/>
                          <a:ea typeface="微软雅黑" panose="020B0503020204020204" pitchFamily="34" charset="-122"/>
                        </a:rPr>
                        <a:t>83.85 </a:t>
                      </a: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b"/>
                      <a:r>
                        <a:rPr lang="en-US" altLang="zh-CN" sz="1600" b="0" i="0" u="none" strike="noStrike" dirty="0">
                          <a:effectLst/>
                          <a:latin typeface="微软雅黑" panose="020B0503020204020204" pitchFamily="34" charset="-122"/>
                          <a:ea typeface="微软雅黑" panose="020B0503020204020204" pitchFamily="34" charset="-122"/>
                        </a:rPr>
                        <a:t>0.05 </a:t>
                      </a: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91033342"/>
                  </a:ext>
                </a:extLst>
              </a:tr>
              <a:tr h="652183">
                <a:tc>
                  <a:txBody>
                    <a:bodyPr/>
                    <a:lstStyle/>
                    <a:p>
                      <a:pPr algn="ctr" fontAlgn="b"/>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华东地区</a:t>
                      </a: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b"/>
                      <a:r>
                        <a:rPr lang="en-US" altLang="zh-CN" sz="1600" b="0" i="0" u="none" strike="noStrike">
                          <a:effectLst/>
                          <a:latin typeface="微软雅黑" panose="020B0503020204020204" pitchFamily="34" charset="-122"/>
                          <a:ea typeface="微软雅黑" panose="020B0503020204020204" pitchFamily="34" charset="-122"/>
                        </a:rPr>
                        <a:t>70.52 </a:t>
                      </a: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b"/>
                      <a:r>
                        <a:rPr lang="en-US" altLang="zh-CN" sz="1600" b="0" i="0" u="none" strike="noStrike">
                          <a:effectLst/>
                          <a:latin typeface="微软雅黑" panose="020B0503020204020204" pitchFamily="34" charset="-122"/>
                          <a:ea typeface="微软雅黑" panose="020B0503020204020204" pitchFamily="34" charset="-122"/>
                        </a:rPr>
                        <a:t>77.61 </a:t>
                      </a: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b"/>
                      <a:r>
                        <a:rPr lang="en-US" altLang="zh-CN" sz="1600" b="0" i="0" u="none" strike="noStrike" dirty="0">
                          <a:effectLst/>
                          <a:latin typeface="微软雅黑" panose="020B0503020204020204" pitchFamily="34" charset="-122"/>
                          <a:ea typeface="微软雅黑" panose="020B0503020204020204" pitchFamily="34" charset="-122"/>
                        </a:rPr>
                        <a:t>7.09 </a:t>
                      </a: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242104623"/>
                  </a:ext>
                </a:extLst>
              </a:tr>
              <a:tr h="652183">
                <a:tc>
                  <a:txBody>
                    <a:bodyPr/>
                    <a:lstStyle/>
                    <a:p>
                      <a:pPr algn="ctr" fontAlgn="b"/>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西南地区</a:t>
                      </a: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b"/>
                      <a:r>
                        <a:rPr lang="en-US" altLang="zh-CN" sz="1600" b="0" i="0" u="none" strike="noStrike">
                          <a:effectLst/>
                          <a:latin typeface="微软雅黑" panose="020B0503020204020204" pitchFamily="34" charset="-122"/>
                          <a:ea typeface="微软雅黑" panose="020B0503020204020204" pitchFamily="34" charset="-122"/>
                        </a:rPr>
                        <a:t>76.84 </a:t>
                      </a: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b"/>
                      <a:r>
                        <a:rPr lang="en-US" altLang="zh-CN" sz="1600" b="0" i="0" u="none" strike="noStrike">
                          <a:effectLst/>
                          <a:latin typeface="微软雅黑" panose="020B0503020204020204" pitchFamily="34" charset="-122"/>
                          <a:ea typeface="微软雅黑" panose="020B0503020204020204" pitchFamily="34" charset="-122"/>
                        </a:rPr>
                        <a:t>79.15 </a:t>
                      </a: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b"/>
                      <a:r>
                        <a:rPr lang="en-US" altLang="zh-CN" sz="1600" b="0" i="0" u="none" strike="noStrike" dirty="0">
                          <a:effectLst/>
                          <a:latin typeface="微软雅黑" panose="020B0503020204020204" pitchFamily="34" charset="-122"/>
                          <a:ea typeface="微软雅黑" panose="020B0503020204020204" pitchFamily="34" charset="-122"/>
                        </a:rPr>
                        <a:t>2.31 </a:t>
                      </a:r>
                    </a:p>
                  </a:txBody>
                  <a:tcPr marL="0" marR="0" marT="0" marB="0" anchor="ctr" anchorCtr="1">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277328801"/>
                  </a:ext>
                </a:extLst>
              </a:tr>
            </a:tbl>
          </a:graphicData>
        </a:graphic>
      </p:graphicFrame>
    </p:spTree>
    <p:extLst>
      <p:ext uri="{BB962C8B-B14F-4D97-AF65-F5344CB8AC3E}">
        <p14:creationId xmlns:p14="http://schemas.microsoft.com/office/powerpoint/2010/main" val="3373548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硅锰产量大幅攀升，价格大幅下行，南北价差走阔</a:t>
            </a:r>
            <a:endParaRPr lang="en-US" altLang="zh-CN" sz="2400" dirty="0">
              <a:solidFill>
                <a:srgbClr val="0075C2"/>
              </a:solidFill>
              <a:latin typeface="微软雅黑" panose="020B0503020204020204" pitchFamily="34" charset="-122"/>
              <a:ea typeface="微软雅黑" panose="020B0503020204020204" pitchFamily="34" charset="-122"/>
            </a:endParaRP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6750050"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13</a:t>
            </a:r>
            <a:endParaRPr lang="zh-CN" altLang="en-US" sz="1200" dirty="0">
              <a:latin typeface="微软雅黑" panose="020B0503020204020204" pitchFamily="34" charset="-122"/>
              <a:ea typeface="微软雅黑" panose="020B0503020204020204" pitchFamily="34" charset="-122"/>
            </a:endParaRPr>
          </a:p>
        </p:txBody>
      </p:sp>
      <p:graphicFrame>
        <p:nvGraphicFramePr>
          <p:cNvPr id="7" name="图表 6">
            <a:extLst>
              <a:ext uri="{FF2B5EF4-FFF2-40B4-BE49-F238E27FC236}">
                <a16:creationId xmlns:a16="http://schemas.microsoft.com/office/drawing/2014/main" id="{E769DBB4-810F-4485-8967-9082D88FA08E}"/>
              </a:ext>
            </a:extLst>
          </p:cNvPr>
          <p:cNvGraphicFramePr>
            <a:graphicFrameLocks/>
          </p:cNvGraphicFramePr>
          <p:nvPr>
            <p:extLst>
              <p:ext uri="{D42A27DB-BD31-4B8C-83A1-F6EECF244321}">
                <p14:modId xmlns:p14="http://schemas.microsoft.com/office/powerpoint/2010/main" val="534589286"/>
              </p:ext>
            </p:extLst>
          </p:nvPr>
        </p:nvGraphicFramePr>
        <p:xfrm>
          <a:off x="266700" y="728663"/>
          <a:ext cx="5829299" cy="54006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表格 1">
            <a:extLst>
              <a:ext uri="{FF2B5EF4-FFF2-40B4-BE49-F238E27FC236}">
                <a16:creationId xmlns:a16="http://schemas.microsoft.com/office/drawing/2014/main" id="{BFFA64A8-1D16-4C14-A805-DED097F02692}"/>
              </a:ext>
            </a:extLst>
          </p:cNvPr>
          <p:cNvGraphicFramePr>
            <a:graphicFrameLocks noGrp="1"/>
          </p:cNvGraphicFramePr>
          <p:nvPr>
            <p:extLst>
              <p:ext uri="{D42A27DB-BD31-4B8C-83A1-F6EECF244321}">
                <p14:modId xmlns:p14="http://schemas.microsoft.com/office/powerpoint/2010/main" val="119916889"/>
              </p:ext>
            </p:extLst>
          </p:nvPr>
        </p:nvGraphicFramePr>
        <p:xfrm>
          <a:off x="6096000" y="909658"/>
          <a:ext cx="5761038" cy="2482830"/>
        </p:xfrm>
        <a:graphic>
          <a:graphicData uri="http://schemas.openxmlformats.org/drawingml/2006/table">
            <a:tbl>
              <a:tblPr>
                <a:tableStyleId>{5C22544A-7EE6-4342-B048-85BDC9FD1C3A}</a:tableStyleId>
              </a:tblPr>
              <a:tblGrid>
                <a:gridCol w="1063576">
                  <a:extLst>
                    <a:ext uri="{9D8B030D-6E8A-4147-A177-3AD203B41FA5}">
                      <a16:colId xmlns:a16="http://schemas.microsoft.com/office/drawing/2014/main" val="2249412271"/>
                    </a:ext>
                  </a:extLst>
                </a:gridCol>
                <a:gridCol w="1285155">
                  <a:extLst>
                    <a:ext uri="{9D8B030D-6E8A-4147-A177-3AD203B41FA5}">
                      <a16:colId xmlns:a16="http://schemas.microsoft.com/office/drawing/2014/main" val="2592912722"/>
                    </a:ext>
                  </a:extLst>
                </a:gridCol>
                <a:gridCol w="1285155">
                  <a:extLst>
                    <a:ext uri="{9D8B030D-6E8A-4147-A177-3AD203B41FA5}">
                      <a16:colId xmlns:a16="http://schemas.microsoft.com/office/drawing/2014/main" val="1549865965"/>
                    </a:ext>
                  </a:extLst>
                </a:gridCol>
                <a:gridCol w="1063576">
                  <a:extLst>
                    <a:ext uri="{9D8B030D-6E8A-4147-A177-3AD203B41FA5}">
                      <a16:colId xmlns:a16="http://schemas.microsoft.com/office/drawing/2014/main" val="2243641614"/>
                    </a:ext>
                  </a:extLst>
                </a:gridCol>
                <a:gridCol w="1063576">
                  <a:extLst>
                    <a:ext uri="{9D8B030D-6E8A-4147-A177-3AD203B41FA5}">
                      <a16:colId xmlns:a16="http://schemas.microsoft.com/office/drawing/2014/main" val="567963723"/>
                    </a:ext>
                  </a:extLst>
                </a:gridCol>
              </a:tblGrid>
              <a:tr h="496566">
                <a:tc>
                  <a:txBody>
                    <a:bodyPr/>
                    <a:lstStyle/>
                    <a:p>
                      <a:pPr algn="ctr" fontAlgn="ctr"/>
                      <a:r>
                        <a:rPr lang="zh-CN" altLang="en-US" sz="1600" u="none" strike="noStrike" dirty="0">
                          <a:effectLst/>
                          <a:latin typeface="微软雅黑" panose="020B0503020204020204" pitchFamily="34" charset="-122"/>
                          <a:ea typeface="微软雅黑" panose="020B0503020204020204" pitchFamily="34" charset="-122"/>
                        </a:rPr>
                        <a:t>指标</a:t>
                      </a:r>
                      <a:endParaRPr lang="zh-CN" altLang="en-US"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2018</a:t>
                      </a:r>
                      <a:r>
                        <a:rPr lang="zh-CN" altLang="en-US" sz="1600" u="none" strike="noStrike">
                          <a:effectLst/>
                          <a:latin typeface="微软雅黑" panose="020B0503020204020204" pitchFamily="34" charset="-122"/>
                          <a:ea typeface="微软雅黑" panose="020B0503020204020204" pitchFamily="34" charset="-122"/>
                        </a:rPr>
                        <a:t>年</a:t>
                      </a:r>
                      <a:endParaRPr lang="zh-CN" altLang="en-US"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2019</a:t>
                      </a:r>
                      <a:r>
                        <a:rPr lang="zh-CN" altLang="en-US" sz="1600" u="none" strike="noStrike">
                          <a:effectLst/>
                          <a:latin typeface="微软雅黑" panose="020B0503020204020204" pitchFamily="34" charset="-122"/>
                          <a:ea typeface="微软雅黑" panose="020B0503020204020204" pitchFamily="34" charset="-122"/>
                        </a:rPr>
                        <a:t>年</a:t>
                      </a:r>
                      <a:endParaRPr lang="zh-CN" altLang="en-US"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gridSpan="2">
                  <a:txBody>
                    <a:bodyPr/>
                    <a:lstStyle/>
                    <a:p>
                      <a:pPr algn="ctr" fontAlgn="ctr"/>
                      <a:r>
                        <a:rPr lang="zh-CN" altLang="en-US" sz="1600" u="none" strike="noStrike" dirty="0">
                          <a:effectLst/>
                          <a:latin typeface="微软雅黑" panose="020B0503020204020204" pitchFamily="34" charset="-122"/>
                          <a:ea typeface="微软雅黑" panose="020B0503020204020204" pitchFamily="34" charset="-122"/>
                        </a:rPr>
                        <a:t>变化</a:t>
                      </a:r>
                      <a:endParaRPr lang="zh-CN" altLang="en-US"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hMerge="1">
                  <a:txBody>
                    <a:bodyPr/>
                    <a:lstStyle/>
                    <a:p>
                      <a:endParaRPr lang="zh-CN" altLang="en-US"/>
                    </a:p>
                  </a:txBody>
                  <a:tcPr/>
                </a:tc>
                <a:extLst>
                  <a:ext uri="{0D108BD9-81ED-4DB2-BD59-A6C34878D82A}">
                    <a16:rowId xmlns:a16="http://schemas.microsoft.com/office/drawing/2014/main" val="1212996727"/>
                  </a:ext>
                </a:extLst>
              </a:tr>
              <a:tr h="496566">
                <a:tc>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全国</a:t>
                      </a:r>
                      <a:endParaRPr lang="zh-CN" altLang="en-US"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8331 </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7234 </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b="0" i="0" u="none" strike="noStrike" dirty="0">
                          <a:effectLst/>
                          <a:latin typeface="微软雅黑" panose="020B0503020204020204" pitchFamily="34" charset="-122"/>
                          <a:ea typeface="微软雅黑" panose="020B0503020204020204" pitchFamily="34" charset="-122"/>
                        </a:rPr>
                        <a:t>-1097 </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-13.2%</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557220475"/>
                  </a:ext>
                </a:extLst>
              </a:tr>
              <a:tr h="496566">
                <a:tc>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南方</a:t>
                      </a:r>
                      <a:endParaRPr lang="zh-CN" altLang="en-US"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8342 </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7279 </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b="0" i="0" u="none" strike="noStrike" dirty="0">
                          <a:effectLst/>
                          <a:latin typeface="微软雅黑" panose="020B0503020204020204" pitchFamily="34" charset="-122"/>
                          <a:ea typeface="微软雅黑" panose="020B0503020204020204" pitchFamily="34" charset="-122"/>
                        </a:rPr>
                        <a:t>-1063 </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-12.7%</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942272738"/>
                  </a:ext>
                </a:extLst>
              </a:tr>
              <a:tr h="496566">
                <a:tc>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北方</a:t>
                      </a:r>
                      <a:endParaRPr lang="zh-CN" altLang="en-US"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8305 </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7206 </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b="0" i="0" u="none" strike="noStrike" dirty="0">
                          <a:effectLst/>
                          <a:latin typeface="微软雅黑" panose="020B0503020204020204" pitchFamily="34" charset="-122"/>
                          <a:ea typeface="微软雅黑" panose="020B0503020204020204" pitchFamily="34" charset="-122"/>
                        </a:rPr>
                        <a:t>-1099 </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600" b="0" i="0" u="none" strike="noStrike" dirty="0">
                          <a:effectLst/>
                          <a:latin typeface="微软雅黑" panose="020B0503020204020204" pitchFamily="34" charset="-122"/>
                          <a:ea typeface="微软雅黑" panose="020B0503020204020204" pitchFamily="34" charset="-122"/>
                        </a:rPr>
                        <a:t>-13.2%</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513989600"/>
                  </a:ext>
                </a:extLst>
              </a:tr>
              <a:tr h="496566">
                <a:tc>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北</a:t>
                      </a:r>
                      <a:r>
                        <a:rPr lang="en-US" altLang="zh-CN" sz="1600" u="none" strike="noStrike">
                          <a:effectLst/>
                          <a:latin typeface="微软雅黑" panose="020B0503020204020204" pitchFamily="34" charset="-122"/>
                          <a:ea typeface="微软雅黑" panose="020B0503020204020204" pitchFamily="34" charset="-122"/>
                        </a:rPr>
                        <a:t>-</a:t>
                      </a:r>
                      <a:r>
                        <a:rPr lang="zh-CN" altLang="en-US" sz="1600" u="none" strike="noStrike">
                          <a:effectLst/>
                          <a:latin typeface="微软雅黑" panose="020B0503020204020204" pitchFamily="34" charset="-122"/>
                          <a:ea typeface="微软雅黑" panose="020B0503020204020204" pitchFamily="34" charset="-122"/>
                        </a:rPr>
                        <a:t>南</a:t>
                      </a:r>
                      <a:endParaRPr lang="zh-CN" altLang="en-US"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-37 </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-73 </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-36 </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600" b="0" i="0" u="none" strike="noStrike" dirty="0">
                          <a:effectLst/>
                          <a:latin typeface="微软雅黑" panose="020B0503020204020204" pitchFamily="34" charset="-122"/>
                          <a:ea typeface="微软雅黑" panose="020B0503020204020204" pitchFamily="34" charset="-122"/>
                        </a:rPr>
                        <a:t>97.6%</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67187795"/>
                  </a:ext>
                </a:extLst>
              </a:tr>
            </a:tbl>
          </a:graphicData>
        </a:graphic>
      </p:graphicFrame>
      <p:graphicFrame>
        <p:nvGraphicFramePr>
          <p:cNvPr id="10" name="图表 9">
            <a:extLst>
              <a:ext uri="{FF2B5EF4-FFF2-40B4-BE49-F238E27FC236}">
                <a16:creationId xmlns:a16="http://schemas.microsoft.com/office/drawing/2014/main" id="{56359FBB-C3F3-4F51-9781-E9E2FCECB76C}"/>
              </a:ext>
            </a:extLst>
          </p:cNvPr>
          <p:cNvGraphicFramePr>
            <a:graphicFrameLocks/>
          </p:cNvGraphicFramePr>
          <p:nvPr>
            <p:extLst>
              <p:ext uri="{D42A27DB-BD31-4B8C-83A1-F6EECF244321}">
                <p14:modId xmlns:p14="http://schemas.microsoft.com/office/powerpoint/2010/main" val="645708689"/>
              </p:ext>
            </p:extLst>
          </p:nvPr>
        </p:nvGraphicFramePr>
        <p:xfrm>
          <a:off x="6096000" y="3429000"/>
          <a:ext cx="5829299" cy="27368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 name="表格 2">
            <a:extLst>
              <a:ext uri="{FF2B5EF4-FFF2-40B4-BE49-F238E27FC236}">
                <a16:creationId xmlns:a16="http://schemas.microsoft.com/office/drawing/2014/main" id="{9B5FFE4A-D5BE-48FF-AD27-93B08395E730}"/>
              </a:ext>
            </a:extLst>
          </p:cNvPr>
          <p:cNvGraphicFramePr>
            <a:graphicFrameLocks noGrp="1"/>
          </p:cNvGraphicFramePr>
          <p:nvPr>
            <p:extLst>
              <p:ext uri="{D42A27DB-BD31-4B8C-83A1-F6EECF244321}">
                <p14:modId xmlns:p14="http://schemas.microsoft.com/office/powerpoint/2010/main" val="1348573456"/>
              </p:ext>
            </p:extLst>
          </p:nvPr>
        </p:nvGraphicFramePr>
        <p:xfrm>
          <a:off x="6493933" y="5266268"/>
          <a:ext cx="5223934" cy="597642"/>
        </p:xfrm>
        <a:graphic>
          <a:graphicData uri="http://schemas.openxmlformats.org/drawingml/2006/table">
            <a:tbl>
              <a:tblPr>
                <a:tableStyleId>{5C22544A-7EE6-4342-B048-85BDC9FD1C3A}</a:tableStyleId>
              </a:tblPr>
              <a:tblGrid>
                <a:gridCol w="1633904">
                  <a:extLst>
                    <a:ext uri="{9D8B030D-6E8A-4147-A177-3AD203B41FA5}">
                      <a16:colId xmlns:a16="http://schemas.microsoft.com/office/drawing/2014/main" val="627676111"/>
                    </a:ext>
                  </a:extLst>
                </a:gridCol>
                <a:gridCol w="1590051">
                  <a:extLst>
                    <a:ext uri="{9D8B030D-6E8A-4147-A177-3AD203B41FA5}">
                      <a16:colId xmlns:a16="http://schemas.microsoft.com/office/drawing/2014/main" val="793545854"/>
                    </a:ext>
                  </a:extLst>
                </a:gridCol>
                <a:gridCol w="911534">
                  <a:extLst>
                    <a:ext uri="{9D8B030D-6E8A-4147-A177-3AD203B41FA5}">
                      <a16:colId xmlns:a16="http://schemas.microsoft.com/office/drawing/2014/main" val="3331274989"/>
                    </a:ext>
                  </a:extLst>
                </a:gridCol>
                <a:gridCol w="1088445">
                  <a:extLst>
                    <a:ext uri="{9D8B030D-6E8A-4147-A177-3AD203B41FA5}">
                      <a16:colId xmlns:a16="http://schemas.microsoft.com/office/drawing/2014/main" val="2251652377"/>
                    </a:ext>
                  </a:extLst>
                </a:gridCol>
              </a:tblGrid>
              <a:tr h="298821">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2018</a:t>
                      </a:r>
                      <a:r>
                        <a:rPr lang="zh-CN" altLang="en-US" sz="1600" u="none" strike="noStrike" dirty="0">
                          <a:effectLst/>
                          <a:latin typeface="微软雅黑" panose="020B0503020204020204" pitchFamily="34" charset="-122"/>
                          <a:ea typeface="微软雅黑" panose="020B0503020204020204" pitchFamily="34" charset="-122"/>
                        </a:rPr>
                        <a:t>年</a:t>
                      </a:r>
                      <a:r>
                        <a:rPr lang="en-US" altLang="zh-CN" sz="1600" u="none" strike="noStrike" dirty="0">
                          <a:effectLst/>
                          <a:latin typeface="微软雅黑" panose="020B0503020204020204" pitchFamily="34" charset="-122"/>
                          <a:ea typeface="微软雅黑" panose="020B0503020204020204" pitchFamily="34" charset="-122"/>
                        </a:rPr>
                        <a:t>1-11</a:t>
                      </a:r>
                      <a:r>
                        <a:rPr lang="zh-CN" altLang="en-US" sz="1600" u="none" strike="noStrike" dirty="0">
                          <a:effectLst/>
                          <a:latin typeface="微软雅黑" panose="020B0503020204020204" pitchFamily="34" charset="-122"/>
                          <a:ea typeface="微软雅黑" panose="020B0503020204020204" pitchFamily="34" charset="-122"/>
                        </a:rPr>
                        <a:t>月</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alpha val="90000"/>
                      </a:schemeClr>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2019</a:t>
                      </a:r>
                      <a:r>
                        <a:rPr lang="zh-CN" altLang="en-US" sz="1600" u="none" strike="noStrike" dirty="0">
                          <a:effectLst/>
                          <a:latin typeface="微软雅黑" panose="020B0503020204020204" pitchFamily="34" charset="-122"/>
                          <a:ea typeface="微软雅黑" panose="020B0503020204020204" pitchFamily="34" charset="-122"/>
                        </a:rPr>
                        <a:t>年</a:t>
                      </a:r>
                      <a:r>
                        <a:rPr lang="en-US" altLang="zh-CN" sz="1600" u="none" strike="noStrike" dirty="0">
                          <a:effectLst/>
                          <a:latin typeface="微软雅黑" panose="020B0503020204020204" pitchFamily="34" charset="-122"/>
                          <a:ea typeface="微软雅黑" panose="020B0503020204020204" pitchFamily="34" charset="-122"/>
                        </a:rPr>
                        <a:t>1-11</a:t>
                      </a:r>
                      <a:r>
                        <a:rPr lang="zh-CN" altLang="en-US" sz="1600" u="none" strike="noStrike" dirty="0">
                          <a:effectLst/>
                          <a:latin typeface="微软雅黑" panose="020B0503020204020204" pitchFamily="34" charset="-122"/>
                          <a:ea typeface="微软雅黑" panose="020B0503020204020204" pitchFamily="34" charset="-122"/>
                        </a:rPr>
                        <a:t>月</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alpha val="90000"/>
                      </a:schemeClr>
                    </a:solidFill>
                  </a:tcPr>
                </a:tc>
                <a:tc gridSpan="2">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变化</a:t>
                      </a:r>
                      <a:endParaRPr lang="zh-CN" altLang="en-US"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alpha val="90000"/>
                      </a:schemeClr>
                    </a:solidFill>
                  </a:tcPr>
                </a:tc>
                <a:tc hMerge="1">
                  <a:txBody>
                    <a:bodyPr/>
                    <a:lstStyle/>
                    <a:p>
                      <a:endParaRPr lang="zh-CN" altLang="en-US"/>
                    </a:p>
                  </a:txBody>
                  <a:tcPr/>
                </a:tc>
                <a:extLst>
                  <a:ext uri="{0D108BD9-81ED-4DB2-BD59-A6C34878D82A}">
                    <a16:rowId xmlns:a16="http://schemas.microsoft.com/office/drawing/2014/main" val="1856370481"/>
                  </a:ext>
                </a:extLst>
              </a:tr>
              <a:tr h="298821">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783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alpha val="90000"/>
                      </a:schemeClr>
                    </a:solid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955 </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alpha val="90000"/>
                      </a:schemeClr>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171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alpha val="90000"/>
                      </a:schemeClr>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21.9%</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alpha val="90000"/>
                      </a:schemeClr>
                    </a:solidFill>
                  </a:tcPr>
                </a:tc>
                <a:extLst>
                  <a:ext uri="{0D108BD9-81ED-4DB2-BD59-A6C34878D82A}">
                    <a16:rowId xmlns:a16="http://schemas.microsoft.com/office/drawing/2014/main" val="4026116009"/>
                  </a:ext>
                </a:extLst>
              </a:tr>
            </a:tbl>
          </a:graphicData>
        </a:graphic>
      </p:graphicFrame>
      <p:cxnSp>
        <p:nvCxnSpPr>
          <p:cNvPr id="5" name="直接连接符 4">
            <a:extLst>
              <a:ext uri="{FF2B5EF4-FFF2-40B4-BE49-F238E27FC236}">
                <a16:creationId xmlns:a16="http://schemas.microsoft.com/office/drawing/2014/main" id="{C8396290-D9B4-4142-AF8A-DDABD199D7E5}"/>
              </a:ext>
            </a:extLst>
          </p:cNvPr>
          <p:cNvCxnSpPr/>
          <p:nvPr/>
        </p:nvCxnSpPr>
        <p:spPr>
          <a:xfrm flipV="1">
            <a:off x="3386667" y="1803400"/>
            <a:ext cx="0" cy="36830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46675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硅铁价格大幅下行，品种价差收缩</a:t>
            </a:r>
            <a:endParaRPr lang="en-US" altLang="zh-CN" sz="2400" dirty="0">
              <a:solidFill>
                <a:srgbClr val="0075C2"/>
              </a:solidFill>
              <a:latin typeface="微软雅黑" panose="020B0503020204020204" pitchFamily="34" charset="-122"/>
              <a:ea typeface="微软雅黑" panose="020B0503020204020204" pitchFamily="34" charset="-122"/>
            </a:endParaRP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4582583" cy="1588"/>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14</a:t>
            </a:r>
            <a:endParaRPr lang="zh-CN" altLang="en-US" sz="1200" dirty="0">
              <a:latin typeface="微软雅黑" panose="020B0503020204020204" pitchFamily="34" charset="-122"/>
              <a:ea typeface="微软雅黑" panose="020B0503020204020204" pitchFamily="34" charset="-122"/>
            </a:endParaRPr>
          </a:p>
        </p:txBody>
      </p:sp>
      <p:graphicFrame>
        <p:nvGraphicFramePr>
          <p:cNvPr id="9" name="图表 8">
            <a:extLst>
              <a:ext uri="{FF2B5EF4-FFF2-40B4-BE49-F238E27FC236}">
                <a16:creationId xmlns:a16="http://schemas.microsoft.com/office/drawing/2014/main" id="{2180ED27-206D-4352-A0D9-8FAE214F01B8}"/>
              </a:ext>
            </a:extLst>
          </p:cNvPr>
          <p:cNvGraphicFramePr>
            <a:graphicFrameLocks/>
          </p:cNvGraphicFramePr>
          <p:nvPr>
            <p:extLst>
              <p:ext uri="{D42A27DB-BD31-4B8C-83A1-F6EECF244321}">
                <p14:modId xmlns:p14="http://schemas.microsoft.com/office/powerpoint/2010/main" val="360325665"/>
              </p:ext>
            </p:extLst>
          </p:nvPr>
        </p:nvGraphicFramePr>
        <p:xfrm>
          <a:off x="265113" y="728663"/>
          <a:ext cx="5830885" cy="538955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表格 3">
            <a:extLst>
              <a:ext uri="{FF2B5EF4-FFF2-40B4-BE49-F238E27FC236}">
                <a16:creationId xmlns:a16="http://schemas.microsoft.com/office/drawing/2014/main" id="{7C33D6B6-7953-4C8A-8AC0-E60E8BB80F23}"/>
              </a:ext>
            </a:extLst>
          </p:cNvPr>
          <p:cNvGraphicFramePr>
            <a:graphicFrameLocks noGrp="1"/>
          </p:cNvGraphicFramePr>
          <p:nvPr>
            <p:extLst>
              <p:ext uri="{D42A27DB-BD31-4B8C-83A1-F6EECF244321}">
                <p14:modId xmlns:p14="http://schemas.microsoft.com/office/powerpoint/2010/main" val="830713233"/>
              </p:ext>
            </p:extLst>
          </p:nvPr>
        </p:nvGraphicFramePr>
        <p:xfrm>
          <a:off x="6096000" y="920749"/>
          <a:ext cx="5761040" cy="1593848"/>
        </p:xfrm>
        <a:graphic>
          <a:graphicData uri="http://schemas.openxmlformats.org/drawingml/2006/table">
            <a:tbl>
              <a:tblPr/>
              <a:tblGrid>
                <a:gridCol w="1152208">
                  <a:extLst>
                    <a:ext uri="{9D8B030D-6E8A-4147-A177-3AD203B41FA5}">
                      <a16:colId xmlns:a16="http://schemas.microsoft.com/office/drawing/2014/main" val="3124158230"/>
                    </a:ext>
                  </a:extLst>
                </a:gridCol>
                <a:gridCol w="1152208">
                  <a:extLst>
                    <a:ext uri="{9D8B030D-6E8A-4147-A177-3AD203B41FA5}">
                      <a16:colId xmlns:a16="http://schemas.microsoft.com/office/drawing/2014/main" val="4174181140"/>
                    </a:ext>
                  </a:extLst>
                </a:gridCol>
                <a:gridCol w="1152208">
                  <a:extLst>
                    <a:ext uri="{9D8B030D-6E8A-4147-A177-3AD203B41FA5}">
                      <a16:colId xmlns:a16="http://schemas.microsoft.com/office/drawing/2014/main" val="628851548"/>
                    </a:ext>
                  </a:extLst>
                </a:gridCol>
                <a:gridCol w="1152208">
                  <a:extLst>
                    <a:ext uri="{9D8B030D-6E8A-4147-A177-3AD203B41FA5}">
                      <a16:colId xmlns:a16="http://schemas.microsoft.com/office/drawing/2014/main" val="3878023177"/>
                    </a:ext>
                  </a:extLst>
                </a:gridCol>
                <a:gridCol w="1152208">
                  <a:extLst>
                    <a:ext uri="{9D8B030D-6E8A-4147-A177-3AD203B41FA5}">
                      <a16:colId xmlns:a16="http://schemas.microsoft.com/office/drawing/2014/main" val="2994962159"/>
                    </a:ext>
                  </a:extLst>
                </a:gridCol>
              </a:tblGrid>
              <a:tr h="398462">
                <a:tc>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指标</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2018</a:t>
                      </a:r>
                      <a:r>
                        <a:rPr lang="zh-CN" altLang="en-US" sz="1600" b="0" i="0" u="none" strike="noStrike">
                          <a:effectLst/>
                          <a:latin typeface="微软雅黑" panose="020B0503020204020204" pitchFamily="34" charset="-122"/>
                          <a:ea typeface="微软雅黑" panose="020B0503020204020204" pitchFamily="34" charset="-122"/>
                        </a:rPr>
                        <a:t>年</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2019</a:t>
                      </a:r>
                      <a:r>
                        <a:rPr lang="zh-CN" altLang="en-US" sz="1600" b="0" i="0" u="none" strike="noStrike">
                          <a:effectLst/>
                          <a:latin typeface="微软雅黑" panose="020B0503020204020204" pitchFamily="34" charset="-122"/>
                          <a:ea typeface="微软雅黑" panose="020B0503020204020204" pitchFamily="34" charset="-122"/>
                        </a:rPr>
                        <a:t>年</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gridSpan="2">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变化</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hMerge="1">
                  <a:txBody>
                    <a:bodyPr/>
                    <a:lstStyle/>
                    <a:p>
                      <a:endParaRPr lang="zh-CN" altLang="en-US"/>
                    </a:p>
                  </a:txBody>
                  <a:tcPr/>
                </a:tc>
                <a:extLst>
                  <a:ext uri="{0D108BD9-81ED-4DB2-BD59-A6C34878D82A}">
                    <a16:rowId xmlns:a16="http://schemas.microsoft.com/office/drawing/2014/main" val="3527013574"/>
                  </a:ext>
                </a:extLst>
              </a:tr>
              <a:tr h="398462">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硅铁</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75</a:t>
                      </a:r>
                      <a:r>
                        <a:rPr lang="en-US" sz="1600" b="0" i="0" u="none" strike="noStrike">
                          <a:solidFill>
                            <a:srgbClr val="000000"/>
                          </a:solidFill>
                          <a:effectLst/>
                          <a:latin typeface="微软雅黑" panose="020B0503020204020204" pitchFamily="34" charset="-122"/>
                          <a:ea typeface="微软雅黑" panose="020B0503020204020204" pitchFamily="34" charset="-122"/>
                        </a:rPr>
                        <a:t>A</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6801 </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5974 </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dirty="0">
                          <a:effectLst/>
                          <a:latin typeface="微软雅黑" panose="020B0503020204020204" pitchFamily="34" charset="-122"/>
                          <a:ea typeface="微软雅黑" panose="020B0503020204020204" pitchFamily="34" charset="-122"/>
                        </a:rPr>
                        <a:t>-827 </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-12.2%</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86416826"/>
                  </a:ext>
                </a:extLst>
              </a:tr>
              <a:tr h="398462">
                <a:tc>
                  <a:txBody>
                    <a:bodyPr/>
                    <a:lstStyle/>
                    <a:p>
                      <a:pPr algn="ctr" fontAlgn="ctr"/>
                      <a:r>
                        <a:rPr lang="zh-CN" altLang="en-US" sz="1600" b="0" i="0" u="none" strike="noStrike">
                          <a:solidFill>
                            <a:srgbClr val="000000"/>
                          </a:solidFill>
                          <a:effectLst/>
                          <a:latin typeface="微软雅黑" panose="020B0503020204020204" pitchFamily="34" charset="-122"/>
                          <a:ea typeface="微软雅黑" panose="020B0503020204020204" pitchFamily="34" charset="-122"/>
                        </a:rPr>
                        <a:t>硅铁</a:t>
                      </a:r>
                      <a:r>
                        <a:rPr lang="en-US" altLang="zh-CN" sz="1600" b="0" i="0" u="none" strike="noStrike">
                          <a:solidFill>
                            <a:srgbClr val="000000"/>
                          </a:solidFill>
                          <a:effectLst/>
                          <a:latin typeface="微软雅黑" panose="020B0503020204020204" pitchFamily="34" charset="-122"/>
                          <a:ea typeface="微软雅黑" panose="020B0503020204020204" pitchFamily="34" charset="-122"/>
                        </a:rPr>
                        <a:t>75</a:t>
                      </a:r>
                      <a:r>
                        <a:rPr lang="en-US" sz="1600" b="0" i="0" u="none" strike="noStrike">
                          <a:solidFill>
                            <a:srgbClr val="000000"/>
                          </a:solidFill>
                          <a:effectLst/>
                          <a:latin typeface="微软雅黑" panose="020B0503020204020204" pitchFamily="34" charset="-122"/>
                          <a:ea typeface="微软雅黑" panose="020B0503020204020204" pitchFamily="34" charset="-122"/>
                        </a:rPr>
                        <a:t>B</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6468 </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5739 </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dirty="0">
                          <a:effectLst/>
                          <a:latin typeface="微软雅黑" panose="020B0503020204020204" pitchFamily="34" charset="-122"/>
                          <a:ea typeface="微软雅黑" panose="020B0503020204020204" pitchFamily="34" charset="-122"/>
                        </a:rPr>
                        <a:t>-729 </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600" b="0" i="0" u="none" strike="noStrike" dirty="0">
                          <a:effectLst/>
                          <a:latin typeface="微软雅黑" panose="020B0503020204020204" pitchFamily="34" charset="-122"/>
                          <a:ea typeface="微软雅黑" panose="020B0503020204020204" pitchFamily="34" charset="-122"/>
                        </a:rPr>
                        <a:t>-11.3%</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171775337"/>
                  </a:ext>
                </a:extLst>
              </a:tr>
              <a:tr h="398462">
                <a:tc>
                  <a:txBody>
                    <a:bodyPr/>
                    <a:lstStyle/>
                    <a:p>
                      <a:pPr algn="ctr" fontAlgn="ctr"/>
                      <a:r>
                        <a:rPr lang="en-US" sz="1600" b="0" i="0" u="none" strike="noStrike">
                          <a:effectLst/>
                          <a:latin typeface="微软雅黑" panose="020B0503020204020204" pitchFamily="34" charset="-122"/>
                          <a:ea typeface="微软雅黑" panose="020B0503020204020204" pitchFamily="34" charset="-122"/>
                        </a:rPr>
                        <a:t>75A-75B</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333 </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235 </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-98 </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600" b="0" i="0" u="none" strike="noStrike" dirty="0">
                          <a:effectLst/>
                          <a:latin typeface="微软雅黑" panose="020B0503020204020204" pitchFamily="34" charset="-122"/>
                          <a:ea typeface="微软雅黑" panose="020B0503020204020204" pitchFamily="34" charset="-122"/>
                        </a:rPr>
                        <a:t>-29.3%</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460187230"/>
                  </a:ext>
                </a:extLst>
              </a:tr>
            </a:tbl>
          </a:graphicData>
        </a:graphic>
      </p:graphicFrame>
      <p:graphicFrame>
        <p:nvGraphicFramePr>
          <p:cNvPr id="13" name="图表 12">
            <a:extLst>
              <a:ext uri="{FF2B5EF4-FFF2-40B4-BE49-F238E27FC236}">
                <a16:creationId xmlns:a16="http://schemas.microsoft.com/office/drawing/2014/main" id="{6BF3DBAF-81F2-4DB6-9E75-45B5438A0112}"/>
              </a:ext>
            </a:extLst>
          </p:cNvPr>
          <p:cNvGraphicFramePr>
            <a:graphicFrameLocks/>
          </p:cNvGraphicFramePr>
          <p:nvPr>
            <p:extLst>
              <p:ext uri="{D42A27DB-BD31-4B8C-83A1-F6EECF244321}">
                <p14:modId xmlns:p14="http://schemas.microsoft.com/office/powerpoint/2010/main" val="273588418"/>
              </p:ext>
            </p:extLst>
          </p:nvPr>
        </p:nvGraphicFramePr>
        <p:xfrm>
          <a:off x="6095999" y="2683933"/>
          <a:ext cx="5830885" cy="355999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表格 5">
            <a:extLst>
              <a:ext uri="{FF2B5EF4-FFF2-40B4-BE49-F238E27FC236}">
                <a16:creationId xmlns:a16="http://schemas.microsoft.com/office/drawing/2014/main" id="{2EB2459A-A74B-4B86-81F6-84F88CB552AE}"/>
              </a:ext>
            </a:extLst>
          </p:cNvPr>
          <p:cNvGraphicFramePr>
            <a:graphicFrameLocks noGrp="1"/>
          </p:cNvGraphicFramePr>
          <p:nvPr>
            <p:extLst>
              <p:ext uri="{D42A27DB-BD31-4B8C-83A1-F6EECF244321}">
                <p14:modId xmlns:p14="http://schemas.microsoft.com/office/powerpoint/2010/main" val="3688286310"/>
              </p:ext>
            </p:extLst>
          </p:nvPr>
        </p:nvGraphicFramePr>
        <p:xfrm>
          <a:off x="6443133" y="5050133"/>
          <a:ext cx="5346171" cy="593486"/>
        </p:xfrm>
        <a:graphic>
          <a:graphicData uri="http://schemas.openxmlformats.org/drawingml/2006/table">
            <a:tbl>
              <a:tblPr/>
              <a:tblGrid>
                <a:gridCol w="1900396">
                  <a:extLst>
                    <a:ext uri="{9D8B030D-6E8A-4147-A177-3AD203B41FA5}">
                      <a16:colId xmlns:a16="http://schemas.microsoft.com/office/drawing/2014/main" val="1659420605"/>
                    </a:ext>
                  </a:extLst>
                </a:gridCol>
                <a:gridCol w="1440959">
                  <a:extLst>
                    <a:ext uri="{9D8B030D-6E8A-4147-A177-3AD203B41FA5}">
                      <a16:colId xmlns:a16="http://schemas.microsoft.com/office/drawing/2014/main" val="4276201646"/>
                    </a:ext>
                  </a:extLst>
                </a:gridCol>
                <a:gridCol w="1002408">
                  <a:extLst>
                    <a:ext uri="{9D8B030D-6E8A-4147-A177-3AD203B41FA5}">
                      <a16:colId xmlns:a16="http://schemas.microsoft.com/office/drawing/2014/main" val="971129067"/>
                    </a:ext>
                  </a:extLst>
                </a:gridCol>
                <a:gridCol w="1002408">
                  <a:extLst>
                    <a:ext uri="{9D8B030D-6E8A-4147-A177-3AD203B41FA5}">
                      <a16:colId xmlns:a16="http://schemas.microsoft.com/office/drawing/2014/main" val="596790889"/>
                    </a:ext>
                  </a:extLst>
                </a:gridCol>
              </a:tblGrid>
              <a:tr h="296743">
                <a:tc>
                  <a:txBody>
                    <a:bodyPr/>
                    <a:lstStyle/>
                    <a:p>
                      <a:pPr algn="ctr" fontAlgn="ctr"/>
                      <a:r>
                        <a:rPr lang="en-US" altLang="zh-CN" sz="1600" b="0" i="0" u="none" strike="noStrike" dirty="0">
                          <a:effectLst/>
                          <a:latin typeface="微软雅黑" panose="020B0503020204020204" pitchFamily="34" charset="-122"/>
                          <a:ea typeface="微软雅黑" panose="020B0503020204020204" pitchFamily="34" charset="-122"/>
                        </a:rPr>
                        <a:t>2018</a:t>
                      </a:r>
                      <a:r>
                        <a:rPr lang="zh-CN" altLang="en-US" sz="1600" b="0" i="0" u="none" strike="noStrike" dirty="0">
                          <a:effectLst/>
                          <a:latin typeface="微软雅黑" panose="020B0503020204020204" pitchFamily="34" charset="-122"/>
                          <a:ea typeface="微软雅黑" panose="020B0503020204020204" pitchFamily="34" charset="-122"/>
                        </a:rPr>
                        <a:t>年</a:t>
                      </a:r>
                      <a:r>
                        <a:rPr lang="en-US" altLang="zh-CN" sz="1600" b="0" i="0" u="none" strike="noStrike" dirty="0">
                          <a:effectLst/>
                          <a:latin typeface="微软雅黑" panose="020B0503020204020204" pitchFamily="34" charset="-122"/>
                          <a:ea typeface="微软雅黑" panose="020B0503020204020204" pitchFamily="34" charset="-122"/>
                        </a:rPr>
                        <a:t>1-11</a:t>
                      </a:r>
                      <a:r>
                        <a:rPr lang="zh-CN" altLang="en-US" sz="1600" b="0" i="0" u="none" strike="noStrike" dirty="0">
                          <a:effectLst/>
                          <a:latin typeface="微软雅黑" panose="020B0503020204020204" pitchFamily="34" charset="-122"/>
                          <a:ea typeface="微软雅黑" panose="020B0503020204020204" pitchFamily="34" charset="-122"/>
                        </a:rPr>
                        <a:t>月</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alpha val="90000"/>
                      </a:schemeClr>
                    </a:solidFill>
                  </a:tcPr>
                </a:tc>
                <a:tc>
                  <a:txBody>
                    <a:bodyPr/>
                    <a:lstStyle/>
                    <a:p>
                      <a:pPr algn="ctr" fontAlgn="ctr"/>
                      <a:r>
                        <a:rPr lang="en-US" altLang="zh-CN" sz="1600" b="0" i="0" u="none" strike="noStrike" dirty="0">
                          <a:effectLst/>
                          <a:latin typeface="微软雅黑" panose="020B0503020204020204" pitchFamily="34" charset="-122"/>
                          <a:ea typeface="微软雅黑" panose="020B0503020204020204" pitchFamily="34" charset="-122"/>
                        </a:rPr>
                        <a:t>2019</a:t>
                      </a:r>
                      <a:r>
                        <a:rPr lang="zh-CN" altLang="en-US" sz="1600" b="0" i="0" u="none" strike="noStrike" dirty="0">
                          <a:effectLst/>
                          <a:latin typeface="微软雅黑" panose="020B0503020204020204" pitchFamily="34" charset="-122"/>
                          <a:ea typeface="微软雅黑" panose="020B0503020204020204" pitchFamily="34" charset="-122"/>
                        </a:rPr>
                        <a:t>年</a:t>
                      </a:r>
                      <a:r>
                        <a:rPr lang="en-US" altLang="zh-CN" sz="1600" b="0" i="0" u="none" strike="noStrike" dirty="0">
                          <a:effectLst/>
                          <a:latin typeface="微软雅黑" panose="020B0503020204020204" pitchFamily="34" charset="-122"/>
                          <a:ea typeface="微软雅黑" panose="020B0503020204020204" pitchFamily="34" charset="-122"/>
                        </a:rPr>
                        <a:t>1-11</a:t>
                      </a:r>
                      <a:r>
                        <a:rPr lang="zh-CN" altLang="en-US" sz="1600" b="0" i="0" u="none" strike="noStrike" dirty="0">
                          <a:effectLst/>
                          <a:latin typeface="微软雅黑" panose="020B0503020204020204" pitchFamily="34" charset="-122"/>
                          <a:ea typeface="微软雅黑" panose="020B0503020204020204" pitchFamily="34" charset="-122"/>
                        </a:rPr>
                        <a:t>月</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alpha val="90000"/>
                      </a:schemeClr>
                    </a:solidFill>
                  </a:tcPr>
                </a:tc>
                <a:tc gridSpan="2">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变化</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alpha val="90000"/>
                      </a:schemeClr>
                    </a:solidFill>
                  </a:tcPr>
                </a:tc>
                <a:tc hMerge="1">
                  <a:txBody>
                    <a:bodyPr/>
                    <a:lstStyle/>
                    <a:p>
                      <a:endParaRPr lang="zh-CN" altLang="en-US"/>
                    </a:p>
                  </a:txBody>
                  <a:tcPr/>
                </a:tc>
                <a:extLst>
                  <a:ext uri="{0D108BD9-81ED-4DB2-BD59-A6C34878D82A}">
                    <a16:rowId xmlns:a16="http://schemas.microsoft.com/office/drawing/2014/main" val="2589089299"/>
                  </a:ext>
                </a:extLst>
              </a:tr>
              <a:tr h="296743">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485 </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alpha val="90000"/>
                      </a:schemeClr>
                    </a:solidFill>
                  </a:tcPr>
                </a:tc>
                <a:tc>
                  <a:txBody>
                    <a:bodyPr/>
                    <a:lstStyle/>
                    <a:p>
                      <a:pPr algn="ctr" fontAlgn="ctr"/>
                      <a:r>
                        <a:rPr lang="en-US" altLang="zh-CN" sz="1600" b="0" i="0" u="none" strike="noStrike">
                          <a:effectLst/>
                          <a:latin typeface="微软雅黑" panose="020B0503020204020204" pitchFamily="34" charset="-122"/>
                          <a:ea typeface="微软雅黑" panose="020B0503020204020204" pitchFamily="34" charset="-122"/>
                        </a:rPr>
                        <a:t>513 </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alpha val="90000"/>
                      </a:schemeClr>
                    </a:solidFill>
                  </a:tcPr>
                </a:tc>
                <a:tc>
                  <a:txBody>
                    <a:bodyPr/>
                    <a:lstStyle/>
                    <a:p>
                      <a:pPr algn="ctr" fontAlgn="ctr"/>
                      <a:r>
                        <a:rPr lang="en-US" altLang="zh-CN" sz="1600" b="0" i="0" u="none" strike="noStrike" dirty="0">
                          <a:effectLst/>
                          <a:latin typeface="微软雅黑" panose="020B0503020204020204" pitchFamily="34" charset="-122"/>
                          <a:ea typeface="微软雅黑" panose="020B0503020204020204" pitchFamily="34" charset="-122"/>
                        </a:rPr>
                        <a:t>28 </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alpha val="90000"/>
                      </a:schemeClr>
                    </a:solidFill>
                  </a:tcPr>
                </a:tc>
                <a:tc>
                  <a:txBody>
                    <a:bodyPr/>
                    <a:lstStyle/>
                    <a:p>
                      <a:pPr algn="ctr" fontAlgn="ctr"/>
                      <a:r>
                        <a:rPr lang="en-US" altLang="zh-CN" sz="1600" b="0" i="0" u="none" strike="noStrike" dirty="0">
                          <a:effectLst/>
                          <a:latin typeface="微软雅黑" panose="020B0503020204020204" pitchFamily="34" charset="-122"/>
                          <a:ea typeface="微软雅黑" panose="020B0503020204020204" pitchFamily="34" charset="-122"/>
                        </a:rPr>
                        <a:t>5.86%</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alpha val="90000"/>
                      </a:schemeClr>
                    </a:solidFill>
                  </a:tcPr>
                </a:tc>
                <a:extLst>
                  <a:ext uri="{0D108BD9-81ED-4DB2-BD59-A6C34878D82A}">
                    <a16:rowId xmlns:a16="http://schemas.microsoft.com/office/drawing/2014/main" val="965121802"/>
                  </a:ext>
                </a:extLst>
              </a:tr>
            </a:tbl>
          </a:graphicData>
        </a:graphic>
      </p:graphicFrame>
      <p:cxnSp>
        <p:nvCxnSpPr>
          <p:cNvPr id="3" name="直接连接符 2">
            <a:extLst>
              <a:ext uri="{FF2B5EF4-FFF2-40B4-BE49-F238E27FC236}">
                <a16:creationId xmlns:a16="http://schemas.microsoft.com/office/drawing/2014/main" id="{3FA192B9-00F5-4032-958E-829F29DC2807}"/>
              </a:ext>
            </a:extLst>
          </p:cNvPr>
          <p:cNvCxnSpPr>
            <a:cxnSpLocks/>
          </p:cNvCxnSpPr>
          <p:nvPr/>
        </p:nvCxnSpPr>
        <p:spPr>
          <a:xfrm flipV="1">
            <a:off x="3378200" y="3632200"/>
            <a:ext cx="0" cy="183726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31347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6">
            <a:extLst>
              <a:ext uri="{FF2B5EF4-FFF2-40B4-BE49-F238E27FC236}">
                <a16:creationId xmlns:a16="http://schemas.microsoft.com/office/drawing/2014/main" id="{A475E874-25D6-47DE-B250-153DBC5F0D4D}"/>
              </a:ext>
            </a:extLst>
          </p:cNvPr>
          <p:cNvSpPr>
            <a:spLocks noChangeArrowheads="1"/>
          </p:cNvSpPr>
          <p:nvPr/>
        </p:nvSpPr>
        <p:spPr bwMode="auto">
          <a:xfrm>
            <a:off x="266700" y="141288"/>
            <a:ext cx="1159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有色金属价格下行为主</a:t>
            </a:r>
            <a:endParaRPr lang="en-US" altLang="zh-CN" sz="2400" dirty="0">
              <a:solidFill>
                <a:srgbClr val="0075C2"/>
              </a:solidFill>
              <a:latin typeface="微软雅黑" panose="020B0503020204020204" pitchFamily="34" charset="-122"/>
              <a:ea typeface="微软雅黑" panose="020B0503020204020204" pitchFamily="34" charset="-122"/>
            </a:endParaRPr>
          </a:p>
        </p:txBody>
      </p:sp>
      <p:cxnSp>
        <p:nvCxnSpPr>
          <p:cNvPr id="15363" name="直接连接符 2">
            <a:extLst>
              <a:ext uri="{FF2B5EF4-FFF2-40B4-BE49-F238E27FC236}">
                <a16:creationId xmlns:a16="http://schemas.microsoft.com/office/drawing/2014/main" id="{045D1DCC-AF1D-46F6-A35E-59C132467FAA}"/>
              </a:ext>
            </a:extLst>
          </p:cNvPr>
          <p:cNvCxnSpPr>
            <a:cxnSpLocks noChangeShapeType="1"/>
          </p:cNvCxnSpPr>
          <p:nvPr/>
        </p:nvCxnSpPr>
        <p:spPr bwMode="auto">
          <a:xfrm>
            <a:off x="336550" y="727075"/>
            <a:ext cx="3075517"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4" name="文本框 5">
            <a:extLst>
              <a:ext uri="{FF2B5EF4-FFF2-40B4-BE49-F238E27FC236}">
                <a16:creationId xmlns:a16="http://schemas.microsoft.com/office/drawing/2014/main" id="{37F10AEE-FB40-4AE9-8F6F-6C7C952E9DF8}"/>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15</a:t>
            </a:r>
            <a:endParaRPr lang="zh-CN" altLang="en-US" sz="1200" dirty="0">
              <a:latin typeface="微软雅黑" panose="020B0503020204020204" pitchFamily="34" charset="-122"/>
              <a:ea typeface="微软雅黑" panose="020B0503020204020204" pitchFamily="34" charset="-122"/>
            </a:endParaRPr>
          </a:p>
        </p:txBody>
      </p:sp>
      <p:graphicFrame>
        <p:nvGraphicFramePr>
          <p:cNvPr id="10" name="图表 9">
            <a:extLst>
              <a:ext uri="{FF2B5EF4-FFF2-40B4-BE49-F238E27FC236}">
                <a16:creationId xmlns:a16="http://schemas.microsoft.com/office/drawing/2014/main" id="{6EA39916-CB42-420D-876B-680A967BFF9F}"/>
              </a:ext>
            </a:extLst>
          </p:cNvPr>
          <p:cNvGraphicFramePr>
            <a:graphicFrameLocks/>
          </p:cNvGraphicFramePr>
          <p:nvPr>
            <p:extLst>
              <p:ext uri="{D42A27DB-BD31-4B8C-83A1-F6EECF244321}">
                <p14:modId xmlns:p14="http://schemas.microsoft.com/office/powerpoint/2010/main" val="2898774226"/>
              </p:ext>
            </p:extLst>
          </p:nvPr>
        </p:nvGraphicFramePr>
        <p:xfrm>
          <a:off x="266700" y="728663"/>
          <a:ext cx="5830887" cy="54006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表格 2">
            <a:extLst>
              <a:ext uri="{FF2B5EF4-FFF2-40B4-BE49-F238E27FC236}">
                <a16:creationId xmlns:a16="http://schemas.microsoft.com/office/drawing/2014/main" id="{BD0CF559-A73A-49A9-BF1C-D4718477575B}"/>
              </a:ext>
            </a:extLst>
          </p:cNvPr>
          <p:cNvGraphicFramePr>
            <a:graphicFrameLocks noGrp="1"/>
          </p:cNvGraphicFramePr>
          <p:nvPr>
            <p:extLst>
              <p:ext uri="{D42A27DB-BD31-4B8C-83A1-F6EECF244321}">
                <p14:modId xmlns:p14="http://schemas.microsoft.com/office/powerpoint/2010/main" val="2185046884"/>
              </p:ext>
            </p:extLst>
          </p:nvPr>
        </p:nvGraphicFramePr>
        <p:xfrm>
          <a:off x="829734" y="4473048"/>
          <a:ext cx="4682065" cy="1055688"/>
        </p:xfrm>
        <a:graphic>
          <a:graphicData uri="http://schemas.openxmlformats.org/drawingml/2006/table">
            <a:tbl>
              <a:tblPr>
                <a:tableStyleId>{5C22544A-7EE6-4342-B048-85BDC9FD1C3A}</a:tableStyleId>
              </a:tblPr>
              <a:tblGrid>
                <a:gridCol w="711199">
                  <a:extLst>
                    <a:ext uri="{9D8B030D-6E8A-4147-A177-3AD203B41FA5}">
                      <a16:colId xmlns:a16="http://schemas.microsoft.com/office/drawing/2014/main" val="1040622897"/>
                    </a:ext>
                  </a:extLst>
                </a:gridCol>
                <a:gridCol w="1113367">
                  <a:extLst>
                    <a:ext uri="{9D8B030D-6E8A-4147-A177-3AD203B41FA5}">
                      <a16:colId xmlns:a16="http://schemas.microsoft.com/office/drawing/2014/main" val="3427247651"/>
                    </a:ext>
                  </a:extLst>
                </a:gridCol>
                <a:gridCol w="1113367">
                  <a:extLst>
                    <a:ext uri="{9D8B030D-6E8A-4147-A177-3AD203B41FA5}">
                      <a16:colId xmlns:a16="http://schemas.microsoft.com/office/drawing/2014/main" val="3711084104"/>
                    </a:ext>
                  </a:extLst>
                </a:gridCol>
                <a:gridCol w="807719">
                  <a:extLst>
                    <a:ext uri="{9D8B030D-6E8A-4147-A177-3AD203B41FA5}">
                      <a16:colId xmlns:a16="http://schemas.microsoft.com/office/drawing/2014/main" val="4123576075"/>
                    </a:ext>
                  </a:extLst>
                </a:gridCol>
                <a:gridCol w="936413">
                  <a:extLst>
                    <a:ext uri="{9D8B030D-6E8A-4147-A177-3AD203B41FA5}">
                      <a16:colId xmlns:a16="http://schemas.microsoft.com/office/drawing/2014/main" val="415168252"/>
                    </a:ext>
                  </a:extLst>
                </a:gridCol>
              </a:tblGrid>
              <a:tr h="351896">
                <a:tc>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品种</a:t>
                      </a:r>
                      <a:endParaRPr lang="zh-CN" altLang="en-US"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2018</a:t>
                      </a:r>
                      <a:r>
                        <a:rPr lang="zh-CN" altLang="en-US" sz="1600" u="none" strike="noStrike" dirty="0">
                          <a:effectLst/>
                          <a:latin typeface="微软雅黑" panose="020B0503020204020204" pitchFamily="34" charset="-122"/>
                          <a:ea typeface="微软雅黑" panose="020B0503020204020204" pitchFamily="34" charset="-122"/>
                        </a:rPr>
                        <a:t>均价</a:t>
                      </a:r>
                      <a:endParaRPr lang="zh-CN" altLang="en-US"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2019</a:t>
                      </a:r>
                      <a:r>
                        <a:rPr lang="zh-CN" altLang="en-US" sz="1600" u="none" strike="noStrike" dirty="0">
                          <a:effectLst/>
                          <a:latin typeface="微软雅黑" panose="020B0503020204020204" pitchFamily="34" charset="-122"/>
                          <a:ea typeface="微软雅黑" panose="020B0503020204020204" pitchFamily="34" charset="-122"/>
                        </a:rPr>
                        <a:t>均价</a:t>
                      </a:r>
                      <a:endParaRPr lang="zh-CN" altLang="en-US"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gridSpan="2">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变化</a:t>
                      </a:r>
                      <a:endParaRPr lang="zh-CN" altLang="en-US"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hMerge="1">
                  <a:txBody>
                    <a:bodyPr/>
                    <a:lstStyle/>
                    <a:p>
                      <a:endParaRPr lang="zh-CN" altLang="en-US"/>
                    </a:p>
                  </a:txBody>
                  <a:tcPr/>
                </a:tc>
                <a:extLst>
                  <a:ext uri="{0D108BD9-81ED-4DB2-BD59-A6C34878D82A}">
                    <a16:rowId xmlns:a16="http://schemas.microsoft.com/office/drawing/2014/main" val="2803591585"/>
                  </a:ext>
                </a:extLst>
              </a:tr>
              <a:tr h="351896">
                <a:tc>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铜</a:t>
                      </a:r>
                      <a:endParaRPr lang="zh-CN" altLang="en-US"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50589 </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47706 </a:t>
                      </a:r>
                      <a:endParaRPr lang="en-US" altLang="zh-CN"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-2883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-5.7%</a:t>
                      </a:r>
                      <a:endParaRPr lang="en-US" altLang="zh-CN"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354054178"/>
                  </a:ext>
                </a:extLst>
              </a:tr>
              <a:tr h="351896">
                <a:tc>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铝</a:t>
                      </a:r>
                      <a:endParaRPr lang="zh-CN" altLang="en-US"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14198 </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13930 </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-268 </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-1.9%</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038913556"/>
                  </a:ext>
                </a:extLst>
              </a:tr>
            </a:tbl>
          </a:graphicData>
        </a:graphic>
      </p:graphicFrame>
      <p:graphicFrame>
        <p:nvGraphicFramePr>
          <p:cNvPr id="14" name="图表 13">
            <a:extLst>
              <a:ext uri="{FF2B5EF4-FFF2-40B4-BE49-F238E27FC236}">
                <a16:creationId xmlns:a16="http://schemas.microsoft.com/office/drawing/2014/main" id="{1FB9227C-E945-4E34-8E17-190F4D7E9A8C}"/>
              </a:ext>
            </a:extLst>
          </p:cNvPr>
          <p:cNvGraphicFramePr>
            <a:graphicFrameLocks/>
          </p:cNvGraphicFramePr>
          <p:nvPr>
            <p:extLst>
              <p:ext uri="{D42A27DB-BD31-4B8C-83A1-F6EECF244321}">
                <p14:modId xmlns:p14="http://schemas.microsoft.com/office/powerpoint/2010/main" val="969729717"/>
              </p:ext>
            </p:extLst>
          </p:nvPr>
        </p:nvGraphicFramePr>
        <p:xfrm>
          <a:off x="6096000" y="728662"/>
          <a:ext cx="5761038" cy="540067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表格 6">
            <a:extLst>
              <a:ext uri="{FF2B5EF4-FFF2-40B4-BE49-F238E27FC236}">
                <a16:creationId xmlns:a16="http://schemas.microsoft.com/office/drawing/2014/main" id="{3102195B-4ADF-4D5D-A4FC-5125925C6F19}"/>
              </a:ext>
            </a:extLst>
          </p:cNvPr>
          <p:cNvGraphicFramePr>
            <a:graphicFrameLocks noGrp="1"/>
          </p:cNvGraphicFramePr>
          <p:nvPr>
            <p:extLst>
              <p:ext uri="{D42A27DB-BD31-4B8C-83A1-F6EECF244321}">
                <p14:modId xmlns:p14="http://schemas.microsoft.com/office/powerpoint/2010/main" val="644575456"/>
              </p:ext>
            </p:extLst>
          </p:nvPr>
        </p:nvGraphicFramePr>
        <p:xfrm>
          <a:off x="6654800" y="4473048"/>
          <a:ext cx="4555068" cy="1047222"/>
        </p:xfrm>
        <a:graphic>
          <a:graphicData uri="http://schemas.openxmlformats.org/drawingml/2006/table">
            <a:tbl>
              <a:tblPr>
                <a:tableStyleId>{5C22544A-7EE6-4342-B048-85BDC9FD1C3A}</a:tableStyleId>
              </a:tblPr>
              <a:tblGrid>
                <a:gridCol w="762000">
                  <a:extLst>
                    <a:ext uri="{9D8B030D-6E8A-4147-A177-3AD203B41FA5}">
                      <a16:colId xmlns:a16="http://schemas.microsoft.com/office/drawing/2014/main" val="889148139"/>
                    </a:ext>
                  </a:extLst>
                </a:gridCol>
                <a:gridCol w="977054">
                  <a:extLst>
                    <a:ext uri="{9D8B030D-6E8A-4147-A177-3AD203B41FA5}">
                      <a16:colId xmlns:a16="http://schemas.microsoft.com/office/drawing/2014/main" val="386257244"/>
                    </a:ext>
                  </a:extLst>
                </a:gridCol>
                <a:gridCol w="977054">
                  <a:extLst>
                    <a:ext uri="{9D8B030D-6E8A-4147-A177-3AD203B41FA5}">
                      <a16:colId xmlns:a16="http://schemas.microsoft.com/office/drawing/2014/main" val="4093344658"/>
                    </a:ext>
                  </a:extLst>
                </a:gridCol>
                <a:gridCol w="919480">
                  <a:extLst>
                    <a:ext uri="{9D8B030D-6E8A-4147-A177-3AD203B41FA5}">
                      <a16:colId xmlns:a16="http://schemas.microsoft.com/office/drawing/2014/main" val="773748395"/>
                    </a:ext>
                  </a:extLst>
                </a:gridCol>
                <a:gridCol w="919480">
                  <a:extLst>
                    <a:ext uri="{9D8B030D-6E8A-4147-A177-3AD203B41FA5}">
                      <a16:colId xmlns:a16="http://schemas.microsoft.com/office/drawing/2014/main" val="142206885"/>
                    </a:ext>
                  </a:extLst>
                </a:gridCol>
              </a:tblGrid>
              <a:tr h="349074">
                <a:tc>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品种</a:t>
                      </a:r>
                      <a:endParaRPr lang="zh-CN" altLang="en-US"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2018</a:t>
                      </a:r>
                      <a:r>
                        <a:rPr lang="zh-CN" altLang="en-US" sz="1600" u="none" strike="noStrike" dirty="0">
                          <a:effectLst/>
                          <a:latin typeface="微软雅黑" panose="020B0503020204020204" pitchFamily="34" charset="-122"/>
                          <a:ea typeface="微软雅黑" panose="020B0503020204020204" pitchFamily="34" charset="-122"/>
                        </a:rPr>
                        <a:t>均价</a:t>
                      </a:r>
                      <a:endParaRPr lang="zh-CN" altLang="en-US"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2019</a:t>
                      </a:r>
                      <a:r>
                        <a:rPr lang="zh-CN" altLang="en-US" sz="1600" u="none" strike="noStrike" dirty="0">
                          <a:effectLst/>
                          <a:latin typeface="微软雅黑" panose="020B0503020204020204" pitchFamily="34" charset="-122"/>
                          <a:ea typeface="微软雅黑" panose="020B0503020204020204" pitchFamily="34" charset="-122"/>
                        </a:rPr>
                        <a:t>均价</a:t>
                      </a:r>
                      <a:endParaRPr lang="zh-CN" altLang="en-US"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gridSpan="2">
                  <a:txBody>
                    <a:bodyPr/>
                    <a:lstStyle/>
                    <a:p>
                      <a:pPr algn="ctr" fontAlgn="ctr"/>
                      <a:r>
                        <a:rPr lang="zh-CN" altLang="en-US" sz="1600" u="none" strike="noStrike" dirty="0">
                          <a:effectLst/>
                          <a:latin typeface="微软雅黑" panose="020B0503020204020204" pitchFamily="34" charset="-122"/>
                          <a:ea typeface="微软雅黑" panose="020B0503020204020204" pitchFamily="34" charset="-122"/>
                        </a:rPr>
                        <a:t>变化</a:t>
                      </a:r>
                      <a:endParaRPr lang="zh-CN" altLang="en-US"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hMerge="1">
                  <a:txBody>
                    <a:bodyPr/>
                    <a:lstStyle/>
                    <a:p>
                      <a:endParaRPr lang="zh-CN" altLang="en-US"/>
                    </a:p>
                  </a:txBody>
                  <a:tcPr/>
                </a:tc>
                <a:extLst>
                  <a:ext uri="{0D108BD9-81ED-4DB2-BD59-A6C34878D82A}">
                    <a16:rowId xmlns:a16="http://schemas.microsoft.com/office/drawing/2014/main" val="4214952637"/>
                  </a:ext>
                </a:extLst>
              </a:tr>
              <a:tr h="349074">
                <a:tc>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锌</a:t>
                      </a:r>
                      <a:endParaRPr lang="zh-CN" altLang="en-US"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23388</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20250</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-3138</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-13.4%</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923794210"/>
                  </a:ext>
                </a:extLst>
              </a:tr>
              <a:tr h="349074">
                <a:tc>
                  <a:txBody>
                    <a:bodyPr/>
                    <a:lstStyle/>
                    <a:p>
                      <a:pPr algn="ctr" fontAlgn="ctr"/>
                      <a:r>
                        <a:rPr lang="zh-CN" altLang="en-US" sz="1600" u="none" strike="noStrike">
                          <a:effectLst/>
                          <a:latin typeface="微软雅黑" panose="020B0503020204020204" pitchFamily="34" charset="-122"/>
                          <a:ea typeface="微软雅黑" panose="020B0503020204020204" pitchFamily="34" charset="-122"/>
                        </a:rPr>
                        <a:t>镍</a:t>
                      </a:r>
                      <a:endParaRPr lang="zh-CN" altLang="en-US" sz="16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u="none" strike="noStrike">
                          <a:effectLst/>
                          <a:latin typeface="微软雅黑" panose="020B0503020204020204" pitchFamily="34" charset="-122"/>
                          <a:ea typeface="微软雅黑" panose="020B0503020204020204" pitchFamily="34" charset="-122"/>
                        </a:rPr>
                        <a:t>103762</a:t>
                      </a:r>
                      <a:endParaRPr lang="en-US" altLang="zh-CN" sz="1600" b="0" i="0" u="none" strike="noStrike">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111301</a:t>
                      </a:r>
                      <a:endParaRPr lang="en-US" altLang="zh-CN"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7539</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algn="ctr" fontAlgn="ctr"/>
                      <a:r>
                        <a:rPr lang="en-US" altLang="zh-CN" sz="1600" u="none" strike="noStrike" dirty="0">
                          <a:effectLst/>
                          <a:latin typeface="微软雅黑" panose="020B0503020204020204" pitchFamily="34" charset="-122"/>
                          <a:ea typeface="微软雅黑" panose="020B0503020204020204" pitchFamily="34" charset="-122"/>
                        </a:rPr>
                        <a:t>7.3%</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50003166"/>
                  </a:ext>
                </a:extLst>
              </a:tr>
            </a:tbl>
          </a:graphicData>
        </a:graphic>
      </p:graphicFrame>
    </p:spTree>
    <p:extLst>
      <p:ext uri="{BB962C8B-B14F-4D97-AF65-F5344CB8AC3E}">
        <p14:creationId xmlns:p14="http://schemas.microsoft.com/office/powerpoint/2010/main" val="5051485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6FDC0BB-AF44-4853-83EA-38515DCE52C2}"/>
              </a:ext>
            </a:extLst>
          </p:cNvPr>
          <p:cNvSpPr/>
          <p:nvPr/>
        </p:nvSpPr>
        <p:spPr>
          <a:xfrm>
            <a:off x="265113" y="908050"/>
            <a:ext cx="11591925" cy="4122732"/>
          </a:xfrm>
          <a:prstGeom prst="rect">
            <a:avLst/>
          </a:prstGeom>
        </p:spPr>
        <p:txBody>
          <a:bodyPr wrap="square">
            <a:spAutoFit/>
          </a:bodyPr>
          <a:lstStyle/>
          <a:p>
            <a:pPr marL="342900" indent="-342900" algn="just">
              <a:lnSpc>
                <a:spcPts val="4000"/>
              </a:lnSpc>
              <a:buAutoNum type="arabicPeriod"/>
            </a:pPr>
            <a:r>
              <a:rPr lang="zh-CN" altLang="en-US" dirty="0">
                <a:latin typeface="微软雅黑" panose="020B0503020204020204" pitchFamily="34" charset="-122"/>
                <a:ea typeface="微软雅黑" panose="020B0503020204020204" pitchFamily="34" charset="-122"/>
              </a:rPr>
              <a:t>美联储降息面临困境，美联储降息理由缺乏权威性和说服力。美国经济数据保持较好态势，宏观经济数据并不支持美联储降息。但是，处于对世界经济下行风险的担心，再加上特朗普持续施压，作为一种妥协和折衷，美联储在宏观数据不支持的情况下连续降息，使美联储下一步的政策操作陷入困境。</a:t>
            </a:r>
            <a:endParaRPr lang="en-US" altLang="zh-CN" dirty="0">
              <a:latin typeface="微软雅黑" panose="020B0503020204020204" pitchFamily="34" charset="-122"/>
              <a:ea typeface="微软雅黑" panose="020B0503020204020204" pitchFamily="34" charset="-122"/>
            </a:endParaRPr>
          </a:p>
          <a:p>
            <a:pPr marL="342900" indent="-342900" algn="just">
              <a:lnSpc>
                <a:spcPts val="4000"/>
              </a:lnSpc>
              <a:buAutoNum type="arabicPeriod"/>
            </a:pPr>
            <a:r>
              <a:rPr lang="zh-CN" altLang="en-US" dirty="0">
                <a:latin typeface="微软雅黑" panose="020B0503020204020204" pitchFamily="34" charset="-122"/>
                <a:ea typeface="微软雅黑" panose="020B0503020204020204" pitchFamily="34" charset="-122"/>
              </a:rPr>
              <a:t>自</a:t>
            </a:r>
            <a:r>
              <a:rPr lang="en-US" altLang="zh-CN" dirty="0">
                <a:latin typeface="微软雅黑" panose="020B0503020204020204" pitchFamily="34" charset="-122"/>
                <a:ea typeface="微软雅黑" panose="020B0503020204020204" pitchFamily="34" charset="-122"/>
              </a:rPr>
              <a:t>2012</a:t>
            </a:r>
            <a:r>
              <a:rPr lang="zh-CN" altLang="en-US" dirty="0">
                <a:latin typeface="微软雅黑" panose="020B0503020204020204" pitchFamily="34" charset="-122"/>
                <a:ea typeface="微软雅黑" panose="020B0503020204020204" pitchFamily="34" charset="-122"/>
              </a:rPr>
              <a:t>年起，美元指数进入历史上第六次强弱轮回、第三个升值周期。造成此轮美元指数持续上行的主要原因是美国经济复苏情况相对较好，美联储加息步伐相对较快。正是由于美国相对较好的基本面和相对较快的加息步伐，造成资本流动方向发生逆转，大量资本回流美国金融市场，推动美元指数持续走高。从目前情况看，</a:t>
            </a:r>
            <a:r>
              <a:rPr lang="en-US" altLang="zh-CN" dirty="0">
                <a:latin typeface="微软雅黑" panose="020B0503020204020204" pitchFamily="34" charset="-122"/>
                <a:ea typeface="微软雅黑" panose="020B0503020204020204" pitchFamily="34" charset="-122"/>
              </a:rPr>
              <a:t>2019</a:t>
            </a:r>
            <a:r>
              <a:rPr lang="zh-CN" altLang="en-US" dirty="0">
                <a:latin typeface="微软雅黑" panose="020B0503020204020204" pitchFamily="34" charset="-122"/>
                <a:ea typeface="微软雅黑" panose="020B0503020204020204" pitchFamily="34" charset="-122"/>
              </a:rPr>
              <a:t>年年内和</a:t>
            </a:r>
            <a:r>
              <a:rPr lang="en-US" altLang="zh-CN" dirty="0">
                <a:latin typeface="微软雅黑" panose="020B0503020204020204" pitchFamily="34" charset="-122"/>
                <a:ea typeface="微软雅黑" panose="020B0503020204020204" pitchFamily="34" charset="-122"/>
              </a:rPr>
              <a:t>2020</a:t>
            </a:r>
            <a:r>
              <a:rPr lang="zh-CN" altLang="en-US" dirty="0">
                <a:latin typeface="微软雅黑" panose="020B0503020204020204" pitchFamily="34" charset="-122"/>
                <a:ea typeface="微软雅黑" panose="020B0503020204020204" pitchFamily="34" charset="-122"/>
              </a:rPr>
              <a:t>年年初美元指数将继续维持上升态势，结束此轮美元指数升值周期的拐点在欧洲经济和日本经济的复苏处。</a:t>
            </a:r>
            <a:endParaRPr lang="en-US" altLang="zh-CN" dirty="0">
              <a:latin typeface="微软雅黑" panose="020B0503020204020204" pitchFamily="34" charset="-122"/>
              <a:ea typeface="微软雅黑" panose="020B0503020204020204" pitchFamily="34" charset="-122"/>
            </a:endParaRPr>
          </a:p>
        </p:txBody>
      </p:sp>
      <p:sp>
        <p:nvSpPr>
          <p:cNvPr id="4" name="文本框 5">
            <a:extLst>
              <a:ext uri="{FF2B5EF4-FFF2-40B4-BE49-F238E27FC236}">
                <a16:creationId xmlns:a16="http://schemas.microsoft.com/office/drawing/2014/main" id="{559813CC-E628-42F5-AA40-9C4F66627409}"/>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17</a:t>
            </a:r>
            <a:endParaRPr lang="zh-CN" altLang="en-US" sz="1200" dirty="0">
              <a:latin typeface="微软雅黑" panose="020B0503020204020204" pitchFamily="34" charset="-122"/>
              <a:ea typeface="微软雅黑" panose="020B0503020204020204" pitchFamily="34" charset="-122"/>
            </a:endParaRPr>
          </a:p>
        </p:txBody>
      </p:sp>
      <p:cxnSp>
        <p:nvCxnSpPr>
          <p:cNvPr id="5" name="直接连接符 2">
            <a:extLst>
              <a:ext uri="{FF2B5EF4-FFF2-40B4-BE49-F238E27FC236}">
                <a16:creationId xmlns:a16="http://schemas.microsoft.com/office/drawing/2014/main" id="{C2364A5D-AD4E-2B46-AE91-3640643275D1}"/>
              </a:ext>
            </a:extLst>
          </p:cNvPr>
          <p:cNvCxnSpPr>
            <a:cxnSpLocks noChangeShapeType="1"/>
          </p:cNvCxnSpPr>
          <p:nvPr/>
        </p:nvCxnSpPr>
        <p:spPr bwMode="auto">
          <a:xfrm>
            <a:off x="336550" y="727075"/>
            <a:ext cx="2804856"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矩形 1">
            <a:extLst>
              <a:ext uri="{FF2B5EF4-FFF2-40B4-BE49-F238E27FC236}">
                <a16:creationId xmlns:a16="http://schemas.microsoft.com/office/drawing/2014/main" id="{7D387597-2A92-E74D-83CA-5E7FDF3D6C53}"/>
              </a:ext>
            </a:extLst>
          </p:cNvPr>
          <p:cNvSpPr>
            <a:spLocks noChangeArrowheads="1"/>
          </p:cNvSpPr>
          <p:nvPr/>
        </p:nvSpPr>
        <p:spPr bwMode="auto">
          <a:xfrm>
            <a:off x="265113" y="141288"/>
            <a:ext cx="115919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我的钢铁年会专家观点</a:t>
            </a:r>
            <a:r>
              <a:rPr lang="en-US" altLang="zh-CN" sz="2400" dirty="0">
                <a:solidFill>
                  <a:srgbClr val="0075C2"/>
                </a:solidFill>
                <a:latin typeface="微软雅黑" panose="020B0503020204020204" pitchFamily="34" charset="-122"/>
                <a:ea typeface="微软雅黑" panose="020B0503020204020204" pitchFamily="34" charset="-122"/>
              </a:rPr>
              <a:t>-</a:t>
            </a:r>
            <a:r>
              <a:rPr lang="zh-CN" altLang="en-US" sz="2400" dirty="0">
                <a:solidFill>
                  <a:srgbClr val="0075C2"/>
                </a:solidFill>
                <a:latin typeface="微软雅黑" panose="020B0503020204020204" pitchFamily="34" charset="-122"/>
                <a:ea typeface="微软雅黑" panose="020B0503020204020204" pitchFamily="34" charset="-122"/>
              </a:rPr>
              <a:t>中国人民银行研究局研究员王宇：</a:t>
            </a:r>
            <a:endParaRPr lang="zh-CN" altLang="zh-CN" sz="2400" dirty="0">
              <a:solidFill>
                <a:srgbClr val="0075C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634615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6FDC0BB-AF44-4853-83EA-38515DCE52C2}"/>
              </a:ext>
            </a:extLst>
          </p:cNvPr>
          <p:cNvSpPr/>
          <p:nvPr/>
        </p:nvSpPr>
        <p:spPr>
          <a:xfrm>
            <a:off x="265113" y="908050"/>
            <a:ext cx="11591925" cy="4122732"/>
          </a:xfrm>
          <a:prstGeom prst="rect">
            <a:avLst/>
          </a:prstGeom>
        </p:spPr>
        <p:txBody>
          <a:bodyPr wrap="square">
            <a:spAutoFit/>
          </a:bodyPr>
          <a:lstStyle/>
          <a:p>
            <a:pPr marL="342900" indent="-342900" algn="just">
              <a:lnSpc>
                <a:spcPts val="4000"/>
              </a:lnSpc>
              <a:buFont typeface="+mj-lt"/>
              <a:buAutoNum type="arabicPeriod" startAt="3"/>
            </a:pPr>
            <a:r>
              <a:rPr lang="zh-CN" altLang="en-US" dirty="0">
                <a:latin typeface="微软雅黑" panose="020B0503020204020204" pitchFamily="34" charset="-122"/>
                <a:ea typeface="微软雅黑" panose="020B0503020204020204" pitchFamily="34" charset="-122"/>
              </a:rPr>
              <a:t>美元是国际大宗商品的主要计价货币，如果短期内美元指数继续维持升值态势，国际大宗商品价格固然可能出现波动甚至较大波动，但其上升空间整体有限。由于美元指数还在升值周期上，目前世界出现的“低增长、低通胀、低利率”或许与国际大宗商品价格的低位徘徊有关。一旦美元指数发生逆转，国际大宗商品价格就有可能从低位徘徊进入高位波动。我们应当高度警惕通货膨胀卷土重来。</a:t>
            </a:r>
            <a:endParaRPr lang="en-US" altLang="zh-CN" dirty="0">
              <a:latin typeface="微软雅黑" panose="020B0503020204020204" pitchFamily="34" charset="-122"/>
              <a:ea typeface="微软雅黑" panose="020B0503020204020204" pitchFamily="34" charset="-122"/>
            </a:endParaRPr>
          </a:p>
          <a:p>
            <a:pPr marL="342900" indent="-342900" algn="just">
              <a:lnSpc>
                <a:spcPts val="4000"/>
              </a:lnSpc>
              <a:buFont typeface="+mj-lt"/>
              <a:buAutoNum type="arabicPeriod" startAt="4"/>
            </a:pPr>
            <a:r>
              <a:rPr lang="zh-CN" altLang="en-US" dirty="0">
                <a:latin typeface="微软雅黑" panose="020B0503020204020204" pitchFamily="34" charset="-122"/>
                <a:ea typeface="微软雅黑" panose="020B0503020204020204" pitchFamily="34" charset="-122"/>
              </a:rPr>
              <a:t>发生在</a:t>
            </a:r>
            <a:r>
              <a:rPr lang="en-US" altLang="zh-CN" dirty="0">
                <a:latin typeface="微软雅黑" panose="020B0503020204020204" pitchFamily="34" charset="-122"/>
                <a:ea typeface="微软雅黑" panose="020B0503020204020204" pitchFamily="34" charset="-122"/>
              </a:rPr>
              <a:t>20</a:t>
            </a:r>
            <a:r>
              <a:rPr lang="zh-CN" altLang="en-US" dirty="0">
                <a:latin typeface="微软雅黑" panose="020B0503020204020204" pitchFamily="34" charset="-122"/>
                <a:ea typeface="微软雅黑" panose="020B0503020204020204" pitchFamily="34" charset="-122"/>
              </a:rPr>
              <a:t>世纪</a:t>
            </a:r>
            <a:r>
              <a:rPr lang="en-US" altLang="zh-CN" dirty="0">
                <a:latin typeface="微软雅黑" panose="020B0503020204020204" pitchFamily="34" charset="-122"/>
                <a:ea typeface="微软雅黑" panose="020B0503020204020204" pitchFamily="34" charset="-122"/>
              </a:rPr>
              <a:t>90</a:t>
            </a:r>
            <a:r>
              <a:rPr lang="zh-CN" altLang="en-US" dirty="0">
                <a:latin typeface="微软雅黑" panose="020B0503020204020204" pitchFamily="34" charset="-122"/>
                <a:ea typeface="微软雅黑" panose="020B0503020204020204" pitchFamily="34" charset="-122"/>
              </a:rPr>
              <a:t>年代的互联网革命及其广泛普及运用，极大地改变了我们的生活方式、学习方式、工作方式、甚至思维方式，带动世界经济进入了一个长达</a:t>
            </a:r>
            <a:r>
              <a:rPr lang="en-US" altLang="zh-CN" dirty="0">
                <a:latin typeface="微软雅黑" panose="020B0503020204020204" pitchFamily="34" charset="-122"/>
                <a:ea typeface="微软雅黑" panose="020B0503020204020204" pitchFamily="34" charset="-122"/>
              </a:rPr>
              <a:t>10</a:t>
            </a:r>
            <a:r>
              <a:rPr lang="zh-CN" altLang="en-US" dirty="0">
                <a:latin typeface="微软雅黑" panose="020B0503020204020204" pitchFamily="34" charset="-122"/>
                <a:ea typeface="微软雅黑" panose="020B0503020204020204" pitchFamily="34" charset="-122"/>
              </a:rPr>
              <a:t>年左右的增长周期。目前新一轮产业技术革命正在酝酿着新的突破，比如页岩革命、人工智能和生物制药等。一旦这些领域出现突破，就会形成新的生产方式、商业模式和增长动力，从而推动世界经济进入危机后的新一轮增长周期。</a:t>
            </a:r>
            <a:endParaRPr lang="en-US" altLang="zh-CN" dirty="0">
              <a:latin typeface="微软雅黑" panose="020B0503020204020204" pitchFamily="34" charset="-122"/>
              <a:ea typeface="微软雅黑" panose="020B0503020204020204" pitchFamily="34" charset="-122"/>
            </a:endParaRPr>
          </a:p>
        </p:txBody>
      </p:sp>
      <p:sp>
        <p:nvSpPr>
          <p:cNvPr id="4" name="文本框 5">
            <a:extLst>
              <a:ext uri="{FF2B5EF4-FFF2-40B4-BE49-F238E27FC236}">
                <a16:creationId xmlns:a16="http://schemas.microsoft.com/office/drawing/2014/main" id="{559813CC-E628-42F5-AA40-9C4F66627409}"/>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18</a:t>
            </a:r>
            <a:endParaRPr lang="zh-CN" altLang="en-US" sz="1200" dirty="0">
              <a:latin typeface="微软雅黑" panose="020B0503020204020204" pitchFamily="34" charset="-122"/>
              <a:ea typeface="微软雅黑" panose="020B0503020204020204" pitchFamily="34" charset="-122"/>
            </a:endParaRPr>
          </a:p>
        </p:txBody>
      </p:sp>
      <p:cxnSp>
        <p:nvCxnSpPr>
          <p:cNvPr id="5" name="直接连接符 2">
            <a:extLst>
              <a:ext uri="{FF2B5EF4-FFF2-40B4-BE49-F238E27FC236}">
                <a16:creationId xmlns:a16="http://schemas.microsoft.com/office/drawing/2014/main" id="{C2364A5D-AD4E-2B46-AE91-3640643275D1}"/>
              </a:ext>
            </a:extLst>
          </p:cNvPr>
          <p:cNvCxnSpPr>
            <a:cxnSpLocks noChangeShapeType="1"/>
          </p:cNvCxnSpPr>
          <p:nvPr/>
        </p:nvCxnSpPr>
        <p:spPr bwMode="auto">
          <a:xfrm>
            <a:off x="336550" y="727075"/>
            <a:ext cx="2804856"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矩形 1">
            <a:extLst>
              <a:ext uri="{FF2B5EF4-FFF2-40B4-BE49-F238E27FC236}">
                <a16:creationId xmlns:a16="http://schemas.microsoft.com/office/drawing/2014/main" id="{7D387597-2A92-E74D-83CA-5E7FDF3D6C53}"/>
              </a:ext>
            </a:extLst>
          </p:cNvPr>
          <p:cNvSpPr>
            <a:spLocks noChangeArrowheads="1"/>
          </p:cNvSpPr>
          <p:nvPr/>
        </p:nvSpPr>
        <p:spPr bwMode="auto">
          <a:xfrm>
            <a:off x="265113" y="141288"/>
            <a:ext cx="115919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我的钢铁年会专家观点</a:t>
            </a:r>
            <a:r>
              <a:rPr lang="en-US" altLang="zh-CN" sz="2400" dirty="0">
                <a:solidFill>
                  <a:srgbClr val="0075C2"/>
                </a:solidFill>
                <a:latin typeface="微软雅黑" panose="020B0503020204020204" pitchFamily="34" charset="-122"/>
                <a:ea typeface="微软雅黑" panose="020B0503020204020204" pitchFamily="34" charset="-122"/>
              </a:rPr>
              <a:t>-</a:t>
            </a:r>
            <a:r>
              <a:rPr lang="zh-CN" altLang="en-US" sz="2400" dirty="0">
                <a:solidFill>
                  <a:srgbClr val="0075C2"/>
                </a:solidFill>
                <a:latin typeface="微软雅黑" panose="020B0503020204020204" pitchFamily="34" charset="-122"/>
                <a:ea typeface="微软雅黑" panose="020B0503020204020204" pitchFamily="34" charset="-122"/>
              </a:rPr>
              <a:t>中国人民银行研究局研究员王宇：</a:t>
            </a:r>
            <a:endParaRPr lang="zh-CN" altLang="zh-CN" sz="2400" dirty="0">
              <a:solidFill>
                <a:srgbClr val="0075C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096447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6FDC0BB-AF44-4853-83EA-38515DCE52C2}"/>
              </a:ext>
            </a:extLst>
          </p:cNvPr>
          <p:cNvSpPr/>
          <p:nvPr/>
        </p:nvSpPr>
        <p:spPr>
          <a:xfrm>
            <a:off x="265113" y="908050"/>
            <a:ext cx="11591925" cy="4635693"/>
          </a:xfrm>
          <a:prstGeom prst="rect">
            <a:avLst/>
          </a:prstGeom>
        </p:spPr>
        <p:txBody>
          <a:bodyPr wrap="square">
            <a:spAutoFit/>
          </a:bodyPr>
          <a:lstStyle/>
          <a:p>
            <a:pPr marL="342900" indent="-342900" algn="just">
              <a:lnSpc>
                <a:spcPts val="4000"/>
              </a:lnSpc>
              <a:buFont typeface="+mj-lt"/>
              <a:buAutoNum type="arabicPeriod"/>
            </a:pPr>
            <a:r>
              <a:rPr lang="zh-CN" altLang="en-US" dirty="0">
                <a:latin typeface="微软雅黑" panose="020B0503020204020204" pitchFamily="34" charset="-122"/>
                <a:ea typeface="微软雅黑" panose="020B0503020204020204" pitchFamily="34" charset="-122"/>
              </a:rPr>
              <a:t>全球经济依然面临下行压力，预计世界粗钢表观消费增速将放缓，预估同比增长</a:t>
            </a:r>
            <a:r>
              <a:rPr lang="en-US" altLang="zh-CN" dirty="0">
                <a:latin typeface="微软雅黑" panose="020B0503020204020204" pitchFamily="34" charset="-122"/>
                <a:ea typeface="微软雅黑" panose="020B0503020204020204" pitchFamily="34" charset="-122"/>
              </a:rPr>
              <a:t>1.7%</a:t>
            </a:r>
            <a:r>
              <a:rPr lang="zh-CN" altLang="en-US" dirty="0">
                <a:latin typeface="微软雅黑" panose="020B0503020204020204" pitchFamily="34" charset="-122"/>
                <a:ea typeface="微软雅黑" panose="020B0503020204020204" pitchFamily="34" charset="-122"/>
              </a:rPr>
              <a:t>左右。需要警惕印度、东南亚等地区产能扩张可能带来的供需缺口收窄。</a:t>
            </a:r>
            <a:endParaRPr lang="en-US" altLang="zh-CN" dirty="0">
              <a:latin typeface="微软雅黑" panose="020B0503020204020204" pitchFamily="34" charset="-122"/>
              <a:ea typeface="微软雅黑" panose="020B0503020204020204" pitchFamily="34" charset="-122"/>
            </a:endParaRPr>
          </a:p>
          <a:p>
            <a:pPr marL="342900" indent="-342900" algn="just">
              <a:lnSpc>
                <a:spcPts val="4000"/>
              </a:lnSpc>
              <a:buFont typeface="+mj-lt"/>
              <a:buAutoNum type="arabicPeriod"/>
            </a:pPr>
            <a:r>
              <a:rPr lang="zh-CN" altLang="en-US" dirty="0">
                <a:latin typeface="微软雅黑" panose="020B0503020204020204" pitchFamily="34" charset="-122"/>
                <a:ea typeface="微软雅黑" panose="020B0503020204020204" pitchFamily="34" charset="-122"/>
              </a:rPr>
              <a:t>产能置换是钢铁变局的主旋律。据统计，</a:t>
            </a:r>
            <a:r>
              <a:rPr lang="en-US" altLang="zh-CN" dirty="0">
                <a:latin typeface="微软雅黑" panose="020B0503020204020204" pitchFamily="34" charset="-122"/>
                <a:ea typeface="微软雅黑" panose="020B0503020204020204" pitchFamily="34" charset="-122"/>
              </a:rPr>
              <a:t>2019-2021</a:t>
            </a:r>
            <a:r>
              <a:rPr lang="zh-CN" altLang="en-US" dirty="0">
                <a:latin typeface="微软雅黑" panose="020B0503020204020204" pitchFamily="34" charset="-122"/>
                <a:ea typeface="微软雅黑" panose="020B0503020204020204" pitchFamily="34" charset="-122"/>
              </a:rPr>
              <a:t>年国内整体涉及置换的炼铁产能</a:t>
            </a:r>
            <a:r>
              <a:rPr lang="en-US" altLang="zh-CN" dirty="0">
                <a:latin typeface="微软雅黑" panose="020B0503020204020204" pitchFamily="34" charset="-122"/>
                <a:ea typeface="微软雅黑" panose="020B0503020204020204" pitchFamily="34" charset="-122"/>
              </a:rPr>
              <a:t>1.5</a:t>
            </a:r>
            <a:r>
              <a:rPr lang="zh-CN" altLang="en-US" dirty="0">
                <a:latin typeface="微软雅黑" panose="020B0503020204020204" pitchFamily="34" charset="-122"/>
                <a:ea typeface="微软雅黑" panose="020B0503020204020204" pitchFamily="34" charset="-122"/>
              </a:rPr>
              <a:t>亿吨左右，其中统计的在建、拟建约</a:t>
            </a:r>
            <a:r>
              <a:rPr lang="en-US" altLang="zh-CN" dirty="0">
                <a:latin typeface="微软雅黑" panose="020B0503020204020204" pitchFamily="34" charset="-122"/>
                <a:ea typeface="微软雅黑" panose="020B0503020204020204" pitchFamily="34" charset="-122"/>
              </a:rPr>
              <a:t>1.2</a:t>
            </a:r>
            <a:r>
              <a:rPr lang="zh-CN" altLang="en-US" dirty="0">
                <a:latin typeface="微软雅黑" panose="020B0503020204020204" pitchFamily="34" charset="-122"/>
                <a:ea typeface="微软雅黑" panose="020B0503020204020204" pitchFamily="34" charset="-122"/>
              </a:rPr>
              <a:t>亿吨，</a:t>
            </a:r>
            <a:r>
              <a:rPr lang="en-US" altLang="zh-CN" dirty="0">
                <a:latin typeface="微软雅黑" panose="020B0503020204020204" pitchFamily="34" charset="-122"/>
                <a:ea typeface="微软雅黑" panose="020B0503020204020204" pitchFamily="34" charset="-122"/>
              </a:rPr>
              <a:t>2020</a:t>
            </a:r>
            <a:r>
              <a:rPr lang="zh-CN" altLang="en-US" dirty="0">
                <a:latin typeface="微软雅黑" panose="020B0503020204020204" pitchFamily="34" charset="-122"/>
                <a:ea typeface="微软雅黑" panose="020B0503020204020204" pitchFamily="34" charset="-122"/>
              </a:rPr>
              <a:t>年净新增产能约</a:t>
            </a:r>
            <a:r>
              <a:rPr lang="en-US" altLang="zh-CN" dirty="0">
                <a:latin typeface="微软雅黑" panose="020B0503020204020204" pitchFamily="34" charset="-122"/>
                <a:ea typeface="微软雅黑" panose="020B0503020204020204" pitchFamily="34" charset="-122"/>
              </a:rPr>
              <a:t>1900</a:t>
            </a:r>
            <a:r>
              <a:rPr lang="zh-CN" altLang="en-US" dirty="0">
                <a:latin typeface="微软雅黑" panose="020B0503020204020204" pitchFamily="34" charset="-122"/>
                <a:ea typeface="微软雅黑" panose="020B0503020204020204" pitchFamily="34" charset="-122"/>
              </a:rPr>
              <a:t>万吨左右，粗钢产量增长约</a:t>
            </a:r>
            <a:r>
              <a:rPr lang="en-US" altLang="zh-CN" dirty="0">
                <a:latin typeface="微软雅黑" panose="020B0503020204020204" pitchFamily="34" charset="-122"/>
                <a:ea typeface="微软雅黑" panose="020B0503020204020204" pitchFamily="34" charset="-122"/>
              </a:rPr>
              <a:t>1.73%</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marL="342900" indent="-342900" algn="just">
              <a:lnSpc>
                <a:spcPts val="4000"/>
              </a:lnSpc>
              <a:buFont typeface="+mj-lt"/>
              <a:buAutoNum type="arabicPeriod"/>
            </a:pPr>
            <a:r>
              <a:rPr lang="zh-CN" altLang="en-US" dirty="0">
                <a:latin typeface="微软雅黑" panose="020B0503020204020204" pitchFamily="34" charset="-122"/>
                <a:ea typeface="微软雅黑" panose="020B0503020204020204" pitchFamily="34" charset="-122"/>
              </a:rPr>
              <a:t>内需的拉动是</a:t>
            </a:r>
            <a:r>
              <a:rPr lang="en-US" altLang="zh-CN" dirty="0">
                <a:latin typeface="微软雅黑" panose="020B0503020204020204" pitchFamily="34" charset="-122"/>
                <a:ea typeface="微软雅黑" panose="020B0503020204020204" pitchFamily="34" charset="-122"/>
              </a:rPr>
              <a:t>2020</a:t>
            </a:r>
            <a:r>
              <a:rPr lang="zh-CN" altLang="en-US" dirty="0">
                <a:latin typeface="微软雅黑" panose="020B0503020204020204" pitchFamily="34" charset="-122"/>
                <a:ea typeface="微软雅黑" panose="020B0503020204020204" pitchFamily="34" charset="-122"/>
              </a:rPr>
              <a:t>年主要的发力点。从各个下游行业来看，明年房地产行业仍具有一定韧性，基建投资将发力，汽车有望回暖，其他下游行业如机械、家电、造船等行业不容乐观，整体钢材消费较</a:t>
            </a:r>
            <a:r>
              <a:rPr lang="en-US" altLang="zh-CN" dirty="0">
                <a:latin typeface="微软雅黑" panose="020B0503020204020204" pitchFamily="34" charset="-122"/>
                <a:ea typeface="微软雅黑" panose="020B0503020204020204" pitchFamily="34" charset="-122"/>
              </a:rPr>
              <a:t>2019</a:t>
            </a:r>
            <a:r>
              <a:rPr lang="zh-CN" altLang="en-US" dirty="0">
                <a:latin typeface="微软雅黑" panose="020B0503020204020204" pitchFamily="34" charset="-122"/>
                <a:ea typeface="微软雅黑" panose="020B0503020204020204" pitchFamily="34" charset="-122"/>
              </a:rPr>
              <a:t>年仍有增长，但增速放缓，预计</a:t>
            </a:r>
            <a:r>
              <a:rPr lang="en-US" altLang="zh-CN" dirty="0">
                <a:latin typeface="微软雅黑" panose="020B0503020204020204" pitchFamily="34" charset="-122"/>
                <a:ea typeface="微软雅黑" panose="020B0503020204020204" pitchFamily="34" charset="-122"/>
              </a:rPr>
              <a:t>2020</a:t>
            </a:r>
            <a:r>
              <a:rPr lang="zh-CN" altLang="en-US" dirty="0">
                <a:latin typeface="微软雅黑" panose="020B0503020204020204" pitchFamily="34" charset="-122"/>
                <a:ea typeface="微软雅黑" panose="020B0503020204020204" pitchFamily="34" charset="-122"/>
              </a:rPr>
              <a:t>年粗钢表观消费同比增长</a:t>
            </a:r>
            <a:r>
              <a:rPr lang="en-US" altLang="zh-CN" dirty="0">
                <a:latin typeface="微软雅黑" panose="020B0503020204020204" pitchFamily="34" charset="-122"/>
                <a:ea typeface="微软雅黑" panose="020B0503020204020204" pitchFamily="34" charset="-122"/>
              </a:rPr>
              <a:t>1.5%</a:t>
            </a:r>
            <a:r>
              <a:rPr lang="zh-CN" altLang="en-US" dirty="0">
                <a:latin typeface="微软雅黑" panose="020B0503020204020204" pitchFamily="34" charset="-122"/>
                <a:ea typeface="微软雅黑" panose="020B0503020204020204" pitchFamily="34" charset="-122"/>
              </a:rPr>
              <a:t>左右。</a:t>
            </a:r>
            <a:endParaRPr lang="en-US" altLang="zh-CN" dirty="0">
              <a:latin typeface="微软雅黑" panose="020B0503020204020204" pitchFamily="34" charset="-122"/>
              <a:ea typeface="微软雅黑" panose="020B0503020204020204" pitchFamily="34" charset="-122"/>
            </a:endParaRPr>
          </a:p>
          <a:p>
            <a:pPr marL="342900" indent="-342900" algn="just">
              <a:lnSpc>
                <a:spcPts val="4000"/>
              </a:lnSpc>
              <a:buFont typeface="+mj-lt"/>
              <a:buAutoNum type="arabicPeriod"/>
            </a:pPr>
            <a:r>
              <a:rPr lang="zh-CN" altLang="en-US" dirty="0">
                <a:latin typeface="微软雅黑" panose="020B0503020204020204" pitchFamily="34" charset="-122"/>
                <a:ea typeface="微软雅黑" panose="020B0503020204020204" pitchFamily="34" charset="-122"/>
              </a:rPr>
              <a:t>原材料的供需整体偏宽松，铁矿、焦煤、焦炭均价整体下移，钢材成本支撑减弱。整体来看，全年钢材均价小幅下移</a:t>
            </a:r>
            <a:r>
              <a:rPr lang="en-US" altLang="zh-CN" dirty="0">
                <a:latin typeface="微软雅黑" panose="020B0503020204020204" pitchFamily="34" charset="-122"/>
                <a:ea typeface="微软雅黑" panose="020B0503020204020204" pitchFamily="34" charset="-122"/>
              </a:rPr>
              <a:t>3-4%</a:t>
            </a:r>
            <a:r>
              <a:rPr lang="zh-CN" altLang="en-US" dirty="0">
                <a:latin typeface="微软雅黑" panose="020B0503020204020204" pitchFamily="34" charset="-122"/>
                <a:ea typeface="微软雅黑" panose="020B0503020204020204" pitchFamily="34" charset="-122"/>
              </a:rPr>
              <a:t>左右，降幅不及</a:t>
            </a:r>
            <a:r>
              <a:rPr lang="en-US" altLang="zh-CN" dirty="0">
                <a:latin typeface="微软雅黑" panose="020B0503020204020204" pitchFamily="34" charset="-122"/>
                <a:ea typeface="微软雅黑" panose="020B0503020204020204" pitchFamily="34" charset="-122"/>
              </a:rPr>
              <a:t>2019</a:t>
            </a:r>
            <a:r>
              <a:rPr lang="zh-CN" altLang="en-US" dirty="0">
                <a:latin typeface="微软雅黑" panose="020B0503020204020204" pitchFamily="34" charset="-122"/>
                <a:ea typeface="微软雅黑" panose="020B0503020204020204" pitchFamily="34" charset="-122"/>
              </a:rPr>
              <a:t>年，企业效益会继续压缩。</a:t>
            </a:r>
            <a:endParaRPr lang="en-US" altLang="zh-CN" dirty="0">
              <a:latin typeface="微软雅黑" panose="020B0503020204020204" pitchFamily="34" charset="-122"/>
              <a:ea typeface="微软雅黑" panose="020B0503020204020204" pitchFamily="34" charset="-122"/>
            </a:endParaRPr>
          </a:p>
        </p:txBody>
      </p:sp>
      <p:sp>
        <p:nvSpPr>
          <p:cNvPr id="4" name="文本框 5">
            <a:extLst>
              <a:ext uri="{FF2B5EF4-FFF2-40B4-BE49-F238E27FC236}">
                <a16:creationId xmlns:a16="http://schemas.microsoft.com/office/drawing/2014/main" id="{559813CC-E628-42F5-AA40-9C4F66627409}"/>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19</a:t>
            </a:r>
            <a:endParaRPr lang="zh-CN" altLang="en-US" sz="1200" dirty="0">
              <a:latin typeface="微软雅黑" panose="020B0503020204020204" pitchFamily="34" charset="-122"/>
              <a:ea typeface="微软雅黑" panose="020B0503020204020204" pitchFamily="34" charset="-122"/>
            </a:endParaRPr>
          </a:p>
        </p:txBody>
      </p:sp>
      <p:cxnSp>
        <p:nvCxnSpPr>
          <p:cNvPr id="5" name="直接连接符 2">
            <a:extLst>
              <a:ext uri="{FF2B5EF4-FFF2-40B4-BE49-F238E27FC236}">
                <a16:creationId xmlns:a16="http://schemas.microsoft.com/office/drawing/2014/main" id="{C2364A5D-AD4E-2B46-AE91-3640643275D1}"/>
              </a:ext>
            </a:extLst>
          </p:cNvPr>
          <p:cNvCxnSpPr>
            <a:cxnSpLocks noChangeShapeType="1"/>
          </p:cNvCxnSpPr>
          <p:nvPr/>
        </p:nvCxnSpPr>
        <p:spPr bwMode="auto">
          <a:xfrm>
            <a:off x="336550" y="727075"/>
            <a:ext cx="2804856"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矩形 1">
            <a:extLst>
              <a:ext uri="{FF2B5EF4-FFF2-40B4-BE49-F238E27FC236}">
                <a16:creationId xmlns:a16="http://schemas.microsoft.com/office/drawing/2014/main" id="{7D387597-2A92-E74D-83CA-5E7FDF3D6C53}"/>
              </a:ext>
            </a:extLst>
          </p:cNvPr>
          <p:cNvSpPr>
            <a:spLocks noChangeArrowheads="1"/>
          </p:cNvSpPr>
          <p:nvPr/>
        </p:nvSpPr>
        <p:spPr bwMode="auto">
          <a:xfrm>
            <a:off x="265113" y="141288"/>
            <a:ext cx="115919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我的钢铁年会专家观点</a:t>
            </a:r>
            <a:r>
              <a:rPr lang="en-US" altLang="zh-CN" sz="2400" dirty="0">
                <a:solidFill>
                  <a:srgbClr val="0075C2"/>
                </a:solidFill>
                <a:latin typeface="微软雅黑" panose="020B0503020204020204" pitchFamily="34" charset="-122"/>
                <a:ea typeface="微软雅黑" panose="020B0503020204020204" pitchFamily="34" charset="-122"/>
              </a:rPr>
              <a:t>-</a:t>
            </a:r>
            <a:r>
              <a:rPr lang="en-US" altLang="zh-CN" sz="2400" dirty="0" err="1">
                <a:solidFill>
                  <a:srgbClr val="0075C2"/>
                </a:solidFill>
                <a:latin typeface="微软雅黑" panose="020B0503020204020204" pitchFamily="34" charset="-122"/>
                <a:ea typeface="微软雅黑" panose="020B0503020204020204" pitchFamily="34" charset="-122"/>
              </a:rPr>
              <a:t>Mysteel</a:t>
            </a:r>
            <a:r>
              <a:rPr lang="zh-CN" altLang="en-US" sz="2400" dirty="0">
                <a:solidFill>
                  <a:srgbClr val="0075C2"/>
                </a:solidFill>
                <a:latin typeface="微软雅黑" panose="020B0503020204020204" pitchFamily="34" charset="-122"/>
                <a:ea typeface="微软雅黑" panose="020B0503020204020204" pitchFamily="34" charset="-122"/>
              </a:rPr>
              <a:t>高级研究员任竹倩</a:t>
            </a:r>
            <a:r>
              <a:rPr lang="en-US" altLang="zh-CN" sz="2400" dirty="0">
                <a:solidFill>
                  <a:srgbClr val="0075C2"/>
                </a:solidFill>
                <a:latin typeface="微软雅黑" panose="020B0503020204020204" pitchFamily="34" charset="-122"/>
                <a:ea typeface="微软雅黑" panose="020B0503020204020204" pitchFamily="34" charset="-122"/>
              </a:rPr>
              <a:t>:</a:t>
            </a:r>
            <a:endParaRPr lang="zh-CN" altLang="zh-CN" sz="2400" dirty="0">
              <a:solidFill>
                <a:srgbClr val="0075C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681987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6FDC0BB-AF44-4853-83EA-38515DCE52C2}"/>
              </a:ext>
            </a:extLst>
          </p:cNvPr>
          <p:cNvSpPr/>
          <p:nvPr/>
        </p:nvSpPr>
        <p:spPr>
          <a:xfrm>
            <a:off x="265113" y="908050"/>
            <a:ext cx="11591925" cy="5148654"/>
          </a:xfrm>
          <a:prstGeom prst="rect">
            <a:avLst/>
          </a:prstGeom>
        </p:spPr>
        <p:txBody>
          <a:bodyPr wrap="square">
            <a:spAutoFit/>
          </a:bodyPr>
          <a:lstStyle/>
          <a:p>
            <a:pPr marL="342900" indent="-342900" algn="just">
              <a:lnSpc>
                <a:spcPts val="4000"/>
              </a:lnSpc>
              <a:buFont typeface="+mj-lt"/>
              <a:buAutoNum type="arabicPeriod"/>
            </a:pPr>
            <a:r>
              <a:rPr lang="zh-CN" altLang="en-US" dirty="0">
                <a:latin typeface="微软雅黑" panose="020B0503020204020204" pitchFamily="34" charset="-122"/>
                <a:ea typeface="微软雅黑" panose="020B0503020204020204" pitchFamily="34" charset="-122"/>
              </a:rPr>
              <a:t>地产行业长期硬着陆风险不大，但短期下行趋势并未结束。</a:t>
            </a:r>
            <a:endParaRPr lang="en-US" altLang="zh-CN" dirty="0">
              <a:latin typeface="微软雅黑" panose="020B0503020204020204" pitchFamily="34" charset="-122"/>
              <a:ea typeface="微软雅黑" panose="020B0503020204020204" pitchFamily="34" charset="-122"/>
            </a:endParaRPr>
          </a:p>
          <a:p>
            <a:pPr marL="342900" indent="-342900" algn="just">
              <a:lnSpc>
                <a:spcPts val="4000"/>
              </a:lnSpc>
              <a:buFont typeface="+mj-lt"/>
              <a:buAutoNum type="arabicPeriod"/>
            </a:pPr>
            <a:r>
              <a:rPr lang="zh-CN" altLang="en-US" dirty="0">
                <a:latin typeface="微软雅黑" panose="020B0503020204020204" pitchFamily="34" charset="-122"/>
                <a:ea typeface="微软雅黑" panose="020B0503020204020204" pitchFamily="34" charset="-122"/>
              </a:rPr>
              <a:t>随着中国人口老龄化，房地产的需求将逐步回落，但是改善型需求仍将对地产行业产生推动作用。预计未来</a:t>
            </a:r>
            <a:r>
              <a:rPr lang="en-US" altLang="zh-CN" dirty="0">
                <a:latin typeface="微软雅黑" panose="020B0503020204020204" pitchFamily="34" charset="-122"/>
                <a:ea typeface="微软雅黑" panose="020B0503020204020204" pitchFamily="34" charset="-122"/>
              </a:rPr>
              <a:t>5</a:t>
            </a:r>
            <a:r>
              <a:rPr lang="zh-CN" altLang="en-US" dirty="0">
                <a:latin typeface="微软雅黑" panose="020B0503020204020204" pitchFamily="34" charset="-122"/>
                <a:ea typeface="微软雅黑" panose="020B0503020204020204" pitchFamily="34" charset="-122"/>
              </a:rPr>
              <a:t>年内人口增速将继续下降，但仍会保持正增长，不过政策限制了改善型需求加杠杆的能力，体现在二套房的贷款利率较高上。所以短周期来讲，房地产销售的下行趋势尚未改变。</a:t>
            </a:r>
            <a:endParaRPr lang="en-US" altLang="zh-CN" dirty="0">
              <a:latin typeface="微软雅黑" panose="020B0503020204020204" pitchFamily="34" charset="-122"/>
              <a:ea typeface="微软雅黑" panose="020B0503020204020204" pitchFamily="34" charset="-122"/>
            </a:endParaRPr>
          </a:p>
          <a:p>
            <a:pPr marL="342900" indent="-342900" algn="just">
              <a:lnSpc>
                <a:spcPts val="4000"/>
              </a:lnSpc>
              <a:buFont typeface="+mj-lt"/>
              <a:buAutoNum type="arabicPeriod"/>
            </a:pPr>
            <a:r>
              <a:rPr lang="zh-CN" altLang="en-US" dirty="0">
                <a:latin typeface="微软雅黑" panose="020B0503020204020204" pitchFamily="34" charset="-122"/>
                <a:ea typeface="微软雅黑" panose="020B0503020204020204" pitchFamily="34" charset="-122"/>
              </a:rPr>
              <a:t>房地产投资回落基建投资回升是现在市场的一个共识，但是基建投资很难像过去那样保持</a:t>
            </a:r>
            <a:r>
              <a:rPr lang="en-US" altLang="zh-CN" dirty="0">
                <a:latin typeface="微软雅黑" panose="020B0503020204020204" pitchFamily="34" charset="-122"/>
                <a:ea typeface="微软雅黑" panose="020B0503020204020204" pitchFamily="34" charset="-122"/>
              </a:rPr>
              <a:t>10%-20%</a:t>
            </a:r>
            <a:r>
              <a:rPr lang="zh-CN" altLang="en-US" dirty="0">
                <a:latin typeface="微软雅黑" panose="020B0503020204020204" pitchFamily="34" charset="-122"/>
                <a:ea typeface="微软雅黑" panose="020B0503020204020204" pitchFamily="34" charset="-122"/>
              </a:rPr>
              <a:t>的增长，预计明年增速将比今年高，但增幅有限。</a:t>
            </a:r>
            <a:endParaRPr lang="en-US" altLang="zh-CN" dirty="0">
              <a:latin typeface="微软雅黑" panose="020B0503020204020204" pitchFamily="34" charset="-122"/>
              <a:ea typeface="微软雅黑" panose="020B0503020204020204" pitchFamily="34" charset="-122"/>
            </a:endParaRPr>
          </a:p>
          <a:p>
            <a:pPr marL="342900" indent="-342900" algn="just">
              <a:lnSpc>
                <a:spcPts val="4000"/>
              </a:lnSpc>
              <a:buFont typeface="+mj-lt"/>
              <a:buAutoNum type="arabicPeriod"/>
            </a:pPr>
            <a:r>
              <a:rPr lang="zh-CN" altLang="en-US" dirty="0">
                <a:latin typeface="微软雅黑" panose="020B0503020204020204" pitchFamily="34" charset="-122"/>
                <a:ea typeface="微软雅黑" panose="020B0503020204020204" pitchFamily="34" charset="-122"/>
              </a:rPr>
              <a:t>随着全球贸易失衡的格局改善，贸易再平衡使得海外机构对美债的需求下降，美国国内银行体系持有美债比例提高，美联储必须扩表才能维持财政扩张，如此往往导致美元走弱，受美元走弱影响，大宗商品偏强。</a:t>
            </a:r>
            <a:endParaRPr lang="en-US" altLang="zh-CN" dirty="0">
              <a:latin typeface="微软雅黑" panose="020B0503020204020204" pitchFamily="34" charset="-122"/>
              <a:ea typeface="微软雅黑" panose="020B0503020204020204" pitchFamily="34" charset="-122"/>
            </a:endParaRPr>
          </a:p>
          <a:p>
            <a:pPr marL="342900" indent="-342900" algn="just">
              <a:lnSpc>
                <a:spcPts val="4000"/>
              </a:lnSpc>
              <a:buFont typeface="+mj-lt"/>
              <a:buAutoNum type="arabicPeriod"/>
            </a:pPr>
            <a:r>
              <a:rPr lang="zh-CN" altLang="en-US" dirty="0">
                <a:latin typeface="微软雅黑" panose="020B0503020204020204" pitchFamily="34" charset="-122"/>
                <a:ea typeface="微软雅黑" panose="020B0503020204020204" pitchFamily="34" charset="-122"/>
              </a:rPr>
              <a:t>全球货币政策宽松的滞后效应开始显现，全球贸易和制造业的景气度将有所改善，现在全球</a:t>
            </a:r>
            <a:r>
              <a:rPr lang="en-US" altLang="zh-CN" dirty="0">
                <a:latin typeface="微软雅黑" panose="020B0503020204020204" pitchFamily="34" charset="-122"/>
                <a:ea typeface="微软雅黑" panose="020B0503020204020204" pitchFamily="34" charset="-122"/>
              </a:rPr>
              <a:t>PMI</a:t>
            </a:r>
            <a:r>
              <a:rPr lang="zh-CN" altLang="en-US" dirty="0">
                <a:latin typeface="微软雅黑" panose="020B0503020204020204" pitchFamily="34" charset="-122"/>
                <a:ea typeface="微软雅黑" panose="020B0503020204020204" pitchFamily="34" charset="-122"/>
              </a:rPr>
              <a:t>正处在见底回升的阶段，而中国的</a:t>
            </a:r>
            <a:r>
              <a:rPr lang="en-US" altLang="zh-CN" dirty="0">
                <a:latin typeface="微软雅黑" panose="020B0503020204020204" pitchFamily="34" charset="-122"/>
                <a:ea typeface="微软雅黑" panose="020B0503020204020204" pitchFamily="34" charset="-122"/>
              </a:rPr>
              <a:t>PMI</a:t>
            </a:r>
            <a:r>
              <a:rPr lang="zh-CN" altLang="en-US" dirty="0">
                <a:latin typeface="微软雅黑" panose="020B0503020204020204" pitchFamily="34" charset="-122"/>
                <a:ea typeface="微软雅黑" panose="020B0503020204020204" pitchFamily="34" charset="-122"/>
              </a:rPr>
              <a:t>周期领先于全球，将率先回暖。</a:t>
            </a:r>
            <a:endParaRPr lang="en-US" altLang="zh-CN" dirty="0">
              <a:latin typeface="微软雅黑" panose="020B0503020204020204" pitchFamily="34" charset="-122"/>
              <a:ea typeface="微软雅黑" panose="020B0503020204020204" pitchFamily="34" charset="-122"/>
            </a:endParaRPr>
          </a:p>
        </p:txBody>
      </p:sp>
      <p:sp>
        <p:nvSpPr>
          <p:cNvPr id="4" name="文本框 5">
            <a:extLst>
              <a:ext uri="{FF2B5EF4-FFF2-40B4-BE49-F238E27FC236}">
                <a16:creationId xmlns:a16="http://schemas.microsoft.com/office/drawing/2014/main" id="{559813CC-E628-42F5-AA40-9C4F66627409}"/>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20</a:t>
            </a:r>
            <a:endParaRPr lang="zh-CN" altLang="en-US" sz="1200" dirty="0">
              <a:latin typeface="微软雅黑" panose="020B0503020204020204" pitchFamily="34" charset="-122"/>
              <a:ea typeface="微软雅黑" panose="020B0503020204020204" pitchFamily="34" charset="-122"/>
            </a:endParaRPr>
          </a:p>
        </p:txBody>
      </p:sp>
      <p:cxnSp>
        <p:nvCxnSpPr>
          <p:cNvPr id="5" name="直接连接符 2">
            <a:extLst>
              <a:ext uri="{FF2B5EF4-FFF2-40B4-BE49-F238E27FC236}">
                <a16:creationId xmlns:a16="http://schemas.microsoft.com/office/drawing/2014/main" id="{C2364A5D-AD4E-2B46-AE91-3640643275D1}"/>
              </a:ext>
            </a:extLst>
          </p:cNvPr>
          <p:cNvCxnSpPr>
            <a:cxnSpLocks noChangeShapeType="1"/>
          </p:cNvCxnSpPr>
          <p:nvPr/>
        </p:nvCxnSpPr>
        <p:spPr bwMode="auto">
          <a:xfrm>
            <a:off x="336550" y="727075"/>
            <a:ext cx="2804856"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矩形 1">
            <a:extLst>
              <a:ext uri="{FF2B5EF4-FFF2-40B4-BE49-F238E27FC236}">
                <a16:creationId xmlns:a16="http://schemas.microsoft.com/office/drawing/2014/main" id="{7D387597-2A92-E74D-83CA-5E7FDF3D6C53}"/>
              </a:ext>
            </a:extLst>
          </p:cNvPr>
          <p:cNvSpPr>
            <a:spLocks noChangeArrowheads="1"/>
          </p:cNvSpPr>
          <p:nvPr/>
        </p:nvSpPr>
        <p:spPr bwMode="auto">
          <a:xfrm>
            <a:off x="265113" y="141288"/>
            <a:ext cx="115919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我的钢铁年会专家观点</a:t>
            </a:r>
            <a:r>
              <a:rPr lang="en-US" altLang="zh-CN" sz="2400" dirty="0">
                <a:solidFill>
                  <a:srgbClr val="0075C2"/>
                </a:solidFill>
                <a:latin typeface="微软雅黑" panose="020B0503020204020204" pitchFamily="34" charset="-122"/>
                <a:ea typeface="微软雅黑" panose="020B0503020204020204" pitchFamily="34" charset="-122"/>
              </a:rPr>
              <a:t>-</a:t>
            </a:r>
            <a:r>
              <a:rPr lang="zh-CN" altLang="en-US" sz="2400" dirty="0">
                <a:solidFill>
                  <a:srgbClr val="0075C2"/>
                </a:solidFill>
                <a:latin typeface="微软雅黑" panose="020B0503020204020204" pitchFamily="34" charset="-122"/>
                <a:ea typeface="微软雅黑" panose="020B0503020204020204" pitchFamily="34" charset="-122"/>
              </a:rPr>
              <a:t>敦和资管首席经济学家徐小庆：</a:t>
            </a:r>
            <a:endParaRPr lang="zh-CN" altLang="zh-CN" sz="2400" dirty="0">
              <a:solidFill>
                <a:srgbClr val="0075C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463861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6FDC0BB-AF44-4853-83EA-38515DCE52C2}"/>
              </a:ext>
            </a:extLst>
          </p:cNvPr>
          <p:cNvSpPr/>
          <p:nvPr/>
        </p:nvSpPr>
        <p:spPr>
          <a:xfrm>
            <a:off x="265113" y="908050"/>
            <a:ext cx="11591925" cy="4122732"/>
          </a:xfrm>
          <a:prstGeom prst="rect">
            <a:avLst/>
          </a:prstGeom>
        </p:spPr>
        <p:txBody>
          <a:bodyPr wrap="square">
            <a:spAutoFit/>
          </a:bodyPr>
          <a:lstStyle/>
          <a:p>
            <a:pPr marL="342900" indent="-342900" algn="just">
              <a:lnSpc>
                <a:spcPts val="4000"/>
              </a:lnSpc>
              <a:buFont typeface="+mj-lt"/>
              <a:buAutoNum type="arabicPeriod"/>
            </a:pPr>
            <a:r>
              <a:rPr lang="en-US" altLang="zh-CN" dirty="0">
                <a:latin typeface="微软雅黑" panose="020B0503020204020204" pitchFamily="34" charset="-122"/>
                <a:ea typeface="微软雅黑" panose="020B0503020204020204" pitchFamily="34" charset="-122"/>
              </a:rPr>
              <a:t>2018</a:t>
            </a:r>
            <a:r>
              <a:rPr lang="zh-CN" altLang="en-US" dirty="0">
                <a:latin typeface="微软雅黑" panose="020B0503020204020204" pitchFamily="34" charset="-122"/>
                <a:ea typeface="微软雅黑" panose="020B0503020204020204" pitchFamily="34" charset="-122"/>
              </a:rPr>
              <a:t>年年初至今，新开工面积与竣工面积的剪刀差总体快速上行至历史高位，意味着 </a:t>
            </a:r>
            <a:r>
              <a:rPr lang="en-US" altLang="zh-CN" dirty="0">
                <a:latin typeface="微软雅黑" panose="020B0503020204020204" pitchFamily="34" charset="-122"/>
                <a:ea typeface="微软雅黑" panose="020B0503020204020204" pitchFamily="34" charset="-122"/>
              </a:rPr>
              <a:t>2020-2021</a:t>
            </a:r>
            <a:r>
              <a:rPr lang="zh-CN" altLang="en-US" dirty="0">
                <a:latin typeface="微软雅黑" panose="020B0503020204020204" pitchFamily="34" charset="-122"/>
                <a:ea typeface="微软雅黑" panose="020B0503020204020204" pitchFamily="34" charset="-122"/>
              </a:rPr>
              <a:t>年将有大量停工项目需要复工，进而为建安投资增速提供有力支撑。地产周期虽处于下行通道，但是韧性将延续至</a:t>
            </a:r>
            <a:r>
              <a:rPr lang="en-US" altLang="zh-CN" dirty="0">
                <a:latin typeface="微软雅黑" panose="020B0503020204020204" pitchFamily="34" charset="-122"/>
                <a:ea typeface="微软雅黑" panose="020B0503020204020204" pitchFamily="34" charset="-122"/>
              </a:rPr>
              <a:t>2020</a:t>
            </a:r>
            <a:r>
              <a:rPr lang="zh-CN" altLang="en-US" dirty="0">
                <a:latin typeface="微软雅黑" panose="020B0503020204020204" pitchFamily="34" charset="-122"/>
                <a:ea typeface="微软雅黑" panose="020B0503020204020204" pitchFamily="34" charset="-122"/>
              </a:rPr>
              <a:t>年末，房地产投资增速的下行空间有限。</a:t>
            </a:r>
            <a:endParaRPr lang="en-US" altLang="zh-CN" dirty="0">
              <a:latin typeface="微软雅黑" panose="020B0503020204020204" pitchFamily="34" charset="-122"/>
              <a:ea typeface="微软雅黑" panose="020B0503020204020204" pitchFamily="34" charset="-122"/>
            </a:endParaRPr>
          </a:p>
          <a:p>
            <a:pPr marL="342900" indent="-342900" algn="just">
              <a:lnSpc>
                <a:spcPts val="4000"/>
              </a:lnSpc>
              <a:buFont typeface="+mj-lt"/>
              <a:buAutoNum type="arabicPeriod"/>
            </a:pPr>
            <a:r>
              <a:rPr lang="en-US" altLang="zh-CN" dirty="0">
                <a:latin typeface="微软雅黑" panose="020B0503020204020204" pitchFamily="34" charset="-122"/>
                <a:ea typeface="微软雅黑" panose="020B0503020204020204" pitchFamily="34" charset="-122"/>
              </a:rPr>
              <a:t>2020</a:t>
            </a:r>
            <a:r>
              <a:rPr lang="zh-CN" altLang="en-US" dirty="0">
                <a:latin typeface="微软雅黑" panose="020B0503020204020204" pitchFamily="34" charset="-122"/>
                <a:ea typeface="微软雅黑" panose="020B0503020204020204" pitchFamily="34" charset="-122"/>
              </a:rPr>
              <a:t>年上半年受制于通胀冲高，定向降准将是货币政策的主要工具。下半年，通胀预计将较快回落，</a:t>
            </a:r>
            <a:r>
              <a:rPr lang="en-US" altLang="zh-CN" dirty="0" err="1">
                <a:latin typeface="微软雅黑" panose="020B0503020204020204" pitchFamily="34" charset="-122"/>
                <a:ea typeface="微软雅黑" panose="020B0503020204020204" pitchFamily="34" charset="-122"/>
              </a:rPr>
              <a:t>MLF</a:t>
            </a:r>
            <a:r>
              <a:rPr lang="zh-CN" altLang="en-US" dirty="0">
                <a:latin typeface="微软雅黑" panose="020B0503020204020204" pitchFamily="34" charset="-122"/>
                <a:ea typeface="微软雅黑" panose="020B0503020204020204" pitchFamily="34" charset="-122"/>
              </a:rPr>
              <a:t>降息空间随之扩张，全年</a:t>
            </a:r>
            <a:r>
              <a:rPr lang="en-US" altLang="zh-CN" dirty="0" err="1">
                <a:latin typeface="微软雅黑" panose="020B0503020204020204" pitchFamily="34" charset="-122"/>
                <a:ea typeface="微软雅黑" panose="020B0503020204020204" pitchFamily="34" charset="-122"/>
              </a:rPr>
              <a:t>LPR</a:t>
            </a:r>
            <a:r>
              <a:rPr lang="zh-CN" altLang="en-US" dirty="0">
                <a:latin typeface="微软雅黑" panose="020B0503020204020204" pitchFamily="34" charset="-122"/>
                <a:ea typeface="微软雅黑" panose="020B0503020204020204" pitchFamily="34" charset="-122"/>
              </a:rPr>
              <a:t>的下行空间最高或将达到</a:t>
            </a:r>
            <a:r>
              <a:rPr lang="en-US" altLang="zh-CN" dirty="0" err="1">
                <a:latin typeface="微软雅黑" panose="020B0503020204020204" pitchFamily="34" charset="-122"/>
                <a:ea typeface="微软雅黑" panose="020B0503020204020204" pitchFamily="34" charset="-122"/>
              </a:rPr>
              <a:t>50bp</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marL="342900" indent="-342900" algn="just">
              <a:lnSpc>
                <a:spcPts val="4000"/>
              </a:lnSpc>
              <a:buFont typeface="+mj-lt"/>
              <a:buAutoNum type="arabicPeriod"/>
            </a:pPr>
            <a:r>
              <a:rPr lang="zh-CN" altLang="en-US" dirty="0">
                <a:latin typeface="微软雅黑" panose="020B0503020204020204" pitchFamily="34" charset="-122"/>
                <a:ea typeface="微软雅黑" panose="020B0503020204020204" pitchFamily="34" charset="-122"/>
              </a:rPr>
              <a:t>中国经济增速将降至并守住</a:t>
            </a:r>
            <a:r>
              <a:rPr lang="en-US" altLang="zh-CN" dirty="0">
                <a:latin typeface="微软雅黑" panose="020B0503020204020204" pitchFamily="34" charset="-122"/>
                <a:ea typeface="微软雅黑" panose="020B0503020204020204" pitchFamily="34" charset="-122"/>
              </a:rPr>
              <a:t>6.0%</a:t>
            </a:r>
            <a:r>
              <a:rPr lang="zh-CN" altLang="en-US" dirty="0">
                <a:latin typeface="微软雅黑" panose="020B0503020204020204" pitchFamily="34" charset="-122"/>
                <a:ea typeface="微软雅黑" panose="020B0503020204020204" pitchFamily="34" charset="-122"/>
              </a:rPr>
              <a:t>。从时序来看，季度经济增速呈现 “缓</a:t>
            </a:r>
            <a:r>
              <a:rPr lang="en-US" altLang="zh-CN" dirty="0">
                <a:latin typeface="微软雅黑" panose="020B0503020204020204" pitchFamily="34" charset="-122"/>
                <a:ea typeface="微软雅黑" panose="020B0503020204020204" pitchFamily="34" charset="-122"/>
              </a:rPr>
              <a:t>V</a:t>
            </a:r>
            <a:r>
              <a:rPr lang="zh-CN" altLang="en-US" dirty="0">
                <a:latin typeface="微软雅黑" panose="020B0503020204020204" pitchFamily="34" charset="-122"/>
                <a:ea typeface="微软雅黑" panose="020B0503020204020204" pitchFamily="34" charset="-122"/>
              </a:rPr>
              <a:t>型”走势，二季度经济下行风险将局部聚集，存在单季增速 “破</a:t>
            </a:r>
            <a:r>
              <a:rPr lang="en-US" altLang="zh-CN" dirty="0">
                <a:latin typeface="微软雅黑" panose="020B0503020204020204" pitchFamily="34" charset="-122"/>
                <a:ea typeface="微软雅黑" panose="020B0503020204020204" pitchFamily="34" charset="-122"/>
              </a:rPr>
              <a:t>6”</a:t>
            </a:r>
            <a:r>
              <a:rPr lang="zh-CN" altLang="en-US" dirty="0">
                <a:latin typeface="微软雅黑" panose="020B0503020204020204" pitchFamily="34" charset="-122"/>
                <a:ea typeface="微软雅黑" panose="020B0503020204020204" pitchFamily="34" charset="-122"/>
              </a:rPr>
              <a:t>的可能性。从价格来看，通胀走势先高后低，</a:t>
            </a:r>
            <a:r>
              <a:rPr lang="en-US" altLang="zh-CN" dirty="0">
                <a:latin typeface="微软雅黑" panose="020B0503020204020204" pitchFamily="34" charset="-122"/>
                <a:ea typeface="微软雅黑" panose="020B0503020204020204" pitchFamily="34" charset="-122"/>
              </a:rPr>
              <a:t>CPI</a:t>
            </a:r>
            <a:r>
              <a:rPr lang="zh-CN" altLang="en-US" dirty="0">
                <a:latin typeface="微软雅黑" panose="020B0503020204020204" pitchFamily="34" charset="-122"/>
                <a:ea typeface="微软雅黑" panose="020B0503020204020204" pitchFamily="34" charset="-122"/>
              </a:rPr>
              <a:t>同比增速的中枢料将升至</a:t>
            </a:r>
            <a:r>
              <a:rPr lang="en-US" altLang="zh-CN" dirty="0">
                <a:latin typeface="微软雅黑" panose="020B0503020204020204" pitchFamily="34" charset="-122"/>
                <a:ea typeface="微软雅黑" panose="020B0503020204020204" pitchFamily="34" charset="-122"/>
              </a:rPr>
              <a:t>3.3%</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p:txBody>
      </p:sp>
      <p:sp>
        <p:nvSpPr>
          <p:cNvPr id="4" name="文本框 5">
            <a:extLst>
              <a:ext uri="{FF2B5EF4-FFF2-40B4-BE49-F238E27FC236}">
                <a16:creationId xmlns:a16="http://schemas.microsoft.com/office/drawing/2014/main" id="{559813CC-E628-42F5-AA40-9C4F66627409}"/>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21</a:t>
            </a:r>
            <a:endParaRPr lang="zh-CN" altLang="en-US" sz="1200" dirty="0">
              <a:latin typeface="微软雅黑" panose="020B0503020204020204" pitchFamily="34" charset="-122"/>
              <a:ea typeface="微软雅黑" panose="020B0503020204020204" pitchFamily="34" charset="-122"/>
            </a:endParaRPr>
          </a:p>
        </p:txBody>
      </p:sp>
      <p:cxnSp>
        <p:nvCxnSpPr>
          <p:cNvPr id="5" name="直接连接符 2">
            <a:extLst>
              <a:ext uri="{FF2B5EF4-FFF2-40B4-BE49-F238E27FC236}">
                <a16:creationId xmlns:a16="http://schemas.microsoft.com/office/drawing/2014/main" id="{C2364A5D-AD4E-2B46-AE91-3640643275D1}"/>
              </a:ext>
            </a:extLst>
          </p:cNvPr>
          <p:cNvCxnSpPr>
            <a:cxnSpLocks noChangeShapeType="1"/>
          </p:cNvCxnSpPr>
          <p:nvPr/>
        </p:nvCxnSpPr>
        <p:spPr bwMode="auto">
          <a:xfrm>
            <a:off x="336550" y="727075"/>
            <a:ext cx="7111654" cy="1588"/>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矩形 1">
            <a:extLst>
              <a:ext uri="{FF2B5EF4-FFF2-40B4-BE49-F238E27FC236}">
                <a16:creationId xmlns:a16="http://schemas.microsoft.com/office/drawing/2014/main" id="{7D387597-2A92-E74D-83CA-5E7FDF3D6C53}"/>
              </a:ext>
            </a:extLst>
          </p:cNvPr>
          <p:cNvSpPr>
            <a:spLocks noChangeArrowheads="1"/>
          </p:cNvSpPr>
          <p:nvPr/>
        </p:nvSpPr>
        <p:spPr bwMode="auto">
          <a:xfrm>
            <a:off x="265113" y="141288"/>
            <a:ext cx="115919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我的钢铁年会专家观点</a:t>
            </a:r>
            <a:r>
              <a:rPr lang="en-US" altLang="zh-CN" sz="2400" dirty="0">
                <a:solidFill>
                  <a:srgbClr val="0075C2"/>
                </a:solidFill>
                <a:latin typeface="微软雅黑" panose="020B0503020204020204" pitchFamily="34" charset="-122"/>
                <a:ea typeface="微软雅黑" panose="020B0503020204020204" pitchFamily="34" charset="-122"/>
              </a:rPr>
              <a:t>-</a:t>
            </a:r>
            <a:r>
              <a:rPr lang="zh-CN" altLang="en-US" sz="2400" dirty="0">
                <a:solidFill>
                  <a:srgbClr val="0075C2"/>
                </a:solidFill>
                <a:latin typeface="微软雅黑" panose="020B0503020204020204" pitchFamily="34" charset="-122"/>
                <a:ea typeface="微软雅黑" panose="020B0503020204020204" pitchFamily="34" charset="-122"/>
              </a:rPr>
              <a:t>工银国际首席经济学家程实：</a:t>
            </a:r>
            <a:endParaRPr lang="zh-CN" altLang="zh-CN" sz="2400" dirty="0">
              <a:solidFill>
                <a:srgbClr val="0075C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924945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6FDC0BB-AF44-4853-83EA-38515DCE52C2}"/>
              </a:ext>
            </a:extLst>
          </p:cNvPr>
          <p:cNvSpPr/>
          <p:nvPr/>
        </p:nvSpPr>
        <p:spPr>
          <a:xfrm>
            <a:off x="265113" y="908050"/>
            <a:ext cx="11591925" cy="5148654"/>
          </a:xfrm>
          <a:prstGeom prst="rect">
            <a:avLst/>
          </a:prstGeom>
        </p:spPr>
        <p:txBody>
          <a:bodyPr wrap="square">
            <a:spAutoFit/>
          </a:bodyPr>
          <a:lstStyle/>
          <a:p>
            <a:pPr marL="342900" indent="-342900" algn="just">
              <a:lnSpc>
                <a:spcPts val="4000"/>
              </a:lnSpc>
              <a:buFont typeface="+mj-lt"/>
              <a:buAutoNum type="arabicPeriod"/>
            </a:pPr>
            <a:r>
              <a:rPr lang="zh-CN" altLang="en-US" dirty="0">
                <a:latin typeface="微软雅黑" panose="020B0503020204020204" pitchFamily="34" charset="-122"/>
                <a:ea typeface="微软雅黑" panose="020B0503020204020204" pitchFamily="34" charset="-122"/>
              </a:rPr>
              <a:t>基建方面，预计</a:t>
            </a:r>
            <a:r>
              <a:rPr lang="en-US" altLang="zh-CN" dirty="0">
                <a:latin typeface="微软雅黑" panose="020B0503020204020204" pitchFamily="34" charset="-122"/>
                <a:ea typeface="微软雅黑" panose="020B0503020204020204" pitchFamily="34" charset="-122"/>
              </a:rPr>
              <a:t>2020</a:t>
            </a:r>
            <a:r>
              <a:rPr lang="zh-CN" altLang="en-US" dirty="0">
                <a:latin typeface="微软雅黑" panose="020B0503020204020204" pitchFamily="34" charset="-122"/>
                <a:ea typeface="微软雅黑" panose="020B0503020204020204" pitchFamily="34" charset="-122"/>
              </a:rPr>
              <a:t>年基建投资增速为</a:t>
            </a:r>
            <a:r>
              <a:rPr lang="en-US" altLang="zh-CN" dirty="0">
                <a:latin typeface="微软雅黑" panose="020B0503020204020204" pitchFamily="34" charset="-122"/>
                <a:ea typeface="微软雅黑" panose="020B0503020204020204" pitchFamily="34" charset="-122"/>
              </a:rPr>
              <a:t>6-8%</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2020</a:t>
            </a:r>
            <a:r>
              <a:rPr lang="zh-CN" altLang="en-US" dirty="0">
                <a:latin typeface="微软雅黑" panose="020B0503020204020204" pitchFamily="34" charset="-122"/>
                <a:ea typeface="微软雅黑" panose="020B0503020204020204" pitchFamily="34" charset="-122"/>
              </a:rPr>
              <a:t>年基建投资增速回升增加钢铁消费。</a:t>
            </a:r>
            <a:endParaRPr lang="en-US" altLang="zh-CN" dirty="0">
              <a:latin typeface="微软雅黑" panose="020B0503020204020204" pitchFamily="34" charset="-122"/>
              <a:ea typeface="微软雅黑" panose="020B0503020204020204" pitchFamily="34" charset="-122"/>
            </a:endParaRPr>
          </a:p>
          <a:p>
            <a:pPr marL="342900" indent="-342900" algn="just">
              <a:lnSpc>
                <a:spcPts val="4000"/>
              </a:lnSpc>
              <a:buFont typeface="+mj-lt"/>
              <a:buAutoNum type="arabicPeriod"/>
            </a:pPr>
            <a:r>
              <a:rPr lang="zh-CN" altLang="en-US" dirty="0">
                <a:latin typeface="微软雅黑" panose="020B0503020204020204" pitchFamily="34" charset="-122"/>
                <a:ea typeface="微软雅黑" panose="020B0503020204020204" pitchFamily="34" charset="-122"/>
              </a:rPr>
              <a:t>房地产方面，预计</a:t>
            </a:r>
            <a:r>
              <a:rPr lang="en-US" altLang="zh-CN" dirty="0">
                <a:latin typeface="微软雅黑" panose="020B0503020204020204" pitchFamily="34" charset="-122"/>
                <a:ea typeface="微软雅黑" panose="020B0503020204020204" pitchFamily="34" charset="-122"/>
              </a:rPr>
              <a:t>2020</a:t>
            </a:r>
            <a:r>
              <a:rPr lang="zh-CN" altLang="en-US" dirty="0">
                <a:latin typeface="微软雅黑" panose="020B0503020204020204" pitchFamily="34" charset="-122"/>
                <a:ea typeface="微软雅黑" panose="020B0503020204020204" pitchFamily="34" charset="-122"/>
              </a:rPr>
              <a:t>年房地产投资为</a:t>
            </a:r>
            <a:r>
              <a:rPr lang="en-US" altLang="zh-CN" dirty="0">
                <a:latin typeface="微软雅黑" panose="020B0503020204020204" pitchFamily="34" charset="-122"/>
                <a:ea typeface="微软雅黑" panose="020B0503020204020204" pitchFamily="34" charset="-122"/>
              </a:rPr>
              <a:t>4-6%</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2020</a:t>
            </a:r>
            <a:r>
              <a:rPr lang="zh-CN" altLang="en-US" dirty="0">
                <a:latin typeface="微软雅黑" panose="020B0503020204020204" pitchFamily="34" charset="-122"/>
                <a:ea typeface="微软雅黑" panose="020B0503020204020204" pitchFamily="34" charset="-122"/>
              </a:rPr>
              <a:t>年房地产投资增速回落但开工或将良好。此外旧城区改造补充地产投资，根据住房与城乡建设部估计，旧城区改造所需资金在</a:t>
            </a:r>
            <a:r>
              <a:rPr lang="en-US" altLang="zh-CN" dirty="0">
                <a:latin typeface="微软雅黑" panose="020B0503020204020204" pitchFamily="34" charset="-122"/>
                <a:ea typeface="微软雅黑" panose="020B0503020204020204" pitchFamily="34" charset="-122"/>
              </a:rPr>
              <a:t>4</a:t>
            </a:r>
            <a:r>
              <a:rPr lang="zh-CN" altLang="en-US" dirty="0">
                <a:latin typeface="微软雅黑" panose="020B0503020204020204" pitchFamily="34" charset="-122"/>
                <a:ea typeface="微软雅黑" panose="020B0503020204020204" pitchFamily="34" charset="-122"/>
              </a:rPr>
              <a:t>万亿左右，</a:t>
            </a:r>
            <a:r>
              <a:rPr lang="en-US" altLang="zh-CN" dirty="0">
                <a:latin typeface="微软雅黑" panose="020B0503020204020204" pitchFamily="34" charset="-122"/>
                <a:ea typeface="微软雅黑" panose="020B0503020204020204" pitchFamily="34" charset="-122"/>
              </a:rPr>
              <a:t>2020</a:t>
            </a:r>
            <a:r>
              <a:rPr lang="zh-CN" altLang="en-US" dirty="0">
                <a:latin typeface="微软雅黑" panose="020B0503020204020204" pitchFamily="34" charset="-122"/>
                <a:ea typeface="微软雅黑" panose="020B0503020204020204" pitchFamily="34" charset="-122"/>
              </a:rPr>
              <a:t>年有望带来万亿投资。</a:t>
            </a:r>
            <a:endParaRPr lang="en-US" altLang="zh-CN" dirty="0">
              <a:latin typeface="微软雅黑" panose="020B0503020204020204" pitchFamily="34" charset="-122"/>
              <a:ea typeface="微软雅黑" panose="020B0503020204020204" pitchFamily="34" charset="-122"/>
            </a:endParaRPr>
          </a:p>
          <a:p>
            <a:pPr marL="342900" indent="-342900" algn="just">
              <a:lnSpc>
                <a:spcPts val="4000"/>
              </a:lnSpc>
              <a:buFont typeface="+mj-lt"/>
              <a:buAutoNum type="arabicPeriod"/>
            </a:pPr>
            <a:r>
              <a:rPr lang="zh-CN" altLang="en-US" dirty="0">
                <a:latin typeface="微软雅黑" panose="020B0503020204020204" pitchFamily="34" charset="-122"/>
                <a:ea typeface="微软雅黑" panose="020B0503020204020204" pitchFamily="34" charset="-122"/>
              </a:rPr>
              <a:t>汽车方面，汽车消费的潜力在不断积聚，预计</a:t>
            </a:r>
            <a:r>
              <a:rPr lang="en-US" altLang="zh-CN" dirty="0">
                <a:latin typeface="微软雅黑" panose="020B0503020204020204" pitchFamily="34" charset="-122"/>
                <a:ea typeface="微软雅黑" panose="020B0503020204020204" pitchFamily="34" charset="-122"/>
              </a:rPr>
              <a:t>2020</a:t>
            </a:r>
            <a:r>
              <a:rPr lang="zh-CN" altLang="en-US" dirty="0">
                <a:latin typeface="微软雅黑" panose="020B0503020204020204" pitchFamily="34" charset="-122"/>
                <a:ea typeface="微软雅黑" panose="020B0503020204020204" pitchFamily="34" charset="-122"/>
              </a:rPr>
              <a:t>年销量为</a:t>
            </a:r>
            <a:r>
              <a:rPr lang="en-US" altLang="zh-CN" dirty="0">
                <a:latin typeface="微软雅黑" panose="020B0503020204020204" pitchFamily="34" charset="-122"/>
                <a:ea typeface="微软雅黑" panose="020B0503020204020204" pitchFamily="34" charset="-122"/>
              </a:rPr>
              <a:t>2200</a:t>
            </a:r>
            <a:r>
              <a:rPr lang="zh-CN" altLang="en-US" dirty="0">
                <a:latin typeface="微软雅黑" panose="020B0503020204020204" pitchFamily="34" charset="-122"/>
                <a:ea typeface="微软雅黑" panose="020B0503020204020204" pitchFamily="34" charset="-122"/>
              </a:rPr>
              <a:t>万辆。从汽车产销库存周期看，在</a:t>
            </a:r>
            <a:r>
              <a:rPr lang="en-US" altLang="zh-CN" dirty="0">
                <a:latin typeface="微软雅黑" panose="020B0503020204020204" pitchFamily="34" charset="-122"/>
                <a:ea typeface="微软雅黑" panose="020B0503020204020204" pitchFamily="34" charset="-122"/>
              </a:rPr>
              <a:t>2020</a:t>
            </a:r>
            <a:r>
              <a:rPr lang="zh-CN" altLang="en-US" dirty="0">
                <a:latin typeface="微软雅黑" panose="020B0503020204020204" pitchFamily="34" charset="-122"/>
                <a:ea typeface="微软雅黑" panose="020B0503020204020204" pitchFamily="34" charset="-122"/>
              </a:rPr>
              <a:t>年有望进入补库存阶段；</a:t>
            </a:r>
            <a:r>
              <a:rPr lang="en-US" altLang="zh-CN" dirty="0">
                <a:latin typeface="微软雅黑" panose="020B0503020204020204" pitchFamily="34" charset="-122"/>
                <a:ea typeface="微软雅黑" panose="020B0503020204020204" pitchFamily="34" charset="-122"/>
              </a:rPr>
              <a:t>2020</a:t>
            </a:r>
            <a:r>
              <a:rPr lang="zh-CN" altLang="en-US" dirty="0">
                <a:latin typeface="微软雅黑" panose="020B0503020204020204" pitchFamily="34" charset="-122"/>
                <a:ea typeface="微软雅黑" panose="020B0503020204020204" pitchFamily="34" charset="-122"/>
              </a:rPr>
              <a:t>年国三淘汰、全面治超和收费方式改变，重卡需求增幅在</a:t>
            </a:r>
            <a:r>
              <a:rPr lang="en-US" altLang="zh-CN" dirty="0">
                <a:latin typeface="微软雅黑" panose="020B0503020204020204" pitchFamily="34" charset="-122"/>
                <a:ea typeface="微软雅黑" panose="020B0503020204020204" pitchFamily="34" charset="-122"/>
              </a:rPr>
              <a:t>5-10%</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115</a:t>
            </a:r>
            <a:r>
              <a:rPr lang="zh-CN" altLang="en-US" dirty="0">
                <a:latin typeface="微软雅黑" panose="020B0503020204020204" pitchFamily="34" charset="-122"/>
                <a:ea typeface="微软雅黑" panose="020B0503020204020204" pitchFamily="34" charset="-122"/>
              </a:rPr>
              <a:t>万辆左右）。如果汽车限购部分取消，补库存会提前来临。</a:t>
            </a:r>
            <a:endParaRPr lang="en-US" altLang="zh-CN" dirty="0">
              <a:latin typeface="微软雅黑" panose="020B0503020204020204" pitchFamily="34" charset="-122"/>
              <a:ea typeface="微软雅黑" panose="020B0503020204020204" pitchFamily="34" charset="-122"/>
            </a:endParaRPr>
          </a:p>
          <a:p>
            <a:pPr marL="342900" indent="-342900" algn="just">
              <a:lnSpc>
                <a:spcPts val="4000"/>
              </a:lnSpc>
              <a:buFont typeface="+mj-lt"/>
              <a:buAutoNum type="arabicPeriod"/>
            </a:pPr>
            <a:r>
              <a:rPr lang="zh-CN" altLang="en-US" dirty="0">
                <a:latin typeface="微软雅黑" panose="020B0503020204020204" pitchFamily="34" charset="-122"/>
                <a:ea typeface="微软雅黑" panose="020B0503020204020204" pitchFamily="34" charset="-122"/>
              </a:rPr>
              <a:t>总的看，需求方面，</a:t>
            </a:r>
            <a:r>
              <a:rPr lang="en-US" altLang="zh-CN" dirty="0">
                <a:latin typeface="微软雅黑" panose="020B0503020204020204" pitchFamily="34" charset="-122"/>
                <a:ea typeface="微软雅黑" panose="020B0503020204020204" pitchFamily="34" charset="-122"/>
              </a:rPr>
              <a:t>2020</a:t>
            </a:r>
            <a:r>
              <a:rPr lang="zh-CN" altLang="en-US" dirty="0">
                <a:latin typeface="微软雅黑" panose="020B0503020204020204" pitchFamily="34" charset="-122"/>
                <a:ea typeface="微软雅黑" panose="020B0503020204020204" pitchFamily="34" charset="-122"/>
              </a:rPr>
              <a:t>年基建、房地产、汽车、家电等行业用钢都会小幅增长；</a:t>
            </a:r>
            <a:r>
              <a:rPr lang="en-US" altLang="zh-CN" dirty="0">
                <a:latin typeface="微软雅黑" panose="020B0503020204020204" pitchFamily="34" charset="-122"/>
                <a:ea typeface="微软雅黑" panose="020B0503020204020204" pitchFamily="34" charset="-122"/>
              </a:rPr>
              <a:t>2020</a:t>
            </a:r>
            <a:r>
              <a:rPr lang="zh-CN" altLang="en-US" dirty="0">
                <a:latin typeface="微软雅黑" panose="020B0503020204020204" pitchFamily="34" charset="-122"/>
                <a:ea typeface="微软雅黑" panose="020B0503020204020204" pitchFamily="34" charset="-122"/>
              </a:rPr>
              <a:t>年粗钢表观消费或达到</a:t>
            </a:r>
            <a:r>
              <a:rPr lang="en-US" altLang="zh-CN" dirty="0">
                <a:latin typeface="微软雅黑" panose="020B0503020204020204" pitchFamily="34" charset="-122"/>
                <a:ea typeface="微软雅黑" panose="020B0503020204020204" pitchFamily="34" charset="-122"/>
              </a:rPr>
              <a:t>9.50~9.67</a:t>
            </a:r>
            <a:r>
              <a:rPr lang="zh-CN" altLang="en-US" dirty="0">
                <a:latin typeface="微软雅黑" panose="020B0503020204020204" pitchFamily="34" charset="-122"/>
                <a:ea typeface="微软雅黑" panose="020B0503020204020204" pitchFamily="34" charset="-122"/>
              </a:rPr>
              <a:t>亿吨，同比增加</a:t>
            </a:r>
            <a:r>
              <a:rPr lang="en-US" altLang="zh-CN" dirty="0">
                <a:latin typeface="微软雅黑" panose="020B0503020204020204" pitchFamily="34" charset="-122"/>
                <a:ea typeface="微软雅黑" panose="020B0503020204020204" pitchFamily="34" charset="-122"/>
              </a:rPr>
              <a:t>1400~3100</a:t>
            </a:r>
            <a:r>
              <a:rPr lang="zh-CN" altLang="en-US" dirty="0">
                <a:latin typeface="微软雅黑" panose="020B0503020204020204" pitchFamily="34" charset="-122"/>
                <a:ea typeface="微软雅黑" panose="020B0503020204020204" pitchFamily="34" charset="-122"/>
              </a:rPr>
              <a:t>万吨，同比增长或介于</a:t>
            </a:r>
            <a:r>
              <a:rPr lang="en-US" altLang="zh-CN" dirty="0">
                <a:latin typeface="微软雅黑" panose="020B0503020204020204" pitchFamily="34" charset="-122"/>
                <a:ea typeface="微软雅黑" panose="020B0503020204020204" pitchFamily="34" charset="-122"/>
              </a:rPr>
              <a:t>1.5%~3.3%</a:t>
            </a:r>
            <a:r>
              <a:rPr lang="zh-CN" altLang="en-US" dirty="0">
                <a:latin typeface="微软雅黑" panose="020B0503020204020204" pitchFamily="34" charset="-122"/>
                <a:ea typeface="微软雅黑" panose="020B0503020204020204" pitchFamily="34" charset="-122"/>
              </a:rPr>
              <a:t>之间。供给方面，</a:t>
            </a:r>
            <a:r>
              <a:rPr lang="en-US" altLang="zh-CN" dirty="0">
                <a:latin typeface="微软雅黑" panose="020B0503020204020204" pitchFamily="34" charset="-122"/>
                <a:ea typeface="微软雅黑" panose="020B0503020204020204" pitchFamily="34" charset="-122"/>
              </a:rPr>
              <a:t>2020</a:t>
            </a:r>
            <a:r>
              <a:rPr lang="zh-CN" altLang="en-US" dirty="0">
                <a:latin typeface="微软雅黑" panose="020B0503020204020204" pitchFamily="34" charset="-122"/>
                <a:ea typeface="微软雅黑" panose="020B0503020204020204" pitchFamily="34" charset="-122"/>
              </a:rPr>
              <a:t>年中国供给有望保持小幅增加，预计</a:t>
            </a:r>
            <a:r>
              <a:rPr lang="en-US" altLang="zh-CN" dirty="0">
                <a:latin typeface="微软雅黑" panose="020B0503020204020204" pitchFamily="34" charset="-122"/>
                <a:ea typeface="微软雅黑" panose="020B0503020204020204" pitchFamily="34" charset="-122"/>
              </a:rPr>
              <a:t>2020</a:t>
            </a:r>
            <a:r>
              <a:rPr lang="zh-CN" altLang="en-US" dirty="0">
                <a:latin typeface="微软雅黑" panose="020B0503020204020204" pitchFamily="34" charset="-122"/>
                <a:ea typeface="微软雅黑" panose="020B0503020204020204" pitchFamily="34" charset="-122"/>
              </a:rPr>
              <a:t>年粗钢产量有望稳中略增</a:t>
            </a:r>
            <a:r>
              <a:rPr lang="en-US" altLang="zh-CN" dirty="0">
                <a:latin typeface="微软雅黑" panose="020B0503020204020204" pitchFamily="34" charset="-122"/>
                <a:ea typeface="微软雅黑" panose="020B0503020204020204" pitchFamily="34" charset="-122"/>
              </a:rPr>
              <a:t>2000</a:t>
            </a:r>
            <a:r>
              <a:rPr lang="zh-CN" altLang="en-US" dirty="0">
                <a:latin typeface="微软雅黑" panose="020B0503020204020204" pitchFamily="34" charset="-122"/>
                <a:ea typeface="微软雅黑" panose="020B0503020204020204" pitchFamily="34" charset="-122"/>
              </a:rPr>
              <a:t>万吨左右。综合钢材均价变动幅度在</a:t>
            </a:r>
            <a:r>
              <a:rPr lang="en-US" altLang="zh-CN" dirty="0">
                <a:latin typeface="微软雅黑" panose="020B0503020204020204" pitchFamily="34" charset="-122"/>
                <a:ea typeface="微软雅黑" panose="020B0503020204020204" pitchFamily="34" charset="-122"/>
              </a:rPr>
              <a:t>-150~100</a:t>
            </a:r>
            <a:r>
              <a:rPr lang="zh-CN" altLang="en-US" dirty="0">
                <a:latin typeface="微软雅黑" panose="020B0503020204020204" pitchFamily="34" charset="-122"/>
                <a:ea typeface="微软雅黑" panose="020B0503020204020204" pitchFamily="34" charset="-122"/>
              </a:rPr>
              <a:t>元</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吨。</a:t>
            </a:r>
            <a:endParaRPr lang="en-US" altLang="zh-CN" dirty="0">
              <a:latin typeface="微软雅黑" panose="020B0503020204020204" pitchFamily="34" charset="-122"/>
              <a:ea typeface="微软雅黑" panose="020B0503020204020204" pitchFamily="34" charset="-122"/>
            </a:endParaRPr>
          </a:p>
        </p:txBody>
      </p:sp>
      <p:sp>
        <p:nvSpPr>
          <p:cNvPr id="4" name="文本框 5">
            <a:extLst>
              <a:ext uri="{FF2B5EF4-FFF2-40B4-BE49-F238E27FC236}">
                <a16:creationId xmlns:a16="http://schemas.microsoft.com/office/drawing/2014/main" id="{559813CC-E628-42F5-AA40-9C4F66627409}"/>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22</a:t>
            </a:r>
            <a:endParaRPr lang="zh-CN" altLang="en-US" sz="1200" dirty="0">
              <a:latin typeface="微软雅黑" panose="020B0503020204020204" pitchFamily="34" charset="-122"/>
              <a:ea typeface="微软雅黑" panose="020B0503020204020204" pitchFamily="34" charset="-122"/>
            </a:endParaRPr>
          </a:p>
        </p:txBody>
      </p:sp>
      <p:cxnSp>
        <p:nvCxnSpPr>
          <p:cNvPr id="5" name="直接连接符 2">
            <a:extLst>
              <a:ext uri="{FF2B5EF4-FFF2-40B4-BE49-F238E27FC236}">
                <a16:creationId xmlns:a16="http://schemas.microsoft.com/office/drawing/2014/main" id="{C2364A5D-AD4E-2B46-AE91-3640643275D1}"/>
              </a:ext>
            </a:extLst>
          </p:cNvPr>
          <p:cNvCxnSpPr>
            <a:cxnSpLocks noChangeShapeType="1"/>
          </p:cNvCxnSpPr>
          <p:nvPr/>
        </p:nvCxnSpPr>
        <p:spPr bwMode="auto">
          <a:xfrm>
            <a:off x="336550" y="727075"/>
            <a:ext cx="7311159" cy="1588"/>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矩形 1">
            <a:extLst>
              <a:ext uri="{FF2B5EF4-FFF2-40B4-BE49-F238E27FC236}">
                <a16:creationId xmlns:a16="http://schemas.microsoft.com/office/drawing/2014/main" id="{7D387597-2A92-E74D-83CA-5E7FDF3D6C53}"/>
              </a:ext>
            </a:extLst>
          </p:cNvPr>
          <p:cNvSpPr>
            <a:spLocks noChangeArrowheads="1"/>
          </p:cNvSpPr>
          <p:nvPr/>
        </p:nvSpPr>
        <p:spPr bwMode="auto">
          <a:xfrm>
            <a:off x="265113" y="141288"/>
            <a:ext cx="115919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dirty="0">
                <a:solidFill>
                  <a:srgbClr val="0075C2"/>
                </a:solidFill>
                <a:latin typeface="微软雅黑" panose="020B0503020204020204" pitchFamily="34" charset="-122"/>
                <a:ea typeface="微软雅黑" panose="020B0503020204020204" pitchFamily="34" charset="-122"/>
              </a:rPr>
              <a:t>我的钢铁年会专家观点</a:t>
            </a:r>
            <a:r>
              <a:rPr lang="en-US" altLang="zh-CN" sz="2400" dirty="0">
                <a:solidFill>
                  <a:srgbClr val="0075C2"/>
                </a:solidFill>
                <a:latin typeface="微软雅黑" panose="020B0503020204020204" pitchFamily="34" charset="-122"/>
                <a:ea typeface="微软雅黑" panose="020B0503020204020204" pitchFamily="34" charset="-122"/>
              </a:rPr>
              <a:t>-</a:t>
            </a:r>
            <a:r>
              <a:rPr lang="en-US" altLang="zh-CN" sz="2400" dirty="0" err="1">
                <a:solidFill>
                  <a:srgbClr val="0075C2"/>
                </a:solidFill>
                <a:latin typeface="微软雅黑" panose="020B0503020204020204" pitchFamily="34" charset="-122"/>
                <a:ea typeface="微软雅黑" panose="020B0503020204020204" pitchFamily="34" charset="-122"/>
              </a:rPr>
              <a:t>Mysteel</a:t>
            </a:r>
            <a:r>
              <a:rPr lang="zh-CN" altLang="en-US" sz="2400" dirty="0">
                <a:solidFill>
                  <a:srgbClr val="0075C2"/>
                </a:solidFill>
                <a:latin typeface="微软雅黑" panose="020B0503020204020204" pitchFamily="34" charset="-122"/>
                <a:ea typeface="微软雅黑" panose="020B0503020204020204" pitchFamily="34" charset="-122"/>
              </a:rPr>
              <a:t>钢材首席分析汪建华：</a:t>
            </a:r>
            <a:endParaRPr lang="zh-CN" altLang="zh-CN" sz="2400" dirty="0">
              <a:solidFill>
                <a:srgbClr val="0075C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833678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矩形 6">
            <a:extLst>
              <a:ext uri="{FF2B5EF4-FFF2-40B4-BE49-F238E27FC236}">
                <a16:creationId xmlns:a16="http://schemas.microsoft.com/office/drawing/2014/main" id="{BC1319CA-591E-41BC-9E23-11CD091B4EF9}"/>
              </a:ext>
            </a:extLst>
          </p:cNvPr>
          <p:cNvSpPr>
            <a:spLocks noChangeArrowheads="1"/>
          </p:cNvSpPr>
          <p:nvPr/>
        </p:nvSpPr>
        <p:spPr bwMode="auto">
          <a:xfrm>
            <a:off x="266700" y="141288"/>
            <a:ext cx="11590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fontAlgn="ctr" hangingPunct="1"/>
            <a:r>
              <a:rPr lang="zh-CN" altLang="en-US" sz="2400">
                <a:solidFill>
                  <a:srgbClr val="0075C2"/>
                </a:solidFill>
                <a:latin typeface="微软雅黑" panose="020B0503020204020204" pitchFamily="34" charset="-122"/>
                <a:ea typeface="微软雅黑" panose="020B0503020204020204" pitchFamily="34" charset="-122"/>
              </a:rPr>
              <a:t>采购管理部调价建议</a:t>
            </a:r>
          </a:p>
        </p:txBody>
      </p:sp>
      <p:cxnSp>
        <p:nvCxnSpPr>
          <p:cNvPr id="33795" name="直接连接符 2">
            <a:extLst>
              <a:ext uri="{FF2B5EF4-FFF2-40B4-BE49-F238E27FC236}">
                <a16:creationId xmlns:a16="http://schemas.microsoft.com/office/drawing/2014/main" id="{AEAD150E-8904-4F08-A331-2AAC4AB07B13}"/>
              </a:ext>
            </a:extLst>
          </p:cNvPr>
          <p:cNvCxnSpPr>
            <a:cxnSpLocks noChangeShapeType="1"/>
          </p:cNvCxnSpPr>
          <p:nvPr/>
        </p:nvCxnSpPr>
        <p:spPr bwMode="auto">
          <a:xfrm>
            <a:off x="336550" y="727075"/>
            <a:ext cx="2825750" cy="0"/>
          </a:xfrm>
          <a:prstGeom prst="line">
            <a:avLst/>
          </a:prstGeom>
          <a:noFill/>
          <a:ln w="9525" algn="ctr">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矩形 4">
            <a:extLst>
              <a:ext uri="{FF2B5EF4-FFF2-40B4-BE49-F238E27FC236}">
                <a16:creationId xmlns:a16="http://schemas.microsoft.com/office/drawing/2014/main" id="{0FE5C45E-2189-4710-9F94-A8215339E3C0}"/>
              </a:ext>
            </a:extLst>
          </p:cNvPr>
          <p:cNvSpPr/>
          <p:nvPr/>
        </p:nvSpPr>
        <p:spPr>
          <a:xfrm>
            <a:off x="336550" y="873125"/>
            <a:ext cx="11520488" cy="3794437"/>
          </a:xfrm>
          <a:prstGeom prst="rect">
            <a:avLst/>
          </a:prstGeom>
        </p:spPr>
        <p:txBody>
          <a:bodyPr wrap="square">
            <a:spAutoFit/>
          </a:bodyPr>
          <a:lstStyle/>
          <a:p>
            <a:pPr algn="just">
              <a:lnSpc>
                <a:spcPct val="200000"/>
              </a:lnSpc>
              <a:spcBef>
                <a:spcPts val="1200"/>
              </a:spcBef>
            </a:pPr>
            <a:r>
              <a:rPr lang="zh-CN" altLang="en-US" dirty="0">
                <a:solidFill>
                  <a:srgbClr val="222A35"/>
                </a:solidFill>
                <a:latin typeface="Microsoft YaHei" panose="020B0503020204020204" pitchFamily="34" charset="-122"/>
                <a:ea typeface="Microsoft YaHei" panose="020B0503020204020204" pitchFamily="34" charset="-122"/>
              </a:rPr>
              <a:t>煤炭：</a:t>
            </a:r>
            <a:r>
              <a:rPr lang="zh-CN" altLang="en-US" dirty="0">
                <a:latin typeface="Microsoft YaHei" panose="020B0503020204020204" pitchFamily="34" charset="-122"/>
                <a:ea typeface="Microsoft YaHei" panose="020B0503020204020204" pitchFamily="34" charset="-122"/>
              </a:rPr>
              <a:t>年底煤矿大多数以完成全年生产任务，目前生产积极性有所下降，市场资源略紧，价格以稳为主，个别紧缺品种价格上涨</a:t>
            </a:r>
            <a:r>
              <a:rPr lang="en-US" altLang="zh-CN" dirty="0">
                <a:latin typeface="Microsoft YaHei" panose="020B0503020204020204" pitchFamily="34" charset="-122"/>
                <a:ea typeface="Microsoft YaHei" panose="020B0503020204020204" pitchFamily="34" charset="-122"/>
              </a:rPr>
              <a:t>20-30</a:t>
            </a:r>
            <a:r>
              <a:rPr lang="zh-CN" altLang="en-US" dirty="0">
                <a:latin typeface="Microsoft YaHei" panose="020B0503020204020204" pitchFamily="34" charset="-122"/>
                <a:ea typeface="Microsoft YaHei" panose="020B0503020204020204" pitchFamily="34" charset="-122"/>
              </a:rPr>
              <a:t>元</a:t>
            </a:r>
            <a:r>
              <a:rPr lang="en-US" altLang="zh-CN" dirty="0">
                <a:latin typeface="Microsoft YaHei" panose="020B0503020204020204" pitchFamily="34" charset="-122"/>
                <a:ea typeface="Microsoft YaHei" panose="020B0503020204020204" pitchFamily="34" charset="-122"/>
              </a:rPr>
              <a:t>/</a:t>
            </a:r>
            <a:r>
              <a:rPr lang="zh-CN" altLang="en-US" dirty="0">
                <a:latin typeface="Microsoft YaHei" panose="020B0503020204020204" pitchFamily="34" charset="-122"/>
                <a:ea typeface="Microsoft YaHei" panose="020B0503020204020204" pitchFamily="34" charset="-122"/>
              </a:rPr>
              <a:t>吨。</a:t>
            </a:r>
            <a:endParaRPr lang="en-US" altLang="zh-CN" dirty="0">
              <a:latin typeface="Microsoft YaHei" panose="020B0503020204020204" pitchFamily="34" charset="-122"/>
              <a:ea typeface="Microsoft YaHei" panose="020B0503020204020204" pitchFamily="34" charset="-122"/>
            </a:endParaRPr>
          </a:p>
          <a:p>
            <a:pPr algn="just">
              <a:lnSpc>
                <a:spcPct val="200000"/>
              </a:lnSpc>
              <a:spcBef>
                <a:spcPts val="1200"/>
              </a:spcBef>
            </a:pPr>
            <a:r>
              <a:rPr lang="zh-CN" altLang="en-US" dirty="0">
                <a:solidFill>
                  <a:srgbClr val="222A35"/>
                </a:solidFill>
                <a:latin typeface="Microsoft YaHei" panose="020B0503020204020204" pitchFamily="34" charset="-122"/>
                <a:ea typeface="Microsoft YaHei" panose="020B0503020204020204" pitchFamily="34" charset="-122"/>
              </a:rPr>
              <a:t>焦炭：受山东地区去产能影响，焦炭资源偏紧，目前多数钢厂第三轮涨价已经落地，短期焦炭稳中偏强，后期关注实际去产能执行情况和钢厂生产情况</a:t>
            </a:r>
            <a:r>
              <a:rPr lang="zh-CN" altLang="en-US" dirty="0">
                <a:latin typeface="Microsoft YaHei" panose="020B0503020204020204" pitchFamily="34" charset="-122"/>
                <a:ea typeface="Microsoft YaHei" panose="020B0503020204020204" pitchFamily="34" charset="-122"/>
              </a:rPr>
              <a:t>。</a:t>
            </a:r>
            <a:endParaRPr lang="en-US" altLang="zh-CN" dirty="0">
              <a:solidFill>
                <a:srgbClr val="222A35"/>
              </a:solidFill>
              <a:latin typeface="Microsoft YaHei" panose="020B0503020204020204" pitchFamily="34" charset="-122"/>
              <a:ea typeface="Microsoft YaHei" panose="020B0503020204020204" pitchFamily="34" charset="-122"/>
            </a:endParaRPr>
          </a:p>
          <a:p>
            <a:pPr algn="just">
              <a:lnSpc>
                <a:spcPct val="200000"/>
              </a:lnSpc>
              <a:spcBef>
                <a:spcPts val="1200"/>
              </a:spcBef>
            </a:pPr>
            <a:r>
              <a:rPr lang="zh-CN" altLang="en-US" dirty="0">
                <a:solidFill>
                  <a:srgbClr val="222A35"/>
                </a:solidFill>
                <a:latin typeface="Microsoft YaHei" panose="020B0503020204020204" pitchFamily="34" charset="-122"/>
                <a:ea typeface="Microsoft YaHei" panose="020B0503020204020204" pitchFamily="34" charset="-122"/>
              </a:rPr>
              <a:t>铁精粉：震荡运行，保持各品种合理库存。</a:t>
            </a:r>
          </a:p>
          <a:p>
            <a:pPr algn="just">
              <a:lnSpc>
                <a:spcPct val="200000"/>
              </a:lnSpc>
              <a:spcBef>
                <a:spcPts val="1200"/>
              </a:spcBef>
            </a:pPr>
            <a:r>
              <a:rPr lang="zh-CN" altLang="en-US" dirty="0">
                <a:solidFill>
                  <a:srgbClr val="222A35"/>
                </a:solidFill>
                <a:latin typeface="Microsoft YaHei" panose="020B0503020204020204" pitchFamily="34" charset="-122"/>
                <a:ea typeface="Microsoft YaHei" panose="020B0503020204020204" pitchFamily="34" charset="-122"/>
              </a:rPr>
              <a:t>铁合金：锰系合金受期货和锰矿上涨影响，预计涨幅</a:t>
            </a:r>
            <a:r>
              <a:rPr lang="en-US" altLang="zh-CN" dirty="0">
                <a:solidFill>
                  <a:srgbClr val="222A35"/>
                </a:solidFill>
                <a:latin typeface="Microsoft YaHei" panose="020B0503020204020204" pitchFamily="34" charset="-122"/>
                <a:ea typeface="Microsoft YaHei" panose="020B0503020204020204" pitchFamily="34" charset="-122"/>
              </a:rPr>
              <a:t>400-600</a:t>
            </a:r>
            <a:r>
              <a:rPr lang="zh-CN" altLang="en-US" dirty="0">
                <a:solidFill>
                  <a:srgbClr val="222A35"/>
                </a:solidFill>
                <a:latin typeface="Microsoft YaHei" panose="020B0503020204020204" pitchFamily="34" charset="-122"/>
                <a:ea typeface="Microsoft YaHei" panose="020B0503020204020204" pitchFamily="34" charset="-122"/>
              </a:rPr>
              <a:t>元</a:t>
            </a:r>
            <a:r>
              <a:rPr lang="en-US" altLang="zh-CN" dirty="0">
                <a:solidFill>
                  <a:srgbClr val="222A35"/>
                </a:solidFill>
                <a:latin typeface="Microsoft YaHei" panose="020B0503020204020204" pitchFamily="34" charset="-122"/>
                <a:ea typeface="Microsoft YaHei" panose="020B0503020204020204" pitchFamily="34" charset="-122"/>
              </a:rPr>
              <a:t>/</a:t>
            </a:r>
            <a:r>
              <a:rPr lang="zh-CN" altLang="en-US" dirty="0">
                <a:solidFill>
                  <a:srgbClr val="222A35"/>
                </a:solidFill>
                <a:latin typeface="Microsoft YaHei" panose="020B0503020204020204" pitchFamily="34" charset="-122"/>
                <a:ea typeface="Microsoft YaHei" panose="020B0503020204020204" pitchFamily="34" charset="-122"/>
              </a:rPr>
              <a:t>吨，硅系合金供应略紧，预计小幅上涨。</a:t>
            </a:r>
          </a:p>
        </p:txBody>
      </p:sp>
      <p:sp>
        <p:nvSpPr>
          <p:cNvPr id="33797" name="文本框 5">
            <a:extLst>
              <a:ext uri="{FF2B5EF4-FFF2-40B4-BE49-F238E27FC236}">
                <a16:creationId xmlns:a16="http://schemas.microsoft.com/office/drawing/2014/main" id="{0A7A3496-3B8F-497F-9EA8-9AE82EC471D0}"/>
              </a:ext>
            </a:extLst>
          </p:cNvPr>
          <p:cNvSpPr txBox="1">
            <a:spLocks noChangeArrowheads="1"/>
          </p:cNvSpPr>
          <p:nvPr/>
        </p:nvSpPr>
        <p:spPr bwMode="auto">
          <a:xfrm>
            <a:off x="11582400" y="6303963"/>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dirty="0">
                <a:latin typeface="微软雅黑" panose="020B0503020204020204" pitchFamily="34" charset="-122"/>
                <a:ea typeface="微软雅黑" panose="020B0503020204020204" pitchFamily="34" charset="-122"/>
              </a:rPr>
              <a:t>23</a:t>
            </a:r>
            <a:endParaRPr lang="zh-CN" altLang="en-US" sz="12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FFA62813-3A83-48C9-BC41-A0D349336367}"/>
              </a:ext>
            </a:extLst>
          </p:cNvPr>
          <p:cNvSpPr/>
          <p:nvPr/>
        </p:nvSpPr>
        <p:spPr>
          <a:xfrm>
            <a:off x="0" y="0"/>
            <a:ext cx="12192000" cy="5072063"/>
          </a:xfrm>
          <a:prstGeom prst="rect">
            <a:avLst/>
          </a:prstGeom>
          <a:solidFill>
            <a:srgbClr val="0075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矩形 4">
            <a:extLst>
              <a:ext uri="{FF2B5EF4-FFF2-40B4-BE49-F238E27FC236}">
                <a16:creationId xmlns:a16="http://schemas.microsoft.com/office/drawing/2014/main" id="{98B6E4D2-6A0A-4B5A-B28F-19AE320427BF}"/>
              </a:ext>
            </a:extLst>
          </p:cNvPr>
          <p:cNvSpPr/>
          <p:nvPr/>
        </p:nvSpPr>
        <p:spPr>
          <a:xfrm>
            <a:off x="0" y="5074549"/>
            <a:ext cx="12192000" cy="1412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矩形 5">
            <a:extLst>
              <a:ext uri="{FF2B5EF4-FFF2-40B4-BE49-F238E27FC236}">
                <a16:creationId xmlns:a16="http://schemas.microsoft.com/office/drawing/2014/main" id="{B2189B13-3216-4335-9D05-16926214262A}"/>
              </a:ext>
            </a:extLst>
          </p:cNvPr>
          <p:cNvSpPr/>
          <p:nvPr/>
        </p:nvSpPr>
        <p:spPr>
          <a:xfrm>
            <a:off x="0" y="5399088"/>
            <a:ext cx="12192000" cy="14589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35845" name="图片 10">
            <a:extLst>
              <a:ext uri="{FF2B5EF4-FFF2-40B4-BE49-F238E27FC236}">
                <a16:creationId xmlns:a16="http://schemas.microsoft.com/office/drawing/2014/main" id="{1B393FB6-DC57-4223-9B42-033464E830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9650" y="5437188"/>
            <a:ext cx="2570163"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Text Box 3">
            <a:extLst>
              <a:ext uri="{FF2B5EF4-FFF2-40B4-BE49-F238E27FC236}">
                <a16:creationId xmlns:a16="http://schemas.microsoft.com/office/drawing/2014/main" id="{AB1561E7-DA71-4F4E-BB29-6DC9842F6257}"/>
              </a:ext>
            </a:extLst>
          </p:cNvPr>
          <p:cNvSpPr txBox="1">
            <a:spLocks noChangeArrowheads="1"/>
          </p:cNvSpPr>
          <p:nvPr/>
        </p:nvSpPr>
        <p:spPr bwMode="auto">
          <a:xfrm>
            <a:off x="334963" y="1422400"/>
            <a:ext cx="1152207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zh-CN" altLang="zh-CN" sz="5400" b="1">
                <a:solidFill>
                  <a:srgbClr val="FFFFFF"/>
                </a:solidFill>
                <a:latin typeface="微软雅黑" panose="020B0503020204020204" pitchFamily="34" charset="-122"/>
                <a:ea typeface="微软雅黑" panose="020B0503020204020204" pitchFamily="34" charset="-122"/>
              </a:rPr>
              <a:t>Thanks</a:t>
            </a:r>
            <a:r>
              <a:rPr lang="zh-CN" altLang="zh-CN" sz="4800" b="1">
                <a:solidFill>
                  <a:srgbClr val="FFFFFF"/>
                </a:solidFill>
                <a:latin typeface="微软雅黑" panose="020B0503020204020204" pitchFamily="34" charset="-122"/>
                <a:ea typeface="微软雅黑" panose="020B0503020204020204" pitchFamily="34" charset="-122"/>
              </a:rPr>
              <a:t> !</a:t>
            </a:r>
          </a:p>
        </p:txBody>
      </p:sp>
      <p:sp>
        <p:nvSpPr>
          <p:cNvPr id="35847" name="Text Box 4">
            <a:extLst>
              <a:ext uri="{FF2B5EF4-FFF2-40B4-BE49-F238E27FC236}">
                <a16:creationId xmlns:a16="http://schemas.microsoft.com/office/drawing/2014/main" id="{7212B68C-248D-44C1-A74A-65B4B00A9323}"/>
              </a:ext>
            </a:extLst>
          </p:cNvPr>
          <p:cNvSpPr txBox="1">
            <a:spLocks noChangeArrowheads="1"/>
          </p:cNvSpPr>
          <p:nvPr/>
        </p:nvSpPr>
        <p:spPr bwMode="auto">
          <a:xfrm>
            <a:off x="334963" y="2382838"/>
            <a:ext cx="1152207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en-US" altLang="zh-CN" sz="5400">
                <a:solidFill>
                  <a:srgbClr val="FFFFFF"/>
                </a:solidFill>
                <a:latin typeface="Arial" panose="020B0604020202020204" pitchFamily="34" charset="0"/>
                <a:ea typeface="微软雅黑" panose="020B0503020204020204" pitchFamily="34" charset="-122"/>
              </a:rPr>
              <a:t> </a:t>
            </a:r>
            <a:r>
              <a:rPr lang="zh-CN" altLang="zh-CN" sz="5400">
                <a:solidFill>
                  <a:srgbClr val="FFFFFF"/>
                </a:solidFill>
                <a:latin typeface="Arial" panose="020B0604020202020204" pitchFamily="34" charset="0"/>
                <a:ea typeface="微软雅黑" panose="020B0503020204020204" pitchFamily="34" charset="-122"/>
              </a:rPr>
              <a:t>谢谢！</a:t>
            </a:r>
          </a:p>
        </p:txBody>
      </p:sp>
    </p:spTree>
  </p:cSld>
  <p:clrMapOvr>
    <a:masterClrMapping/>
  </p:clrMapOvr>
</p:sld>
</file>

<file path=ppt/theme/theme1.xml><?xml version="1.0" encoding="utf-8"?>
<a:theme xmlns:a="http://schemas.openxmlformats.org/drawingml/2006/main" name="Office 主题​​">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34799</TotalTime>
  <Words>2902</Words>
  <Application>Microsoft Office PowerPoint</Application>
  <PresentationFormat>宽屏</PresentationFormat>
  <Paragraphs>843</Paragraphs>
  <Slides>24</Slides>
  <Notes>23</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24</vt:i4>
      </vt:variant>
    </vt:vector>
  </HeadingPairs>
  <TitlesOfParts>
    <vt:vector size="32" baseType="lpstr">
      <vt:lpstr>等线</vt:lpstr>
      <vt:lpstr>等线 Light</vt:lpstr>
      <vt:lpstr>宋体</vt:lpstr>
      <vt:lpstr>Microsoft YaHei</vt:lpstr>
      <vt:lpstr>Microsoft YaHei</vt:lpstr>
      <vt:lpstr>微软雅黑 Light</vt:lpstr>
      <vt:lpstr>Arial</vt:lpstr>
      <vt:lpstr>Office 主题​​</vt:lpstr>
      <vt:lpstr>2019年行业市场回顾和2020年 市场展望</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冉沐晗</dc:creator>
  <cp:lastModifiedBy>sfu</cp:lastModifiedBy>
  <cp:revision>1726</cp:revision>
  <dcterms:created xsi:type="dcterms:W3CDTF">2017-10-16T02:28:00Z</dcterms:created>
  <dcterms:modified xsi:type="dcterms:W3CDTF">2019-12-30T01:22:04Z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