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6.xml" ContentType="application/vnd.openxmlformats-officedocument.presentationml.notesSlide+xml"/>
  <Override PartName="/ppt/charts/chart10.xml" ContentType="application/vnd.openxmlformats-officedocument.drawingml.chart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8.xml" ContentType="application/vnd.openxmlformats-officedocument.presentationml.notesSlide+xml"/>
  <Override PartName="/ppt/charts/chart13.xml" ContentType="application/vnd.openxmlformats-officedocument.drawingml.chart+xml"/>
  <Override PartName="/ppt/notesSlides/notesSlide9.xml" ContentType="application/vnd.openxmlformats-officedocument.presentationml.notesSlide+xml"/>
  <Override PartName="/ppt/charts/chart1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5.xml" ContentType="application/vnd.openxmlformats-officedocument.drawingml.chart+xml"/>
  <Override PartName="/ppt/notesSlides/notesSlide10.xml" ContentType="application/vnd.openxmlformats-officedocument.presentationml.notesSlide+xml"/>
  <Override PartName="/ppt/charts/chart1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charts/chart1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2.xml" ContentType="application/vnd.openxmlformats-officedocument.presentationml.notesSlide+xml"/>
  <Override PartName="/ppt/charts/chart1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charts/chart2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2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2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2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2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0.xml" ContentType="application/vnd.openxmlformats-officedocument.presentationml.notesSlide+xml"/>
  <Override PartName="/ppt/charts/chart27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21.xml" ContentType="application/vnd.openxmlformats-officedocument.presentationml.notesSlide+xml"/>
  <Override PartName="/ppt/charts/chart29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58" r:id="rId3"/>
    <p:sldId id="457" r:id="rId4"/>
    <p:sldId id="438" r:id="rId5"/>
    <p:sldId id="458" r:id="rId6"/>
    <p:sldId id="441" r:id="rId7"/>
    <p:sldId id="459" r:id="rId8"/>
    <p:sldId id="439" r:id="rId9"/>
    <p:sldId id="446" r:id="rId10"/>
    <p:sldId id="460" r:id="rId11"/>
    <p:sldId id="440" r:id="rId12"/>
    <p:sldId id="381" r:id="rId13"/>
    <p:sldId id="443" r:id="rId14"/>
    <p:sldId id="461" r:id="rId15"/>
    <p:sldId id="424" r:id="rId16"/>
    <p:sldId id="453" r:id="rId17"/>
    <p:sldId id="425" r:id="rId18"/>
    <p:sldId id="462" r:id="rId19"/>
    <p:sldId id="435" r:id="rId20"/>
    <p:sldId id="463" r:id="rId21"/>
    <p:sldId id="464" r:id="rId22"/>
    <p:sldId id="274" r:id="rId23"/>
    <p:sldId id="465" r:id="rId24"/>
    <p:sldId id="258" r:id="rId2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>
          <p15:clr>
            <a:srgbClr val="A4A3A4"/>
          </p15:clr>
        </p15:guide>
        <p15:guide id="4" orient="horz" pos="3884">
          <p15:clr>
            <a:srgbClr val="A4A3A4"/>
          </p15:clr>
        </p15:guide>
        <p15:guide id="5" pos="211">
          <p15:clr>
            <a:srgbClr val="A4A3A4"/>
          </p15:clr>
        </p15:guide>
        <p15:guide id="6" pos="7469">
          <p15:clr>
            <a:srgbClr val="A4A3A4"/>
          </p15:clr>
        </p15:guide>
        <p15:guide id="7" orient="horz" pos="459">
          <p15:clr>
            <a:srgbClr val="A4A3A4"/>
          </p15:clr>
        </p15:guide>
        <p15:guide id="8" pos="167">
          <p15:clr>
            <a:srgbClr val="A4A3A4"/>
          </p15:clr>
        </p15:guide>
        <p15:guide id="9" pos="5428">
          <p15:clr>
            <a:srgbClr val="A4A3A4"/>
          </p15:clr>
        </p15:guide>
        <p15:guide id="10" pos="2797">
          <p15:clr>
            <a:srgbClr val="A4A3A4"/>
          </p15:clr>
        </p15:guide>
        <p15:guide id="11" pos="1822">
          <p15:clr>
            <a:srgbClr val="A4A3A4"/>
          </p15:clr>
        </p15:guide>
        <p15:guide id="12" orient="horz" pos="3793">
          <p15:clr>
            <a:srgbClr val="A4A3A4"/>
          </p15:clr>
        </p15:guide>
        <p15:guide id="13" orient="horz" pos="38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4C1"/>
    <a:srgbClr val="E46C0A"/>
    <a:srgbClr val="0075C2"/>
    <a:srgbClr val="047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45" autoAdjust="0"/>
    <p:restoredTop sz="77209" autoAdjust="0"/>
  </p:normalViewPr>
  <p:slideViewPr>
    <p:cSldViewPr snapToGrid="0" showGuides="1">
      <p:cViewPr varScale="1">
        <p:scale>
          <a:sx n="115" d="100"/>
          <a:sy n="115" d="100"/>
        </p:scale>
        <p:origin x="696" y="102"/>
      </p:cViewPr>
      <p:guideLst>
        <p:guide orient="horz" pos="2137"/>
        <p:guide pos="3840"/>
        <p:guide orient="horz" pos="572"/>
        <p:guide orient="horz" pos="3884"/>
        <p:guide pos="211"/>
        <p:guide pos="7469"/>
        <p:guide orient="horz" pos="459"/>
        <p:guide pos="167"/>
        <p:guide pos="5428"/>
        <p:guide pos="2797"/>
        <p:guide pos="1822"/>
        <p:guide orient="horz" pos="3793"/>
        <p:guide orient="horz"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\&#19977;&#22823;&#20135;&#19994;&#36129;&#29486;&#29575;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\&#31038;&#20250;&#28040;&#36153;&#21697;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26032;&#24314;&#25991;&#20214;&#22841;\yuanranliao.xls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2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20215;&#26684;&#34746;&#32441;&#38050;HRB400%2020mm&#19978;&#28023;.xls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累计同比</c:v>
                </c:pt>
              </c:strCache>
            </c:strRef>
          </c:tx>
          <c:spPr>
            <a:ln w="28521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46"/>
              <c:layout>
                <c:manualLayout>
                  <c:x val="-6.1895543715800192E-3"/>
                  <c:y val="-4.967400942398096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11-4FA8-99E7-0D99AB6F481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Sheet1!$A$2:$A$48</c:f>
              <c:numCache>
                <c:formatCode>yyyy\!\-mm;@</c:formatCode>
                <c:ptCount val="47"/>
                <c:pt idx="0">
                  <c:v>39538</c:v>
                </c:pt>
                <c:pt idx="1">
                  <c:v>39629</c:v>
                </c:pt>
                <c:pt idx="2">
                  <c:v>39721</c:v>
                </c:pt>
                <c:pt idx="3">
                  <c:v>39813</c:v>
                </c:pt>
                <c:pt idx="4">
                  <c:v>39903</c:v>
                </c:pt>
                <c:pt idx="5">
                  <c:v>39994</c:v>
                </c:pt>
                <c:pt idx="6">
                  <c:v>40086</c:v>
                </c:pt>
                <c:pt idx="7">
                  <c:v>40178</c:v>
                </c:pt>
                <c:pt idx="8">
                  <c:v>40268</c:v>
                </c:pt>
                <c:pt idx="9">
                  <c:v>40359</c:v>
                </c:pt>
                <c:pt idx="10">
                  <c:v>40451</c:v>
                </c:pt>
                <c:pt idx="11">
                  <c:v>40543</c:v>
                </c:pt>
                <c:pt idx="12">
                  <c:v>40633</c:v>
                </c:pt>
                <c:pt idx="13">
                  <c:v>40724</c:v>
                </c:pt>
                <c:pt idx="14">
                  <c:v>40816</c:v>
                </c:pt>
                <c:pt idx="15">
                  <c:v>40908</c:v>
                </c:pt>
                <c:pt idx="16">
                  <c:v>40999</c:v>
                </c:pt>
                <c:pt idx="17">
                  <c:v>41090</c:v>
                </c:pt>
                <c:pt idx="18">
                  <c:v>41182</c:v>
                </c:pt>
                <c:pt idx="19">
                  <c:v>41274</c:v>
                </c:pt>
                <c:pt idx="20">
                  <c:v>41364</c:v>
                </c:pt>
                <c:pt idx="21">
                  <c:v>41455</c:v>
                </c:pt>
                <c:pt idx="22">
                  <c:v>41547</c:v>
                </c:pt>
                <c:pt idx="23">
                  <c:v>41639</c:v>
                </c:pt>
                <c:pt idx="24">
                  <c:v>41729</c:v>
                </c:pt>
                <c:pt idx="25">
                  <c:v>41820</c:v>
                </c:pt>
                <c:pt idx="26">
                  <c:v>41912</c:v>
                </c:pt>
                <c:pt idx="27">
                  <c:v>42004</c:v>
                </c:pt>
                <c:pt idx="28">
                  <c:v>42094</c:v>
                </c:pt>
                <c:pt idx="29">
                  <c:v>42185</c:v>
                </c:pt>
                <c:pt idx="30">
                  <c:v>42277</c:v>
                </c:pt>
                <c:pt idx="31">
                  <c:v>42369</c:v>
                </c:pt>
                <c:pt idx="32">
                  <c:v>42460</c:v>
                </c:pt>
                <c:pt idx="33">
                  <c:v>42551</c:v>
                </c:pt>
                <c:pt idx="34">
                  <c:v>42643</c:v>
                </c:pt>
                <c:pt idx="35">
                  <c:v>42735</c:v>
                </c:pt>
                <c:pt idx="36">
                  <c:v>42825</c:v>
                </c:pt>
                <c:pt idx="37">
                  <c:v>42916</c:v>
                </c:pt>
                <c:pt idx="38">
                  <c:v>43008</c:v>
                </c:pt>
                <c:pt idx="39">
                  <c:v>43100</c:v>
                </c:pt>
                <c:pt idx="40">
                  <c:v>43190</c:v>
                </c:pt>
                <c:pt idx="41">
                  <c:v>43281</c:v>
                </c:pt>
                <c:pt idx="42">
                  <c:v>43373</c:v>
                </c:pt>
                <c:pt idx="43">
                  <c:v>43465</c:v>
                </c:pt>
                <c:pt idx="44">
                  <c:v>43555</c:v>
                </c:pt>
                <c:pt idx="45">
                  <c:v>43646</c:v>
                </c:pt>
                <c:pt idx="46">
                  <c:v>43738</c:v>
                </c:pt>
              </c:numCache>
            </c:numRef>
          </c:cat>
          <c:val>
            <c:numRef>
              <c:f>Sheet1!$B$2:$B$48</c:f>
              <c:numCache>
                <c:formatCode>###,###,###,###,##0.00_ </c:formatCode>
                <c:ptCount val="47"/>
                <c:pt idx="0">
                  <c:v>11.5</c:v>
                </c:pt>
                <c:pt idx="1">
                  <c:v>11.2</c:v>
                </c:pt>
                <c:pt idx="2">
                  <c:v>10.6</c:v>
                </c:pt>
                <c:pt idx="3">
                  <c:v>9.6999999999999993</c:v>
                </c:pt>
                <c:pt idx="4">
                  <c:v>6.4</c:v>
                </c:pt>
                <c:pt idx="5">
                  <c:v>7.3</c:v>
                </c:pt>
                <c:pt idx="6">
                  <c:v>8.5</c:v>
                </c:pt>
                <c:pt idx="7">
                  <c:v>9.4</c:v>
                </c:pt>
                <c:pt idx="8">
                  <c:v>12.2</c:v>
                </c:pt>
                <c:pt idx="9">
                  <c:v>11.4</c:v>
                </c:pt>
                <c:pt idx="10">
                  <c:v>10.9</c:v>
                </c:pt>
                <c:pt idx="11">
                  <c:v>10.6</c:v>
                </c:pt>
                <c:pt idx="12">
                  <c:v>10.199999999999999</c:v>
                </c:pt>
                <c:pt idx="13">
                  <c:v>10.1</c:v>
                </c:pt>
                <c:pt idx="14">
                  <c:v>9.9</c:v>
                </c:pt>
                <c:pt idx="15">
                  <c:v>9.6</c:v>
                </c:pt>
                <c:pt idx="16">
                  <c:v>8.1</c:v>
                </c:pt>
                <c:pt idx="17">
                  <c:v>7.9</c:v>
                </c:pt>
                <c:pt idx="18">
                  <c:v>7.8</c:v>
                </c:pt>
                <c:pt idx="19">
                  <c:v>7.9</c:v>
                </c:pt>
                <c:pt idx="20">
                  <c:v>7.9</c:v>
                </c:pt>
                <c:pt idx="21">
                  <c:v>7.7</c:v>
                </c:pt>
                <c:pt idx="22">
                  <c:v>7.8</c:v>
                </c:pt>
                <c:pt idx="23">
                  <c:v>7.8</c:v>
                </c:pt>
                <c:pt idx="24">
                  <c:v>7.4</c:v>
                </c:pt>
                <c:pt idx="25">
                  <c:v>7.4</c:v>
                </c:pt>
                <c:pt idx="26">
                  <c:v>7.3</c:v>
                </c:pt>
                <c:pt idx="27">
                  <c:v>7.3</c:v>
                </c:pt>
                <c:pt idx="28">
                  <c:v>7</c:v>
                </c:pt>
                <c:pt idx="29">
                  <c:v>7</c:v>
                </c:pt>
                <c:pt idx="30">
                  <c:v>6.9</c:v>
                </c:pt>
                <c:pt idx="31">
                  <c:v>6.9</c:v>
                </c:pt>
                <c:pt idx="32">
                  <c:v>6.7</c:v>
                </c:pt>
                <c:pt idx="33">
                  <c:v>6.7</c:v>
                </c:pt>
                <c:pt idx="34">
                  <c:v>6.7</c:v>
                </c:pt>
                <c:pt idx="35">
                  <c:v>6.7</c:v>
                </c:pt>
                <c:pt idx="36">
                  <c:v>6.8</c:v>
                </c:pt>
                <c:pt idx="37">
                  <c:v>6.8</c:v>
                </c:pt>
                <c:pt idx="38">
                  <c:v>6.8</c:v>
                </c:pt>
                <c:pt idx="39">
                  <c:v>6.8</c:v>
                </c:pt>
                <c:pt idx="40">
                  <c:v>6.8</c:v>
                </c:pt>
                <c:pt idx="41">
                  <c:v>6.8</c:v>
                </c:pt>
                <c:pt idx="42">
                  <c:v>6.7</c:v>
                </c:pt>
                <c:pt idx="43">
                  <c:v>6.6</c:v>
                </c:pt>
                <c:pt idx="44">
                  <c:v>6.4</c:v>
                </c:pt>
                <c:pt idx="45">
                  <c:v>6.3</c:v>
                </c:pt>
                <c:pt idx="46">
                  <c:v>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11-4FA8-99E7-0D99AB6F48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第一产业</c:v>
                </c:pt>
              </c:strCache>
            </c:strRef>
          </c:tx>
          <c:spPr>
            <a:ln w="28521" cap="rnd">
              <a:solidFill>
                <a:srgbClr val="0074C1"/>
              </a:solidFill>
              <a:round/>
            </a:ln>
            <a:effectLst/>
          </c:spPr>
          <c:marker>
            <c:symbol val="none"/>
          </c:marker>
          <c:dLbls>
            <c:dLbl>
              <c:idx val="46"/>
              <c:layout>
                <c:manualLayout>
                  <c:x val="-6.1895543715800192E-3"/>
                  <c:y val="1.98696037695922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11-4FA8-99E7-0D99AB6F481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Sheet1!$A$2:$A$48</c:f>
              <c:numCache>
                <c:formatCode>yyyy\!\-mm;@</c:formatCode>
                <c:ptCount val="47"/>
                <c:pt idx="0">
                  <c:v>39538</c:v>
                </c:pt>
                <c:pt idx="1">
                  <c:v>39629</c:v>
                </c:pt>
                <c:pt idx="2">
                  <c:v>39721</c:v>
                </c:pt>
                <c:pt idx="3">
                  <c:v>39813</c:v>
                </c:pt>
                <c:pt idx="4">
                  <c:v>39903</c:v>
                </c:pt>
                <c:pt idx="5">
                  <c:v>39994</c:v>
                </c:pt>
                <c:pt idx="6">
                  <c:v>40086</c:v>
                </c:pt>
                <c:pt idx="7">
                  <c:v>40178</c:v>
                </c:pt>
                <c:pt idx="8">
                  <c:v>40268</c:v>
                </c:pt>
                <c:pt idx="9">
                  <c:v>40359</c:v>
                </c:pt>
                <c:pt idx="10">
                  <c:v>40451</c:v>
                </c:pt>
                <c:pt idx="11">
                  <c:v>40543</c:v>
                </c:pt>
                <c:pt idx="12">
                  <c:v>40633</c:v>
                </c:pt>
                <c:pt idx="13">
                  <c:v>40724</c:v>
                </c:pt>
                <c:pt idx="14">
                  <c:v>40816</c:v>
                </c:pt>
                <c:pt idx="15">
                  <c:v>40908</c:v>
                </c:pt>
                <c:pt idx="16">
                  <c:v>40999</c:v>
                </c:pt>
                <c:pt idx="17">
                  <c:v>41090</c:v>
                </c:pt>
                <c:pt idx="18">
                  <c:v>41182</c:v>
                </c:pt>
                <c:pt idx="19">
                  <c:v>41274</c:v>
                </c:pt>
                <c:pt idx="20">
                  <c:v>41364</c:v>
                </c:pt>
                <c:pt idx="21">
                  <c:v>41455</c:v>
                </c:pt>
                <c:pt idx="22">
                  <c:v>41547</c:v>
                </c:pt>
                <c:pt idx="23">
                  <c:v>41639</c:v>
                </c:pt>
                <c:pt idx="24">
                  <c:v>41729</c:v>
                </c:pt>
                <c:pt idx="25">
                  <c:v>41820</c:v>
                </c:pt>
                <c:pt idx="26">
                  <c:v>41912</c:v>
                </c:pt>
                <c:pt idx="27">
                  <c:v>42004</c:v>
                </c:pt>
                <c:pt idx="28">
                  <c:v>42094</c:v>
                </c:pt>
                <c:pt idx="29">
                  <c:v>42185</c:v>
                </c:pt>
                <c:pt idx="30">
                  <c:v>42277</c:v>
                </c:pt>
                <c:pt idx="31">
                  <c:v>42369</c:v>
                </c:pt>
                <c:pt idx="32">
                  <c:v>42460</c:v>
                </c:pt>
                <c:pt idx="33">
                  <c:v>42551</c:v>
                </c:pt>
                <c:pt idx="34">
                  <c:v>42643</c:v>
                </c:pt>
                <c:pt idx="35">
                  <c:v>42735</c:v>
                </c:pt>
                <c:pt idx="36">
                  <c:v>42825</c:v>
                </c:pt>
                <c:pt idx="37">
                  <c:v>42916</c:v>
                </c:pt>
                <c:pt idx="38">
                  <c:v>43008</c:v>
                </c:pt>
                <c:pt idx="39">
                  <c:v>43100</c:v>
                </c:pt>
                <c:pt idx="40">
                  <c:v>43190</c:v>
                </c:pt>
                <c:pt idx="41">
                  <c:v>43281</c:v>
                </c:pt>
                <c:pt idx="42">
                  <c:v>43373</c:v>
                </c:pt>
                <c:pt idx="43">
                  <c:v>43465</c:v>
                </c:pt>
                <c:pt idx="44">
                  <c:v>43555</c:v>
                </c:pt>
                <c:pt idx="45">
                  <c:v>43646</c:v>
                </c:pt>
                <c:pt idx="46">
                  <c:v>43738</c:v>
                </c:pt>
              </c:numCache>
            </c:numRef>
          </c:cat>
          <c:val>
            <c:numRef>
              <c:f>Sheet1!$C$2:$C$48</c:f>
              <c:numCache>
                <c:formatCode>###,###,###,###,##0.00_ </c:formatCode>
                <c:ptCount val="47"/>
                <c:pt idx="0">
                  <c:v>2.7</c:v>
                </c:pt>
                <c:pt idx="1">
                  <c:v>3.4</c:v>
                </c:pt>
                <c:pt idx="2">
                  <c:v>4.4000000000000004</c:v>
                </c:pt>
                <c:pt idx="3">
                  <c:v>5.2</c:v>
                </c:pt>
                <c:pt idx="4">
                  <c:v>3.8</c:v>
                </c:pt>
                <c:pt idx="5">
                  <c:v>3.7</c:v>
                </c:pt>
                <c:pt idx="6">
                  <c:v>3.9</c:v>
                </c:pt>
                <c:pt idx="7">
                  <c:v>4</c:v>
                </c:pt>
                <c:pt idx="8">
                  <c:v>3.9</c:v>
                </c:pt>
                <c:pt idx="9">
                  <c:v>3.7</c:v>
                </c:pt>
                <c:pt idx="10">
                  <c:v>4</c:v>
                </c:pt>
                <c:pt idx="11">
                  <c:v>4.3</c:v>
                </c:pt>
                <c:pt idx="12">
                  <c:v>3.1</c:v>
                </c:pt>
                <c:pt idx="13">
                  <c:v>2.9</c:v>
                </c:pt>
                <c:pt idx="14">
                  <c:v>3.5</c:v>
                </c:pt>
                <c:pt idx="15">
                  <c:v>4.2</c:v>
                </c:pt>
                <c:pt idx="16">
                  <c:v>3.7</c:v>
                </c:pt>
                <c:pt idx="17">
                  <c:v>4.3</c:v>
                </c:pt>
                <c:pt idx="18">
                  <c:v>4.2</c:v>
                </c:pt>
                <c:pt idx="19">
                  <c:v>4.5</c:v>
                </c:pt>
                <c:pt idx="20">
                  <c:v>3</c:v>
                </c:pt>
                <c:pt idx="21">
                  <c:v>2.8</c:v>
                </c:pt>
                <c:pt idx="22">
                  <c:v>3.3</c:v>
                </c:pt>
                <c:pt idx="23">
                  <c:v>3.8</c:v>
                </c:pt>
                <c:pt idx="24">
                  <c:v>3.2</c:v>
                </c:pt>
                <c:pt idx="25">
                  <c:v>3.7</c:v>
                </c:pt>
                <c:pt idx="26">
                  <c:v>4.0999999999999996</c:v>
                </c:pt>
                <c:pt idx="27">
                  <c:v>4.0999999999999996</c:v>
                </c:pt>
                <c:pt idx="28">
                  <c:v>3.1</c:v>
                </c:pt>
                <c:pt idx="29">
                  <c:v>3.5</c:v>
                </c:pt>
                <c:pt idx="30">
                  <c:v>3.8</c:v>
                </c:pt>
                <c:pt idx="31">
                  <c:v>3.9</c:v>
                </c:pt>
                <c:pt idx="32">
                  <c:v>2.9</c:v>
                </c:pt>
                <c:pt idx="33">
                  <c:v>3</c:v>
                </c:pt>
                <c:pt idx="34">
                  <c:v>3.5</c:v>
                </c:pt>
                <c:pt idx="35">
                  <c:v>3.3</c:v>
                </c:pt>
                <c:pt idx="36">
                  <c:v>3</c:v>
                </c:pt>
                <c:pt idx="37">
                  <c:v>3.5</c:v>
                </c:pt>
                <c:pt idx="38">
                  <c:v>3.7</c:v>
                </c:pt>
                <c:pt idx="39">
                  <c:v>4</c:v>
                </c:pt>
                <c:pt idx="40">
                  <c:v>3.2</c:v>
                </c:pt>
                <c:pt idx="41">
                  <c:v>3.3</c:v>
                </c:pt>
                <c:pt idx="42">
                  <c:v>3.4</c:v>
                </c:pt>
                <c:pt idx="43">
                  <c:v>3.5</c:v>
                </c:pt>
                <c:pt idx="44">
                  <c:v>2.7</c:v>
                </c:pt>
                <c:pt idx="45">
                  <c:v>3</c:v>
                </c:pt>
                <c:pt idx="46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B11-4FA8-99E7-0D99AB6F48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第二产业</c:v>
                </c:pt>
              </c:strCache>
            </c:strRef>
          </c:tx>
          <c:spPr>
            <a:ln w="28521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46"/>
              <c:layout>
                <c:manualLayout>
                  <c:x val="-1.1347385261933638E-16"/>
                  <c:y val="1.24185023559951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11-4FA8-99E7-0D99AB6F481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Sheet1!$A$2:$A$48</c:f>
              <c:numCache>
                <c:formatCode>yyyy\!\-mm;@</c:formatCode>
                <c:ptCount val="47"/>
                <c:pt idx="0">
                  <c:v>39538</c:v>
                </c:pt>
                <c:pt idx="1">
                  <c:v>39629</c:v>
                </c:pt>
                <c:pt idx="2">
                  <c:v>39721</c:v>
                </c:pt>
                <c:pt idx="3">
                  <c:v>39813</c:v>
                </c:pt>
                <c:pt idx="4">
                  <c:v>39903</c:v>
                </c:pt>
                <c:pt idx="5">
                  <c:v>39994</c:v>
                </c:pt>
                <c:pt idx="6">
                  <c:v>40086</c:v>
                </c:pt>
                <c:pt idx="7">
                  <c:v>40178</c:v>
                </c:pt>
                <c:pt idx="8">
                  <c:v>40268</c:v>
                </c:pt>
                <c:pt idx="9">
                  <c:v>40359</c:v>
                </c:pt>
                <c:pt idx="10">
                  <c:v>40451</c:v>
                </c:pt>
                <c:pt idx="11">
                  <c:v>40543</c:v>
                </c:pt>
                <c:pt idx="12">
                  <c:v>40633</c:v>
                </c:pt>
                <c:pt idx="13">
                  <c:v>40724</c:v>
                </c:pt>
                <c:pt idx="14">
                  <c:v>40816</c:v>
                </c:pt>
                <c:pt idx="15">
                  <c:v>40908</c:v>
                </c:pt>
                <c:pt idx="16">
                  <c:v>40999</c:v>
                </c:pt>
                <c:pt idx="17">
                  <c:v>41090</c:v>
                </c:pt>
                <c:pt idx="18">
                  <c:v>41182</c:v>
                </c:pt>
                <c:pt idx="19">
                  <c:v>41274</c:v>
                </c:pt>
                <c:pt idx="20">
                  <c:v>41364</c:v>
                </c:pt>
                <c:pt idx="21">
                  <c:v>41455</c:v>
                </c:pt>
                <c:pt idx="22">
                  <c:v>41547</c:v>
                </c:pt>
                <c:pt idx="23">
                  <c:v>41639</c:v>
                </c:pt>
                <c:pt idx="24">
                  <c:v>41729</c:v>
                </c:pt>
                <c:pt idx="25">
                  <c:v>41820</c:v>
                </c:pt>
                <c:pt idx="26">
                  <c:v>41912</c:v>
                </c:pt>
                <c:pt idx="27">
                  <c:v>42004</c:v>
                </c:pt>
                <c:pt idx="28">
                  <c:v>42094</c:v>
                </c:pt>
                <c:pt idx="29">
                  <c:v>42185</c:v>
                </c:pt>
                <c:pt idx="30">
                  <c:v>42277</c:v>
                </c:pt>
                <c:pt idx="31">
                  <c:v>42369</c:v>
                </c:pt>
                <c:pt idx="32">
                  <c:v>42460</c:v>
                </c:pt>
                <c:pt idx="33">
                  <c:v>42551</c:v>
                </c:pt>
                <c:pt idx="34">
                  <c:v>42643</c:v>
                </c:pt>
                <c:pt idx="35">
                  <c:v>42735</c:v>
                </c:pt>
                <c:pt idx="36">
                  <c:v>42825</c:v>
                </c:pt>
                <c:pt idx="37">
                  <c:v>42916</c:v>
                </c:pt>
                <c:pt idx="38">
                  <c:v>43008</c:v>
                </c:pt>
                <c:pt idx="39">
                  <c:v>43100</c:v>
                </c:pt>
                <c:pt idx="40">
                  <c:v>43190</c:v>
                </c:pt>
                <c:pt idx="41">
                  <c:v>43281</c:v>
                </c:pt>
                <c:pt idx="42">
                  <c:v>43373</c:v>
                </c:pt>
                <c:pt idx="43">
                  <c:v>43465</c:v>
                </c:pt>
                <c:pt idx="44">
                  <c:v>43555</c:v>
                </c:pt>
                <c:pt idx="45">
                  <c:v>43646</c:v>
                </c:pt>
                <c:pt idx="46">
                  <c:v>43738</c:v>
                </c:pt>
              </c:numCache>
            </c:numRef>
          </c:cat>
          <c:val>
            <c:numRef>
              <c:f>Sheet1!$D$2:$D$48</c:f>
              <c:numCache>
                <c:formatCode>###,###,###,###,##0.00_ </c:formatCode>
                <c:ptCount val="47"/>
                <c:pt idx="0">
                  <c:v>12.7</c:v>
                </c:pt>
                <c:pt idx="1">
                  <c:v>12.2</c:v>
                </c:pt>
                <c:pt idx="2">
                  <c:v>11.1</c:v>
                </c:pt>
                <c:pt idx="3">
                  <c:v>9.8000000000000007</c:v>
                </c:pt>
                <c:pt idx="4">
                  <c:v>5.8</c:v>
                </c:pt>
                <c:pt idx="5">
                  <c:v>7.1</c:v>
                </c:pt>
                <c:pt idx="6">
                  <c:v>8.6999999999999993</c:v>
                </c:pt>
                <c:pt idx="7">
                  <c:v>10.3</c:v>
                </c:pt>
                <c:pt idx="8">
                  <c:v>15.4</c:v>
                </c:pt>
                <c:pt idx="9">
                  <c:v>14</c:v>
                </c:pt>
                <c:pt idx="10">
                  <c:v>13.1</c:v>
                </c:pt>
                <c:pt idx="11">
                  <c:v>12.7</c:v>
                </c:pt>
                <c:pt idx="12">
                  <c:v>11.3</c:v>
                </c:pt>
                <c:pt idx="13">
                  <c:v>11.1</c:v>
                </c:pt>
                <c:pt idx="14">
                  <c:v>11</c:v>
                </c:pt>
                <c:pt idx="15">
                  <c:v>10.7</c:v>
                </c:pt>
                <c:pt idx="16">
                  <c:v>9.5</c:v>
                </c:pt>
                <c:pt idx="17">
                  <c:v>8.6999999999999993</c:v>
                </c:pt>
                <c:pt idx="18">
                  <c:v>8.3000000000000007</c:v>
                </c:pt>
                <c:pt idx="19">
                  <c:v>8.4</c:v>
                </c:pt>
                <c:pt idx="20">
                  <c:v>7.8</c:v>
                </c:pt>
                <c:pt idx="21">
                  <c:v>7.7</c:v>
                </c:pt>
                <c:pt idx="22">
                  <c:v>7.9</c:v>
                </c:pt>
                <c:pt idx="23">
                  <c:v>8</c:v>
                </c:pt>
                <c:pt idx="24">
                  <c:v>7.6</c:v>
                </c:pt>
                <c:pt idx="25">
                  <c:v>7.7</c:v>
                </c:pt>
                <c:pt idx="26">
                  <c:v>7.6</c:v>
                </c:pt>
                <c:pt idx="27">
                  <c:v>7.4</c:v>
                </c:pt>
                <c:pt idx="28">
                  <c:v>6.4</c:v>
                </c:pt>
                <c:pt idx="29">
                  <c:v>6.3</c:v>
                </c:pt>
                <c:pt idx="30">
                  <c:v>6.2</c:v>
                </c:pt>
                <c:pt idx="31">
                  <c:v>6.2</c:v>
                </c:pt>
                <c:pt idx="32">
                  <c:v>6</c:v>
                </c:pt>
                <c:pt idx="33">
                  <c:v>6.2</c:v>
                </c:pt>
                <c:pt idx="34">
                  <c:v>6.3</c:v>
                </c:pt>
                <c:pt idx="35">
                  <c:v>6.3</c:v>
                </c:pt>
                <c:pt idx="36">
                  <c:v>6.2</c:v>
                </c:pt>
                <c:pt idx="37">
                  <c:v>6.2</c:v>
                </c:pt>
                <c:pt idx="38">
                  <c:v>6.1</c:v>
                </c:pt>
                <c:pt idx="39">
                  <c:v>5.9</c:v>
                </c:pt>
                <c:pt idx="40">
                  <c:v>6.3</c:v>
                </c:pt>
                <c:pt idx="41">
                  <c:v>6.1</c:v>
                </c:pt>
                <c:pt idx="42">
                  <c:v>5.9</c:v>
                </c:pt>
                <c:pt idx="43">
                  <c:v>5.8</c:v>
                </c:pt>
                <c:pt idx="44">
                  <c:v>6.1</c:v>
                </c:pt>
                <c:pt idx="45">
                  <c:v>5.8</c:v>
                </c:pt>
                <c:pt idx="46">
                  <c:v>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B11-4FA8-99E7-0D99AB6F48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第三产业</c:v>
                </c:pt>
              </c:strCache>
            </c:strRef>
          </c:tx>
          <c:spPr>
            <a:ln w="28521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46"/>
              <c:layout>
                <c:manualLayout>
                  <c:x val="-6.1895543715800192E-3"/>
                  <c:y val="-1.4902202827194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11-4FA8-99E7-0D99AB6F481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Sheet1!$A$2:$A$48</c:f>
              <c:numCache>
                <c:formatCode>yyyy\!\-mm;@</c:formatCode>
                <c:ptCount val="47"/>
                <c:pt idx="0">
                  <c:v>39538</c:v>
                </c:pt>
                <c:pt idx="1">
                  <c:v>39629</c:v>
                </c:pt>
                <c:pt idx="2">
                  <c:v>39721</c:v>
                </c:pt>
                <c:pt idx="3">
                  <c:v>39813</c:v>
                </c:pt>
                <c:pt idx="4">
                  <c:v>39903</c:v>
                </c:pt>
                <c:pt idx="5">
                  <c:v>39994</c:v>
                </c:pt>
                <c:pt idx="6">
                  <c:v>40086</c:v>
                </c:pt>
                <c:pt idx="7">
                  <c:v>40178</c:v>
                </c:pt>
                <c:pt idx="8">
                  <c:v>40268</c:v>
                </c:pt>
                <c:pt idx="9">
                  <c:v>40359</c:v>
                </c:pt>
                <c:pt idx="10">
                  <c:v>40451</c:v>
                </c:pt>
                <c:pt idx="11">
                  <c:v>40543</c:v>
                </c:pt>
                <c:pt idx="12">
                  <c:v>40633</c:v>
                </c:pt>
                <c:pt idx="13">
                  <c:v>40724</c:v>
                </c:pt>
                <c:pt idx="14">
                  <c:v>40816</c:v>
                </c:pt>
                <c:pt idx="15">
                  <c:v>40908</c:v>
                </c:pt>
                <c:pt idx="16">
                  <c:v>40999</c:v>
                </c:pt>
                <c:pt idx="17">
                  <c:v>41090</c:v>
                </c:pt>
                <c:pt idx="18">
                  <c:v>41182</c:v>
                </c:pt>
                <c:pt idx="19">
                  <c:v>41274</c:v>
                </c:pt>
                <c:pt idx="20">
                  <c:v>41364</c:v>
                </c:pt>
                <c:pt idx="21">
                  <c:v>41455</c:v>
                </c:pt>
                <c:pt idx="22">
                  <c:v>41547</c:v>
                </c:pt>
                <c:pt idx="23">
                  <c:v>41639</c:v>
                </c:pt>
                <c:pt idx="24">
                  <c:v>41729</c:v>
                </c:pt>
                <c:pt idx="25">
                  <c:v>41820</c:v>
                </c:pt>
                <c:pt idx="26">
                  <c:v>41912</c:v>
                </c:pt>
                <c:pt idx="27">
                  <c:v>42004</c:v>
                </c:pt>
                <c:pt idx="28">
                  <c:v>42094</c:v>
                </c:pt>
                <c:pt idx="29">
                  <c:v>42185</c:v>
                </c:pt>
                <c:pt idx="30">
                  <c:v>42277</c:v>
                </c:pt>
                <c:pt idx="31">
                  <c:v>42369</c:v>
                </c:pt>
                <c:pt idx="32">
                  <c:v>42460</c:v>
                </c:pt>
                <c:pt idx="33">
                  <c:v>42551</c:v>
                </c:pt>
                <c:pt idx="34">
                  <c:v>42643</c:v>
                </c:pt>
                <c:pt idx="35">
                  <c:v>42735</c:v>
                </c:pt>
                <c:pt idx="36">
                  <c:v>42825</c:v>
                </c:pt>
                <c:pt idx="37">
                  <c:v>42916</c:v>
                </c:pt>
                <c:pt idx="38">
                  <c:v>43008</c:v>
                </c:pt>
                <c:pt idx="39">
                  <c:v>43100</c:v>
                </c:pt>
                <c:pt idx="40">
                  <c:v>43190</c:v>
                </c:pt>
                <c:pt idx="41">
                  <c:v>43281</c:v>
                </c:pt>
                <c:pt idx="42">
                  <c:v>43373</c:v>
                </c:pt>
                <c:pt idx="43">
                  <c:v>43465</c:v>
                </c:pt>
                <c:pt idx="44">
                  <c:v>43555</c:v>
                </c:pt>
                <c:pt idx="45">
                  <c:v>43646</c:v>
                </c:pt>
                <c:pt idx="46">
                  <c:v>43738</c:v>
                </c:pt>
              </c:numCache>
            </c:numRef>
          </c:cat>
          <c:val>
            <c:numRef>
              <c:f>Sheet1!$E$2:$E$48</c:f>
              <c:numCache>
                <c:formatCode>###,###,###,###,##0.00_ </c:formatCode>
                <c:ptCount val="47"/>
                <c:pt idx="0">
                  <c:v>11.4</c:v>
                </c:pt>
                <c:pt idx="1">
                  <c:v>11.5</c:v>
                </c:pt>
                <c:pt idx="2">
                  <c:v>11.3</c:v>
                </c:pt>
                <c:pt idx="3">
                  <c:v>10.5</c:v>
                </c:pt>
                <c:pt idx="4">
                  <c:v>7.2</c:v>
                </c:pt>
                <c:pt idx="5">
                  <c:v>8.1</c:v>
                </c:pt>
                <c:pt idx="6">
                  <c:v>9.1</c:v>
                </c:pt>
                <c:pt idx="7">
                  <c:v>9.6</c:v>
                </c:pt>
                <c:pt idx="8">
                  <c:v>10</c:v>
                </c:pt>
                <c:pt idx="9">
                  <c:v>9.8000000000000007</c:v>
                </c:pt>
                <c:pt idx="10">
                  <c:v>9.6999999999999993</c:v>
                </c:pt>
                <c:pt idx="11">
                  <c:v>9.6999999999999993</c:v>
                </c:pt>
                <c:pt idx="12">
                  <c:v>9.9</c:v>
                </c:pt>
                <c:pt idx="13">
                  <c:v>10.1</c:v>
                </c:pt>
                <c:pt idx="14">
                  <c:v>9.9</c:v>
                </c:pt>
                <c:pt idx="15">
                  <c:v>9.5</c:v>
                </c:pt>
                <c:pt idx="16">
                  <c:v>7.3</c:v>
                </c:pt>
                <c:pt idx="17">
                  <c:v>7.6</c:v>
                </c:pt>
                <c:pt idx="18">
                  <c:v>7.8</c:v>
                </c:pt>
                <c:pt idx="19">
                  <c:v>8</c:v>
                </c:pt>
                <c:pt idx="20">
                  <c:v>8.4</c:v>
                </c:pt>
                <c:pt idx="21">
                  <c:v>8.3000000000000007</c:v>
                </c:pt>
                <c:pt idx="22">
                  <c:v>8.4</c:v>
                </c:pt>
                <c:pt idx="23">
                  <c:v>8.3000000000000007</c:v>
                </c:pt>
                <c:pt idx="24">
                  <c:v>7.6</c:v>
                </c:pt>
                <c:pt idx="25">
                  <c:v>7.6</c:v>
                </c:pt>
                <c:pt idx="26">
                  <c:v>7.6</c:v>
                </c:pt>
                <c:pt idx="27">
                  <c:v>7.8</c:v>
                </c:pt>
                <c:pt idx="28">
                  <c:v>7.8</c:v>
                </c:pt>
                <c:pt idx="29">
                  <c:v>8.1</c:v>
                </c:pt>
                <c:pt idx="30">
                  <c:v>8.1999999999999993</c:v>
                </c:pt>
                <c:pt idx="31">
                  <c:v>8.1999999999999993</c:v>
                </c:pt>
                <c:pt idx="32">
                  <c:v>7.5</c:v>
                </c:pt>
                <c:pt idx="33">
                  <c:v>7.5</c:v>
                </c:pt>
                <c:pt idx="34">
                  <c:v>7.5</c:v>
                </c:pt>
                <c:pt idx="35">
                  <c:v>7.7</c:v>
                </c:pt>
                <c:pt idx="36">
                  <c:v>7.7</c:v>
                </c:pt>
                <c:pt idx="37">
                  <c:v>7.7</c:v>
                </c:pt>
                <c:pt idx="38">
                  <c:v>7.8</c:v>
                </c:pt>
                <c:pt idx="39">
                  <c:v>7.9</c:v>
                </c:pt>
                <c:pt idx="40">
                  <c:v>7.5</c:v>
                </c:pt>
                <c:pt idx="41">
                  <c:v>7.6</c:v>
                </c:pt>
                <c:pt idx="42">
                  <c:v>7.7</c:v>
                </c:pt>
                <c:pt idx="43">
                  <c:v>7.6</c:v>
                </c:pt>
                <c:pt idx="44">
                  <c:v>7</c:v>
                </c:pt>
                <c:pt idx="45">
                  <c:v>7</c:v>
                </c:pt>
                <c:pt idx="46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B11-4FA8-99E7-0D99AB6F48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2114528"/>
        <c:axId val="1"/>
      </c:lineChart>
      <c:dateAx>
        <c:axId val="1642114528"/>
        <c:scaling>
          <c:orientation val="minMax"/>
        </c:scaling>
        <c:delete val="0"/>
        <c:axPos val="b"/>
        <c:numFmt formatCode="yyyy\-mm;@" sourceLinked="0"/>
        <c:majorTickMark val="out"/>
        <c:minorTickMark val="none"/>
        <c:tickLblPos val="nextTo"/>
        <c:spPr>
          <a:noFill/>
          <a:ln w="950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0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42114528"/>
        <c:crosses val="autoZero"/>
        <c:crossBetween val="between"/>
      </c:valAx>
      <c:spPr>
        <a:noFill/>
        <a:ln w="25352">
          <a:noFill/>
        </a:ln>
      </c:spPr>
    </c:plotArea>
    <c:legend>
      <c:legendPos val="t"/>
      <c:layout>
        <c:manualLayout>
          <c:xMode val="edge"/>
          <c:yMode val="edge"/>
          <c:x val="0.15029029723952719"/>
          <c:y val="1.4902271294300504E-2"/>
          <c:w val="0.69013525281497579"/>
          <c:h val="0.129940908224460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当季同比</c:v>
                </c:pt>
              </c:strCache>
            </c:strRef>
          </c:tx>
          <c:spPr>
            <a:ln w="28546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46"/>
              <c:layout>
                <c:manualLayout>
                  <c:x val="-1.1148992013520186E-16"/>
                  <c:y val="-2.44947995804639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9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5B3-4144-B9C5-950EDB31303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Sheet1!$A$2:$A$48</c:f>
              <c:numCache>
                <c:formatCode>yyyy\!\-mm;@</c:formatCode>
                <c:ptCount val="47"/>
                <c:pt idx="0">
                  <c:v>39538</c:v>
                </c:pt>
                <c:pt idx="1">
                  <c:v>39629</c:v>
                </c:pt>
                <c:pt idx="2">
                  <c:v>39721</c:v>
                </c:pt>
                <c:pt idx="3">
                  <c:v>39813</c:v>
                </c:pt>
                <c:pt idx="4">
                  <c:v>39903</c:v>
                </c:pt>
                <c:pt idx="5">
                  <c:v>39994</c:v>
                </c:pt>
                <c:pt idx="6">
                  <c:v>40086</c:v>
                </c:pt>
                <c:pt idx="7">
                  <c:v>40178</c:v>
                </c:pt>
                <c:pt idx="8">
                  <c:v>40268</c:v>
                </c:pt>
                <c:pt idx="9">
                  <c:v>40359</c:v>
                </c:pt>
                <c:pt idx="10">
                  <c:v>40451</c:v>
                </c:pt>
                <c:pt idx="11">
                  <c:v>40543</c:v>
                </c:pt>
                <c:pt idx="12">
                  <c:v>40633</c:v>
                </c:pt>
                <c:pt idx="13">
                  <c:v>40724</c:v>
                </c:pt>
                <c:pt idx="14">
                  <c:v>40816</c:v>
                </c:pt>
                <c:pt idx="15">
                  <c:v>40908</c:v>
                </c:pt>
                <c:pt idx="16">
                  <c:v>40999</c:v>
                </c:pt>
                <c:pt idx="17">
                  <c:v>41090</c:v>
                </c:pt>
                <c:pt idx="18">
                  <c:v>41182</c:v>
                </c:pt>
                <c:pt idx="19">
                  <c:v>41274</c:v>
                </c:pt>
                <c:pt idx="20">
                  <c:v>41364</c:v>
                </c:pt>
                <c:pt idx="21">
                  <c:v>41455</c:v>
                </c:pt>
                <c:pt idx="22">
                  <c:v>41547</c:v>
                </c:pt>
                <c:pt idx="23">
                  <c:v>41639</c:v>
                </c:pt>
                <c:pt idx="24">
                  <c:v>41729</c:v>
                </c:pt>
                <c:pt idx="25">
                  <c:v>41820</c:v>
                </c:pt>
                <c:pt idx="26">
                  <c:v>41912</c:v>
                </c:pt>
                <c:pt idx="27">
                  <c:v>42004</c:v>
                </c:pt>
                <c:pt idx="28">
                  <c:v>42094</c:v>
                </c:pt>
                <c:pt idx="29">
                  <c:v>42185</c:v>
                </c:pt>
                <c:pt idx="30">
                  <c:v>42277</c:v>
                </c:pt>
                <c:pt idx="31">
                  <c:v>42369</c:v>
                </c:pt>
                <c:pt idx="32">
                  <c:v>42460</c:v>
                </c:pt>
                <c:pt idx="33">
                  <c:v>42551</c:v>
                </c:pt>
                <c:pt idx="34">
                  <c:v>42643</c:v>
                </c:pt>
                <c:pt idx="35">
                  <c:v>42735</c:v>
                </c:pt>
                <c:pt idx="36">
                  <c:v>42825</c:v>
                </c:pt>
                <c:pt idx="37">
                  <c:v>42916</c:v>
                </c:pt>
                <c:pt idx="38">
                  <c:v>43008</c:v>
                </c:pt>
                <c:pt idx="39">
                  <c:v>43100</c:v>
                </c:pt>
                <c:pt idx="40">
                  <c:v>43190</c:v>
                </c:pt>
                <c:pt idx="41">
                  <c:v>43281</c:v>
                </c:pt>
                <c:pt idx="42">
                  <c:v>43373</c:v>
                </c:pt>
                <c:pt idx="43">
                  <c:v>43465</c:v>
                </c:pt>
                <c:pt idx="44">
                  <c:v>43555</c:v>
                </c:pt>
                <c:pt idx="45">
                  <c:v>43646</c:v>
                </c:pt>
                <c:pt idx="46">
                  <c:v>43738</c:v>
                </c:pt>
              </c:numCache>
            </c:numRef>
          </c:cat>
          <c:val>
            <c:numRef>
              <c:f>Sheet1!$B$2:$B$48</c:f>
              <c:numCache>
                <c:formatCode>###,###,###,###,##0.00_ </c:formatCode>
                <c:ptCount val="47"/>
                <c:pt idx="0">
                  <c:v>11.5</c:v>
                </c:pt>
                <c:pt idx="1">
                  <c:v>10.9</c:v>
                </c:pt>
                <c:pt idx="2">
                  <c:v>9.5</c:v>
                </c:pt>
                <c:pt idx="3">
                  <c:v>7.1</c:v>
                </c:pt>
                <c:pt idx="4">
                  <c:v>6.4</c:v>
                </c:pt>
                <c:pt idx="5">
                  <c:v>8.1999999999999993</c:v>
                </c:pt>
                <c:pt idx="6">
                  <c:v>10.6</c:v>
                </c:pt>
                <c:pt idx="7">
                  <c:v>11.9</c:v>
                </c:pt>
                <c:pt idx="8">
                  <c:v>12.2</c:v>
                </c:pt>
                <c:pt idx="9">
                  <c:v>10.8</c:v>
                </c:pt>
                <c:pt idx="10">
                  <c:v>9.9</c:v>
                </c:pt>
                <c:pt idx="11">
                  <c:v>9.9</c:v>
                </c:pt>
                <c:pt idx="12">
                  <c:v>10.199999999999999</c:v>
                </c:pt>
                <c:pt idx="13">
                  <c:v>10</c:v>
                </c:pt>
                <c:pt idx="14">
                  <c:v>9.4</c:v>
                </c:pt>
                <c:pt idx="15">
                  <c:v>8.8000000000000007</c:v>
                </c:pt>
                <c:pt idx="16">
                  <c:v>8.1</c:v>
                </c:pt>
                <c:pt idx="17">
                  <c:v>7.7</c:v>
                </c:pt>
                <c:pt idx="18">
                  <c:v>7.5</c:v>
                </c:pt>
                <c:pt idx="19">
                  <c:v>8.1</c:v>
                </c:pt>
                <c:pt idx="20">
                  <c:v>7.9</c:v>
                </c:pt>
                <c:pt idx="21">
                  <c:v>7.6</c:v>
                </c:pt>
                <c:pt idx="22">
                  <c:v>7.9</c:v>
                </c:pt>
                <c:pt idx="23">
                  <c:v>7.7</c:v>
                </c:pt>
                <c:pt idx="24">
                  <c:v>7.4</c:v>
                </c:pt>
                <c:pt idx="25">
                  <c:v>7.5</c:v>
                </c:pt>
                <c:pt idx="26">
                  <c:v>7.1</c:v>
                </c:pt>
                <c:pt idx="27">
                  <c:v>7.2</c:v>
                </c:pt>
                <c:pt idx="28">
                  <c:v>7</c:v>
                </c:pt>
                <c:pt idx="29">
                  <c:v>7</c:v>
                </c:pt>
                <c:pt idx="30">
                  <c:v>6.9</c:v>
                </c:pt>
                <c:pt idx="31">
                  <c:v>6.8</c:v>
                </c:pt>
                <c:pt idx="32">
                  <c:v>6.7</c:v>
                </c:pt>
                <c:pt idx="33">
                  <c:v>6.7</c:v>
                </c:pt>
                <c:pt idx="34">
                  <c:v>6.7</c:v>
                </c:pt>
                <c:pt idx="35">
                  <c:v>6.8</c:v>
                </c:pt>
                <c:pt idx="36">
                  <c:v>6.8</c:v>
                </c:pt>
                <c:pt idx="37">
                  <c:v>6.8</c:v>
                </c:pt>
                <c:pt idx="38">
                  <c:v>6.7</c:v>
                </c:pt>
                <c:pt idx="39">
                  <c:v>6.7</c:v>
                </c:pt>
                <c:pt idx="40">
                  <c:v>6.8</c:v>
                </c:pt>
                <c:pt idx="41">
                  <c:v>6.7</c:v>
                </c:pt>
                <c:pt idx="42">
                  <c:v>6.5</c:v>
                </c:pt>
                <c:pt idx="43">
                  <c:v>6.4</c:v>
                </c:pt>
                <c:pt idx="44">
                  <c:v>6.4</c:v>
                </c:pt>
                <c:pt idx="45">
                  <c:v>6.2</c:v>
                </c:pt>
                <c:pt idx="46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B3-4144-B9C5-950EDB3130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第一产业</c:v>
                </c:pt>
              </c:strCache>
            </c:strRef>
          </c:tx>
          <c:spPr>
            <a:ln w="28546" cap="rnd">
              <a:solidFill>
                <a:srgbClr val="0074C1"/>
              </a:solidFill>
              <a:round/>
            </a:ln>
            <a:effectLst/>
          </c:spPr>
          <c:marker>
            <c:symbol val="none"/>
          </c:marker>
          <c:dLbls>
            <c:dLbl>
              <c:idx val="4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9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5B3-4144-B9C5-950EDB31303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Sheet1!$A$2:$A$48</c:f>
              <c:numCache>
                <c:formatCode>yyyy\!\-mm;@</c:formatCode>
                <c:ptCount val="47"/>
                <c:pt idx="0">
                  <c:v>39538</c:v>
                </c:pt>
                <c:pt idx="1">
                  <c:v>39629</c:v>
                </c:pt>
                <c:pt idx="2">
                  <c:v>39721</c:v>
                </c:pt>
                <c:pt idx="3">
                  <c:v>39813</c:v>
                </c:pt>
                <c:pt idx="4">
                  <c:v>39903</c:v>
                </c:pt>
                <c:pt idx="5">
                  <c:v>39994</c:v>
                </c:pt>
                <c:pt idx="6">
                  <c:v>40086</c:v>
                </c:pt>
                <c:pt idx="7">
                  <c:v>40178</c:v>
                </c:pt>
                <c:pt idx="8">
                  <c:v>40268</c:v>
                </c:pt>
                <c:pt idx="9">
                  <c:v>40359</c:v>
                </c:pt>
                <c:pt idx="10">
                  <c:v>40451</c:v>
                </c:pt>
                <c:pt idx="11">
                  <c:v>40543</c:v>
                </c:pt>
                <c:pt idx="12">
                  <c:v>40633</c:v>
                </c:pt>
                <c:pt idx="13">
                  <c:v>40724</c:v>
                </c:pt>
                <c:pt idx="14">
                  <c:v>40816</c:v>
                </c:pt>
                <c:pt idx="15">
                  <c:v>40908</c:v>
                </c:pt>
                <c:pt idx="16">
                  <c:v>40999</c:v>
                </c:pt>
                <c:pt idx="17">
                  <c:v>41090</c:v>
                </c:pt>
                <c:pt idx="18">
                  <c:v>41182</c:v>
                </c:pt>
                <c:pt idx="19">
                  <c:v>41274</c:v>
                </c:pt>
                <c:pt idx="20">
                  <c:v>41364</c:v>
                </c:pt>
                <c:pt idx="21">
                  <c:v>41455</c:v>
                </c:pt>
                <c:pt idx="22">
                  <c:v>41547</c:v>
                </c:pt>
                <c:pt idx="23">
                  <c:v>41639</c:v>
                </c:pt>
                <c:pt idx="24">
                  <c:v>41729</c:v>
                </c:pt>
                <c:pt idx="25">
                  <c:v>41820</c:v>
                </c:pt>
                <c:pt idx="26">
                  <c:v>41912</c:v>
                </c:pt>
                <c:pt idx="27">
                  <c:v>42004</c:v>
                </c:pt>
                <c:pt idx="28">
                  <c:v>42094</c:v>
                </c:pt>
                <c:pt idx="29">
                  <c:v>42185</c:v>
                </c:pt>
                <c:pt idx="30">
                  <c:v>42277</c:v>
                </c:pt>
                <c:pt idx="31">
                  <c:v>42369</c:v>
                </c:pt>
                <c:pt idx="32">
                  <c:v>42460</c:v>
                </c:pt>
                <c:pt idx="33">
                  <c:v>42551</c:v>
                </c:pt>
                <c:pt idx="34">
                  <c:v>42643</c:v>
                </c:pt>
                <c:pt idx="35">
                  <c:v>42735</c:v>
                </c:pt>
                <c:pt idx="36">
                  <c:v>42825</c:v>
                </c:pt>
                <c:pt idx="37">
                  <c:v>42916</c:v>
                </c:pt>
                <c:pt idx="38">
                  <c:v>43008</c:v>
                </c:pt>
                <c:pt idx="39">
                  <c:v>43100</c:v>
                </c:pt>
                <c:pt idx="40">
                  <c:v>43190</c:v>
                </c:pt>
                <c:pt idx="41">
                  <c:v>43281</c:v>
                </c:pt>
                <c:pt idx="42">
                  <c:v>43373</c:v>
                </c:pt>
                <c:pt idx="43">
                  <c:v>43465</c:v>
                </c:pt>
                <c:pt idx="44">
                  <c:v>43555</c:v>
                </c:pt>
                <c:pt idx="45">
                  <c:v>43646</c:v>
                </c:pt>
                <c:pt idx="46">
                  <c:v>43738</c:v>
                </c:pt>
              </c:numCache>
            </c:numRef>
          </c:cat>
          <c:val>
            <c:numRef>
              <c:f>Sheet1!$C$2:$C$48</c:f>
              <c:numCache>
                <c:formatCode>###,###,###,###,##0.00_ </c:formatCode>
                <c:ptCount val="47"/>
                <c:pt idx="0">
                  <c:v>2.7</c:v>
                </c:pt>
                <c:pt idx="1">
                  <c:v>3.9</c:v>
                </c:pt>
                <c:pt idx="2">
                  <c:v>5.5</c:v>
                </c:pt>
                <c:pt idx="3">
                  <c:v>6.5</c:v>
                </c:pt>
                <c:pt idx="4">
                  <c:v>3.8</c:v>
                </c:pt>
                <c:pt idx="5">
                  <c:v>3.7</c:v>
                </c:pt>
                <c:pt idx="6">
                  <c:v>4.0999999999999996</c:v>
                </c:pt>
                <c:pt idx="7">
                  <c:v>4.0999999999999996</c:v>
                </c:pt>
                <c:pt idx="8">
                  <c:v>3.9</c:v>
                </c:pt>
                <c:pt idx="9">
                  <c:v>3.6</c:v>
                </c:pt>
                <c:pt idx="10">
                  <c:v>4.3</c:v>
                </c:pt>
                <c:pt idx="11">
                  <c:v>4.7</c:v>
                </c:pt>
                <c:pt idx="12">
                  <c:v>3.1</c:v>
                </c:pt>
                <c:pt idx="13">
                  <c:v>2.7</c:v>
                </c:pt>
                <c:pt idx="14">
                  <c:v>4.0999999999999996</c:v>
                </c:pt>
                <c:pt idx="15">
                  <c:v>5.4</c:v>
                </c:pt>
                <c:pt idx="16">
                  <c:v>3.7</c:v>
                </c:pt>
                <c:pt idx="17">
                  <c:v>4.5999999999999996</c:v>
                </c:pt>
                <c:pt idx="18">
                  <c:v>4.0999999999999996</c:v>
                </c:pt>
                <c:pt idx="19">
                  <c:v>5</c:v>
                </c:pt>
                <c:pt idx="20">
                  <c:v>3</c:v>
                </c:pt>
                <c:pt idx="21">
                  <c:v>2.6</c:v>
                </c:pt>
                <c:pt idx="22">
                  <c:v>3.9</c:v>
                </c:pt>
                <c:pt idx="23">
                  <c:v>4.7</c:v>
                </c:pt>
                <c:pt idx="24">
                  <c:v>3.2</c:v>
                </c:pt>
                <c:pt idx="25">
                  <c:v>4</c:v>
                </c:pt>
                <c:pt idx="26">
                  <c:v>4.5999999999999996</c:v>
                </c:pt>
                <c:pt idx="27">
                  <c:v>3.9</c:v>
                </c:pt>
                <c:pt idx="28">
                  <c:v>3.1</c:v>
                </c:pt>
                <c:pt idx="29">
                  <c:v>3.7</c:v>
                </c:pt>
                <c:pt idx="30">
                  <c:v>4.0999999999999996</c:v>
                </c:pt>
                <c:pt idx="31">
                  <c:v>4.0999999999999996</c:v>
                </c:pt>
                <c:pt idx="32">
                  <c:v>2.9</c:v>
                </c:pt>
                <c:pt idx="33">
                  <c:v>3.1</c:v>
                </c:pt>
                <c:pt idx="34">
                  <c:v>4</c:v>
                </c:pt>
                <c:pt idx="35">
                  <c:v>2.9</c:v>
                </c:pt>
                <c:pt idx="36">
                  <c:v>3</c:v>
                </c:pt>
                <c:pt idx="37">
                  <c:v>3.8</c:v>
                </c:pt>
                <c:pt idx="38">
                  <c:v>3.9</c:v>
                </c:pt>
                <c:pt idx="39">
                  <c:v>4.4000000000000004</c:v>
                </c:pt>
                <c:pt idx="40">
                  <c:v>3.2</c:v>
                </c:pt>
                <c:pt idx="41">
                  <c:v>3.4</c:v>
                </c:pt>
                <c:pt idx="42">
                  <c:v>3.6</c:v>
                </c:pt>
                <c:pt idx="43">
                  <c:v>3.5</c:v>
                </c:pt>
                <c:pt idx="44">
                  <c:v>2.7</c:v>
                </c:pt>
                <c:pt idx="45">
                  <c:v>3.3</c:v>
                </c:pt>
                <c:pt idx="46">
                  <c:v>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5B3-4144-B9C5-950EDB3130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第二产业</c:v>
                </c:pt>
              </c:strCache>
            </c:strRef>
          </c:tx>
          <c:spPr>
            <a:ln w="28546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46"/>
              <c:layout>
                <c:manualLayout>
                  <c:x val="-2.4325354489368671E-2"/>
                  <c:y val="2.20453196224174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9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5B3-4144-B9C5-950EDB31303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Sheet1!$A$2:$A$48</c:f>
              <c:numCache>
                <c:formatCode>yyyy\!\-mm;@</c:formatCode>
                <c:ptCount val="47"/>
                <c:pt idx="0">
                  <c:v>39538</c:v>
                </c:pt>
                <c:pt idx="1">
                  <c:v>39629</c:v>
                </c:pt>
                <c:pt idx="2">
                  <c:v>39721</c:v>
                </c:pt>
                <c:pt idx="3">
                  <c:v>39813</c:v>
                </c:pt>
                <c:pt idx="4">
                  <c:v>39903</c:v>
                </c:pt>
                <c:pt idx="5">
                  <c:v>39994</c:v>
                </c:pt>
                <c:pt idx="6">
                  <c:v>40086</c:v>
                </c:pt>
                <c:pt idx="7">
                  <c:v>40178</c:v>
                </c:pt>
                <c:pt idx="8">
                  <c:v>40268</c:v>
                </c:pt>
                <c:pt idx="9">
                  <c:v>40359</c:v>
                </c:pt>
                <c:pt idx="10">
                  <c:v>40451</c:v>
                </c:pt>
                <c:pt idx="11">
                  <c:v>40543</c:v>
                </c:pt>
                <c:pt idx="12">
                  <c:v>40633</c:v>
                </c:pt>
                <c:pt idx="13">
                  <c:v>40724</c:v>
                </c:pt>
                <c:pt idx="14">
                  <c:v>40816</c:v>
                </c:pt>
                <c:pt idx="15">
                  <c:v>40908</c:v>
                </c:pt>
                <c:pt idx="16">
                  <c:v>40999</c:v>
                </c:pt>
                <c:pt idx="17">
                  <c:v>41090</c:v>
                </c:pt>
                <c:pt idx="18">
                  <c:v>41182</c:v>
                </c:pt>
                <c:pt idx="19">
                  <c:v>41274</c:v>
                </c:pt>
                <c:pt idx="20">
                  <c:v>41364</c:v>
                </c:pt>
                <c:pt idx="21">
                  <c:v>41455</c:v>
                </c:pt>
                <c:pt idx="22">
                  <c:v>41547</c:v>
                </c:pt>
                <c:pt idx="23">
                  <c:v>41639</c:v>
                </c:pt>
                <c:pt idx="24">
                  <c:v>41729</c:v>
                </c:pt>
                <c:pt idx="25">
                  <c:v>41820</c:v>
                </c:pt>
                <c:pt idx="26">
                  <c:v>41912</c:v>
                </c:pt>
                <c:pt idx="27">
                  <c:v>42004</c:v>
                </c:pt>
                <c:pt idx="28">
                  <c:v>42094</c:v>
                </c:pt>
                <c:pt idx="29">
                  <c:v>42185</c:v>
                </c:pt>
                <c:pt idx="30">
                  <c:v>42277</c:v>
                </c:pt>
                <c:pt idx="31">
                  <c:v>42369</c:v>
                </c:pt>
                <c:pt idx="32">
                  <c:v>42460</c:v>
                </c:pt>
                <c:pt idx="33">
                  <c:v>42551</c:v>
                </c:pt>
                <c:pt idx="34">
                  <c:v>42643</c:v>
                </c:pt>
                <c:pt idx="35">
                  <c:v>42735</c:v>
                </c:pt>
                <c:pt idx="36">
                  <c:v>42825</c:v>
                </c:pt>
                <c:pt idx="37">
                  <c:v>42916</c:v>
                </c:pt>
                <c:pt idx="38">
                  <c:v>43008</c:v>
                </c:pt>
                <c:pt idx="39">
                  <c:v>43100</c:v>
                </c:pt>
                <c:pt idx="40">
                  <c:v>43190</c:v>
                </c:pt>
                <c:pt idx="41">
                  <c:v>43281</c:v>
                </c:pt>
                <c:pt idx="42">
                  <c:v>43373</c:v>
                </c:pt>
                <c:pt idx="43">
                  <c:v>43465</c:v>
                </c:pt>
                <c:pt idx="44">
                  <c:v>43555</c:v>
                </c:pt>
                <c:pt idx="45">
                  <c:v>43646</c:v>
                </c:pt>
                <c:pt idx="46">
                  <c:v>43738</c:v>
                </c:pt>
              </c:numCache>
            </c:numRef>
          </c:cat>
          <c:val>
            <c:numRef>
              <c:f>Sheet1!$D$2:$D$48</c:f>
              <c:numCache>
                <c:formatCode>###,###,###,###,##0.00_ </c:formatCode>
                <c:ptCount val="47"/>
                <c:pt idx="0">
                  <c:v>12.7</c:v>
                </c:pt>
                <c:pt idx="1">
                  <c:v>11.7</c:v>
                </c:pt>
                <c:pt idx="2">
                  <c:v>9.3000000000000007</c:v>
                </c:pt>
                <c:pt idx="3">
                  <c:v>6.5</c:v>
                </c:pt>
                <c:pt idx="4">
                  <c:v>5.8</c:v>
                </c:pt>
                <c:pt idx="5">
                  <c:v>8.3000000000000007</c:v>
                </c:pt>
                <c:pt idx="6">
                  <c:v>11.6</c:v>
                </c:pt>
                <c:pt idx="7">
                  <c:v>14.7</c:v>
                </c:pt>
                <c:pt idx="8">
                  <c:v>15.4</c:v>
                </c:pt>
                <c:pt idx="9">
                  <c:v>12.8</c:v>
                </c:pt>
                <c:pt idx="10">
                  <c:v>11.5</c:v>
                </c:pt>
                <c:pt idx="11">
                  <c:v>11.6</c:v>
                </c:pt>
                <c:pt idx="12">
                  <c:v>11.3</c:v>
                </c:pt>
                <c:pt idx="13">
                  <c:v>11</c:v>
                </c:pt>
                <c:pt idx="14">
                  <c:v>10.7</c:v>
                </c:pt>
                <c:pt idx="15">
                  <c:v>9.9</c:v>
                </c:pt>
                <c:pt idx="16">
                  <c:v>9.5</c:v>
                </c:pt>
                <c:pt idx="17">
                  <c:v>8</c:v>
                </c:pt>
                <c:pt idx="18">
                  <c:v>7.7</c:v>
                </c:pt>
                <c:pt idx="19">
                  <c:v>8.5</c:v>
                </c:pt>
                <c:pt idx="20">
                  <c:v>7.8</c:v>
                </c:pt>
                <c:pt idx="21">
                  <c:v>7.6</c:v>
                </c:pt>
                <c:pt idx="22">
                  <c:v>8.3000000000000007</c:v>
                </c:pt>
                <c:pt idx="23">
                  <c:v>8.1</c:v>
                </c:pt>
                <c:pt idx="24">
                  <c:v>7.6</c:v>
                </c:pt>
                <c:pt idx="25">
                  <c:v>7.8</c:v>
                </c:pt>
                <c:pt idx="26">
                  <c:v>7.3</c:v>
                </c:pt>
                <c:pt idx="27">
                  <c:v>7</c:v>
                </c:pt>
                <c:pt idx="28">
                  <c:v>6.4</c:v>
                </c:pt>
                <c:pt idx="29">
                  <c:v>6.2</c:v>
                </c:pt>
                <c:pt idx="30">
                  <c:v>6</c:v>
                </c:pt>
                <c:pt idx="31">
                  <c:v>6.3</c:v>
                </c:pt>
                <c:pt idx="32">
                  <c:v>6</c:v>
                </c:pt>
                <c:pt idx="33">
                  <c:v>6.4</c:v>
                </c:pt>
                <c:pt idx="34">
                  <c:v>6.3</c:v>
                </c:pt>
                <c:pt idx="35">
                  <c:v>6.3</c:v>
                </c:pt>
                <c:pt idx="36">
                  <c:v>6.2</c:v>
                </c:pt>
                <c:pt idx="37">
                  <c:v>6.3</c:v>
                </c:pt>
                <c:pt idx="38">
                  <c:v>5.8</c:v>
                </c:pt>
                <c:pt idx="39">
                  <c:v>5.5</c:v>
                </c:pt>
                <c:pt idx="40">
                  <c:v>6.3</c:v>
                </c:pt>
                <c:pt idx="41">
                  <c:v>6</c:v>
                </c:pt>
                <c:pt idx="42">
                  <c:v>5.3</c:v>
                </c:pt>
                <c:pt idx="43">
                  <c:v>5.8</c:v>
                </c:pt>
                <c:pt idx="44">
                  <c:v>6.1</c:v>
                </c:pt>
                <c:pt idx="45">
                  <c:v>5.6</c:v>
                </c:pt>
                <c:pt idx="46">
                  <c:v>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5B3-4144-B9C5-950EDB3130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第三产业</c:v>
                </c:pt>
              </c:strCache>
            </c:strRef>
          </c:tx>
          <c:spPr>
            <a:ln w="28546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dLbl>
              <c:idx val="46"/>
              <c:layout>
                <c:manualLayout>
                  <c:x val="-1.1148992013520186E-16"/>
                  <c:y val="-2.20453196224174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9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5B3-4144-B9C5-950EDB31303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Sheet1!$A$2:$A$48</c:f>
              <c:numCache>
                <c:formatCode>yyyy\!\-mm;@</c:formatCode>
                <c:ptCount val="47"/>
                <c:pt idx="0">
                  <c:v>39538</c:v>
                </c:pt>
                <c:pt idx="1">
                  <c:v>39629</c:v>
                </c:pt>
                <c:pt idx="2">
                  <c:v>39721</c:v>
                </c:pt>
                <c:pt idx="3">
                  <c:v>39813</c:v>
                </c:pt>
                <c:pt idx="4">
                  <c:v>39903</c:v>
                </c:pt>
                <c:pt idx="5">
                  <c:v>39994</c:v>
                </c:pt>
                <c:pt idx="6">
                  <c:v>40086</c:v>
                </c:pt>
                <c:pt idx="7">
                  <c:v>40178</c:v>
                </c:pt>
                <c:pt idx="8">
                  <c:v>40268</c:v>
                </c:pt>
                <c:pt idx="9">
                  <c:v>40359</c:v>
                </c:pt>
                <c:pt idx="10">
                  <c:v>40451</c:v>
                </c:pt>
                <c:pt idx="11">
                  <c:v>40543</c:v>
                </c:pt>
                <c:pt idx="12">
                  <c:v>40633</c:v>
                </c:pt>
                <c:pt idx="13">
                  <c:v>40724</c:v>
                </c:pt>
                <c:pt idx="14">
                  <c:v>40816</c:v>
                </c:pt>
                <c:pt idx="15">
                  <c:v>40908</c:v>
                </c:pt>
                <c:pt idx="16">
                  <c:v>40999</c:v>
                </c:pt>
                <c:pt idx="17">
                  <c:v>41090</c:v>
                </c:pt>
                <c:pt idx="18">
                  <c:v>41182</c:v>
                </c:pt>
                <c:pt idx="19">
                  <c:v>41274</c:v>
                </c:pt>
                <c:pt idx="20">
                  <c:v>41364</c:v>
                </c:pt>
                <c:pt idx="21">
                  <c:v>41455</c:v>
                </c:pt>
                <c:pt idx="22">
                  <c:v>41547</c:v>
                </c:pt>
                <c:pt idx="23">
                  <c:v>41639</c:v>
                </c:pt>
                <c:pt idx="24">
                  <c:v>41729</c:v>
                </c:pt>
                <c:pt idx="25">
                  <c:v>41820</c:v>
                </c:pt>
                <c:pt idx="26">
                  <c:v>41912</c:v>
                </c:pt>
                <c:pt idx="27">
                  <c:v>42004</c:v>
                </c:pt>
                <c:pt idx="28">
                  <c:v>42094</c:v>
                </c:pt>
                <c:pt idx="29">
                  <c:v>42185</c:v>
                </c:pt>
                <c:pt idx="30">
                  <c:v>42277</c:v>
                </c:pt>
                <c:pt idx="31">
                  <c:v>42369</c:v>
                </c:pt>
                <c:pt idx="32">
                  <c:v>42460</c:v>
                </c:pt>
                <c:pt idx="33">
                  <c:v>42551</c:v>
                </c:pt>
                <c:pt idx="34">
                  <c:v>42643</c:v>
                </c:pt>
                <c:pt idx="35">
                  <c:v>42735</c:v>
                </c:pt>
                <c:pt idx="36">
                  <c:v>42825</c:v>
                </c:pt>
                <c:pt idx="37">
                  <c:v>42916</c:v>
                </c:pt>
                <c:pt idx="38">
                  <c:v>43008</c:v>
                </c:pt>
                <c:pt idx="39">
                  <c:v>43100</c:v>
                </c:pt>
                <c:pt idx="40">
                  <c:v>43190</c:v>
                </c:pt>
                <c:pt idx="41">
                  <c:v>43281</c:v>
                </c:pt>
                <c:pt idx="42">
                  <c:v>43373</c:v>
                </c:pt>
                <c:pt idx="43">
                  <c:v>43465</c:v>
                </c:pt>
                <c:pt idx="44">
                  <c:v>43555</c:v>
                </c:pt>
                <c:pt idx="45">
                  <c:v>43646</c:v>
                </c:pt>
                <c:pt idx="46">
                  <c:v>43738</c:v>
                </c:pt>
              </c:numCache>
            </c:numRef>
          </c:cat>
          <c:val>
            <c:numRef>
              <c:f>Sheet1!$E$2:$E$48</c:f>
              <c:numCache>
                <c:formatCode>###,###,###,###,##0.00_ </c:formatCode>
                <c:ptCount val="47"/>
                <c:pt idx="0">
                  <c:v>11.4</c:v>
                </c:pt>
                <c:pt idx="1">
                  <c:v>11.5</c:v>
                </c:pt>
                <c:pt idx="2">
                  <c:v>11</c:v>
                </c:pt>
                <c:pt idx="3">
                  <c:v>8.1999999999999993</c:v>
                </c:pt>
                <c:pt idx="4">
                  <c:v>7.2</c:v>
                </c:pt>
                <c:pt idx="5">
                  <c:v>8.9</c:v>
                </c:pt>
                <c:pt idx="6">
                  <c:v>11.2</c:v>
                </c:pt>
                <c:pt idx="7">
                  <c:v>11</c:v>
                </c:pt>
                <c:pt idx="8">
                  <c:v>10</c:v>
                </c:pt>
                <c:pt idx="9">
                  <c:v>9.6</c:v>
                </c:pt>
                <c:pt idx="10">
                  <c:v>9.6</c:v>
                </c:pt>
                <c:pt idx="11">
                  <c:v>9.5</c:v>
                </c:pt>
                <c:pt idx="12">
                  <c:v>9.9</c:v>
                </c:pt>
                <c:pt idx="13">
                  <c:v>10.199999999999999</c:v>
                </c:pt>
                <c:pt idx="14">
                  <c:v>9.4</c:v>
                </c:pt>
                <c:pt idx="15">
                  <c:v>8.5</c:v>
                </c:pt>
                <c:pt idx="16">
                  <c:v>7.3</c:v>
                </c:pt>
                <c:pt idx="17">
                  <c:v>7.8</c:v>
                </c:pt>
                <c:pt idx="18">
                  <c:v>8.1999999999999993</c:v>
                </c:pt>
                <c:pt idx="19">
                  <c:v>8.6999999999999993</c:v>
                </c:pt>
                <c:pt idx="20">
                  <c:v>8.4</c:v>
                </c:pt>
                <c:pt idx="21">
                  <c:v>8.3000000000000007</c:v>
                </c:pt>
                <c:pt idx="22">
                  <c:v>8.5</c:v>
                </c:pt>
                <c:pt idx="23">
                  <c:v>8.1</c:v>
                </c:pt>
                <c:pt idx="24">
                  <c:v>7.6</c:v>
                </c:pt>
                <c:pt idx="25">
                  <c:v>7.6</c:v>
                </c:pt>
                <c:pt idx="26">
                  <c:v>7.5</c:v>
                </c:pt>
                <c:pt idx="27">
                  <c:v>8.4</c:v>
                </c:pt>
                <c:pt idx="28">
                  <c:v>7.8</c:v>
                </c:pt>
                <c:pt idx="29">
                  <c:v>8.4</c:v>
                </c:pt>
                <c:pt idx="30">
                  <c:v>8.4</c:v>
                </c:pt>
                <c:pt idx="31">
                  <c:v>8.1999999999999993</c:v>
                </c:pt>
                <c:pt idx="32">
                  <c:v>7.5</c:v>
                </c:pt>
                <c:pt idx="33">
                  <c:v>7.4</c:v>
                </c:pt>
                <c:pt idx="34">
                  <c:v>7.6</c:v>
                </c:pt>
                <c:pt idx="35">
                  <c:v>8.1999999999999993</c:v>
                </c:pt>
                <c:pt idx="36">
                  <c:v>7.7</c:v>
                </c:pt>
                <c:pt idx="37">
                  <c:v>7.7</c:v>
                </c:pt>
                <c:pt idx="38">
                  <c:v>8.1</c:v>
                </c:pt>
                <c:pt idx="39">
                  <c:v>8.1999999999999993</c:v>
                </c:pt>
                <c:pt idx="40">
                  <c:v>7.5</c:v>
                </c:pt>
                <c:pt idx="41">
                  <c:v>7.7</c:v>
                </c:pt>
                <c:pt idx="42">
                  <c:v>7.9</c:v>
                </c:pt>
                <c:pt idx="43">
                  <c:v>7.4</c:v>
                </c:pt>
                <c:pt idx="44">
                  <c:v>7</c:v>
                </c:pt>
                <c:pt idx="45">
                  <c:v>7</c:v>
                </c:pt>
                <c:pt idx="46">
                  <c:v>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5B3-4144-B9C5-950EDB313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2105328"/>
        <c:axId val="1"/>
      </c:lineChart>
      <c:dateAx>
        <c:axId val="1642105328"/>
        <c:scaling>
          <c:orientation val="minMax"/>
        </c:scaling>
        <c:delete val="0"/>
        <c:axPos val="b"/>
        <c:numFmt formatCode="yyyy\-mm;@" sourceLinked="0"/>
        <c:majorTickMark val="out"/>
        <c:minorTickMark val="none"/>
        <c:tickLblPos val="nextTo"/>
        <c:spPr>
          <a:noFill/>
          <a:ln w="951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1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42105328"/>
        <c:crosses val="autoZero"/>
        <c:crossBetween val="between"/>
      </c:valAx>
      <c:spPr>
        <a:noFill/>
        <a:ln w="25374">
          <a:noFill/>
        </a:ln>
      </c:spPr>
    </c:plotArea>
    <c:legend>
      <c:legendPos val="t"/>
      <c:layout>
        <c:manualLayout>
          <c:xMode val="edge"/>
          <c:yMode val="edge"/>
          <c:x val="0.17464841951703644"/>
          <c:y val="1.4696814274362494E-2"/>
          <c:w val="0.65070316096592706"/>
          <c:h val="0.128150641720243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98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dirty="0"/>
              <a:t>GDP</a:t>
            </a:r>
            <a:r>
              <a:rPr lang="zh-CN" dirty="0"/>
              <a:t>累计同比贡献率</a:t>
            </a:r>
            <a:endParaRPr lang="en-US" altLang="zh-CN" dirty="0"/>
          </a:p>
          <a:p>
            <a:pPr>
              <a:defRPr/>
            </a:pPr>
            <a:r>
              <a:rPr lang="zh-CN" altLang="en-US" sz="1400" b="0" i="0" u="none" strike="noStrike" baseline="0" dirty="0">
                <a:effectLst/>
              </a:rPr>
              <a:t>贡献率</a:t>
            </a:r>
            <a:r>
              <a:rPr lang="en-US" altLang="zh-CN" sz="1400" b="0" i="0" u="none" strike="noStrike" baseline="0" dirty="0">
                <a:effectLst/>
              </a:rPr>
              <a:t>=</a:t>
            </a:r>
            <a:r>
              <a:rPr lang="zh-CN" altLang="en-US" sz="1400" b="0" i="0" u="none" strike="noStrike" baseline="0" dirty="0">
                <a:effectLst/>
              </a:rPr>
              <a:t>部分增量</a:t>
            </a:r>
            <a:r>
              <a:rPr lang="en-US" altLang="zh-CN" sz="1400" b="0" i="0" u="none" strike="noStrike" baseline="0" dirty="0">
                <a:effectLst/>
              </a:rPr>
              <a:t>÷</a:t>
            </a:r>
            <a:r>
              <a:rPr lang="zh-CN" altLang="en-US" sz="1400" b="0" i="0" u="none" strike="noStrike" baseline="0" dirty="0">
                <a:effectLst/>
              </a:rPr>
              <a:t>整体增量</a:t>
            </a:r>
            <a:endParaRPr lang="zh-CN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第一产业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24"/>
              <c:layout>
                <c:manualLayout>
                  <c:x val="-2.4758217486319622E-2"/>
                  <c:y val="-2.9393753827311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D0E-490E-9C36-8E0151947C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Sheet1!$A$2:$A$126</c:f>
              <c:numCache>
                <c:formatCode>yyyy\-mm;@</c:formatCode>
                <c:ptCount val="125"/>
                <c:pt idx="0">
                  <c:v>28855</c:v>
                </c:pt>
                <c:pt idx="1">
                  <c:v>29220</c:v>
                </c:pt>
                <c:pt idx="2">
                  <c:v>29586</c:v>
                </c:pt>
                <c:pt idx="3">
                  <c:v>29951</c:v>
                </c:pt>
                <c:pt idx="4">
                  <c:v>30316</c:v>
                </c:pt>
                <c:pt idx="5">
                  <c:v>30681</c:v>
                </c:pt>
                <c:pt idx="6">
                  <c:v>31047</c:v>
                </c:pt>
                <c:pt idx="7">
                  <c:v>31412</c:v>
                </c:pt>
                <c:pt idx="8">
                  <c:v>31777</c:v>
                </c:pt>
                <c:pt idx="9">
                  <c:v>32142</c:v>
                </c:pt>
                <c:pt idx="10">
                  <c:v>32508</c:v>
                </c:pt>
                <c:pt idx="11">
                  <c:v>32873</c:v>
                </c:pt>
                <c:pt idx="12">
                  <c:v>33238</c:v>
                </c:pt>
                <c:pt idx="13">
                  <c:v>33603</c:v>
                </c:pt>
                <c:pt idx="14">
                  <c:v>33694</c:v>
                </c:pt>
                <c:pt idx="15">
                  <c:v>33785</c:v>
                </c:pt>
                <c:pt idx="16">
                  <c:v>33877</c:v>
                </c:pt>
                <c:pt idx="17">
                  <c:v>33969</c:v>
                </c:pt>
                <c:pt idx="18">
                  <c:v>34059</c:v>
                </c:pt>
                <c:pt idx="19">
                  <c:v>34150</c:v>
                </c:pt>
                <c:pt idx="20">
                  <c:v>34242</c:v>
                </c:pt>
                <c:pt idx="21">
                  <c:v>34334</c:v>
                </c:pt>
                <c:pt idx="22">
                  <c:v>34424</c:v>
                </c:pt>
                <c:pt idx="23">
                  <c:v>34515</c:v>
                </c:pt>
                <c:pt idx="24">
                  <c:v>34607</c:v>
                </c:pt>
                <c:pt idx="25">
                  <c:v>34699</c:v>
                </c:pt>
                <c:pt idx="26">
                  <c:v>34789</c:v>
                </c:pt>
                <c:pt idx="27">
                  <c:v>34880</c:v>
                </c:pt>
                <c:pt idx="28">
                  <c:v>34972</c:v>
                </c:pt>
                <c:pt idx="29">
                  <c:v>35064</c:v>
                </c:pt>
                <c:pt idx="30">
                  <c:v>35155</c:v>
                </c:pt>
                <c:pt idx="31">
                  <c:v>35246</c:v>
                </c:pt>
                <c:pt idx="32">
                  <c:v>35338</c:v>
                </c:pt>
                <c:pt idx="33">
                  <c:v>35430</c:v>
                </c:pt>
                <c:pt idx="34">
                  <c:v>35520</c:v>
                </c:pt>
                <c:pt idx="35">
                  <c:v>35611</c:v>
                </c:pt>
                <c:pt idx="36">
                  <c:v>35703</c:v>
                </c:pt>
                <c:pt idx="37">
                  <c:v>35795</c:v>
                </c:pt>
                <c:pt idx="38">
                  <c:v>35885</c:v>
                </c:pt>
                <c:pt idx="39">
                  <c:v>35976</c:v>
                </c:pt>
                <c:pt idx="40">
                  <c:v>36068</c:v>
                </c:pt>
                <c:pt idx="41">
                  <c:v>36160</c:v>
                </c:pt>
                <c:pt idx="42">
                  <c:v>36250</c:v>
                </c:pt>
                <c:pt idx="43">
                  <c:v>36341</c:v>
                </c:pt>
                <c:pt idx="44">
                  <c:v>36433</c:v>
                </c:pt>
                <c:pt idx="45">
                  <c:v>36525</c:v>
                </c:pt>
                <c:pt idx="46">
                  <c:v>36616</c:v>
                </c:pt>
                <c:pt idx="47">
                  <c:v>36707</c:v>
                </c:pt>
                <c:pt idx="48">
                  <c:v>36799</c:v>
                </c:pt>
                <c:pt idx="49">
                  <c:v>36891</c:v>
                </c:pt>
                <c:pt idx="50">
                  <c:v>36981</c:v>
                </c:pt>
                <c:pt idx="51">
                  <c:v>37072</c:v>
                </c:pt>
                <c:pt idx="52">
                  <c:v>37164</c:v>
                </c:pt>
                <c:pt idx="53">
                  <c:v>37256</c:v>
                </c:pt>
                <c:pt idx="54">
                  <c:v>37346</c:v>
                </c:pt>
                <c:pt idx="55">
                  <c:v>37437</c:v>
                </c:pt>
                <c:pt idx="56">
                  <c:v>37529</c:v>
                </c:pt>
                <c:pt idx="57">
                  <c:v>37621</c:v>
                </c:pt>
                <c:pt idx="58">
                  <c:v>37711</c:v>
                </c:pt>
                <c:pt idx="59">
                  <c:v>37802</c:v>
                </c:pt>
                <c:pt idx="60">
                  <c:v>37894</c:v>
                </c:pt>
                <c:pt idx="61">
                  <c:v>37986</c:v>
                </c:pt>
                <c:pt idx="62">
                  <c:v>38077</c:v>
                </c:pt>
                <c:pt idx="63">
                  <c:v>38168</c:v>
                </c:pt>
                <c:pt idx="64">
                  <c:v>38260</c:v>
                </c:pt>
                <c:pt idx="65">
                  <c:v>38352</c:v>
                </c:pt>
                <c:pt idx="66">
                  <c:v>38442</c:v>
                </c:pt>
                <c:pt idx="67">
                  <c:v>38533</c:v>
                </c:pt>
                <c:pt idx="68">
                  <c:v>38625</c:v>
                </c:pt>
                <c:pt idx="69">
                  <c:v>38717</c:v>
                </c:pt>
                <c:pt idx="70">
                  <c:v>38807</c:v>
                </c:pt>
                <c:pt idx="71">
                  <c:v>38898</c:v>
                </c:pt>
                <c:pt idx="72">
                  <c:v>38990</c:v>
                </c:pt>
                <c:pt idx="73">
                  <c:v>39082</c:v>
                </c:pt>
                <c:pt idx="74">
                  <c:v>39172</c:v>
                </c:pt>
                <c:pt idx="75">
                  <c:v>39263</c:v>
                </c:pt>
                <c:pt idx="76">
                  <c:v>39355</c:v>
                </c:pt>
                <c:pt idx="77">
                  <c:v>39447</c:v>
                </c:pt>
                <c:pt idx="78">
                  <c:v>39538</c:v>
                </c:pt>
                <c:pt idx="79">
                  <c:v>39629</c:v>
                </c:pt>
                <c:pt idx="80">
                  <c:v>39721</c:v>
                </c:pt>
                <c:pt idx="81">
                  <c:v>39813</c:v>
                </c:pt>
                <c:pt idx="82">
                  <c:v>39903</c:v>
                </c:pt>
                <c:pt idx="83">
                  <c:v>39994</c:v>
                </c:pt>
                <c:pt idx="84">
                  <c:v>40086</c:v>
                </c:pt>
                <c:pt idx="85">
                  <c:v>40178</c:v>
                </c:pt>
                <c:pt idx="86">
                  <c:v>40268</c:v>
                </c:pt>
                <c:pt idx="87">
                  <c:v>40359</c:v>
                </c:pt>
                <c:pt idx="88">
                  <c:v>40451</c:v>
                </c:pt>
                <c:pt idx="89">
                  <c:v>40543</c:v>
                </c:pt>
                <c:pt idx="90">
                  <c:v>40633</c:v>
                </c:pt>
                <c:pt idx="91">
                  <c:v>40724</c:v>
                </c:pt>
                <c:pt idx="92">
                  <c:v>40816</c:v>
                </c:pt>
                <c:pt idx="93">
                  <c:v>40908</c:v>
                </c:pt>
                <c:pt idx="94">
                  <c:v>40999</c:v>
                </c:pt>
                <c:pt idx="95">
                  <c:v>41090</c:v>
                </c:pt>
                <c:pt idx="96">
                  <c:v>41182</c:v>
                </c:pt>
                <c:pt idx="97">
                  <c:v>41274</c:v>
                </c:pt>
                <c:pt idx="98">
                  <c:v>41364</c:v>
                </c:pt>
                <c:pt idx="99">
                  <c:v>41455</c:v>
                </c:pt>
                <c:pt idx="100">
                  <c:v>41547</c:v>
                </c:pt>
                <c:pt idx="101">
                  <c:v>41639</c:v>
                </c:pt>
                <c:pt idx="102">
                  <c:v>41729</c:v>
                </c:pt>
                <c:pt idx="103">
                  <c:v>41820</c:v>
                </c:pt>
                <c:pt idx="104">
                  <c:v>41912</c:v>
                </c:pt>
                <c:pt idx="105">
                  <c:v>42004</c:v>
                </c:pt>
                <c:pt idx="106">
                  <c:v>42094</c:v>
                </c:pt>
                <c:pt idx="107">
                  <c:v>42185</c:v>
                </c:pt>
                <c:pt idx="108">
                  <c:v>42277</c:v>
                </c:pt>
                <c:pt idx="109">
                  <c:v>42369</c:v>
                </c:pt>
                <c:pt idx="110">
                  <c:v>42460</c:v>
                </c:pt>
                <c:pt idx="111">
                  <c:v>42551</c:v>
                </c:pt>
                <c:pt idx="112">
                  <c:v>42643</c:v>
                </c:pt>
                <c:pt idx="113">
                  <c:v>42735</c:v>
                </c:pt>
                <c:pt idx="114">
                  <c:v>42825</c:v>
                </c:pt>
                <c:pt idx="115">
                  <c:v>42916</c:v>
                </c:pt>
                <c:pt idx="116">
                  <c:v>43008</c:v>
                </c:pt>
                <c:pt idx="117">
                  <c:v>43100</c:v>
                </c:pt>
                <c:pt idx="118">
                  <c:v>43190</c:v>
                </c:pt>
                <c:pt idx="119">
                  <c:v>43281</c:v>
                </c:pt>
                <c:pt idx="120">
                  <c:v>43373</c:v>
                </c:pt>
                <c:pt idx="121">
                  <c:v>43465</c:v>
                </c:pt>
                <c:pt idx="122">
                  <c:v>43555</c:v>
                </c:pt>
                <c:pt idx="123">
                  <c:v>43646</c:v>
                </c:pt>
                <c:pt idx="124">
                  <c:v>43738</c:v>
                </c:pt>
              </c:numCache>
            </c:numRef>
          </c:cat>
          <c:val>
            <c:numRef>
              <c:f>Sheet1!$B$2:$B$126</c:f>
              <c:numCache>
                <c:formatCode>###,###,###,###,##0.00_ </c:formatCode>
                <c:ptCount val="125"/>
                <c:pt idx="0">
                  <c:v>9.8000000000000007</c:v>
                </c:pt>
                <c:pt idx="1">
                  <c:v>20.9</c:v>
                </c:pt>
                <c:pt idx="2">
                  <c:v>-4.8</c:v>
                </c:pt>
                <c:pt idx="3">
                  <c:v>40.5</c:v>
                </c:pt>
                <c:pt idx="4">
                  <c:v>38.6</c:v>
                </c:pt>
                <c:pt idx="5">
                  <c:v>23.9</c:v>
                </c:pt>
                <c:pt idx="6">
                  <c:v>25.6</c:v>
                </c:pt>
                <c:pt idx="7">
                  <c:v>4.0999999999999996</c:v>
                </c:pt>
                <c:pt idx="8">
                  <c:v>9.8000000000000007</c:v>
                </c:pt>
                <c:pt idx="9">
                  <c:v>10.199999999999999</c:v>
                </c:pt>
                <c:pt idx="10">
                  <c:v>5.4</c:v>
                </c:pt>
                <c:pt idx="11">
                  <c:v>15.9</c:v>
                </c:pt>
                <c:pt idx="12">
                  <c:v>40.200000000000003</c:v>
                </c:pt>
                <c:pt idx="13">
                  <c:v>6.8</c:v>
                </c:pt>
                <c:pt idx="14">
                  <c:v>9.1</c:v>
                </c:pt>
                <c:pt idx="15">
                  <c:v>9.5</c:v>
                </c:pt>
                <c:pt idx="16">
                  <c:v>8.4</c:v>
                </c:pt>
                <c:pt idx="17">
                  <c:v>8.1</c:v>
                </c:pt>
                <c:pt idx="18">
                  <c:v>4.4000000000000004</c:v>
                </c:pt>
                <c:pt idx="19">
                  <c:v>5.3</c:v>
                </c:pt>
                <c:pt idx="20">
                  <c:v>6.4</c:v>
                </c:pt>
                <c:pt idx="21">
                  <c:v>7.6</c:v>
                </c:pt>
                <c:pt idx="22">
                  <c:v>4.4000000000000004</c:v>
                </c:pt>
                <c:pt idx="23">
                  <c:v>5.0999999999999996</c:v>
                </c:pt>
                <c:pt idx="24">
                  <c:v>5.8</c:v>
                </c:pt>
                <c:pt idx="25">
                  <c:v>6.3</c:v>
                </c:pt>
                <c:pt idx="26">
                  <c:v>5.0999999999999996</c:v>
                </c:pt>
                <c:pt idx="27">
                  <c:v>7.2</c:v>
                </c:pt>
                <c:pt idx="28">
                  <c:v>8.1999999999999993</c:v>
                </c:pt>
                <c:pt idx="29">
                  <c:v>8.6999999999999993</c:v>
                </c:pt>
                <c:pt idx="30">
                  <c:v>5.0999999999999996</c:v>
                </c:pt>
                <c:pt idx="31">
                  <c:v>6.8</c:v>
                </c:pt>
                <c:pt idx="32">
                  <c:v>8.1</c:v>
                </c:pt>
                <c:pt idx="33">
                  <c:v>9.3000000000000007</c:v>
                </c:pt>
                <c:pt idx="34">
                  <c:v>4.8</c:v>
                </c:pt>
                <c:pt idx="35">
                  <c:v>6.1</c:v>
                </c:pt>
                <c:pt idx="36">
                  <c:v>6.2</c:v>
                </c:pt>
                <c:pt idx="37">
                  <c:v>6.5</c:v>
                </c:pt>
                <c:pt idx="38">
                  <c:v>4.5999999999999996</c:v>
                </c:pt>
                <c:pt idx="39">
                  <c:v>4.4000000000000004</c:v>
                </c:pt>
                <c:pt idx="40">
                  <c:v>5.4</c:v>
                </c:pt>
                <c:pt idx="41">
                  <c:v>7.2</c:v>
                </c:pt>
                <c:pt idx="42">
                  <c:v>3.8</c:v>
                </c:pt>
                <c:pt idx="43">
                  <c:v>4.3</c:v>
                </c:pt>
                <c:pt idx="44">
                  <c:v>5.3</c:v>
                </c:pt>
                <c:pt idx="45">
                  <c:v>5.6</c:v>
                </c:pt>
                <c:pt idx="46">
                  <c:v>2.5</c:v>
                </c:pt>
                <c:pt idx="47">
                  <c:v>2.2000000000000002</c:v>
                </c:pt>
                <c:pt idx="48">
                  <c:v>3.2</c:v>
                </c:pt>
                <c:pt idx="49">
                  <c:v>4.0999999999999996</c:v>
                </c:pt>
                <c:pt idx="50">
                  <c:v>3.1</c:v>
                </c:pt>
                <c:pt idx="51">
                  <c:v>2.4</c:v>
                </c:pt>
                <c:pt idx="52">
                  <c:v>3.9</c:v>
                </c:pt>
                <c:pt idx="53">
                  <c:v>4.5999999999999996</c:v>
                </c:pt>
                <c:pt idx="54">
                  <c:v>2.4</c:v>
                </c:pt>
                <c:pt idx="55">
                  <c:v>2.4</c:v>
                </c:pt>
                <c:pt idx="56">
                  <c:v>3.8</c:v>
                </c:pt>
                <c:pt idx="57">
                  <c:v>4.0999999999999996</c:v>
                </c:pt>
                <c:pt idx="58">
                  <c:v>1.9</c:v>
                </c:pt>
                <c:pt idx="59">
                  <c:v>2</c:v>
                </c:pt>
                <c:pt idx="60">
                  <c:v>3</c:v>
                </c:pt>
                <c:pt idx="61">
                  <c:v>3.1</c:v>
                </c:pt>
                <c:pt idx="62">
                  <c:v>2.8</c:v>
                </c:pt>
                <c:pt idx="63">
                  <c:v>3.6</c:v>
                </c:pt>
                <c:pt idx="64">
                  <c:v>5.8</c:v>
                </c:pt>
                <c:pt idx="65">
                  <c:v>7.3</c:v>
                </c:pt>
                <c:pt idx="66">
                  <c:v>2.9</c:v>
                </c:pt>
                <c:pt idx="67">
                  <c:v>3.7</c:v>
                </c:pt>
                <c:pt idx="68">
                  <c:v>4.5999999999999996</c:v>
                </c:pt>
                <c:pt idx="69">
                  <c:v>5.2</c:v>
                </c:pt>
                <c:pt idx="70">
                  <c:v>2.4</c:v>
                </c:pt>
                <c:pt idx="71">
                  <c:v>3</c:v>
                </c:pt>
                <c:pt idx="72">
                  <c:v>3.8</c:v>
                </c:pt>
                <c:pt idx="73">
                  <c:v>4.4000000000000004</c:v>
                </c:pt>
                <c:pt idx="74">
                  <c:v>1.9</c:v>
                </c:pt>
                <c:pt idx="75">
                  <c:v>2.1</c:v>
                </c:pt>
                <c:pt idx="76">
                  <c:v>2.6</c:v>
                </c:pt>
                <c:pt idx="77">
                  <c:v>2.7</c:v>
                </c:pt>
                <c:pt idx="78">
                  <c:v>1.3</c:v>
                </c:pt>
                <c:pt idx="79">
                  <c:v>2.1</c:v>
                </c:pt>
                <c:pt idx="80">
                  <c:v>3.6</c:v>
                </c:pt>
                <c:pt idx="81">
                  <c:v>5.2</c:v>
                </c:pt>
                <c:pt idx="82">
                  <c:v>3.2</c:v>
                </c:pt>
                <c:pt idx="83">
                  <c:v>3.3</c:v>
                </c:pt>
                <c:pt idx="84">
                  <c:v>3.8</c:v>
                </c:pt>
                <c:pt idx="85">
                  <c:v>4</c:v>
                </c:pt>
                <c:pt idx="86">
                  <c:v>1.7</c:v>
                </c:pt>
                <c:pt idx="87">
                  <c:v>2</c:v>
                </c:pt>
                <c:pt idx="88">
                  <c:v>2.9</c:v>
                </c:pt>
                <c:pt idx="89">
                  <c:v>3.6</c:v>
                </c:pt>
                <c:pt idx="90">
                  <c:v>1.7</c:v>
                </c:pt>
                <c:pt idx="91">
                  <c:v>1.9</c:v>
                </c:pt>
                <c:pt idx="92">
                  <c:v>2.9</c:v>
                </c:pt>
                <c:pt idx="93">
                  <c:v>4.0999999999999996</c:v>
                </c:pt>
                <c:pt idx="94">
                  <c:v>2.2999999999999998</c:v>
                </c:pt>
                <c:pt idx="95">
                  <c:v>3.3</c:v>
                </c:pt>
                <c:pt idx="96">
                  <c:v>4.0999999999999996</c:v>
                </c:pt>
                <c:pt idx="97">
                  <c:v>5</c:v>
                </c:pt>
                <c:pt idx="98">
                  <c:v>1.8</c:v>
                </c:pt>
                <c:pt idx="99">
                  <c:v>2.2000000000000002</c:v>
                </c:pt>
                <c:pt idx="100">
                  <c:v>3.2</c:v>
                </c:pt>
                <c:pt idx="101">
                  <c:v>4.2</c:v>
                </c:pt>
                <c:pt idx="102">
                  <c:v>2</c:v>
                </c:pt>
                <c:pt idx="103">
                  <c:v>2.8</c:v>
                </c:pt>
                <c:pt idx="104">
                  <c:v>4</c:v>
                </c:pt>
                <c:pt idx="105">
                  <c:v>4.5999999999999996</c:v>
                </c:pt>
                <c:pt idx="106">
                  <c:v>2</c:v>
                </c:pt>
                <c:pt idx="107">
                  <c:v>2.7</c:v>
                </c:pt>
                <c:pt idx="108">
                  <c:v>3.8</c:v>
                </c:pt>
                <c:pt idx="109">
                  <c:v>4.5</c:v>
                </c:pt>
                <c:pt idx="110">
                  <c:v>2.1</c:v>
                </c:pt>
                <c:pt idx="111">
                  <c:v>2.7</c:v>
                </c:pt>
                <c:pt idx="112">
                  <c:v>3.8</c:v>
                </c:pt>
                <c:pt idx="113">
                  <c:v>4.0999999999999996</c:v>
                </c:pt>
                <c:pt idx="114">
                  <c:v>2.1</c:v>
                </c:pt>
                <c:pt idx="115">
                  <c:v>3</c:v>
                </c:pt>
                <c:pt idx="116">
                  <c:v>3.9</c:v>
                </c:pt>
                <c:pt idx="117">
                  <c:v>4.8</c:v>
                </c:pt>
                <c:pt idx="118">
                  <c:v>2.1</c:v>
                </c:pt>
                <c:pt idx="119">
                  <c:v>2.8</c:v>
                </c:pt>
                <c:pt idx="120">
                  <c:v>3.6</c:v>
                </c:pt>
                <c:pt idx="121">
                  <c:v>4.2</c:v>
                </c:pt>
                <c:pt idx="122">
                  <c:v>1.8</c:v>
                </c:pt>
                <c:pt idx="123">
                  <c:v>2.6</c:v>
                </c:pt>
                <c:pt idx="124">
                  <c:v>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0E-490E-9C36-8E0151947C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第二产业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24"/>
              <c:layout>
                <c:manualLayout>
                  <c:x val="-1.1347385261933638E-16"/>
                  <c:y val="-4.1641151255358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D0E-490E-9C36-8E0151947C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Sheet1!$A$2:$A$126</c:f>
              <c:numCache>
                <c:formatCode>yyyy\-mm;@</c:formatCode>
                <c:ptCount val="125"/>
                <c:pt idx="0">
                  <c:v>28855</c:v>
                </c:pt>
                <c:pt idx="1">
                  <c:v>29220</c:v>
                </c:pt>
                <c:pt idx="2">
                  <c:v>29586</c:v>
                </c:pt>
                <c:pt idx="3">
                  <c:v>29951</c:v>
                </c:pt>
                <c:pt idx="4">
                  <c:v>30316</c:v>
                </c:pt>
                <c:pt idx="5">
                  <c:v>30681</c:v>
                </c:pt>
                <c:pt idx="6">
                  <c:v>31047</c:v>
                </c:pt>
                <c:pt idx="7">
                  <c:v>31412</c:v>
                </c:pt>
                <c:pt idx="8">
                  <c:v>31777</c:v>
                </c:pt>
                <c:pt idx="9">
                  <c:v>32142</c:v>
                </c:pt>
                <c:pt idx="10">
                  <c:v>32508</c:v>
                </c:pt>
                <c:pt idx="11">
                  <c:v>32873</c:v>
                </c:pt>
                <c:pt idx="12">
                  <c:v>33238</c:v>
                </c:pt>
                <c:pt idx="13">
                  <c:v>33603</c:v>
                </c:pt>
                <c:pt idx="14">
                  <c:v>33694</c:v>
                </c:pt>
                <c:pt idx="15">
                  <c:v>33785</c:v>
                </c:pt>
                <c:pt idx="16">
                  <c:v>33877</c:v>
                </c:pt>
                <c:pt idx="17">
                  <c:v>33969</c:v>
                </c:pt>
                <c:pt idx="18">
                  <c:v>34059</c:v>
                </c:pt>
                <c:pt idx="19">
                  <c:v>34150</c:v>
                </c:pt>
                <c:pt idx="20">
                  <c:v>34242</c:v>
                </c:pt>
                <c:pt idx="21">
                  <c:v>34334</c:v>
                </c:pt>
                <c:pt idx="22">
                  <c:v>34424</c:v>
                </c:pt>
                <c:pt idx="23">
                  <c:v>34515</c:v>
                </c:pt>
                <c:pt idx="24">
                  <c:v>34607</c:v>
                </c:pt>
                <c:pt idx="25">
                  <c:v>34699</c:v>
                </c:pt>
                <c:pt idx="26">
                  <c:v>34789</c:v>
                </c:pt>
                <c:pt idx="27">
                  <c:v>34880</c:v>
                </c:pt>
                <c:pt idx="28">
                  <c:v>34972</c:v>
                </c:pt>
                <c:pt idx="29">
                  <c:v>35064</c:v>
                </c:pt>
                <c:pt idx="30">
                  <c:v>35155</c:v>
                </c:pt>
                <c:pt idx="31">
                  <c:v>35246</c:v>
                </c:pt>
                <c:pt idx="32">
                  <c:v>35338</c:v>
                </c:pt>
                <c:pt idx="33">
                  <c:v>35430</c:v>
                </c:pt>
                <c:pt idx="34">
                  <c:v>35520</c:v>
                </c:pt>
                <c:pt idx="35">
                  <c:v>35611</c:v>
                </c:pt>
                <c:pt idx="36">
                  <c:v>35703</c:v>
                </c:pt>
                <c:pt idx="37">
                  <c:v>35795</c:v>
                </c:pt>
                <c:pt idx="38">
                  <c:v>35885</c:v>
                </c:pt>
                <c:pt idx="39">
                  <c:v>35976</c:v>
                </c:pt>
                <c:pt idx="40">
                  <c:v>36068</c:v>
                </c:pt>
                <c:pt idx="41">
                  <c:v>36160</c:v>
                </c:pt>
                <c:pt idx="42">
                  <c:v>36250</c:v>
                </c:pt>
                <c:pt idx="43">
                  <c:v>36341</c:v>
                </c:pt>
                <c:pt idx="44">
                  <c:v>36433</c:v>
                </c:pt>
                <c:pt idx="45">
                  <c:v>36525</c:v>
                </c:pt>
                <c:pt idx="46">
                  <c:v>36616</c:v>
                </c:pt>
                <c:pt idx="47">
                  <c:v>36707</c:v>
                </c:pt>
                <c:pt idx="48">
                  <c:v>36799</c:v>
                </c:pt>
                <c:pt idx="49">
                  <c:v>36891</c:v>
                </c:pt>
                <c:pt idx="50">
                  <c:v>36981</c:v>
                </c:pt>
                <c:pt idx="51">
                  <c:v>37072</c:v>
                </c:pt>
                <c:pt idx="52">
                  <c:v>37164</c:v>
                </c:pt>
                <c:pt idx="53">
                  <c:v>37256</c:v>
                </c:pt>
                <c:pt idx="54">
                  <c:v>37346</c:v>
                </c:pt>
                <c:pt idx="55">
                  <c:v>37437</c:v>
                </c:pt>
                <c:pt idx="56">
                  <c:v>37529</c:v>
                </c:pt>
                <c:pt idx="57">
                  <c:v>37621</c:v>
                </c:pt>
                <c:pt idx="58">
                  <c:v>37711</c:v>
                </c:pt>
                <c:pt idx="59">
                  <c:v>37802</c:v>
                </c:pt>
                <c:pt idx="60">
                  <c:v>37894</c:v>
                </c:pt>
                <c:pt idx="61">
                  <c:v>37986</c:v>
                </c:pt>
                <c:pt idx="62">
                  <c:v>38077</c:v>
                </c:pt>
                <c:pt idx="63">
                  <c:v>38168</c:v>
                </c:pt>
                <c:pt idx="64">
                  <c:v>38260</c:v>
                </c:pt>
                <c:pt idx="65">
                  <c:v>38352</c:v>
                </c:pt>
                <c:pt idx="66">
                  <c:v>38442</c:v>
                </c:pt>
                <c:pt idx="67">
                  <c:v>38533</c:v>
                </c:pt>
                <c:pt idx="68">
                  <c:v>38625</c:v>
                </c:pt>
                <c:pt idx="69">
                  <c:v>38717</c:v>
                </c:pt>
                <c:pt idx="70">
                  <c:v>38807</c:v>
                </c:pt>
                <c:pt idx="71">
                  <c:v>38898</c:v>
                </c:pt>
                <c:pt idx="72">
                  <c:v>38990</c:v>
                </c:pt>
                <c:pt idx="73">
                  <c:v>39082</c:v>
                </c:pt>
                <c:pt idx="74">
                  <c:v>39172</c:v>
                </c:pt>
                <c:pt idx="75">
                  <c:v>39263</c:v>
                </c:pt>
                <c:pt idx="76">
                  <c:v>39355</c:v>
                </c:pt>
                <c:pt idx="77">
                  <c:v>39447</c:v>
                </c:pt>
                <c:pt idx="78">
                  <c:v>39538</c:v>
                </c:pt>
                <c:pt idx="79">
                  <c:v>39629</c:v>
                </c:pt>
                <c:pt idx="80">
                  <c:v>39721</c:v>
                </c:pt>
                <c:pt idx="81">
                  <c:v>39813</c:v>
                </c:pt>
                <c:pt idx="82">
                  <c:v>39903</c:v>
                </c:pt>
                <c:pt idx="83">
                  <c:v>39994</c:v>
                </c:pt>
                <c:pt idx="84">
                  <c:v>40086</c:v>
                </c:pt>
                <c:pt idx="85">
                  <c:v>40178</c:v>
                </c:pt>
                <c:pt idx="86">
                  <c:v>40268</c:v>
                </c:pt>
                <c:pt idx="87">
                  <c:v>40359</c:v>
                </c:pt>
                <c:pt idx="88">
                  <c:v>40451</c:v>
                </c:pt>
                <c:pt idx="89">
                  <c:v>40543</c:v>
                </c:pt>
                <c:pt idx="90">
                  <c:v>40633</c:v>
                </c:pt>
                <c:pt idx="91">
                  <c:v>40724</c:v>
                </c:pt>
                <c:pt idx="92">
                  <c:v>40816</c:v>
                </c:pt>
                <c:pt idx="93">
                  <c:v>40908</c:v>
                </c:pt>
                <c:pt idx="94">
                  <c:v>40999</c:v>
                </c:pt>
                <c:pt idx="95">
                  <c:v>41090</c:v>
                </c:pt>
                <c:pt idx="96">
                  <c:v>41182</c:v>
                </c:pt>
                <c:pt idx="97">
                  <c:v>41274</c:v>
                </c:pt>
                <c:pt idx="98">
                  <c:v>41364</c:v>
                </c:pt>
                <c:pt idx="99">
                  <c:v>41455</c:v>
                </c:pt>
                <c:pt idx="100">
                  <c:v>41547</c:v>
                </c:pt>
                <c:pt idx="101">
                  <c:v>41639</c:v>
                </c:pt>
                <c:pt idx="102">
                  <c:v>41729</c:v>
                </c:pt>
                <c:pt idx="103">
                  <c:v>41820</c:v>
                </c:pt>
                <c:pt idx="104">
                  <c:v>41912</c:v>
                </c:pt>
                <c:pt idx="105">
                  <c:v>42004</c:v>
                </c:pt>
                <c:pt idx="106">
                  <c:v>42094</c:v>
                </c:pt>
                <c:pt idx="107">
                  <c:v>42185</c:v>
                </c:pt>
                <c:pt idx="108">
                  <c:v>42277</c:v>
                </c:pt>
                <c:pt idx="109">
                  <c:v>42369</c:v>
                </c:pt>
                <c:pt idx="110">
                  <c:v>42460</c:v>
                </c:pt>
                <c:pt idx="111">
                  <c:v>42551</c:v>
                </c:pt>
                <c:pt idx="112">
                  <c:v>42643</c:v>
                </c:pt>
                <c:pt idx="113">
                  <c:v>42735</c:v>
                </c:pt>
                <c:pt idx="114">
                  <c:v>42825</c:v>
                </c:pt>
                <c:pt idx="115">
                  <c:v>42916</c:v>
                </c:pt>
                <c:pt idx="116">
                  <c:v>43008</c:v>
                </c:pt>
                <c:pt idx="117">
                  <c:v>43100</c:v>
                </c:pt>
                <c:pt idx="118">
                  <c:v>43190</c:v>
                </c:pt>
                <c:pt idx="119">
                  <c:v>43281</c:v>
                </c:pt>
                <c:pt idx="120">
                  <c:v>43373</c:v>
                </c:pt>
                <c:pt idx="121">
                  <c:v>43465</c:v>
                </c:pt>
                <c:pt idx="122">
                  <c:v>43555</c:v>
                </c:pt>
                <c:pt idx="123">
                  <c:v>43646</c:v>
                </c:pt>
                <c:pt idx="124">
                  <c:v>43738</c:v>
                </c:pt>
              </c:numCache>
            </c:numRef>
          </c:cat>
          <c:val>
            <c:numRef>
              <c:f>Sheet1!$C$2:$C$126</c:f>
              <c:numCache>
                <c:formatCode>###,###,###,###,##0.00_ </c:formatCode>
                <c:ptCount val="125"/>
                <c:pt idx="0">
                  <c:v>61.8</c:v>
                </c:pt>
                <c:pt idx="1">
                  <c:v>53.6</c:v>
                </c:pt>
                <c:pt idx="2">
                  <c:v>85.6</c:v>
                </c:pt>
                <c:pt idx="3">
                  <c:v>17.7</c:v>
                </c:pt>
                <c:pt idx="4">
                  <c:v>28.8</c:v>
                </c:pt>
                <c:pt idx="5">
                  <c:v>43.5</c:v>
                </c:pt>
                <c:pt idx="6">
                  <c:v>42.7</c:v>
                </c:pt>
                <c:pt idx="7">
                  <c:v>61.2</c:v>
                </c:pt>
                <c:pt idx="8">
                  <c:v>53.2</c:v>
                </c:pt>
                <c:pt idx="9">
                  <c:v>55</c:v>
                </c:pt>
                <c:pt idx="10">
                  <c:v>61.3</c:v>
                </c:pt>
                <c:pt idx="11">
                  <c:v>44</c:v>
                </c:pt>
                <c:pt idx="12">
                  <c:v>39.799999999999997</c:v>
                </c:pt>
                <c:pt idx="13">
                  <c:v>61.1</c:v>
                </c:pt>
                <c:pt idx="14">
                  <c:v>61.8</c:v>
                </c:pt>
                <c:pt idx="15">
                  <c:v>61.6</c:v>
                </c:pt>
                <c:pt idx="16">
                  <c:v>62.1</c:v>
                </c:pt>
                <c:pt idx="17">
                  <c:v>63.2</c:v>
                </c:pt>
                <c:pt idx="18">
                  <c:v>65.400000000000006</c:v>
                </c:pt>
                <c:pt idx="19">
                  <c:v>66.599999999999994</c:v>
                </c:pt>
                <c:pt idx="20">
                  <c:v>66.2</c:v>
                </c:pt>
                <c:pt idx="21">
                  <c:v>64.400000000000006</c:v>
                </c:pt>
                <c:pt idx="22">
                  <c:v>64.3</c:v>
                </c:pt>
                <c:pt idx="23">
                  <c:v>66</c:v>
                </c:pt>
                <c:pt idx="24">
                  <c:v>66.7</c:v>
                </c:pt>
                <c:pt idx="25">
                  <c:v>66.3</c:v>
                </c:pt>
                <c:pt idx="26">
                  <c:v>62.3</c:v>
                </c:pt>
                <c:pt idx="27">
                  <c:v>63.6</c:v>
                </c:pt>
                <c:pt idx="28">
                  <c:v>64.2</c:v>
                </c:pt>
                <c:pt idx="29">
                  <c:v>62.8</c:v>
                </c:pt>
                <c:pt idx="30">
                  <c:v>62.7</c:v>
                </c:pt>
                <c:pt idx="31">
                  <c:v>61.3</c:v>
                </c:pt>
                <c:pt idx="32">
                  <c:v>62.2</c:v>
                </c:pt>
                <c:pt idx="33">
                  <c:v>62.2</c:v>
                </c:pt>
                <c:pt idx="34">
                  <c:v>54.3</c:v>
                </c:pt>
                <c:pt idx="35">
                  <c:v>56.6</c:v>
                </c:pt>
                <c:pt idx="36">
                  <c:v>57.3</c:v>
                </c:pt>
                <c:pt idx="37">
                  <c:v>59.1</c:v>
                </c:pt>
                <c:pt idx="38">
                  <c:v>55.4</c:v>
                </c:pt>
                <c:pt idx="39">
                  <c:v>57.9</c:v>
                </c:pt>
                <c:pt idx="40">
                  <c:v>59.4</c:v>
                </c:pt>
                <c:pt idx="41">
                  <c:v>59.7</c:v>
                </c:pt>
                <c:pt idx="42">
                  <c:v>58.1</c:v>
                </c:pt>
                <c:pt idx="43">
                  <c:v>59.2</c:v>
                </c:pt>
                <c:pt idx="44">
                  <c:v>58.5</c:v>
                </c:pt>
                <c:pt idx="45">
                  <c:v>56.9</c:v>
                </c:pt>
                <c:pt idx="46">
                  <c:v>55.4</c:v>
                </c:pt>
                <c:pt idx="47">
                  <c:v>57.9</c:v>
                </c:pt>
                <c:pt idx="48">
                  <c:v>59.3</c:v>
                </c:pt>
                <c:pt idx="49">
                  <c:v>59.6</c:v>
                </c:pt>
                <c:pt idx="50">
                  <c:v>43.2</c:v>
                </c:pt>
                <c:pt idx="51">
                  <c:v>47.7</c:v>
                </c:pt>
                <c:pt idx="52">
                  <c:v>46.8</c:v>
                </c:pt>
                <c:pt idx="53">
                  <c:v>46.4</c:v>
                </c:pt>
                <c:pt idx="54">
                  <c:v>43.7</c:v>
                </c:pt>
                <c:pt idx="55">
                  <c:v>48.4</c:v>
                </c:pt>
                <c:pt idx="56">
                  <c:v>49.1</c:v>
                </c:pt>
                <c:pt idx="57">
                  <c:v>49.4</c:v>
                </c:pt>
                <c:pt idx="58">
                  <c:v>52.8</c:v>
                </c:pt>
                <c:pt idx="59">
                  <c:v>55.5</c:v>
                </c:pt>
                <c:pt idx="60">
                  <c:v>57.5</c:v>
                </c:pt>
                <c:pt idx="61">
                  <c:v>57.9</c:v>
                </c:pt>
                <c:pt idx="62">
                  <c:v>52.6</c:v>
                </c:pt>
                <c:pt idx="63">
                  <c:v>51.3</c:v>
                </c:pt>
                <c:pt idx="64">
                  <c:v>51.4</c:v>
                </c:pt>
                <c:pt idx="65">
                  <c:v>51.8</c:v>
                </c:pt>
                <c:pt idx="66">
                  <c:v>46.3</c:v>
                </c:pt>
                <c:pt idx="67">
                  <c:v>49.3</c:v>
                </c:pt>
                <c:pt idx="68">
                  <c:v>49.5</c:v>
                </c:pt>
                <c:pt idx="69">
                  <c:v>50.5</c:v>
                </c:pt>
                <c:pt idx="70">
                  <c:v>47.6</c:v>
                </c:pt>
                <c:pt idx="71">
                  <c:v>50.6</c:v>
                </c:pt>
                <c:pt idx="72">
                  <c:v>50.4</c:v>
                </c:pt>
                <c:pt idx="73">
                  <c:v>49.7</c:v>
                </c:pt>
                <c:pt idx="74">
                  <c:v>49.1</c:v>
                </c:pt>
                <c:pt idx="75">
                  <c:v>51.1</c:v>
                </c:pt>
                <c:pt idx="76">
                  <c:v>50.4</c:v>
                </c:pt>
                <c:pt idx="77">
                  <c:v>50.1</c:v>
                </c:pt>
                <c:pt idx="78">
                  <c:v>50.9</c:v>
                </c:pt>
                <c:pt idx="79">
                  <c:v>51.7</c:v>
                </c:pt>
                <c:pt idx="80">
                  <c:v>50.1</c:v>
                </c:pt>
                <c:pt idx="81">
                  <c:v>48.6</c:v>
                </c:pt>
                <c:pt idx="82">
                  <c:v>42.2</c:v>
                </c:pt>
                <c:pt idx="83">
                  <c:v>46.8</c:v>
                </c:pt>
                <c:pt idx="84">
                  <c:v>49.2</c:v>
                </c:pt>
                <c:pt idx="85">
                  <c:v>52.3</c:v>
                </c:pt>
                <c:pt idx="86">
                  <c:v>58.6</c:v>
                </c:pt>
                <c:pt idx="87">
                  <c:v>58.9</c:v>
                </c:pt>
                <c:pt idx="88">
                  <c:v>57.8</c:v>
                </c:pt>
                <c:pt idx="89">
                  <c:v>57.4</c:v>
                </c:pt>
                <c:pt idx="90">
                  <c:v>49.8</c:v>
                </c:pt>
                <c:pt idx="91">
                  <c:v>51.2</c:v>
                </c:pt>
                <c:pt idx="92">
                  <c:v>51.7</c:v>
                </c:pt>
                <c:pt idx="93">
                  <c:v>52</c:v>
                </c:pt>
                <c:pt idx="94">
                  <c:v>53</c:v>
                </c:pt>
                <c:pt idx="95">
                  <c:v>51.5</c:v>
                </c:pt>
                <c:pt idx="96">
                  <c:v>50.2</c:v>
                </c:pt>
                <c:pt idx="97">
                  <c:v>50</c:v>
                </c:pt>
                <c:pt idx="98">
                  <c:v>45.8</c:v>
                </c:pt>
                <c:pt idx="99">
                  <c:v>47.1</c:v>
                </c:pt>
                <c:pt idx="100">
                  <c:v>47.9</c:v>
                </c:pt>
                <c:pt idx="101">
                  <c:v>48.5</c:v>
                </c:pt>
                <c:pt idx="102">
                  <c:v>47</c:v>
                </c:pt>
                <c:pt idx="103">
                  <c:v>48.9</c:v>
                </c:pt>
                <c:pt idx="104">
                  <c:v>48.6</c:v>
                </c:pt>
                <c:pt idx="105">
                  <c:v>47.9</c:v>
                </c:pt>
                <c:pt idx="106">
                  <c:v>42.5</c:v>
                </c:pt>
                <c:pt idx="107">
                  <c:v>42.7</c:v>
                </c:pt>
                <c:pt idx="108">
                  <c:v>42</c:v>
                </c:pt>
                <c:pt idx="109">
                  <c:v>42.5</c:v>
                </c:pt>
                <c:pt idx="110">
                  <c:v>35.6</c:v>
                </c:pt>
                <c:pt idx="111">
                  <c:v>38.1</c:v>
                </c:pt>
                <c:pt idx="112">
                  <c:v>38.200000000000003</c:v>
                </c:pt>
                <c:pt idx="113">
                  <c:v>38.200000000000003</c:v>
                </c:pt>
                <c:pt idx="114">
                  <c:v>35.4</c:v>
                </c:pt>
                <c:pt idx="115">
                  <c:v>37.1</c:v>
                </c:pt>
                <c:pt idx="116">
                  <c:v>36.299999999999997</c:v>
                </c:pt>
                <c:pt idx="117">
                  <c:v>35.700000000000003</c:v>
                </c:pt>
                <c:pt idx="118">
                  <c:v>36.1</c:v>
                </c:pt>
                <c:pt idx="119">
                  <c:v>36.799999999999997</c:v>
                </c:pt>
                <c:pt idx="120">
                  <c:v>35.6</c:v>
                </c:pt>
                <c:pt idx="121">
                  <c:v>36.1</c:v>
                </c:pt>
                <c:pt idx="122">
                  <c:v>36.9</c:v>
                </c:pt>
                <c:pt idx="123">
                  <c:v>37.1</c:v>
                </c:pt>
                <c:pt idx="124">
                  <c:v>36.299999999999997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0E-490E-9C36-8E0151947C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第三产业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24"/>
              <c:layout>
                <c:manualLayout>
                  <c:x val="0"/>
                  <c:y val="-3.1843233312921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D0E-490E-9C36-8E0151947C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Sheet1!$A$2:$A$126</c:f>
              <c:numCache>
                <c:formatCode>yyyy\-mm;@</c:formatCode>
                <c:ptCount val="125"/>
                <c:pt idx="0">
                  <c:v>28855</c:v>
                </c:pt>
                <c:pt idx="1">
                  <c:v>29220</c:v>
                </c:pt>
                <c:pt idx="2">
                  <c:v>29586</c:v>
                </c:pt>
                <c:pt idx="3">
                  <c:v>29951</c:v>
                </c:pt>
                <c:pt idx="4">
                  <c:v>30316</c:v>
                </c:pt>
                <c:pt idx="5">
                  <c:v>30681</c:v>
                </c:pt>
                <c:pt idx="6">
                  <c:v>31047</c:v>
                </c:pt>
                <c:pt idx="7">
                  <c:v>31412</c:v>
                </c:pt>
                <c:pt idx="8">
                  <c:v>31777</c:v>
                </c:pt>
                <c:pt idx="9">
                  <c:v>32142</c:v>
                </c:pt>
                <c:pt idx="10">
                  <c:v>32508</c:v>
                </c:pt>
                <c:pt idx="11">
                  <c:v>32873</c:v>
                </c:pt>
                <c:pt idx="12">
                  <c:v>33238</c:v>
                </c:pt>
                <c:pt idx="13">
                  <c:v>33603</c:v>
                </c:pt>
                <c:pt idx="14">
                  <c:v>33694</c:v>
                </c:pt>
                <c:pt idx="15">
                  <c:v>33785</c:v>
                </c:pt>
                <c:pt idx="16">
                  <c:v>33877</c:v>
                </c:pt>
                <c:pt idx="17">
                  <c:v>33969</c:v>
                </c:pt>
                <c:pt idx="18">
                  <c:v>34059</c:v>
                </c:pt>
                <c:pt idx="19">
                  <c:v>34150</c:v>
                </c:pt>
                <c:pt idx="20">
                  <c:v>34242</c:v>
                </c:pt>
                <c:pt idx="21">
                  <c:v>34334</c:v>
                </c:pt>
                <c:pt idx="22">
                  <c:v>34424</c:v>
                </c:pt>
                <c:pt idx="23">
                  <c:v>34515</c:v>
                </c:pt>
                <c:pt idx="24">
                  <c:v>34607</c:v>
                </c:pt>
                <c:pt idx="25">
                  <c:v>34699</c:v>
                </c:pt>
                <c:pt idx="26">
                  <c:v>34789</c:v>
                </c:pt>
                <c:pt idx="27">
                  <c:v>34880</c:v>
                </c:pt>
                <c:pt idx="28">
                  <c:v>34972</c:v>
                </c:pt>
                <c:pt idx="29">
                  <c:v>35064</c:v>
                </c:pt>
                <c:pt idx="30">
                  <c:v>35155</c:v>
                </c:pt>
                <c:pt idx="31">
                  <c:v>35246</c:v>
                </c:pt>
                <c:pt idx="32">
                  <c:v>35338</c:v>
                </c:pt>
                <c:pt idx="33">
                  <c:v>35430</c:v>
                </c:pt>
                <c:pt idx="34">
                  <c:v>35520</c:v>
                </c:pt>
                <c:pt idx="35">
                  <c:v>35611</c:v>
                </c:pt>
                <c:pt idx="36">
                  <c:v>35703</c:v>
                </c:pt>
                <c:pt idx="37">
                  <c:v>35795</c:v>
                </c:pt>
                <c:pt idx="38">
                  <c:v>35885</c:v>
                </c:pt>
                <c:pt idx="39">
                  <c:v>35976</c:v>
                </c:pt>
                <c:pt idx="40">
                  <c:v>36068</c:v>
                </c:pt>
                <c:pt idx="41">
                  <c:v>36160</c:v>
                </c:pt>
                <c:pt idx="42">
                  <c:v>36250</c:v>
                </c:pt>
                <c:pt idx="43">
                  <c:v>36341</c:v>
                </c:pt>
                <c:pt idx="44">
                  <c:v>36433</c:v>
                </c:pt>
                <c:pt idx="45">
                  <c:v>36525</c:v>
                </c:pt>
                <c:pt idx="46">
                  <c:v>36616</c:v>
                </c:pt>
                <c:pt idx="47">
                  <c:v>36707</c:v>
                </c:pt>
                <c:pt idx="48">
                  <c:v>36799</c:v>
                </c:pt>
                <c:pt idx="49">
                  <c:v>36891</c:v>
                </c:pt>
                <c:pt idx="50">
                  <c:v>36981</c:v>
                </c:pt>
                <c:pt idx="51">
                  <c:v>37072</c:v>
                </c:pt>
                <c:pt idx="52">
                  <c:v>37164</c:v>
                </c:pt>
                <c:pt idx="53">
                  <c:v>37256</c:v>
                </c:pt>
                <c:pt idx="54">
                  <c:v>37346</c:v>
                </c:pt>
                <c:pt idx="55">
                  <c:v>37437</c:v>
                </c:pt>
                <c:pt idx="56">
                  <c:v>37529</c:v>
                </c:pt>
                <c:pt idx="57">
                  <c:v>37621</c:v>
                </c:pt>
                <c:pt idx="58">
                  <c:v>37711</c:v>
                </c:pt>
                <c:pt idx="59">
                  <c:v>37802</c:v>
                </c:pt>
                <c:pt idx="60">
                  <c:v>37894</c:v>
                </c:pt>
                <c:pt idx="61">
                  <c:v>37986</c:v>
                </c:pt>
                <c:pt idx="62">
                  <c:v>38077</c:v>
                </c:pt>
                <c:pt idx="63">
                  <c:v>38168</c:v>
                </c:pt>
                <c:pt idx="64">
                  <c:v>38260</c:v>
                </c:pt>
                <c:pt idx="65">
                  <c:v>38352</c:v>
                </c:pt>
                <c:pt idx="66">
                  <c:v>38442</c:v>
                </c:pt>
                <c:pt idx="67">
                  <c:v>38533</c:v>
                </c:pt>
                <c:pt idx="68">
                  <c:v>38625</c:v>
                </c:pt>
                <c:pt idx="69">
                  <c:v>38717</c:v>
                </c:pt>
                <c:pt idx="70">
                  <c:v>38807</c:v>
                </c:pt>
                <c:pt idx="71">
                  <c:v>38898</c:v>
                </c:pt>
                <c:pt idx="72">
                  <c:v>38990</c:v>
                </c:pt>
                <c:pt idx="73">
                  <c:v>39082</c:v>
                </c:pt>
                <c:pt idx="74">
                  <c:v>39172</c:v>
                </c:pt>
                <c:pt idx="75">
                  <c:v>39263</c:v>
                </c:pt>
                <c:pt idx="76">
                  <c:v>39355</c:v>
                </c:pt>
                <c:pt idx="77">
                  <c:v>39447</c:v>
                </c:pt>
                <c:pt idx="78">
                  <c:v>39538</c:v>
                </c:pt>
                <c:pt idx="79">
                  <c:v>39629</c:v>
                </c:pt>
                <c:pt idx="80">
                  <c:v>39721</c:v>
                </c:pt>
                <c:pt idx="81">
                  <c:v>39813</c:v>
                </c:pt>
                <c:pt idx="82">
                  <c:v>39903</c:v>
                </c:pt>
                <c:pt idx="83">
                  <c:v>39994</c:v>
                </c:pt>
                <c:pt idx="84">
                  <c:v>40086</c:v>
                </c:pt>
                <c:pt idx="85">
                  <c:v>40178</c:v>
                </c:pt>
                <c:pt idx="86">
                  <c:v>40268</c:v>
                </c:pt>
                <c:pt idx="87">
                  <c:v>40359</c:v>
                </c:pt>
                <c:pt idx="88">
                  <c:v>40451</c:v>
                </c:pt>
                <c:pt idx="89">
                  <c:v>40543</c:v>
                </c:pt>
                <c:pt idx="90">
                  <c:v>40633</c:v>
                </c:pt>
                <c:pt idx="91">
                  <c:v>40724</c:v>
                </c:pt>
                <c:pt idx="92">
                  <c:v>40816</c:v>
                </c:pt>
                <c:pt idx="93">
                  <c:v>40908</c:v>
                </c:pt>
                <c:pt idx="94">
                  <c:v>40999</c:v>
                </c:pt>
                <c:pt idx="95">
                  <c:v>41090</c:v>
                </c:pt>
                <c:pt idx="96">
                  <c:v>41182</c:v>
                </c:pt>
                <c:pt idx="97">
                  <c:v>41274</c:v>
                </c:pt>
                <c:pt idx="98">
                  <c:v>41364</c:v>
                </c:pt>
                <c:pt idx="99">
                  <c:v>41455</c:v>
                </c:pt>
                <c:pt idx="100">
                  <c:v>41547</c:v>
                </c:pt>
                <c:pt idx="101">
                  <c:v>41639</c:v>
                </c:pt>
                <c:pt idx="102">
                  <c:v>41729</c:v>
                </c:pt>
                <c:pt idx="103">
                  <c:v>41820</c:v>
                </c:pt>
                <c:pt idx="104">
                  <c:v>41912</c:v>
                </c:pt>
                <c:pt idx="105">
                  <c:v>42004</c:v>
                </c:pt>
                <c:pt idx="106">
                  <c:v>42094</c:v>
                </c:pt>
                <c:pt idx="107">
                  <c:v>42185</c:v>
                </c:pt>
                <c:pt idx="108">
                  <c:v>42277</c:v>
                </c:pt>
                <c:pt idx="109">
                  <c:v>42369</c:v>
                </c:pt>
                <c:pt idx="110">
                  <c:v>42460</c:v>
                </c:pt>
                <c:pt idx="111">
                  <c:v>42551</c:v>
                </c:pt>
                <c:pt idx="112">
                  <c:v>42643</c:v>
                </c:pt>
                <c:pt idx="113">
                  <c:v>42735</c:v>
                </c:pt>
                <c:pt idx="114">
                  <c:v>42825</c:v>
                </c:pt>
                <c:pt idx="115">
                  <c:v>42916</c:v>
                </c:pt>
                <c:pt idx="116">
                  <c:v>43008</c:v>
                </c:pt>
                <c:pt idx="117">
                  <c:v>43100</c:v>
                </c:pt>
                <c:pt idx="118">
                  <c:v>43190</c:v>
                </c:pt>
                <c:pt idx="119">
                  <c:v>43281</c:v>
                </c:pt>
                <c:pt idx="120">
                  <c:v>43373</c:v>
                </c:pt>
                <c:pt idx="121">
                  <c:v>43465</c:v>
                </c:pt>
                <c:pt idx="122">
                  <c:v>43555</c:v>
                </c:pt>
                <c:pt idx="123">
                  <c:v>43646</c:v>
                </c:pt>
                <c:pt idx="124">
                  <c:v>43738</c:v>
                </c:pt>
              </c:numCache>
            </c:numRef>
          </c:cat>
          <c:val>
            <c:numRef>
              <c:f>Sheet1!$D$2:$D$126</c:f>
              <c:numCache>
                <c:formatCode>###,###,###,###,##0.00_ </c:formatCode>
                <c:ptCount val="125"/>
                <c:pt idx="0">
                  <c:v>28.4</c:v>
                </c:pt>
                <c:pt idx="1">
                  <c:v>25.6</c:v>
                </c:pt>
                <c:pt idx="2">
                  <c:v>19.2</c:v>
                </c:pt>
                <c:pt idx="3">
                  <c:v>41.8</c:v>
                </c:pt>
                <c:pt idx="4">
                  <c:v>32.6</c:v>
                </c:pt>
                <c:pt idx="5">
                  <c:v>32.700000000000003</c:v>
                </c:pt>
                <c:pt idx="6">
                  <c:v>31.7</c:v>
                </c:pt>
                <c:pt idx="7">
                  <c:v>34.799999999999997</c:v>
                </c:pt>
                <c:pt idx="8">
                  <c:v>36.9</c:v>
                </c:pt>
                <c:pt idx="9">
                  <c:v>34.799999999999997</c:v>
                </c:pt>
                <c:pt idx="10">
                  <c:v>33.4</c:v>
                </c:pt>
                <c:pt idx="11">
                  <c:v>40.1</c:v>
                </c:pt>
                <c:pt idx="12">
                  <c:v>20</c:v>
                </c:pt>
                <c:pt idx="13">
                  <c:v>32.200000000000003</c:v>
                </c:pt>
                <c:pt idx="14">
                  <c:v>29</c:v>
                </c:pt>
                <c:pt idx="15">
                  <c:v>28.9</c:v>
                </c:pt>
                <c:pt idx="16">
                  <c:v>29.5</c:v>
                </c:pt>
                <c:pt idx="17">
                  <c:v>28.7</c:v>
                </c:pt>
                <c:pt idx="18">
                  <c:v>30.2</c:v>
                </c:pt>
                <c:pt idx="19">
                  <c:v>28.1</c:v>
                </c:pt>
                <c:pt idx="20">
                  <c:v>27.5</c:v>
                </c:pt>
                <c:pt idx="21">
                  <c:v>28</c:v>
                </c:pt>
                <c:pt idx="22">
                  <c:v>31.3</c:v>
                </c:pt>
                <c:pt idx="23">
                  <c:v>28.8</c:v>
                </c:pt>
                <c:pt idx="24">
                  <c:v>27.5</c:v>
                </c:pt>
                <c:pt idx="25">
                  <c:v>27.4</c:v>
                </c:pt>
                <c:pt idx="26">
                  <c:v>32.6</c:v>
                </c:pt>
                <c:pt idx="27">
                  <c:v>29.2</c:v>
                </c:pt>
                <c:pt idx="28">
                  <c:v>27.6</c:v>
                </c:pt>
                <c:pt idx="29">
                  <c:v>28.5</c:v>
                </c:pt>
                <c:pt idx="30">
                  <c:v>32.200000000000003</c:v>
                </c:pt>
                <c:pt idx="31">
                  <c:v>31.8</c:v>
                </c:pt>
                <c:pt idx="32">
                  <c:v>29.7</c:v>
                </c:pt>
                <c:pt idx="33">
                  <c:v>28.5</c:v>
                </c:pt>
                <c:pt idx="34">
                  <c:v>40.9</c:v>
                </c:pt>
                <c:pt idx="35">
                  <c:v>37.299999999999997</c:v>
                </c:pt>
                <c:pt idx="36">
                  <c:v>36.5</c:v>
                </c:pt>
                <c:pt idx="37">
                  <c:v>34.5</c:v>
                </c:pt>
                <c:pt idx="38">
                  <c:v>40</c:v>
                </c:pt>
                <c:pt idx="39">
                  <c:v>37.700000000000003</c:v>
                </c:pt>
                <c:pt idx="40">
                  <c:v>35.1</c:v>
                </c:pt>
                <c:pt idx="41">
                  <c:v>33</c:v>
                </c:pt>
                <c:pt idx="42">
                  <c:v>38.1</c:v>
                </c:pt>
                <c:pt idx="43">
                  <c:v>36.4</c:v>
                </c:pt>
                <c:pt idx="44">
                  <c:v>36.1</c:v>
                </c:pt>
                <c:pt idx="45">
                  <c:v>37.4</c:v>
                </c:pt>
                <c:pt idx="46">
                  <c:v>42.1</c:v>
                </c:pt>
                <c:pt idx="47">
                  <c:v>40</c:v>
                </c:pt>
                <c:pt idx="48">
                  <c:v>37.5</c:v>
                </c:pt>
                <c:pt idx="49">
                  <c:v>36.200000000000003</c:v>
                </c:pt>
                <c:pt idx="50">
                  <c:v>53.7</c:v>
                </c:pt>
                <c:pt idx="51">
                  <c:v>49.9</c:v>
                </c:pt>
                <c:pt idx="52">
                  <c:v>49.3</c:v>
                </c:pt>
                <c:pt idx="53">
                  <c:v>49</c:v>
                </c:pt>
                <c:pt idx="54">
                  <c:v>53.8</c:v>
                </c:pt>
                <c:pt idx="55">
                  <c:v>49.2</c:v>
                </c:pt>
                <c:pt idx="56">
                  <c:v>47</c:v>
                </c:pt>
                <c:pt idx="57">
                  <c:v>46.5</c:v>
                </c:pt>
                <c:pt idx="58">
                  <c:v>45.3</c:v>
                </c:pt>
                <c:pt idx="59">
                  <c:v>42.5</c:v>
                </c:pt>
                <c:pt idx="60">
                  <c:v>39.4</c:v>
                </c:pt>
                <c:pt idx="61">
                  <c:v>39</c:v>
                </c:pt>
                <c:pt idx="62">
                  <c:v>44.6</c:v>
                </c:pt>
                <c:pt idx="63">
                  <c:v>45</c:v>
                </c:pt>
                <c:pt idx="64">
                  <c:v>42.9</c:v>
                </c:pt>
                <c:pt idx="65">
                  <c:v>40.799999999999997</c:v>
                </c:pt>
                <c:pt idx="66">
                  <c:v>50.8</c:v>
                </c:pt>
                <c:pt idx="67">
                  <c:v>47</c:v>
                </c:pt>
                <c:pt idx="68">
                  <c:v>45.9</c:v>
                </c:pt>
                <c:pt idx="69">
                  <c:v>44.3</c:v>
                </c:pt>
                <c:pt idx="70">
                  <c:v>50</c:v>
                </c:pt>
                <c:pt idx="71">
                  <c:v>46.3</c:v>
                </c:pt>
                <c:pt idx="72">
                  <c:v>45.8</c:v>
                </c:pt>
                <c:pt idx="73">
                  <c:v>45.9</c:v>
                </c:pt>
                <c:pt idx="74">
                  <c:v>49</c:v>
                </c:pt>
                <c:pt idx="75">
                  <c:v>46.9</c:v>
                </c:pt>
                <c:pt idx="76">
                  <c:v>46.9</c:v>
                </c:pt>
                <c:pt idx="77">
                  <c:v>47.3</c:v>
                </c:pt>
                <c:pt idx="78">
                  <c:v>47.7</c:v>
                </c:pt>
                <c:pt idx="79">
                  <c:v>46.1</c:v>
                </c:pt>
                <c:pt idx="80">
                  <c:v>46.3</c:v>
                </c:pt>
                <c:pt idx="81">
                  <c:v>46.2</c:v>
                </c:pt>
                <c:pt idx="82">
                  <c:v>54.6</c:v>
                </c:pt>
                <c:pt idx="83">
                  <c:v>49.9</c:v>
                </c:pt>
                <c:pt idx="84">
                  <c:v>47</c:v>
                </c:pt>
                <c:pt idx="85">
                  <c:v>43.7</c:v>
                </c:pt>
                <c:pt idx="86">
                  <c:v>39.700000000000003</c:v>
                </c:pt>
                <c:pt idx="87">
                  <c:v>39.1</c:v>
                </c:pt>
                <c:pt idx="88">
                  <c:v>39.299999999999997</c:v>
                </c:pt>
                <c:pt idx="89">
                  <c:v>39</c:v>
                </c:pt>
                <c:pt idx="90">
                  <c:v>48.5</c:v>
                </c:pt>
                <c:pt idx="91">
                  <c:v>46.9</c:v>
                </c:pt>
                <c:pt idx="92">
                  <c:v>45.4</c:v>
                </c:pt>
                <c:pt idx="93">
                  <c:v>43.9</c:v>
                </c:pt>
                <c:pt idx="94">
                  <c:v>44.7</c:v>
                </c:pt>
                <c:pt idx="95">
                  <c:v>45.1</c:v>
                </c:pt>
                <c:pt idx="96">
                  <c:v>45.6</c:v>
                </c:pt>
                <c:pt idx="97">
                  <c:v>45</c:v>
                </c:pt>
                <c:pt idx="98">
                  <c:v>52.4</c:v>
                </c:pt>
                <c:pt idx="99">
                  <c:v>50.7</c:v>
                </c:pt>
                <c:pt idx="100">
                  <c:v>49</c:v>
                </c:pt>
                <c:pt idx="101">
                  <c:v>47.2</c:v>
                </c:pt>
                <c:pt idx="102">
                  <c:v>51</c:v>
                </c:pt>
                <c:pt idx="103">
                  <c:v>48.2</c:v>
                </c:pt>
                <c:pt idx="104">
                  <c:v>47.4</c:v>
                </c:pt>
                <c:pt idx="105">
                  <c:v>47.5</c:v>
                </c:pt>
                <c:pt idx="106">
                  <c:v>55.5</c:v>
                </c:pt>
                <c:pt idx="107">
                  <c:v>54.6</c:v>
                </c:pt>
                <c:pt idx="108">
                  <c:v>54.2</c:v>
                </c:pt>
                <c:pt idx="109">
                  <c:v>53</c:v>
                </c:pt>
                <c:pt idx="110">
                  <c:v>62.3</c:v>
                </c:pt>
                <c:pt idx="111">
                  <c:v>59.2</c:v>
                </c:pt>
                <c:pt idx="112">
                  <c:v>57.9</c:v>
                </c:pt>
                <c:pt idx="113">
                  <c:v>57.7</c:v>
                </c:pt>
                <c:pt idx="114">
                  <c:v>62.5</c:v>
                </c:pt>
                <c:pt idx="115">
                  <c:v>60</c:v>
                </c:pt>
                <c:pt idx="116">
                  <c:v>59.8</c:v>
                </c:pt>
                <c:pt idx="117">
                  <c:v>59.6</c:v>
                </c:pt>
                <c:pt idx="118">
                  <c:v>61.7</c:v>
                </c:pt>
                <c:pt idx="119">
                  <c:v>60.5</c:v>
                </c:pt>
                <c:pt idx="120">
                  <c:v>60.8</c:v>
                </c:pt>
                <c:pt idx="121">
                  <c:v>59.7</c:v>
                </c:pt>
                <c:pt idx="122">
                  <c:v>61.3</c:v>
                </c:pt>
                <c:pt idx="123">
                  <c:v>60.3</c:v>
                </c:pt>
                <c:pt idx="124">
                  <c:v>60.6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D0E-490E-9C36-8E0151947C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59548511"/>
        <c:axId val="1734586527"/>
      </c:lineChart>
      <c:dateAx>
        <c:axId val="2059548511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34586527"/>
        <c:crosses val="autoZero"/>
        <c:auto val="1"/>
        <c:lblOffset val="100"/>
        <c:baseTimeUnit val="months"/>
      </c:dateAx>
      <c:valAx>
        <c:axId val="1734586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59548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96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/>
              <a:t>对</a:t>
            </a:r>
            <a:r>
              <a:rPr lang="en-US"/>
              <a:t>GDP</a:t>
            </a:r>
            <a:r>
              <a:rPr lang="zh-CN"/>
              <a:t>累计同比的拉动</a:t>
            </a:r>
            <a:endParaRPr lang="en-US"/>
          </a:p>
          <a:p>
            <a:pPr>
              <a:defRPr sz="1396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/>
              <a:t>拉动率</a:t>
            </a:r>
            <a:r>
              <a:rPr lang="en-US"/>
              <a:t>=</a:t>
            </a:r>
            <a:r>
              <a:rPr lang="zh-CN"/>
              <a:t>部分增量</a:t>
            </a:r>
            <a:r>
              <a:rPr lang="en-US"/>
              <a:t>÷</a:t>
            </a:r>
            <a:r>
              <a:rPr lang="zh-CN"/>
              <a:t>整体基期值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第一产业</c:v>
                </c:pt>
              </c:strCache>
            </c:strRef>
          </c:tx>
          <c:spPr>
            <a:ln w="2853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24"/>
              <c:layout>
                <c:manualLayout>
                  <c:x val="-1.1144754740151241E-16"/>
                  <c:y val="-1.71463630133856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899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C77-4CF0-BC06-C9F64F73E1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Sheet1!$A$2:$A$126</c:f>
              <c:numCache>
                <c:formatCode>yyyy\!\-mm;@</c:formatCode>
                <c:ptCount val="125"/>
                <c:pt idx="0">
                  <c:v>28855</c:v>
                </c:pt>
                <c:pt idx="1">
                  <c:v>29220</c:v>
                </c:pt>
                <c:pt idx="2">
                  <c:v>29586</c:v>
                </c:pt>
                <c:pt idx="3">
                  <c:v>29951</c:v>
                </c:pt>
                <c:pt idx="4">
                  <c:v>30316</c:v>
                </c:pt>
                <c:pt idx="5">
                  <c:v>30681</c:v>
                </c:pt>
                <c:pt idx="6">
                  <c:v>31047</c:v>
                </c:pt>
                <c:pt idx="7">
                  <c:v>31412</c:v>
                </c:pt>
                <c:pt idx="8">
                  <c:v>31777</c:v>
                </c:pt>
                <c:pt idx="9">
                  <c:v>32142</c:v>
                </c:pt>
                <c:pt idx="10">
                  <c:v>32508</c:v>
                </c:pt>
                <c:pt idx="11">
                  <c:v>32873</c:v>
                </c:pt>
                <c:pt idx="12">
                  <c:v>33238</c:v>
                </c:pt>
                <c:pt idx="13">
                  <c:v>33603</c:v>
                </c:pt>
                <c:pt idx="14">
                  <c:v>33694</c:v>
                </c:pt>
                <c:pt idx="15">
                  <c:v>33785</c:v>
                </c:pt>
                <c:pt idx="16">
                  <c:v>33877</c:v>
                </c:pt>
                <c:pt idx="17">
                  <c:v>33969</c:v>
                </c:pt>
                <c:pt idx="18">
                  <c:v>34059</c:v>
                </c:pt>
                <c:pt idx="19">
                  <c:v>34150</c:v>
                </c:pt>
                <c:pt idx="20">
                  <c:v>34242</c:v>
                </c:pt>
                <c:pt idx="21">
                  <c:v>34334</c:v>
                </c:pt>
                <c:pt idx="22">
                  <c:v>34424</c:v>
                </c:pt>
                <c:pt idx="23">
                  <c:v>34515</c:v>
                </c:pt>
                <c:pt idx="24">
                  <c:v>34607</c:v>
                </c:pt>
                <c:pt idx="25">
                  <c:v>34699</c:v>
                </c:pt>
                <c:pt idx="26">
                  <c:v>34789</c:v>
                </c:pt>
                <c:pt idx="27">
                  <c:v>34880</c:v>
                </c:pt>
                <c:pt idx="28">
                  <c:v>34972</c:v>
                </c:pt>
                <c:pt idx="29">
                  <c:v>35064</c:v>
                </c:pt>
                <c:pt idx="30">
                  <c:v>35155</c:v>
                </c:pt>
                <c:pt idx="31">
                  <c:v>35246</c:v>
                </c:pt>
                <c:pt idx="32">
                  <c:v>35338</c:v>
                </c:pt>
                <c:pt idx="33">
                  <c:v>35430</c:v>
                </c:pt>
                <c:pt idx="34">
                  <c:v>35520</c:v>
                </c:pt>
                <c:pt idx="35">
                  <c:v>35611</c:v>
                </c:pt>
                <c:pt idx="36">
                  <c:v>35703</c:v>
                </c:pt>
                <c:pt idx="37">
                  <c:v>35795</c:v>
                </c:pt>
                <c:pt idx="38">
                  <c:v>35885</c:v>
                </c:pt>
                <c:pt idx="39">
                  <c:v>35976</c:v>
                </c:pt>
                <c:pt idx="40">
                  <c:v>36068</c:v>
                </c:pt>
                <c:pt idx="41">
                  <c:v>36160</c:v>
                </c:pt>
                <c:pt idx="42">
                  <c:v>36250</c:v>
                </c:pt>
                <c:pt idx="43">
                  <c:v>36341</c:v>
                </c:pt>
                <c:pt idx="44">
                  <c:v>36433</c:v>
                </c:pt>
                <c:pt idx="45">
                  <c:v>36525</c:v>
                </c:pt>
                <c:pt idx="46">
                  <c:v>36616</c:v>
                </c:pt>
                <c:pt idx="47">
                  <c:v>36707</c:v>
                </c:pt>
                <c:pt idx="48">
                  <c:v>36799</c:v>
                </c:pt>
                <c:pt idx="49">
                  <c:v>36891</c:v>
                </c:pt>
                <c:pt idx="50">
                  <c:v>36981</c:v>
                </c:pt>
                <c:pt idx="51">
                  <c:v>37072</c:v>
                </c:pt>
                <c:pt idx="52">
                  <c:v>37164</c:v>
                </c:pt>
                <c:pt idx="53">
                  <c:v>37256</c:v>
                </c:pt>
                <c:pt idx="54">
                  <c:v>37346</c:v>
                </c:pt>
                <c:pt idx="55">
                  <c:v>37437</c:v>
                </c:pt>
                <c:pt idx="56">
                  <c:v>37529</c:v>
                </c:pt>
                <c:pt idx="57">
                  <c:v>37621</c:v>
                </c:pt>
                <c:pt idx="58">
                  <c:v>37711</c:v>
                </c:pt>
                <c:pt idx="59">
                  <c:v>37802</c:v>
                </c:pt>
                <c:pt idx="60">
                  <c:v>37894</c:v>
                </c:pt>
                <c:pt idx="61">
                  <c:v>37986</c:v>
                </c:pt>
                <c:pt idx="62">
                  <c:v>38077</c:v>
                </c:pt>
                <c:pt idx="63">
                  <c:v>38168</c:v>
                </c:pt>
                <c:pt idx="64">
                  <c:v>38260</c:v>
                </c:pt>
                <c:pt idx="65">
                  <c:v>38352</c:v>
                </c:pt>
                <c:pt idx="66">
                  <c:v>38442</c:v>
                </c:pt>
                <c:pt idx="67">
                  <c:v>38533</c:v>
                </c:pt>
                <c:pt idx="68">
                  <c:v>38625</c:v>
                </c:pt>
                <c:pt idx="69">
                  <c:v>38717</c:v>
                </c:pt>
                <c:pt idx="70">
                  <c:v>38807</c:v>
                </c:pt>
                <c:pt idx="71">
                  <c:v>38898</c:v>
                </c:pt>
                <c:pt idx="72">
                  <c:v>38990</c:v>
                </c:pt>
                <c:pt idx="73">
                  <c:v>39082</c:v>
                </c:pt>
                <c:pt idx="74">
                  <c:v>39172</c:v>
                </c:pt>
                <c:pt idx="75">
                  <c:v>39263</c:v>
                </c:pt>
                <c:pt idx="76">
                  <c:v>39355</c:v>
                </c:pt>
                <c:pt idx="77">
                  <c:v>39447</c:v>
                </c:pt>
                <c:pt idx="78">
                  <c:v>39538</c:v>
                </c:pt>
                <c:pt idx="79">
                  <c:v>39629</c:v>
                </c:pt>
                <c:pt idx="80">
                  <c:v>39721</c:v>
                </c:pt>
                <c:pt idx="81">
                  <c:v>39813</c:v>
                </c:pt>
                <c:pt idx="82">
                  <c:v>39903</c:v>
                </c:pt>
                <c:pt idx="83">
                  <c:v>39994</c:v>
                </c:pt>
                <c:pt idx="84">
                  <c:v>40086</c:v>
                </c:pt>
                <c:pt idx="85">
                  <c:v>40178</c:v>
                </c:pt>
                <c:pt idx="86">
                  <c:v>40268</c:v>
                </c:pt>
                <c:pt idx="87">
                  <c:v>40359</c:v>
                </c:pt>
                <c:pt idx="88">
                  <c:v>40451</c:v>
                </c:pt>
                <c:pt idx="89">
                  <c:v>40543</c:v>
                </c:pt>
                <c:pt idx="90">
                  <c:v>40633</c:v>
                </c:pt>
                <c:pt idx="91">
                  <c:v>40724</c:v>
                </c:pt>
                <c:pt idx="92">
                  <c:v>40816</c:v>
                </c:pt>
                <c:pt idx="93">
                  <c:v>40908</c:v>
                </c:pt>
                <c:pt idx="94">
                  <c:v>40999</c:v>
                </c:pt>
                <c:pt idx="95">
                  <c:v>41090</c:v>
                </c:pt>
                <c:pt idx="96">
                  <c:v>41182</c:v>
                </c:pt>
                <c:pt idx="97">
                  <c:v>41274</c:v>
                </c:pt>
                <c:pt idx="98">
                  <c:v>41364</c:v>
                </c:pt>
                <c:pt idx="99">
                  <c:v>41455</c:v>
                </c:pt>
                <c:pt idx="100">
                  <c:v>41547</c:v>
                </c:pt>
                <c:pt idx="101">
                  <c:v>41639</c:v>
                </c:pt>
                <c:pt idx="102">
                  <c:v>41729</c:v>
                </c:pt>
                <c:pt idx="103">
                  <c:v>41820</c:v>
                </c:pt>
                <c:pt idx="104">
                  <c:v>41912</c:v>
                </c:pt>
                <c:pt idx="105">
                  <c:v>42004</c:v>
                </c:pt>
                <c:pt idx="106">
                  <c:v>42094</c:v>
                </c:pt>
                <c:pt idx="107">
                  <c:v>42185</c:v>
                </c:pt>
                <c:pt idx="108">
                  <c:v>42277</c:v>
                </c:pt>
                <c:pt idx="109">
                  <c:v>42369</c:v>
                </c:pt>
                <c:pt idx="110">
                  <c:v>42460</c:v>
                </c:pt>
                <c:pt idx="111">
                  <c:v>42551</c:v>
                </c:pt>
                <c:pt idx="112">
                  <c:v>42643</c:v>
                </c:pt>
                <c:pt idx="113">
                  <c:v>42735</c:v>
                </c:pt>
                <c:pt idx="114">
                  <c:v>42825</c:v>
                </c:pt>
                <c:pt idx="115">
                  <c:v>42916</c:v>
                </c:pt>
                <c:pt idx="116">
                  <c:v>43008</c:v>
                </c:pt>
                <c:pt idx="117">
                  <c:v>43100</c:v>
                </c:pt>
                <c:pt idx="118">
                  <c:v>43190</c:v>
                </c:pt>
                <c:pt idx="119">
                  <c:v>43281</c:v>
                </c:pt>
                <c:pt idx="120">
                  <c:v>43373</c:v>
                </c:pt>
                <c:pt idx="121">
                  <c:v>43465</c:v>
                </c:pt>
                <c:pt idx="122">
                  <c:v>43555</c:v>
                </c:pt>
                <c:pt idx="123">
                  <c:v>43646</c:v>
                </c:pt>
                <c:pt idx="124">
                  <c:v>43738</c:v>
                </c:pt>
              </c:numCache>
            </c:numRef>
          </c:cat>
          <c:val>
            <c:numRef>
              <c:f>Sheet1!$B$2:$B$126</c:f>
              <c:numCache>
                <c:formatCode>###,###,###,###,##0.00_ </c:formatCode>
                <c:ptCount val="125"/>
                <c:pt idx="0">
                  <c:v>1.1000000000000001</c:v>
                </c:pt>
                <c:pt idx="1">
                  <c:v>1.6</c:v>
                </c:pt>
                <c:pt idx="2">
                  <c:v>-0.4</c:v>
                </c:pt>
                <c:pt idx="3">
                  <c:v>2.1</c:v>
                </c:pt>
                <c:pt idx="4">
                  <c:v>3.5</c:v>
                </c:pt>
                <c:pt idx="5">
                  <c:v>2.6</c:v>
                </c:pt>
                <c:pt idx="6">
                  <c:v>3.9</c:v>
                </c:pt>
                <c:pt idx="7">
                  <c:v>0.5</c:v>
                </c:pt>
                <c:pt idx="8">
                  <c:v>0.9</c:v>
                </c:pt>
                <c:pt idx="9">
                  <c:v>1.2</c:v>
                </c:pt>
                <c:pt idx="10">
                  <c:v>0.6</c:v>
                </c:pt>
                <c:pt idx="11">
                  <c:v>0.7</c:v>
                </c:pt>
                <c:pt idx="12">
                  <c:v>1.6</c:v>
                </c:pt>
                <c:pt idx="13">
                  <c:v>0.6</c:v>
                </c:pt>
                <c:pt idx="14">
                  <c:v>1.3</c:v>
                </c:pt>
                <c:pt idx="15">
                  <c:v>1.3</c:v>
                </c:pt>
                <c:pt idx="16">
                  <c:v>1.2</c:v>
                </c:pt>
                <c:pt idx="17">
                  <c:v>1.2</c:v>
                </c:pt>
                <c:pt idx="18">
                  <c:v>0.7</c:v>
                </c:pt>
                <c:pt idx="19">
                  <c:v>0.8</c:v>
                </c:pt>
                <c:pt idx="20">
                  <c:v>0.9</c:v>
                </c:pt>
                <c:pt idx="21">
                  <c:v>1.1000000000000001</c:v>
                </c:pt>
                <c:pt idx="22">
                  <c:v>0.6</c:v>
                </c:pt>
                <c:pt idx="23">
                  <c:v>0.7</c:v>
                </c:pt>
                <c:pt idx="24">
                  <c:v>0.8</c:v>
                </c:pt>
                <c:pt idx="25">
                  <c:v>0.8</c:v>
                </c:pt>
                <c:pt idx="26">
                  <c:v>0.6</c:v>
                </c:pt>
                <c:pt idx="27">
                  <c:v>0.8</c:v>
                </c:pt>
                <c:pt idx="28">
                  <c:v>0.9</c:v>
                </c:pt>
                <c:pt idx="29">
                  <c:v>1</c:v>
                </c:pt>
                <c:pt idx="30">
                  <c:v>0.6</c:v>
                </c:pt>
                <c:pt idx="31">
                  <c:v>0.7</c:v>
                </c:pt>
                <c:pt idx="32">
                  <c:v>0.8</c:v>
                </c:pt>
                <c:pt idx="33">
                  <c:v>0.9</c:v>
                </c:pt>
                <c:pt idx="34">
                  <c:v>0.5</c:v>
                </c:pt>
                <c:pt idx="35">
                  <c:v>0.6</c:v>
                </c:pt>
                <c:pt idx="36">
                  <c:v>0.6</c:v>
                </c:pt>
                <c:pt idx="37">
                  <c:v>0.6</c:v>
                </c:pt>
                <c:pt idx="38">
                  <c:v>0.3</c:v>
                </c:pt>
                <c:pt idx="39">
                  <c:v>0.3</c:v>
                </c:pt>
                <c:pt idx="40">
                  <c:v>0.4</c:v>
                </c:pt>
                <c:pt idx="41">
                  <c:v>0.6</c:v>
                </c:pt>
                <c:pt idx="42">
                  <c:v>0.3</c:v>
                </c:pt>
                <c:pt idx="43">
                  <c:v>0.4</c:v>
                </c:pt>
                <c:pt idx="44">
                  <c:v>0.4</c:v>
                </c:pt>
                <c:pt idx="45">
                  <c:v>0.4</c:v>
                </c:pt>
                <c:pt idx="46">
                  <c:v>0.2</c:v>
                </c:pt>
                <c:pt idx="47">
                  <c:v>0.2</c:v>
                </c:pt>
                <c:pt idx="48">
                  <c:v>0.3</c:v>
                </c:pt>
                <c:pt idx="49">
                  <c:v>0.4</c:v>
                </c:pt>
                <c:pt idx="50">
                  <c:v>0.3</c:v>
                </c:pt>
                <c:pt idx="51">
                  <c:v>0.2</c:v>
                </c:pt>
                <c:pt idx="52">
                  <c:v>0.3</c:v>
                </c:pt>
                <c:pt idx="53">
                  <c:v>0.4</c:v>
                </c:pt>
                <c:pt idx="54">
                  <c:v>0.2</c:v>
                </c:pt>
                <c:pt idx="55">
                  <c:v>0.2</c:v>
                </c:pt>
                <c:pt idx="56">
                  <c:v>0.3</c:v>
                </c:pt>
                <c:pt idx="57">
                  <c:v>0.4</c:v>
                </c:pt>
                <c:pt idx="58">
                  <c:v>0.2</c:v>
                </c:pt>
                <c:pt idx="59">
                  <c:v>0.2</c:v>
                </c:pt>
                <c:pt idx="60">
                  <c:v>0.3</c:v>
                </c:pt>
                <c:pt idx="61">
                  <c:v>0.3</c:v>
                </c:pt>
                <c:pt idx="62">
                  <c:v>0.3</c:v>
                </c:pt>
                <c:pt idx="63">
                  <c:v>0.4</c:v>
                </c:pt>
                <c:pt idx="64">
                  <c:v>0.6</c:v>
                </c:pt>
                <c:pt idx="65">
                  <c:v>0.7</c:v>
                </c:pt>
                <c:pt idx="66">
                  <c:v>0.3</c:v>
                </c:pt>
                <c:pt idx="67">
                  <c:v>0.4</c:v>
                </c:pt>
                <c:pt idx="68">
                  <c:v>0.5</c:v>
                </c:pt>
                <c:pt idx="69">
                  <c:v>0.6</c:v>
                </c:pt>
                <c:pt idx="70">
                  <c:v>0.3</c:v>
                </c:pt>
                <c:pt idx="71">
                  <c:v>0.4</c:v>
                </c:pt>
                <c:pt idx="72">
                  <c:v>0.5</c:v>
                </c:pt>
                <c:pt idx="73">
                  <c:v>0.6</c:v>
                </c:pt>
                <c:pt idx="74">
                  <c:v>0.3</c:v>
                </c:pt>
                <c:pt idx="75">
                  <c:v>0.3</c:v>
                </c:pt>
                <c:pt idx="76">
                  <c:v>0.4</c:v>
                </c:pt>
                <c:pt idx="77">
                  <c:v>0.4</c:v>
                </c:pt>
                <c:pt idx="78">
                  <c:v>0.1</c:v>
                </c:pt>
                <c:pt idx="79">
                  <c:v>0.2</c:v>
                </c:pt>
                <c:pt idx="80">
                  <c:v>0.4</c:v>
                </c:pt>
                <c:pt idx="81">
                  <c:v>0.5</c:v>
                </c:pt>
                <c:pt idx="82">
                  <c:v>0.2</c:v>
                </c:pt>
                <c:pt idx="83">
                  <c:v>0.2</c:v>
                </c:pt>
                <c:pt idx="84">
                  <c:v>0.3</c:v>
                </c:pt>
                <c:pt idx="85">
                  <c:v>0.4</c:v>
                </c:pt>
                <c:pt idx="86">
                  <c:v>0.2</c:v>
                </c:pt>
                <c:pt idx="87">
                  <c:v>0.2</c:v>
                </c:pt>
                <c:pt idx="88">
                  <c:v>0.3</c:v>
                </c:pt>
                <c:pt idx="89">
                  <c:v>0.4</c:v>
                </c:pt>
                <c:pt idx="90">
                  <c:v>0.2</c:v>
                </c:pt>
                <c:pt idx="91">
                  <c:v>0.2</c:v>
                </c:pt>
                <c:pt idx="92">
                  <c:v>0.3</c:v>
                </c:pt>
                <c:pt idx="93">
                  <c:v>0.4</c:v>
                </c:pt>
                <c:pt idx="94">
                  <c:v>0.2</c:v>
                </c:pt>
                <c:pt idx="95">
                  <c:v>0.3</c:v>
                </c:pt>
                <c:pt idx="96">
                  <c:v>0.3</c:v>
                </c:pt>
                <c:pt idx="97">
                  <c:v>0.4</c:v>
                </c:pt>
                <c:pt idx="98">
                  <c:v>0.1</c:v>
                </c:pt>
                <c:pt idx="99">
                  <c:v>0.2</c:v>
                </c:pt>
                <c:pt idx="100">
                  <c:v>0.2</c:v>
                </c:pt>
                <c:pt idx="101">
                  <c:v>0.3</c:v>
                </c:pt>
                <c:pt idx="102">
                  <c:v>0.1</c:v>
                </c:pt>
                <c:pt idx="103">
                  <c:v>0.2</c:v>
                </c:pt>
                <c:pt idx="104">
                  <c:v>0.3</c:v>
                </c:pt>
                <c:pt idx="105">
                  <c:v>0.3</c:v>
                </c:pt>
                <c:pt idx="106">
                  <c:v>0.1</c:v>
                </c:pt>
                <c:pt idx="107">
                  <c:v>0.2</c:v>
                </c:pt>
                <c:pt idx="108">
                  <c:v>0.3</c:v>
                </c:pt>
                <c:pt idx="109">
                  <c:v>0.3</c:v>
                </c:pt>
                <c:pt idx="110">
                  <c:v>0.1</c:v>
                </c:pt>
                <c:pt idx="111">
                  <c:v>0.2</c:v>
                </c:pt>
                <c:pt idx="112">
                  <c:v>0.3</c:v>
                </c:pt>
                <c:pt idx="113">
                  <c:v>0.3</c:v>
                </c:pt>
                <c:pt idx="114">
                  <c:v>0.1</c:v>
                </c:pt>
                <c:pt idx="115">
                  <c:v>0.2</c:v>
                </c:pt>
                <c:pt idx="116">
                  <c:v>0.3</c:v>
                </c:pt>
                <c:pt idx="117">
                  <c:v>0.3</c:v>
                </c:pt>
                <c:pt idx="118">
                  <c:v>0.1</c:v>
                </c:pt>
                <c:pt idx="119">
                  <c:v>0.2</c:v>
                </c:pt>
                <c:pt idx="120">
                  <c:v>0.2</c:v>
                </c:pt>
                <c:pt idx="121">
                  <c:v>0.3</c:v>
                </c:pt>
                <c:pt idx="122">
                  <c:v>0.1</c:v>
                </c:pt>
                <c:pt idx="123">
                  <c:v>0.2</c:v>
                </c:pt>
                <c:pt idx="124">
                  <c:v>0.19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77-4CF0-BC06-C9F64F73E1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第二产业</c:v>
                </c:pt>
              </c:strCache>
            </c:strRef>
          </c:tx>
          <c:spPr>
            <a:ln w="2853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24"/>
              <c:layout>
                <c:manualLayout>
                  <c:x val="-1.1144754740151241E-16"/>
                  <c:y val="1.95958434438691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899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C77-4CF0-BC06-C9F64F73E1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Sheet1!$A$2:$A$126</c:f>
              <c:numCache>
                <c:formatCode>yyyy\!\-mm;@</c:formatCode>
                <c:ptCount val="125"/>
                <c:pt idx="0">
                  <c:v>28855</c:v>
                </c:pt>
                <c:pt idx="1">
                  <c:v>29220</c:v>
                </c:pt>
                <c:pt idx="2">
                  <c:v>29586</c:v>
                </c:pt>
                <c:pt idx="3">
                  <c:v>29951</c:v>
                </c:pt>
                <c:pt idx="4">
                  <c:v>30316</c:v>
                </c:pt>
                <c:pt idx="5">
                  <c:v>30681</c:v>
                </c:pt>
                <c:pt idx="6">
                  <c:v>31047</c:v>
                </c:pt>
                <c:pt idx="7">
                  <c:v>31412</c:v>
                </c:pt>
                <c:pt idx="8">
                  <c:v>31777</c:v>
                </c:pt>
                <c:pt idx="9">
                  <c:v>32142</c:v>
                </c:pt>
                <c:pt idx="10">
                  <c:v>32508</c:v>
                </c:pt>
                <c:pt idx="11">
                  <c:v>32873</c:v>
                </c:pt>
                <c:pt idx="12">
                  <c:v>33238</c:v>
                </c:pt>
                <c:pt idx="13">
                  <c:v>33603</c:v>
                </c:pt>
                <c:pt idx="14">
                  <c:v>33694</c:v>
                </c:pt>
                <c:pt idx="15">
                  <c:v>33785</c:v>
                </c:pt>
                <c:pt idx="16">
                  <c:v>33877</c:v>
                </c:pt>
                <c:pt idx="17">
                  <c:v>33969</c:v>
                </c:pt>
                <c:pt idx="18">
                  <c:v>34059</c:v>
                </c:pt>
                <c:pt idx="19">
                  <c:v>34150</c:v>
                </c:pt>
                <c:pt idx="20">
                  <c:v>34242</c:v>
                </c:pt>
                <c:pt idx="21">
                  <c:v>34334</c:v>
                </c:pt>
                <c:pt idx="22">
                  <c:v>34424</c:v>
                </c:pt>
                <c:pt idx="23">
                  <c:v>34515</c:v>
                </c:pt>
                <c:pt idx="24">
                  <c:v>34607</c:v>
                </c:pt>
                <c:pt idx="25">
                  <c:v>34699</c:v>
                </c:pt>
                <c:pt idx="26">
                  <c:v>34789</c:v>
                </c:pt>
                <c:pt idx="27">
                  <c:v>34880</c:v>
                </c:pt>
                <c:pt idx="28">
                  <c:v>34972</c:v>
                </c:pt>
                <c:pt idx="29">
                  <c:v>35064</c:v>
                </c:pt>
                <c:pt idx="30">
                  <c:v>35155</c:v>
                </c:pt>
                <c:pt idx="31">
                  <c:v>35246</c:v>
                </c:pt>
                <c:pt idx="32">
                  <c:v>35338</c:v>
                </c:pt>
                <c:pt idx="33">
                  <c:v>35430</c:v>
                </c:pt>
                <c:pt idx="34">
                  <c:v>35520</c:v>
                </c:pt>
                <c:pt idx="35">
                  <c:v>35611</c:v>
                </c:pt>
                <c:pt idx="36">
                  <c:v>35703</c:v>
                </c:pt>
                <c:pt idx="37">
                  <c:v>35795</c:v>
                </c:pt>
                <c:pt idx="38">
                  <c:v>35885</c:v>
                </c:pt>
                <c:pt idx="39">
                  <c:v>35976</c:v>
                </c:pt>
                <c:pt idx="40">
                  <c:v>36068</c:v>
                </c:pt>
                <c:pt idx="41">
                  <c:v>36160</c:v>
                </c:pt>
                <c:pt idx="42">
                  <c:v>36250</c:v>
                </c:pt>
                <c:pt idx="43">
                  <c:v>36341</c:v>
                </c:pt>
                <c:pt idx="44">
                  <c:v>36433</c:v>
                </c:pt>
                <c:pt idx="45">
                  <c:v>36525</c:v>
                </c:pt>
                <c:pt idx="46">
                  <c:v>36616</c:v>
                </c:pt>
                <c:pt idx="47">
                  <c:v>36707</c:v>
                </c:pt>
                <c:pt idx="48">
                  <c:v>36799</c:v>
                </c:pt>
                <c:pt idx="49">
                  <c:v>36891</c:v>
                </c:pt>
                <c:pt idx="50">
                  <c:v>36981</c:v>
                </c:pt>
                <c:pt idx="51">
                  <c:v>37072</c:v>
                </c:pt>
                <c:pt idx="52">
                  <c:v>37164</c:v>
                </c:pt>
                <c:pt idx="53">
                  <c:v>37256</c:v>
                </c:pt>
                <c:pt idx="54">
                  <c:v>37346</c:v>
                </c:pt>
                <c:pt idx="55">
                  <c:v>37437</c:v>
                </c:pt>
                <c:pt idx="56">
                  <c:v>37529</c:v>
                </c:pt>
                <c:pt idx="57">
                  <c:v>37621</c:v>
                </c:pt>
                <c:pt idx="58">
                  <c:v>37711</c:v>
                </c:pt>
                <c:pt idx="59">
                  <c:v>37802</c:v>
                </c:pt>
                <c:pt idx="60">
                  <c:v>37894</c:v>
                </c:pt>
                <c:pt idx="61">
                  <c:v>37986</c:v>
                </c:pt>
                <c:pt idx="62">
                  <c:v>38077</c:v>
                </c:pt>
                <c:pt idx="63">
                  <c:v>38168</c:v>
                </c:pt>
                <c:pt idx="64">
                  <c:v>38260</c:v>
                </c:pt>
                <c:pt idx="65">
                  <c:v>38352</c:v>
                </c:pt>
                <c:pt idx="66">
                  <c:v>38442</c:v>
                </c:pt>
                <c:pt idx="67">
                  <c:v>38533</c:v>
                </c:pt>
                <c:pt idx="68">
                  <c:v>38625</c:v>
                </c:pt>
                <c:pt idx="69">
                  <c:v>38717</c:v>
                </c:pt>
                <c:pt idx="70">
                  <c:v>38807</c:v>
                </c:pt>
                <c:pt idx="71">
                  <c:v>38898</c:v>
                </c:pt>
                <c:pt idx="72">
                  <c:v>38990</c:v>
                </c:pt>
                <c:pt idx="73">
                  <c:v>39082</c:v>
                </c:pt>
                <c:pt idx="74">
                  <c:v>39172</c:v>
                </c:pt>
                <c:pt idx="75">
                  <c:v>39263</c:v>
                </c:pt>
                <c:pt idx="76">
                  <c:v>39355</c:v>
                </c:pt>
                <c:pt idx="77">
                  <c:v>39447</c:v>
                </c:pt>
                <c:pt idx="78">
                  <c:v>39538</c:v>
                </c:pt>
                <c:pt idx="79">
                  <c:v>39629</c:v>
                </c:pt>
                <c:pt idx="80">
                  <c:v>39721</c:v>
                </c:pt>
                <c:pt idx="81">
                  <c:v>39813</c:v>
                </c:pt>
                <c:pt idx="82">
                  <c:v>39903</c:v>
                </c:pt>
                <c:pt idx="83">
                  <c:v>39994</c:v>
                </c:pt>
                <c:pt idx="84">
                  <c:v>40086</c:v>
                </c:pt>
                <c:pt idx="85">
                  <c:v>40178</c:v>
                </c:pt>
                <c:pt idx="86">
                  <c:v>40268</c:v>
                </c:pt>
                <c:pt idx="87">
                  <c:v>40359</c:v>
                </c:pt>
                <c:pt idx="88">
                  <c:v>40451</c:v>
                </c:pt>
                <c:pt idx="89">
                  <c:v>40543</c:v>
                </c:pt>
                <c:pt idx="90">
                  <c:v>40633</c:v>
                </c:pt>
                <c:pt idx="91">
                  <c:v>40724</c:v>
                </c:pt>
                <c:pt idx="92">
                  <c:v>40816</c:v>
                </c:pt>
                <c:pt idx="93">
                  <c:v>40908</c:v>
                </c:pt>
                <c:pt idx="94">
                  <c:v>40999</c:v>
                </c:pt>
                <c:pt idx="95">
                  <c:v>41090</c:v>
                </c:pt>
                <c:pt idx="96">
                  <c:v>41182</c:v>
                </c:pt>
                <c:pt idx="97">
                  <c:v>41274</c:v>
                </c:pt>
                <c:pt idx="98">
                  <c:v>41364</c:v>
                </c:pt>
                <c:pt idx="99">
                  <c:v>41455</c:v>
                </c:pt>
                <c:pt idx="100">
                  <c:v>41547</c:v>
                </c:pt>
                <c:pt idx="101">
                  <c:v>41639</c:v>
                </c:pt>
                <c:pt idx="102">
                  <c:v>41729</c:v>
                </c:pt>
                <c:pt idx="103">
                  <c:v>41820</c:v>
                </c:pt>
                <c:pt idx="104">
                  <c:v>41912</c:v>
                </c:pt>
                <c:pt idx="105">
                  <c:v>42004</c:v>
                </c:pt>
                <c:pt idx="106">
                  <c:v>42094</c:v>
                </c:pt>
                <c:pt idx="107">
                  <c:v>42185</c:v>
                </c:pt>
                <c:pt idx="108">
                  <c:v>42277</c:v>
                </c:pt>
                <c:pt idx="109">
                  <c:v>42369</c:v>
                </c:pt>
                <c:pt idx="110">
                  <c:v>42460</c:v>
                </c:pt>
                <c:pt idx="111">
                  <c:v>42551</c:v>
                </c:pt>
                <c:pt idx="112">
                  <c:v>42643</c:v>
                </c:pt>
                <c:pt idx="113">
                  <c:v>42735</c:v>
                </c:pt>
                <c:pt idx="114">
                  <c:v>42825</c:v>
                </c:pt>
                <c:pt idx="115">
                  <c:v>42916</c:v>
                </c:pt>
                <c:pt idx="116">
                  <c:v>43008</c:v>
                </c:pt>
                <c:pt idx="117">
                  <c:v>43100</c:v>
                </c:pt>
                <c:pt idx="118">
                  <c:v>43190</c:v>
                </c:pt>
                <c:pt idx="119">
                  <c:v>43281</c:v>
                </c:pt>
                <c:pt idx="120">
                  <c:v>43373</c:v>
                </c:pt>
                <c:pt idx="121">
                  <c:v>43465</c:v>
                </c:pt>
                <c:pt idx="122">
                  <c:v>43555</c:v>
                </c:pt>
                <c:pt idx="123">
                  <c:v>43646</c:v>
                </c:pt>
                <c:pt idx="124">
                  <c:v>43738</c:v>
                </c:pt>
              </c:numCache>
            </c:numRef>
          </c:cat>
          <c:val>
            <c:numRef>
              <c:f>Sheet1!$C$2:$C$126</c:f>
              <c:numCache>
                <c:formatCode>###,###,###,###,##0.00_ </c:formatCode>
                <c:ptCount val="125"/>
                <c:pt idx="0">
                  <c:v>7.2</c:v>
                </c:pt>
                <c:pt idx="1">
                  <c:v>4.0999999999999996</c:v>
                </c:pt>
                <c:pt idx="2">
                  <c:v>6.7</c:v>
                </c:pt>
                <c:pt idx="3">
                  <c:v>0.9</c:v>
                </c:pt>
                <c:pt idx="4">
                  <c:v>2.6</c:v>
                </c:pt>
                <c:pt idx="5">
                  <c:v>4.7</c:v>
                </c:pt>
                <c:pt idx="6">
                  <c:v>6.5</c:v>
                </c:pt>
                <c:pt idx="7">
                  <c:v>8.1999999999999993</c:v>
                </c:pt>
                <c:pt idx="8">
                  <c:v>4.8</c:v>
                </c:pt>
                <c:pt idx="9">
                  <c:v>6.4</c:v>
                </c:pt>
                <c:pt idx="10">
                  <c:v>6.9</c:v>
                </c:pt>
                <c:pt idx="11">
                  <c:v>1.8</c:v>
                </c:pt>
                <c:pt idx="12">
                  <c:v>1.6</c:v>
                </c:pt>
                <c:pt idx="13">
                  <c:v>5.7</c:v>
                </c:pt>
                <c:pt idx="14">
                  <c:v>8.8000000000000007</c:v>
                </c:pt>
                <c:pt idx="15">
                  <c:v>8.6999999999999993</c:v>
                </c:pt>
                <c:pt idx="16">
                  <c:v>8.6</c:v>
                </c:pt>
                <c:pt idx="17">
                  <c:v>9</c:v>
                </c:pt>
                <c:pt idx="18">
                  <c:v>10</c:v>
                </c:pt>
                <c:pt idx="19">
                  <c:v>9.5</c:v>
                </c:pt>
                <c:pt idx="20">
                  <c:v>9.1</c:v>
                </c:pt>
                <c:pt idx="21">
                  <c:v>8.9</c:v>
                </c:pt>
                <c:pt idx="22">
                  <c:v>9.1</c:v>
                </c:pt>
                <c:pt idx="23">
                  <c:v>9</c:v>
                </c:pt>
                <c:pt idx="24">
                  <c:v>9</c:v>
                </c:pt>
                <c:pt idx="25">
                  <c:v>8.6</c:v>
                </c:pt>
                <c:pt idx="26">
                  <c:v>7.4</c:v>
                </c:pt>
                <c:pt idx="27">
                  <c:v>7.3</c:v>
                </c:pt>
                <c:pt idx="28">
                  <c:v>7.1</c:v>
                </c:pt>
                <c:pt idx="29">
                  <c:v>6.9</c:v>
                </c:pt>
                <c:pt idx="30">
                  <c:v>6.8</c:v>
                </c:pt>
                <c:pt idx="31">
                  <c:v>6.2</c:v>
                </c:pt>
                <c:pt idx="32">
                  <c:v>6.1</c:v>
                </c:pt>
                <c:pt idx="33">
                  <c:v>6.2</c:v>
                </c:pt>
                <c:pt idx="34">
                  <c:v>5.5</c:v>
                </c:pt>
                <c:pt idx="35">
                  <c:v>5.7</c:v>
                </c:pt>
                <c:pt idx="36">
                  <c:v>5.4</c:v>
                </c:pt>
                <c:pt idx="37">
                  <c:v>5.5</c:v>
                </c:pt>
                <c:pt idx="38">
                  <c:v>4</c:v>
                </c:pt>
                <c:pt idx="39">
                  <c:v>4.0999999999999996</c:v>
                </c:pt>
                <c:pt idx="40">
                  <c:v>4.3</c:v>
                </c:pt>
                <c:pt idx="41">
                  <c:v>4.7</c:v>
                </c:pt>
                <c:pt idx="42">
                  <c:v>5.2</c:v>
                </c:pt>
                <c:pt idx="43">
                  <c:v>4.9000000000000004</c:v>
                </c:pt>
                <c:pt idx="44">
                  <c:v>4.7</c:v>
                </c:pt>
                <c:pt idx="45">
                  <c:v>4.4000000000000004</c:v>
                </c:pt>
                <c:pt idx="46">
                  <c:v>4.8</c:v>
                </c:pt>
                <c:pt idx="47">
                  <c:v>5.2</c:v>
                </c:pt>
                <c:pt idx="48">
                  <c:v>5.3</c:v>
                </c:pt>
                <c:pt idx="49">
                  <c:v>5.0999999999999996</c:v>
                </c:pt>
                <c:pt idx="50">
                  <c:v>4.0999999999999996</c:v>
                </c:pt>
                <c:pt idx="51">
                  <c:v>4.3</c:v>
                </c:pt>
                <c:pt idx="52">
                  <c:v>4.0999999999999996</c:v>
                </c:pt>
                <c:pt idx="53">
                  <c:v>3.9</c:v>
                </c:pt>
                <c:pt idx="54">
                  <c:v>3.9</c:v>
                </c:pt>
                <c:pt idx="55">
                  <c:v>4.3</c:v>
                </c:pt>
                <c:pt idx="56">
                  <c:v>4.5</c:v>
                </c:pt>
                <c:pt idx="57">
                  <c:v>4.5</c:v>
                </c:pt>
                <c:pt idx="58">
                  <c:v>5.9</c:v>
                </c:pt>
                <c:pt idx="59">
                  <c:v>5.6</c:v>
                </c:pt>
                <c:pt idx="60">
                  <c:v>5.8</c:v>
                </c:pt>
                <c:pt idx="61">
                  <c:v>5.8</c:v>
                </c:pt>
                <c:pt idx="62">
                  <c:v>5.6</c:v>
                </c:pt>
                <c:pt idx="63">
                  <c:v>5.7</c:v>
                </c:pt>
                <c:pt idx="64">
                  <c:v>5.4</c:v>
                </c:pt>
                <c:pt idx="65">
                  <c:v>5.2</c:v>
                </c:pt>
                <c:pt idx="66">
                  <c:v>5.0999999999999996</c:v>
                </c:pt>
                <c:pt idx="67">
                  <c:v>5.5</c:v>
                </c:pt>
                <c:pt idx="68">
                  <c:v>5.4</c:v>
                </c:pt>
                <c:pt idx="69">
                  <c:v>5.8</c:v>
                </c:pt>
                <c:pt idx="70">
                  <c:v>6</c:v>
                </c:pt>
                <c:pt idx="71">
                  <c:v>6.6</c:v>
                </c:pt>
                <c:pt idx="72">
                  <c:v>6.5</c:v>
                </c:pt>
                <c:pt idx="73">
                  <c:v>6.3</c:v>
                </c:pt>
                <c:pt idx="74">
                  <c:v>6.8</c:v>
                </c:pt>
                <c:pt idx="75">
                  <c:v>7.4</c:v>
                </c:pt>
                <c:pt idx="76">
                  <c:v>7.3</c:v>
                </c:pt>
                <c:pt idx="77">
                  <c:v>7.1</c:v>
                </c:pt>
                <c:pt idx="78">
                  <c:v>5.9</c:v>
                </c:pt>
                <c:pt idx="79">
                  <c:v>5.8</c:v>
                </c:pt>
                <c:pt idx="80">
                  <c:v>5.3</c:v>
                </c:pt>
                <c:pt idx="81">
                  <c:v>4.7</c:v>
                </c:pt>
                <c:pt idx="82">
                  <c:v>2.7</c:v>
                </c:pt>
                <c:pt idx="83">
                  <c:v>3.4</c:v>
                </c:pt>
                <c:pt idx="84">
                  <c:v>4.2</c:v>
                </c:pt>
                <c:pt idx="85">
                  <c:v>4.9000000000000004</c:v>
                </c:pt>
                <c:pt idx="86">
                  <c:v>7.1</c:v>
                </c:pt>
                <c:pt idx="87">
                  <c:v>6.7</c:v>
                </c:pt>
                <c:pt idx="88">
                  <c:v>6.3</c:v>
                </c:pt>
                <c:pt idx="89">
                  <c:v>6.1</c:v>
                </c:pt>
                <c:pt idx="90">
                  <c:v>5.0999999999999996</c:v>
                </c:pt>
                <c:pt idx="91">
                  <c:v>5.2</c:v>
                </c:pt>
                <c:pt idx="92">
                  <c:v>5.0999999999999996</c:v>
                </c:pt>
                <c:pt idx="93">
                  <c:v>5</c:v>
                </c:pt>
                <c:pt idx="94">
                  <c:v>4.3</c:v>
                </c:pt>
                <c:pt idx="95">
                  <c:v>4.0999999999999996</c:v>
                </c:pt>
                <c:pt idx="96">
                  <c:v>3.9</c:v>
                </c:pt>
                <c:pt idx="97">
                  <c:v>3.9</c:v>
                </c:pt>
                <c:pt idx="98">
                  <c:v>3.6</c:v>
                </c:pt>
                <c:pt idx="99">
                  <c:v>3.6</c:v>
                </c:pt>
                <c:pt idx="100">
                  <c:v>3.7</c:v>
                </c:pt>
                <c:pt idx="101">
                  <c:v>3.8</c:v>
                </c:pt>
                <c:pt idx="102">
                  <c:v>3.5</c:v>
                </c:pt>
                <c:pt idx="103">
                  <c:v>3.6</c:v>
                </c:pt>
                <c:pt idx="104">
                  <c:v>3.5</c:v>
                </c:pt>
                <c:pt idx="105">
                  <c:v>3.5</c:v>
                </c:pt>
                <c:pt idx="106">
                  <c:v>3</c:v>
                </c:pt>
                <c:pt idx="107">
                  <c:v>3</c:v>
                </c:pt>
                <c:pt idx="108">
                  <c:v>2.9</c:v>
                </c:pt>
                <c:pt idx="109">
                  <c:v>2.9</c:v>
                </c:pt>
                <c:pt idx="110">
                  <c:v>2.4</c:v>
                </c:pt>
                <c:pt idx="111">
                  <c:v>2.6</c:v>
                </c:pt>
                <c:pt idx="112">
                  <c:v>2.6</c:v>
                </c:pt>
                <c:pt idx="113">
                  <c:v>2.6</c:v>
                </c:pt>
                <c:pt idx="114">
                  <c:v>2.4</c:v>
                </c:pt>
                <c:pt idx="115">
                  <c:v>2.5</c:v>
                </c:pt>
                <c:pt idx="116">
                  <c:v>2.5</c:v>
                </c:pt>
                <c:pt idx="117">
                  <c:v>2.4</c:v>
                </c:pt>
                <c:pt idx="118">
                  <c:v>2.5</c:v>
                </c:pt>
                <c:pt idx="119">
                  <c:v>2.5</c:v>
                </c:pt>
                <c:pt idx="120">
                  <c:v>2.4</c:v>
                </c:pt>
                <c:pt idx="121">
                  <c:v>2.4</c:v>
                </c:pt>
                <c:pt idx="122">
                  <c:v>2.4</c:v>
                </c:pt>
                <c:pt idx="123">
                  <c:v>2.2999999999999998</c:v>
                </c:pt>
                <c:pt idx="124">
                  <c:v>2.25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77-4CF0-BC06-C9F64F73E1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第三产业</c:v>
                </c:pt>
              </c:strCache>
            </c:strRef>
          </c:tx>
          <c:spPr>
            <a:ln w="2853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24"/>
              <c:layout>
                <c:manualLayout>
                  <c:x val="-1.1144754740151241E-16"/>
                  <c:y val="1.95958434438691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899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C77-4CF0-BC06-C9F64F73E1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Sheet1!$A$2:$A$126</c:f>
              <c:numCache>
                <c:formatCode>yyyy\!\-mm;@</c:formatCode>
                <c:ptCount val="125"/>
                <c:pt idx="0">
                  <c:v>28855</c:v>
                </c:pt>
                <c:pt idx="1">
                  <c:v>29220</c:v>
                </c:pt>
                <c:pt idx="2">
                  <c:v>29586</c:v>
                </c:pt>
                <c:pt idx="3">
                  <c:v>29951</c:v>
                </c:pt>
                <c:pt idx="4">
                  <c:v>30316</c:v>
                </c:pt>
                <c:pt idx="5">
                  <c:v>30681</c:v>
                </c:pt>
                <c:pt idx="6">
                  <c:v>31047</c:v>
                </c:pt>
                <c:pt idx="7">
                  <c:v>31412</c:v>
                </c:pt>
                <c:pt idx="8">
                  <c:v>31777</c:v>
                </c:pt>
                <c:pt idx="9">
                  <c:v>32142</c:v>
                </c:pt>
                <c:pt idx="10">
                  <c:v>32508</c:v>
                </c:pt>
                <c:pt idx="11">
                  <c:v>32873</c:v>
                </c:pt>
                <c:pt idx="12">
                  <c:v>33238</c:v>
                </c:pt>
                <c:pt idx="13">
                  <c:v>33603</c:v>
                </c:pt>
                <c:pt idx="14">
                  <c:v>33694</c:v>
                </c:pt>
                <c:pt idx="15">
                  <c:v>33785</c:v>
                </c:pt>
                <c:pt idx="16">
                  <c:v>33877</c:v>
                </c:pt>
                <c:pt idx="17">
                  <c:v>33969</c:v>
                </c:pt>
                <c:pt idx="18">
                  <c:v>34059</c:v>
                </c:pt>
                <c:pt idx="19">
                  <c:v>34150</c:v>
                </c:pt>
                <c:pt idx="20">
                  <c:v>34242</c:v>
                </c:pt>
                <c:pt idx="21">
                  <c:v>34334</c:v>
                </c:pt>
                <c:pt idx="22">
                  <c:v>34424</c:v>
                </c:pt>
                <c:pt idx="23">
                  <c:v>34515</c:v>
                </c:pt>
                <c:pt idx="24">
                  <c:v>34607</c:v>
                </c:pt>
                <c:pt idx="25">
                  <c:v>34699</c:v>
                </c:pt>
                <c:pt idx="26">
                  <c:v>34789</c:v>
                </c:pt>
                <c:pt idx="27">
                  <c:v>34880</c:v>
                </c:pt>
                <c:pt idx="28">
                  <c:v>34972</c:v>
                </c:pt>
                <c:pt idx="29">
                  <c:v>35064</c:v>
                </c:pt>
                <c:pt idx="30">
                  <c:v>35155</c:v>
                </c:pt>
                <c:pt idx="31">
                  <c:v>35246</c:v>
                </c:pt>
                <c:pt idx="32">
                  <c:v>35338</c:v>
                </c:pt>
                <c:pt idx="33">
                  <c:v>35430</c:v>
                </c:pt>
                <c:pt idx="34">
                  <c:v>35520</c:v>
                </c:pt>
                <c:pt idx="35">
                  <c:v>35611</c:v>
                </c:pt>
                <c:pt idx="36">
                  <c:v>35703</c:v>
                </c:pt>
                <c:pt idx="37">
                  <c:v>35795</c:v>
                </c:pt>
                <c:pt idx="38">
                  <c:v>35885</c:v>
                </c:pt>
                <c:pt idx="39">
                  <c:v>35976</c:v>
                </c:pt>
                <c:pt idx="40">
                  <c:v>36068</c:v>
                </c:pt>
                <c:pt idx="41">
                  <c:v>36160</c:v>
                </c:pt>
                <c:pt idx="42">
                  <c:v>36250</c:v>
                </c:pt>
                <c:pt idx="43">
                  <c:v>36341</c:v>
                </c:pt>
                <c:pt idx="44">
                  <c:v>36433</c:v>
                </c:pt>
                <c:pt idx="45">
                  <c:v>36525</c:v>
                </c:pt>
                <c:pt idx="46">
                  <c:v>36616</c:v>
                </c:pt>
                <c:pt idx="47">
                  <c:v>36707</c:v>
                </c:pt>
                <c:pt idx="48">
                  <c:v>36799</c:v>
                </c:pt>
                <c:pt idx="49">
                  <c:v>36891</c:v>
                </c:pt>
                <c:pt idx="50">
                  <c:v>36981</c:v>
                </c:pt>
                <c:pt idx="51">
                  <c:v>37072</c:v>
                </c:pt>
                <c:pt idx="52">
                  <c:v>37164</c:v>
                </c:pt>
                <c:pt idx="53">
                  <c:v>37256</c:v>
                </c:pt>
                <c:pt idx="54">
                  <c:v>37346</c:v>
                </c:pt>
                <c:pt idx="55">
                  <c:v>37437</c:v>
                </c:pt>
                <c:pt idx="56">
                  <c:v>37529</c:v>
                </c:pt>
                <c:pt idx="57">
                  <c:v>37621</c:v>
                </c:pt>
                <c:pt idx="58">
                  <c:v>37711</c:v>
                </c:pt>
                <c:pt idx="59">
                  <c:v>37802</c:v>
                </c:pt>
                <c:pt idx="60">
                  <c:v>37894</c:v>
                </c:pt>
                <c:pt idx="61">
                  <c:v>37986</c:v>
                </c:pt>
                <c:pt idx="62">
                  <c:v>38077</c:v>
                </c:pt>
                <c:pt idx="63">
                  <c:v>38168</c:v>
                </c:pt>
                <c:pt idx="64">
                  <c:v>38260</c:v>
                </c:pt>
                <c:pt idx="65">
                  <c:v>38352</c:v>
                </c:pt>
                <c:pt idx="66">
                  <c:v>38442</c:v>
                </c:pt>
                <c:pt idx="67">
                  <c:v>38533</c:v>
                </c:pt>
                <c:pt idx="68">
                  <c:v>38625</c:v>
                </c:pt>
                <c:pt idx="69">
                  <c:v>38717</c:v>
                </c:pt>
                <c:pt idx="70">
                  <c:v>38807</c:v>
                </c:pt>
                <c:pt idx="71">
                  <c:v>38898</c:v>
                </c:pt>
                <c:pt idx="72">
                  <c:v>38990</c:v>
                </c:pt>
                <c:pt idx="73">
                  <c:v>39082</c:v>
                </c:pt>
                <c:pt idx="74">
                  <c:v>39172</c:v>
                </c:pt>
                <c:pt idx="75">
                  <c:v>39263</c:v>
                </c:pt>
                <c:pt idx="76">
                  <c:v>39355</c:v>
                </c:pt>
                <c:pt idx="77">
                  <c:v>39447</c:v>
                </c:pt>
                <c:pt idx="78">
                  <c:v>39538</c:v>
                </c:pt>
                <c:pt idx="79">
                  <c:v>39629</c:v>
                </c:pt>
                <c:pt idx="80">
                  <c:v>39721</c:v>
                </c:pt>
                <c:pt idx="81">
                  <c:v>39813</c:v>
                </c:pt>
                <c:pt idx="82">
                  <c:v>39903</c:v>
                </c:pt>
                <c:pt idx="83">
                  <c:v>39994</c:v>
                </c:pt>
                <c:pt idx="84">
                  <c:v>40086</c:v>
                </c:pt>
                <c:pt idx="85">
                  <c:v>40178</c:v>
                </c:pt>
                <c:pt idx="86">
                  <c:v>40268</c:v>
                </c:pt>
                <c:pt idx="87">
                  <c:v>40359</c:v>
                </c:pt>
                <c:pt idx="88">
                  <c:v>40451</c:v>
                </c:pt>
                <c:pt idx="89">
                  <c:v>40543</c:v>
                </c:pt>
                <c:pt idx="90">
                  <c:v>40633</c:v>
                </c:pt>
                <c:pt idx="91">
                  <c:v>40724</c:v>
                </c:pt>
                <c:pt idx="92">
                  <c:v>40816</c:v>
                </c:pt>
                <c:pt idx="93">
                  <c:v>40908</c:v>
                </c:pt>
                <c:pt idx="94">
                  <c:v>40999</c:v>
                </c:pt>
                <c:pt idx="95">
                  <c:v>41090</c:v>
                </c:pt>
                <c:pt idx="96">
                  <c:v>41182</c:v>
                </c:pt>
                <c:pt idx="97">
                  <c:v>41274</c:v>
                </c:pt>
                <c:pt idx="98">
                  <c:v>41364</c:v>
                </c:pt>
                <c:pt idx="99">
                  <c:v>41455</c:v>
                </c:pt>
                <c:pt idx="100">
                  <c:v>41547</c:v>
                </c:pt>
                <c:pt idx="101">
                  <c:v>41639</c:v>
                </c:pt>
                <c:pt idx="102">
                  <c:v>41729</c:v>
                </c:pt>
                <c:pt idx="103">
                  <c:v>41820</c:v>
                </c:pt>
                <c:pt idx="104">
                  <c:v>41912</c:v>
                </c:pt>
                <c:pt idx="105">
                  <c:v>42004</c:v>
                </c:pt>
                <c:pt idx="106">
                  <c:v>42094</c:v>
                </c:pt>
                <c:pt idx="107">
                  <c:v>42185</c:v>
                </c:pt>
                <c:pt idx="108">
                  <c:v>42277</c:v>
                </c:pt>
                <c:pt idx="109">
                  <c:v>42369</c:v>
                </c:pt>
                <c:pt idx="110">
                  <c:v>42460</c:v>
                </c:pt>
                <c:pt idx="111">
                  <c:v>42551</c:v>
                </c:pt>
                <c:pt idx="112">
                  <c:v>42643</c:v>
                </c:pt>
                <c:pt idx="113">
                  <c:v>42735</c:v>
                </c:pt>
                <c:pt idx="114">
                  <c:v>42825</c:v>
                </c:pt>
                <c:pt idx="115">
                  <c:v>42916</c:v>
                </c:pt>
                <c:pt idx="116">
                  <c:v>43008</c:v>
                </c:pt>
                <c:pt idx="117">
                  <c:v>43100</c:v>
                </c:pt>
                <c:pt idx="118">
                  <c:v>43190</c:v>
                </c:pt>
                <c:pt idx="119">
                  <c:v>43281</c:v>
                </c:pt>
                <c:pt idx="120">
                  <c:v>43373</c:v>
                </c:pt>
                <c:pt idx="121">
                  <c:v>43465</c:v>
                </c:pt>
                <c:pt idx="122">
                  <c:v>43555</c:v>
                </c:pt>
                <c:pt idx="123">
                  <c:v>43646</c:v>
                </c:pt>
                <c:pt idx="124">
                  <c:v>43738</c:v>
                </c:pt>
              </c:numCache>
            </c:numRef>
          </c:cat>
          <c:val>
            <c:numRef>
              <c:f>Sheet1!$D$2:$D$126</c:f>
              <c:numCache>
                <c:formatCode>###,###,###,###,##0.00_ </c:formatCode>
                <c:ptCount val="125"/>
                <c:pt idx="0">
                  <c:v>3.3</c:v>
                </c:pt>
                <c:pt idx="1">
                  <c:v>1.9</c:v>
                </c:pt>
                <c:pt idx="2">
                  <c:v>1.5</c:v>
                </c:pt>
                <c:pt idx="3">
                  <c:v>2.1</c:v>
                </c:pt>
                <c:pt idx="4">
                  <c:v>2.9</c:v>
                </c:pt>
                <c:pt idx="5">
                  <c:v>3.5</c:v>
                </c:pt>
                <c:pt idx="6">
                  <c:v>4.8</c:v>
                </c:pt>
                <c:pt idx="7">
                  <c:v>4.7</c:v>
                </c:pt>
                <c:pt idx="8">
                  <c:v>3.3</c:v>
                </c:pt>
                <c:pt idx="9">
                  <c:v>4.0999999999999996</c:v>
                </c:pt>
                <c:pt idx="10">
                  <c:v>3.7</c:v>
                </c:pt>
                <c:pt idx="11">
                  <c:v>1.7</c:v>
                </c:pt>
                <c:pt idx="12">
                  <c:v>0.8</c:v>
                </c:pt>
                <c:pt idx="13">
                  <c:v>3</c:v>
                </c:pt>
                <c:pt idx="14">
                  <c:v>4.0999999999999996</c:v>
                </c:pt>
                <c:pt idx="15">
                  <c:v>4.0999999999999996</c:v>
                </c:pt>
                <c:pt idx="16">
                  <c:v>4.0999999999999996</c:v>
                </c:pt>
                <c:pt idx="17">
                  <c:v>4.0999999999999996</c:v>
                </c:pt>
                <c:pt idx="18">
                  <c:v>4.5999999999999996</c:v>
                </c:pt>
                <c:pt idx="19">
                  <c:v>4</c:v>
                </c:pt>
                <c:pt idx="20">
                  <c:v>3.8</c:v>
                </c:pt>
                <c:pt idx="21">
                  <c:v>3.9</c:v>
                </c:pt>
                <c:pt idx="22">
                  <c:v>4.4000000000000004</c:v>
                </c:pt>
                <c:pt idx="23">
                  <c:v>3.9</c:v>
                </c:pt>
                <c:pt idx="24">
                  <c:v>3.7</c:v>
                </c:pt>
                <c:pt idx="25">
                  <c:v>3.6</c:v>
                </c:pt>
                <c:pt idx="26">
                  <c:v>3.9</c:v>
                </c:pt>
                <c:pt idx="27">
                  <c:v>3.3</c:v>
                </c:pt>
                <c:pt idx="28">
                  <c:v>3</c:v>
                </c:pt>
                <c:pt idx="29">
                  <c:v>3.1</c:v>
                </c:pt>
                <c:pt idx="30">
                  <c:v>3.5</c:v>
                </c:pt>
                <c:pt idx="31">
                  <c:v>3.2</c:v>
                </c:pt>
                <c:pt idx="32">
                  <c:v>2.9</c:v>
                </c:pt>
                <c:pt idx="33">
                  <c:v>2.8</c:v>
                </c:pt>
                <c:pt idx="34">
                  <c:v>4.0999999999999996</c:v>
                </c:pt>
                <c:pt idx="35">
                  <c:v>3.8</c:v>
                </c:pt>
                <c:pt idx="36">
                  <c:v>3.5</c:v>
                </c:pt>
                <c:pt idx="37">
                  <c:v>3.2</c:v>
                </c:pt>
                <c:pt idx="38">
                  <c:v>2.9</c:v>
                </c:pt>
                <c:pt idx="39">
                  <c:v>2.7</c:v>
                </c:pt>
                <c:pt idx="40">
                  <c:v>2.6</c:v>
                </c:pt>
                <c:pt idx="41">
                  <c:v>2.6</c:v>
                </c:pt>
                <c:pt idx="42">
                  <c:v>3.4</c:v>
                </c:pt>
                <c:pt idx="43">
                  <c:v>3</c:v>
                </c:pt>
                <c:pt idx="44">
                  <c:v>2.9</c:v>
                </c:pt>
                <c:pt idx="45">
                  <c:v>2.9</c:v>
                </c:pt>
                <c:pt idx="46">
                  <c:v>3.7</c:v>
                </c:pt>
                <c:pt idx="47">
                  <c:v>3.6</c:v>
                </c:pt>
                <c:pt idx="48">
                  <c:v>3.3</c:v>
                </c:pt>
                <c:pt idx="49">
                  <c:v>3.1</c:v>
                </c:pt>
                <c:pt idx="50">
                  <c:v>5.0999999999999996</c:v>
                </c:pt>
                <c:pt idx="51">
                  <c:v>4.5</c:v>
                </c:pt>
                <c:pt idx="52">
                  <c:v>4.3</c:v>
                </c:pt>
                <c:pt idx="53">
                  <c:v>4.0999999999999996</c:v>
                </c:pt>
                <c:pt idx="54">
                  <c:v>4.8</c:v>
                </c:pt>
                <c:pt idx="55">
                  <c:v>4.4000000000000004</c:v>
                </c:pt>
                <c:pt idx="56">
                  <c:v>4.3</c:v>
                </c:pt>
                <c:pt idx="57">
                  <c:v>4.2</c:v>
                </c:pt>
                <c:pt idx="58">
                  <c:v>5</c:v>
                </c:pt>
                <c:pt idx="59">
                  <c:v>4.3</c:v>
                </c:pt>
                <c:pt idx="60">
                  <c:v>3.9</c:v>
                </c:pt>
                <c:pt idx="61">
                  <c:v>3.9</c:v>
                </c:pt>
                <c:pt idx="62">
                  <c:v>4.7</c:v>
                </c:pt>
                <c:pt idx="63">
                  <c:v>5</c:v>
                </c:pt>
                <c:pt idx="64">
                  <c:v>4.5</c:v>
                </c:pt>
                <c:pt idx="65">
                  <c:v>4.0999999999999996</c:v>
                </c:pt>
                <c:pt idx="66">
                  <c:v>5.6</c:v>
                </c:pt>
                <c:pt idx="67">
                  <c:v>5.2</c:v>
                </c:pt>
                <c:pt idx="68">
                  <c:v>5</c:v>
                </c:pt>
                <c:pt idx="69">
                  <c:v>5</c:v>
                </c:pt>
                <c:pt idx="70">
                  <c:v>6.3</c:v>
                </c:pt>
                <c:pt idx="71">
                  <c:v>6.1</c:v>
                </c:pt>
                <c:pt idx="72">
                  <c:v>5.9</c:v>
                </c:pt>
                <c:pt idx="73">
                  <c:v>5.8</c:v>
                </c:pt>
                <c:pt idx="74">
                  <c:v>6.8</c:v>
                </c:pt>
                <c:pt idx="75">
                  <c:v>6.8</c:v>
                </c:pt>
                <c:pt idx="76">
                  <c:v>6.8</c:v>
                </c:pt>
                <c:pt idx="77">
                  <c:v>6.7</c:v>
                </c:pt>
                <c:pt idx="78">
                  <c:v>5.5</c:v>
                </c:pt>
                <c:pt idx="79">
                  <c:v>5.2</c:v>
                </c:pt>
                <c:pt idx="80">
                  <c:v>4.9000000000000004</c:v>
                </c:pt>
                <c:pt idx="81">
                  <c:v>4.5</c:v>
                </c:pt>
                <c:pt idx="82">
                  <c:v>3.5</c:v>
                </c:pt>
                <c:pt idx="83">
                  <c:v>3.6</c:v>
                </c:pt>
                <c:pt idx="84">
                  <c:v>4</c:v>
                </c:pt>
                <c:pt idx="85">
                  <c:v>4.0999999999999996</c:v>
                </c:pt>
                <c:pt idx="86">
                  <c:v>4.8</c:v>
                </c:pt>
                <c:pt idx="87">
                  <c:v>4.5</c:v>
                </c:pt>
                <c:pt idx="88">
                  <c:v>4.3</c:v>
                </c:pt>
                <c:pt idx="89">
                  <c:v>4.0999999999999996</c:v>
                </c:pt>
                <c:pt idx="90">
                  <c:v>4.9000000000000004</c:v>
                </c:pt>
                <c:pt idx="91">
                  <c:v>4.7</c:v>
                </c:pt>
                <c:pt idx="92">
                  <c:v>4.5</c:v>
                </c:pt>
                <c:pt idx="93">
                  <c:v>4.2</c:v>
                </c:pt>
                <c:pt idx="94">
                  <c:v>3.6</c:v>
                </c:pt>
                <c:pt idx="95">
                  <c:v>3.6</c:v>
                </c:pt>
                <c:pt idx="96">
                  <c:v>3.6</c:v>
                </c:pt>
                <c:pt idx="97">
                  <c:v>3.5</c:v>
                </c:pt>
                <c:pt idx="98">
                  <c:v>4.0999999999999996</c:v>
                </c:pt>
                <c:pt idx="99">
                  <c:v>3.9</c:v>
                </c:pt>
                <c:pt idx="100">
                  <c:v>3.8</c:v>
                </c:pt>
                <c:pt idx="101">
                  <c:v>3.7</c:v>
                </c:pt>
                <c:pt idx="102">
                  <c:v>3.8</c:v>
                </c:pt>
                <c:pt idx="103">
                  <c:v>3.6</c:v>
                </c:pt>
                <c:pt idx="104">
                  <c:v>3.5</c:v>
                </c:pt>
                <c:pt idx="105">
                  <c:v>3.5</c:v>
                </c:pt>
                <c:pt idx="106">
                  <c:v>3.9</c:v>
                </c:pt>
                <c:pt idx="107">
                  <c:v>3.8</c:v>
                </c:pt>
                <c:pt idx="108">
                  <c:v>3.7</c:v>
                </c:pt>
                <c:pt idx="109">
                  <c:v>3.7</c:v>
                </c:pt>
                <c:pt idx="110">
                  <c:v>4.2</c:v>
                </c:pt>
                <c:pt idx="111">
                  <c:v>4</c:v>
                </c:pt>
                <c:pt idx="112">
                  <c:v>3.9</c:v>
                </c:pt>
                <c:pt idx="113">
                  <c:v>3.9</c:v>
                </c:pt>
                <c:pt idx="114">
                  <c:v>4.3</c:v>
                </c:pt>
                <c:pt idx="115">
                  <c:v>4.0999999999999996</c:v>
                </c:pt>
                <c:pt idx="116">
                  <c:v>4.0999999999999996</c:v>
                </c:pt>
                <c:pt idx="117">
                  <c:v>4</c:v>
                </c:pt>
                <c:pt idx="118">
                  <c:v>4.2</c:v>
                </c:pt>
                <c:pt idx="119">
                  <c:v>4.0999999999999996</c:v>
                </c:pt>
                <c:pt idx="120">
                  <c:v>4.0999999999999996</c:v>
                </c:pt>
                <c:pt idx="121">
                  <c:v>3.9</c:v>
                </c:pt>
                <c:pt idx="122">
                  <c:v>3.9</c:v>
                </c:pt>
                <c:pt idx="123">
                  <c:v>3.8</c:v>
                </c:pt>
                <c:pt idx="124">
                  <c:v>3.76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C77-4CF0-BC06-C9F64F73E1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2863248"/>
        <c:axId val="1"/>
      </c:lineChart>
      <c:dateAx>
        <c:axId val="1642863248"/>
        <c:scaling>
          <c:orientation val="minMax"/>
        </c:scaling>
        <c:delete val="0"/>
        <c:axPos val="b"/>
        <c:numFmt formatCode="yyyy\-mm;@" sourceLinked="0"/>
        <c:majorTickMark val="out"/>
        <c:minorTickMark val="none"/>
        <c:tickLblPos val="nextTo"/>
        <c:spPr>
          <a:noFill/>
          <a:ln w="9512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1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42863248"/>
        <c:crosses val="autoZero"/>
        <c:crossBetween val="between"/>
      </c:valAx>
      <c:spPr>
        <a:noFill/>
        <a:ln w="25365">
          <a:noFill/>
        </a:ln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99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56109723741181"/>
          <c:y val="0.16117044639509912"/>
          <c:w val="0.81425902748941925"/>
          <c:h val="0.7311089207411567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第二产业</c:v>
                </c:pt>
              </c:strCache>
            </c:strRef>
          </c:tx>
          <c:spPr>
            <a:ln w="28522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yyyy\!\-mm;@</c:formatCode>
                <c:ptCount val="27"/>
                <c:pt idx="0">
                  <c:v>41364</c:v>
                </c:pt>
                <c:pt idx="1">
                  <c:v>41455</c:v>
                </c:pt>
                <c:pt idx="2">
                  <c:v>41547</c:v>
                </c:pt>
                <c:pt idx="3">
                  <c:v>41639</c:v>
                </c:pt>
                <c:pt idx="4">
                  <c:v>41729</c:v>
                </c:pt>
                <c:pt idx="5">
                  <c:v>41820</c:v>
                </c:pt>
                <c:pt idx="6">
                  <c:v>41912</c:v>
                </c:pt>
                <c:pt idx="7">
                  <c:v>42004</c:v>
                </c:pt>
                <c:pt idx="8">
                  <c:v>42094</c:v>
                </c:pt>
                <c:pt idx="9">
                  <c:v>42185</c:v>
                </c:pt>
                <c:pt idx="10">
                  <c:v>42277</c:v>
                </c:pt>
                <c:pt idx="11">
                  <c:v>42369</c:v>
                </c:pt>
                <c:pt idx="12">
                  <c:v>42460</c:v>
                </c:pt>
                <c:pt idx="13">
                  <c:v>42551</c:v>
                </c:pt>
                <c:pt idx="14">
                  <c:v>42643</c:v>
                </c:pt>
                <c:pt idx="15">
                  <c:v>42735</c:v>
                </c:pt>
                <c:pt idx="16">
                  <c:v>42825</c:v>
                </c:pt>
                <c:pt idx="17">
                  <c:v>42916</c:v>
                </c:pt>
                <c:pt idx="18">
                  <c:v>43008</c:v>
                </c:pt>
                <c:pt idx="19">
                  <c:v>43100</c:v>
                </c:pt>
                <c:pt idx="20">
                  <c:v>43190</c:v>
                </c:pt>
                <c:pt idx="21">
                  <c:v>43281</c:v>
                </c:pt>
                <c:pt idx="22">
                  <c:v>43373</c:v>
                </c:pt>
                <c:pt idx="23">
                  <c:v>43465</c:v>
                </c:pt>
                <c:pt idx="24">
                  <c:v>43555</c:v>
                </c:pt>
                <c:pt idx="25">
                  <c:v>43646</c:v>
                </c:pt>
                <c:pt idx="26">
                  <c:v>43738</c:v>
                </c:pt>
              </c:numCache>
            </c:numRef>
          </c:cat>
          <c:val>
            <c:numRef>
              <c:f>Sheet1!$B$2:$B$28</c:f>
              <c:numCache>
                <c:formatCode>###,###,###,###,##0.00_ </c:formatCode>
                <c:ptCount val="27"/>
                <c:pt idx="0">
                  <c:v>7.8</c:v>
                </c:pt>
                <c:pt idx="1">
                  <c:v>7.6</c:v>
                </c:pt>
                <c:pt idx="2">
                  <c:v>8.3000000000000007</c:v>
                </c:pt>
                <c:pt idx="3">
                  <c:v>8.1</c:v>
                </c:pt>
                <c:pt idx="4">
                  <c:v>7.6</c:v>
                </c:pt>
                <c:pt idx="5">
                  <c:v>7.8</c:v>
                </c:pt>
                <c:pt idx="6">
                  <c:v>7.3</c:v>
                </c:pt>
                <c:pt idx="7">
                  <c:v>7</c:v>
                </c:pt>
                <c:pt idx="8">
                  <c:v>6.4</c:v>
                </c:pt>
                <c:pt idx="9">
                  <c:v>6.2</c:v>
                </c:pt>
                <c:pt idx="10">
                  <c:v>6</c:v>
                </c:pt>
                <c:pt idx="11">
                  <c:v>6.3</c:v>
                </c:pt>
                <c:pt idx="12">
                  <c:v>6</c:v>
                </c:pt>
                <c:pt idx="13">
                  <c:v>6.4</c:v>
                </c:pt>
                <c:pt idx="14">
                  <c:v>6.3</c:v>
                </c:pt>
                <c:pt idx="15">
                  <c:v>6.3</c:v>
                </c:pt>
                <c:pt idx="16">
                  <c:v>6.2</c:v>
                </c:pt>
                <c:pt idx="17">
                  <c:v>6.3</c:v>
                </c:pt>
                <c:pt idx="18">
                  <c:v>5.8</c:v>
                </c:pt>
                <c:pt idx="19">
                  <c:v>5.5</c:v>
                </c:pt>
                <c:pt idx="20">
                  <c:v>6.3</c:v>
                </c:pt>
                <c:pt idx="21">
                  <c:v>6</c:v>
                </c:pt>
                <c:pt idx="22">
                  <c:v>5.3</c:v>
                </c:pt>
                <c:pt idx="23">
                  <c:v>5.8</c:v>
                </c:pt>
                <c:pt idx="24">
                  <c:v>6.1</c:v>
                </c:pt>
                <c:pt idx="25">
                  <c:v>5.6</c:v>
                </c:pt>
                <c:pt idx="26">
                  <c:v>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A9-451E-9C04-AD200645A0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工业</c:v>
                </c:pt>
              </c:strCache>
            </c:strRef>
          </c:tx>
          <c:spPr>
            <a:ln w="28522" cap="rnd">
              <a:solidFill>
                <a:srgbClr val="0074C1"/>
              </a:solidFill>
              <a:round/>
            </a:ln>
            <a:effectLst/>
          </c:spPr>
          <c:marker>
            <c:symbol val="none"/>
          </c:marker>
          <c:dLbls>
            <c:dLbl>
              <c:idx val="2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8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A9-451E-9C04-AD200645A0A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Sheet1!$A$2:$A$28</c:f>
              <c:numCache>
                <c:formatCode>yyyy\!\-mm;@</c:formatCode>
                <c:ptCount val="27"/>
                <c:pt idx="0">
                  <c:v>41364</c:v>
                </c:pt>
                <c:pt idx="1">
                  <c:v>41455</c:v>
                </c:pt>
                <c:pt idx="2">
                  <c:v>41547</c:v>
                </c:pt>
                <c:pt idx="3">
                  <c:v>41639</c:v>
                </c:pt>
                <c:pt idx="4">
                  <c:v>41729</c:v>
                </c:pt>
                <c:pt idx="5">
                  <c:v>41820</c:v>
                </c:pt>
                <c:pt idx="6">
                  <c:v>41912</c:v>
                </c:pt>
                <c:pt idx="7">
                  <c:v>42004</c:v>
                </c:pt>
                <c:pt idx="8">
                  <c:v>42094</c:v>
                </c:pt>
                <c:pt idx="9">
                  <c:v>42185</c:v>
                </c:pt>
                <c:pt idx="10">
                  <c:v>42277</c:v>
                </c:pt>
                <c:pt idx="11">
                  <c:v>42369</c:v>
                </c:pt>
                <c:pt idx="12">
                  <c:v>42460</c:v>
                </c:pt>
                <c:pt idx="13">
                  <c:v>42551</c:v>
                </c:pt>
                <c:pt idx="14">
                  <c:v>42643</c:v>
                </c:pt>
                <c:pt idx="15">
                  <c:v>42735</c:v>
                </c:pt>
                <c:pt idx="16">
                  <c:v>42825</c:v>
                </c:pt>
                <c:pt idx="17">
                  <c:v>42916</c:v>
                </c:pt>
                <c:pt idx="18">
                  <c:v>43008</c:v>
                </c:pt>
                <c:pt idx="19">
                  <c:v>43100</c:v>
                </c:pt>
                <c:pt idx="20">
                  <c:v>43190</c:v>
                </c:pt>
                <c:pt idx="21">
                  <c:v>43281</c:v>
                </c:pt>
                <c:pt idx="22">
                  <c:v>43373</c:v>
                </c:pt>
                <c:pt idx="23">
                  <c:v>43465</c:v>
                </c:pt>
                <c:pt idx="24">
                  <c:v>43555</c:v>
                </c:pt>
                <c:pt idx="25">
                  <c:v>43646</c:v>
                </c:pt>
                <c:pt idx="26">
                  <c:v>43738</c:v>
                </c:pt>
              </c:numCache>
            </c:numRef>
          </c:cat>
          <c:val>
            <c:numRef>
              <c:f>Sheet1!$C$2:$C$28</c:f>
              <c:numCache>
                <c:formatCode>###,###,###,###,##0.00_ </c:formatCode>
                <c:ptCount val="27"/>
                <c:pt idx="0">
                  <c:v>7.6</c:v>
                </c:pt>
                <c:pt idx="1">
                  <c:v>7.3</c:v>
                </c:pt>
                <c:pt idx="2">
                  <c:v>8.1</c:v>
                </c:pt>
                <c:pt idx="3">
                  <c:v>7.9</c:v>
                </c:pt>
                <c:pt idx="4">
                  <c:v>7.3</c:v>
                </c:pt>
                <c:pt idx="5">
                  <c:v>7.5</c:v>
                </c:pt>
                <c:pt idx="6">
                  <c:v>6.9</c:v>
                </c:pt>
                <c:pt idx="7">
                  <c:v>6.6</c:v>
                </c:pt>
                <c:pt idx="8">
                  <c:v>6.1</c:v>
                </c:pt>
                <c:pt idx="9">
                  <c:v>6.2</c:v>
                </c:pt>
                <c:pt idx="10">
                  <c:v>5.9</c:v>
                </c:pt>
                <c:pt idx="11">
                  <c:v>6</c:v>
                </c:pt>
                <c:pt idx="12">
                  <c:v>5.7</c:v>
                </c:pt>
                <c:pt idx="13">
                  <c:v>6</c:v>
                </c:pt>
                <c:pt idx="14">
                  <c:v>6.1</c:v>
                </c:pt>
                <c:pt idx="15">
                  <c:v>6.1</c:v>
                </c:pt>
                <c:pt idx="16">
                  <c:v>6.3</c:v>
                </c:pt>
                <c:pt idx="17">
                  <c:v>6.5</c:v>
                </c:pt>
                <c:pt idx="18">
                  <c:v>6.2</c:v>
                </c:pt>
                <c:pt idx="19">
                  <c:v>6.1</c:v>
                </c:pt>
                <c:pt idx="20">
                  <c:v>6.5</c:v>
                </c:pt>
                <c:pt idx="21">
                  <c:v>6.4</c:v>
                </c:pt>
                <c:pt idx="22">
                  <c:v>5.9</c:v>
                </c:pt>
                <c:pt idx="23">
                  <c:v>5.7</c:v>
                </c:pt>
                <c:pt idx="24">
                  <c:v>6.1</c:v>
                </c:pt>
                <c:pt idx="25">
                  <c:v>5.6</c:v>
                </c:pt>
                <c:pt idx="2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A9-451E-9C04-AD200645A0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工业:制造业</c:v>
                </c:pt>
              </c:strCache>
            </c:strRef>
          </c:tx>
          <c:spPr>
            <a:ln w="28522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26"/>
              <c:layout>
                <c:manualLayout>
                  <c:x val="-1.1347385261933638E-16"/>
                  <c:y val="1.945293595733518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8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BA9-451E-9C04-AD200645A0A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Sheet1!$A$2:$A$28</c:f>
              <c:numCache>
                <c:formatCode>yyyy\!\-mm;@</c:formatCode>
                <c:ptCount val="27"/>
                <c:pt idx="0">
                  <c:v>41364</c:v>
                </c:pt>
                <c:pt idx="1">
                  <c:v>41455</c:v>
                </c:pt>
                <c:pt idx="2">
                  <c:v>41547</c:v>
                </c:pt>
                <c:pt idx="3">
                  <c:v>41639</c:v>
                </c:pt>
                <c:pt idx="4">
                  <c:v>41729</c:v>
                </c:pt>
                <c:pt idx="5">
                  <c:v>41820</c:v>
                </c:pt>
                <c:pt idx="6">
                  <c:v>41912</c:v>
                </c:pt>
                <c:pt idx="7">
                  <c:v>42004</c:v>
                </c:pt>
                <c:pt idx="8">
                  <c:v>42094</c:v>
                </c:pt>
                <c:pt idx="9">
                  <c:v>42185</c:v>
                </c:pt>
                <c:pt idx="10">
                  <c:v>42277</c:v>
                </c:pt>
                <c:pt idx="11">
                  <c:v>42369</c:v>
                </c:pt>
                <c:pt idx="12">
                  <c:v>42460</c:v>
                </c:pt>
                <c:pt idx="13">
                  <c:v>42551</c:v>
                </c:pt>
                <c:pt idx="14">
                  <c:v>42643</c:v>
                </c:pt>
                <c:pt idx="15">
                  <c:v>42735</c:v>
                </c:pt>
                <c:pt idx="16">
                  <c:v>42825</c:v>
                </c:pt>
                <c:pt idx="17">
                  <c:v>42916</c:v>
                </c:pt>
                <c:pt idx="18">
                  <c:v>43008</c:v>
                </c:pt>
                <c:pt idx="19">
                  <c:v>43100</c:v>
                </c:pt>
                <c:pt idx="20">
                  <c:v>43190</c:v>
                </c:pt>
                <c:pt idx="21">
                  <c:v>43281</c:v>
                </c:pt>
                <c:pt idx="22">
                  <c:v>43373</c:v>
                </c:pt>
                <c:pt idx="23">
                  <c:v>43465</c:v>
                </c:pt>
                <c:pt idx="24">
                  <c:v>43555</c:v>
                </c:pt>
                <c:pt idx="25">
                  <c:v>43646</c:v>
                </c:pt>
                <c:pt idx="26">
                  <c:v>43738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8" formatCode="###,###,###,###,##0.00_ ">
                  <c:v>7</c:v>
                </c:pt>
                <c:pt idx="9" formatCode="###,###,###,###,##0.00_ ">
                  <c:v>7</c:v>
                </c:pt>
                <c:pt idx="10" formatCode="###,###,###,###,##0.00_ ">
                  <c:v>6.7</c:v>
                </c:pt>
                <c:pt idx="11" formatCode="###,###,###,###,##0.00_ ">
                  <c:v>7</c:v>
                </c:pt>
                <c:pt idx="12" formatCode="###,###,###,###,##0.00_ ">
                  <c:v>6.2</c:v>
                </c:pt>
                <c:pt idx="13" formatCode="###,###,###,###,##0.00_ ">
                  <c:v>7</c:v>
                </c:pt>
                <c:pt idx="14" formatCode="###,###,###,###,##0.00_ ">
                  <c:v>6.8</c:v>
                </c:pt>
                <c:pt idx="15" formatCode="###,###,###,###,##0.00_ ">
                  <c:v>6.7</c:v>
                </c:pt>
                <c:pt idx="16" formatCode="###,###,###,###,##0.00_ ">
                  <c:v>7.1</c:v>
                </c:pt>
                <c:pt idx="17" formatCode="###,###,###,###,##0.00_ ">
                  <c:v>7.2</c:v>
                </c:pt>
                <c:pt idx="18" formatCode="###,###,###,###,##0.00_ ">
                  <c:v>7.1</c:v>
                </c:pt>
                <c:pt idx="19" formatCode="###,###,###,###,##0.00_ ">
                  <c:v>6.9</c:v>
                </c:pt>
                <c:pt idx="20" formatCode="###,###,###,###,##0.00_ ">
                  <c:v>6.7</c:v>
                </c:pt>
                <c:pt idx="21" formatCode="###,###,###,###,##0.00_ ">
                  <c:v>6.6</c:v>
                </c:pt>
                <c:pt idx="22" formatCode="###,###,###,###,##0.00_ ">
                  <c:v>6</c:v>
                </c:pt>
                <c:pt idx="23" formatCode="###,###,###,###,##0.00_ ">
                  <c:v>5.7</c:v>
                </c:pt>
                <c:pt idx="24" formatCode="###,###,###,###,##0.00_ ">
                  <c:v>6.5</c:v>
                </c:pt>
                <c:pt idx="25" formatCode="###,###,###,###,##0.00_ ">
                  <c:v>5.5</c:v>
                </c:pt>
                <c:pt idx="26" formatCode="###,###,###,###,##0.00_ ">
                  <c:v>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BA9-451E-9C04-AD200645A0A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建筑业</c:v>
                </c:pt>
              </c:strCache>
            </c:strRef>
          </c:tx>
          <c:spPr>
            <a:ln w="28522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26"/>
              <c:layout>
                <c:manualLayout>
                  <c:x val="-1.1347385261933638E-16"/>
                  <c:y val="-2.67477869413359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8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BA9-451E-9C04-AD200645A0A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Sheet1!$A$2:$A$28</c:f>
              <c:numCache>
                <c:formatCode>yyyy\!\-mm;@</c:formatCode>
                <c:ptCount val="27"/>
                <c:pt idx="0">
                  <c:v>41364</c:v>
                </c:pt>
                <c:pt idx="1">
                  <c:v>41455</c:v>
                </c:pt>
                <c:pt idx="2">
                  <c:v>41547</c:v>
                </c:pt>
                <c:pt idx="3">
                  <c:v>41639</c:v>
                </c:pt>
                <c:pt idx="4">
                  <c:v>41729</c:v>
                </c:pt>
                <c:pt idx="5">
                  <c:v>41820</c:v>
                </c:pt>
                <c:pt idx="6">
                  <c:v>41912</c:v>
                </c:pt>
                <c:pt idx="7">
                  <c:v>42004</c:v>
                </c:pt>
                <c:pt idx="8">
                  <c:v>42094</c:v>
                </c:pt>
                <c:pt idx="9">
                  <c:v>42185</c:v>
                </c:pt>
                <c:pt idx="10">
                  <c:v>42277</c:v>
                </c:pt>
                <c:pt idx="11">
                  <c:v>42369</c:v>
                </c:pt>
                <c:pt idx="12">
                  <c:v>42460</c:v>
                </c:pt>
                <c:pt idx="13">
                  <c:v>42551</c:v>
                </c:pt>
                <c:pt idx="14">
                  <c:v>42643</c:v>
                </c:pt>
                <c:pt idx="15">
                  <c:v>42735</c:v>
                </c:pt>
                <c:pt idx="16">
                  <c:v>42825</c:v>
                </c:pt>
                <c:pt idx="17">
                  <c:v>42916</c:v>
                </c:pt>
                <c:pt idx="18">
                  <c:v>43008</c:v>
                </c:pt>
                <c:pt idx="19">
                  <c:v>43100</c:v>
                </c:pt>
                <c:pt idx="20">
                  <c:v>43190</c:v>
                </c:pt>
                <c:pt idx="21">
                  <c:v>43281</c:v>
                </c:pt>
                <c:pt idx="22">
                  <c:v>43373</c:v>
                </c:pt>
                <c:pt idx="23">
                  <c:v>43465</c:v>
                </c:pt>
                <c:pt idx="24">
                  <c:v>43555</c:v>
                </c:pt>
                <c:pt idx="25">
                  <c:v>43646</c:v>
                </c:pt>
                <c:pt idx="26">
                  <c:v>43738</c:v>
                </c:pt>
              </c:numCache>
            </c:numRef>
          </c:cat>
          <c:val>
            <c:numRef>
              <c:f>Sheet1!$E$2:$E$28</c:f>
              <c:numCache>
                <c:formatCode>###,###,###,###,##0.00_ </c:formatCode>
                <c:ptCount val="27"/>
                <c:pt idx="0">
                  <c:v>9.9</c:v>
                </c:pt>
                <c:pt idx="1">
                  <c:v>9.6999999999999993</c:v>
                </c:pt>
                <c:pt idx="2">
                  <c:v>10</c:v>
                </c:pt>
                <c:pt idx="3">
                  <c:v>9.3000000000000007</c:v>
                </c:pt>
                <c:pt idx="4">
                  <c:v>9.4</c:v>
                </c:pt>
                <c:pt idx="5">
                  <c:v>9.5</c:v>
                </c:pt>
                <c:pt idx="6">
                  <c:v>9</c:v>
                </c:pt>
                <c:pt idx="7">
                  <c:v>8.6999999999999993</c:v>
                </c:pt>
                <c:pt idx="8">
                  <c:v>8.6999999999999993</c:v>
                </c:pt>
                <c:pt idx="9">
                  <c:v>5.9</c:v>
                </c:pt>
                <c:pt idx="10">
                  <c:v>5.9</c:v>
                </c:pt>
                <c:pt idx="11">
                  <c:v>7.4</c:v>
                </c:pt>
                <c:pt idx="12">
                  <c:v>8.4</c:v>
                </c:pt>
                <c:pt idx="13">
                  <c:v>8</c:v>
                </c:pt>
                <c:pt idx="14">
                  <c:v>6.7</c:v>
                </c:pt>
                <c:pt idx="15">
                  <c:v>6.5</c:v>
                </c:pt>
                <c:pt idx="16">
                  <c:v>4.4000000000000004</c:v>
                </c:pt>
                <c:pt idx="17">
                  <c:v>4.5999999999999996</c:v>
                </c:pt>
                <c:pt idx="18">
                  <c:v>3.4</c:v>
                </c:pt>
                <c:pt idx="19">
                  <c:v>2.5</c:v>
                </c:pt>
                <c:pt idx="20">
                  <c:v>5.4</c:v>
                </c:pt>
                <c:pt idx="21">
                  <c:v>4</c:v>
                </c:pt>
                <c:pt idx="22">
                  <c:v>2.5</c:v>
                </c:pt>
                <c:pt idx="23">
                  <c:v>6.1</c:v>
                </c:pt>
                <c:pt idx="24">
                  <c:v>6.2</c:v>
                </c:pt>
                <c:pt idx="25">
                  <c:v>5.0999999999999996</c:v>
                </c:pt>
                <c:pt idx="26">
                  <c:v>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BA9-451E-9C04-AD200645A0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2115328"/>
        <c:axId val="1"/>
      </c:lineChart>
      <c:dateAx>
        <c:axId val="1642115328"/>
        <c:scaling>
          <c:orientation val="minMax"/>
        </c:scaling>
        <c:delete val="0"/>
        <c:axPos val="b"/>
        <c:numFmt formatCode="yyyy\-mm;@" sourceLinked="0"/>
        <c:majorTickMark val="out"/>
        <c:minorTickMark val="none"/>
        <c:tickLblPos val="nextTo"/>
        <c:spPr>
          <a:noFill/>
          <a:ln w="950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0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42115328"/>
        <c:crosses val="autoZero"/>
        <c:crossBetween val="between"/>
      </c:valAx>
      <c:spPr>
        <a:noFill/>
        <a:ln w="25352">
          <a:noFill/>
        </a:ln>
      </c:spPr>
    </c:plotArea>
    <c:legend>
      <c:legendPos val="t"/>
      <c:layout>
        <c:manualLayout>
          <c:xMode val="edge"/>
          <c:yMode val="edge"/>
          <c:x val="0.12748159380309479"/>
          <c:y val="1.4589733660341638E-2"/>
          <c:w val="0.73575241609879971"/>
          <c:h val="0.114505878022077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97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/>
              <a:t>GDP</a:t>
            </a:r>
            <a:r>
              <a:rPr lang="zh-CN"/>
              <a:t>累计同比贡献率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工业</c:v>
                </c:pt>
              </c:strCache>
            </c:strRef>
          </c:tx>
          <c:spPr>
            <a:ln w="2852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6"/>
              <c:layout>
                <c:manualLayout>
                  <c:x val="-2.7366023800539756E-2"/>
                  <c:y val="-7.667730086240831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09-43CD-B1FC-6753F84A53B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Sheet1!$A$2:$A$48</c:f>
              <c:numCache>
                <c:formatCode>yyyy\!\-mm;@</c:formatCode>
                <c:ptCount val="47"/>
                <c:pt idx="0">
                  <c:v>39538</c:v>
                </c:pt>
                <c:pt idx="1">
                  <c:v>39629</c:v>
                </c:pt>
                <c:pt idx="2">
                  <c:v>39721</c:v>
                </c:pt>
                <c:pt idx="3">
                  <c:v>39813</c:v>
                </c:pt>
                <c:pt idx="4">
                  <c:v>39903</c:v>
                </c:pt>
                <c:pt idx="5">
                  <c:v>39994</c:v>
                </c:pt>
                <c:pt idx="6">
                  <c:v>40086</c:v>
                </c:pt>
                <c:pt idx="7">
                  <c:v>40178</c:v>
                </c:pt>
                <c:pt idx="8">
                  <c:v>40268</c:v>
                </c:pt>
                <c:pt idx="9">
                  <c:v>40359</c:v>
                </c:pt>
                <c:pt idx="10">
                  <c:v>40451</c:v>
                </c:pt>
                <c:pt idx="11">
                  <c:v>40543</c:v>
                </c:pt>
                <c:pt idx="12">
                  <c:v>40633</c:v>
                </c:pt>
                <c:pt idx="13">
                  <c:v>40724</c:v>
                </c:pt>
                <c:pt idx="14">
                  <c:v>40816</c:v>
                </c:pt>
                <c:pt idx="15">
                  <c:v>40908</c:v>
                </c:pt>
                <c:pt idx="16">
                  <c:v>40999</c:v>
                </c:pt>
                <c:pt idx="17">
                  <c:v>41090</c:v>
                </c:pt>
                <c:pt idx="18">
                  <c:v>41182</c:v>
                </c:pt>
                <c:pt idx="19">
                  <c:v>41274</c:v>
                </c:pt>
                <c:pt idx="20">
                  <c:v>41364</c:v>
                </c:pt>
                <c:pt idx="21">
                  <c:v>41455</c:v>
                </c:pt>
                <c:pt idx="22">
                  <c:v>41547</c:v>
                </c:pt>
                <c:pt idx="23">
                  <c:v>41639</c:v>
                </c:pt>
                <c:pt idx="24">
                  <c:v>41729</c:v>
                </c:pt>
                <c:pt idx="25">
                  <c:v>41820</c:v>
                </c:pt>
                <c:pt idx="26">
                  <c:v>41912</c:v>
                </c:pt>
                <c:pt idx="27">
                  <c:v>42004</c:v>
                </c:pt>
                <c:pt idx="28">
                  <c:v>42094</c:v>
                </c:pt>
                <c:pt idx="29">
                  <c:v>42185</c:v>
                </c:pt>
                <c:pt idx="30">
                  <c:v>42277</c:v>
                </c:pt>
                <c:pt idx="31">
                  <c:v>42369</c:v>
                </c:pt>
                <c:pt idx="32">
                  <c:v>42460</c:v>
                </c:pt>
                <c:pt idx="33">
                  <c:v>42551</c:v>
                </c:pt>
                <c:pt idx="34">
                  <c:v>42643</c:v>
                </c:pt>
                <c:pt idx="35">
                  <c:v>42735</c:v>
                </c:pt>
                <c:pt idx="36">
                  <c:v>42825</c:v>
                </c:pt>
                <c:pt idx="37">
                  <c:v>42916</c:v>
                </c:pt>
                <c:pt idx="38">
                  <c:v>43008</c:v>
                </c:pt>
                <c:pt idx="39">
                  <c:v>43100</c:v>
                </c:pt>
                <c:pt idx="40">
                  <c:v>43190</c:v>
                </c:pt>
                <c:pt idx="41">
                  <c:v>43281</c:v>
                </c:pt>
                <c:pt idx="42">
                  <c:v>43373</c:v>
                </c:pt>
                <c:pt idx="43">
                  <c:v>43465</c:v>
                </c:pt>
                <c:pt idx="44">
                  <c:v>43555</c:v>
                </c:pt>
                <c:pt idx="45">
                  <c:v>43646</c:v>
                </c:pt>
                <c:pt idx="46">
                  <c:v>43738</c:v>
                </c:pt>
              </c:numCache>
            </c:numRef>
          </c:cat>
          <c:val>
            <c:numRef>
              <c:f>Sheet1!$B$2:$B$48</c:f>
              <c:numCache>
                <c:formatCode>###,###,###,###,##0.00_ </c:formatCode>
                <c:ptCount val="47"/>
                <c:pt idx="0">
                  <c:v>47.4</c:v>
                </c:pt>
                <c:pt idx="1">
                  <c:v>47.3</c:v>
                </c:pt>
                <c:pt idx="2">
                  <c:v>45.6</c:v>
                </c:pt>
                <c:pt idx="3">
                  <c:v>43.4</c:v>
                </c:pt>
                <c:pt idx="4">
                  <c:v>30</c:v>
                </c:pt>
                <c:pt idx="5">
                  <c:v>32.799999999999997</c:v>
                </c:pt>
                <c:pt idx="6">
                  <c:v>35.6</c:v>
                </c:pt>
                <c:pt idx="7">
                  <c:v>40.700000000000003</c:v>
                </c:pt>
                <c:pt idx="8">
                  <c:v>51</c:v>
                </c:pt>
                <c:pt idx="9">
                  <c:v>49.9</c:v>
                </c:pt>
                <c:pt idx="10">
                  <c:v>48.6</c:v>
                </c:pt>
                <c:pt idx="11">
                  <c:v>49.6</c:v>
                </c:pt>
                <c:pt idx="12">
                  <c:v>46</c:v>
                </c:pt>
                <c:pt idx="13">
                  <c:v>46.2</c:v>
                </c:pt>
                <c:pt idx="14">
                  <c:v>46.2</c:v>
                </c:pt>
                <c:pt idx="15">
                  <c:v>45.9</c:v>
                </c:pt>
                <c:pt idx="16">
                  <c:v>47.3</c:v>
                </c:pt>
                <c:pt idx="17">
                  <c:v>44.3</c:v>
                </c:pt>
                <c:pt idx="18">
                  <c:v>42.3</c:v>
                </c:pt>
                <c:pt idx="19">
                  <c:v>41.9</c:v>
                </c:pt>
                <c:pt idx="20">
                  <c:v>39</c:v>
                </c:pt>
                <c:pt idx="21">
                  <c:v>38.700000000000003</c:v>
                </c:pt>
                <c:pt idx="22">
                  <c:v>38.799999999999997</c:v>
                </c:pt>
                <c:pt idx="23">
                  <c:v>40.5</c:v>
                </c:pt>
                <c:pt idx="24">
                  <c:v>38.5</c:v>
                </c:pt>
                <c:pt idx="25">
                  <c:v>38.6</c:v>
                </c:pt>
                <c:pt idx="26">
                  <c:v>37.4</c:v>
                </c:pt>
                <c:pt idx="27">
                  <c:v>39.200000000000003</c:v>
                </c:pt>
                <c:pt idx="28">
                  <c:v>32.299999999999997</c:v>
                </c:pt>
                <c:pt idx="29">
                  <c:v>32.200000000000003</c:v>
                </c:pt>
                <c:pt idx="30">
                  <c:v>31.3</c:v>
                </c:pt>
                <c:pt idx="31">
                  <c:v>35.5</c:v>
                </c:pt>
                <c:pt idx="32">
                  <c:v>30.3</c:v>
                </c:pt>
                <c:pt idx="33">
                  <c:v>31.3</c:v>
                </c:pt>
                <c:pt idx="34">
                  <c:v>31.3</c:v>
                </c:pt>
                <c:pt idx="35">
                  <c:v>30.8</c:v>
                </c:pt>
                <c:pt idx="36">
                  <c:v>30.9</c:v>
                </c:pt>
                <c:pt idx="37">
                  <c:v>31.7</c:v>
                </c:pt>
                <c:pt idx="38">
                  <c:v>31.2</c:v>
                </c:pt>
                <c:pt idx="39">
                  <c:v>31.8</c:v>
                </c:pt>
                <c:pt idx="40">
                  <c:v>32.799999999999997</c:v>
                </c:pt>
                <c:pt idx="41">
                  <c:v>32.9</c:v>
                </c:pt>
                <c:pt idx="42">
                  <c:v>32.5</c:v>
                </c:pt>
                <c:pt idx="43">
                  <c:v>31.7</c:v>
                </c:pt>
                <c:pt idx="44">
                  <c:v>33</c:v>
                </c:pt>
                <c:pt idx="45">
                  <c:v>32.4</c:v>
                </c:pt>
                <c:pt idx="46">
                  <c:v>30.9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09-43CD-B1FC-6753F84A53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建筑业</c:v>
                </c:pt>
              </c:strCache>
            </c:strRef>
          </c:tx>
          <c:spPr>
            <a:ln w="2852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6"/>
              <c:layout>
                <c:manualLayout>
                  <c:x val="-3.3447362422881925E-2"/>
                  <c:y val="-4.60063805174449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909-43CD-B1FC-6753F84A53B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Sheet1!$A$2:$A$48</c:f>
              <c:numCache>
                <c:formatCode>yyyy\!\-mm;@</c:formatCode>
                <c:ptCount val="47"/>
                <c:pt idx="0">
                  <c:v>39538</c:v>
                </c:pt>
                <c:pt idx="1">
                  <c:v>39629</c:v>
                </c:pt>
                <c:pt idx="2">
                  <c:v>39721</c:v>
                </c:pt>
                <c:pt idx="3">
                  <c:v>39813</c:v>
                </c:pt>
                <c:pt idx="4">
                  <c:v>39903</c:v>
                </c:pt>
                <c:pt idx="5">
                  <c:v>39994</c:v>
                </c:pt>
                <c:pt idx="6">
                  <c:v>40086</c:v>
                </c:pt>
                <c:pt idx="7">
                  <c:v>40178</c:v>
                </c:pt>
                <c:pt idx="8">
                  <c:v>40268</c:v>
                </c:pt>
                <c:pt idx="9">
                  <c:v>40359</c:v>
                </c:pt>
                <c:pt idx="10">
                  <c:v>40451</c:v>
                </c:pt>
                <c:pt idx="11">
                  <c:v>40543</c:v>
                </c:pt>
                <c:pt idx="12">
                  <c:v>40633</c:v>
                </c:pt>
                <c:pt idx="13">
                  <c:v>40724</c:v>
                </c:pt>
                <c:pt idx="14">
                  <c:v>40816</c:v>
                </c:pt>
                <c:pt idx="15">
                  <c:v>40908</c:v>
                </c:pt>
                <c:pt idx="16">
                  <c:v>40999</c:v>
                </c:pt>
                <c:pt idx="17">
                  <c:v>41090</c:v>
                </c:pt>
                <c:pt idx="18">
                  <c:v>41182</c:v>
                </c:pt>
                <c:pt idx="19">
                  <c:v>41274</c:v>
                </c:pt>
                <c:pt idx="20">
                  <c:v>41364</c:v>
                </c:pt>
                <c:pt idx="21">
                  <c:v>41455</c:v>
                </c:pt>
                <c:pt idx="22">
                  <c:v>41547</c:v>
                </c:pt>
                <c:pt idx="23">
                  <c:v>41639</c:v>
                </c:pt>
                <c:pt idx="24">
                  <c:v>41729</c:v>
                </c:pt>
                <c:pt idx="25">
                  <c:v>41820</c:v>
                </c:pt>
                <c:pt idx="26">
                  <c:v>41912</c:v>
                </c:pt>
                <c:pt idx="27">
                  <c:v>42004</c:v>
                </c:pt>
                <c:pt idx="28">
                  <c:v>42094</c:v>
                </c:pt>
                <c:pt idx="29">
                  <c:v>42185</c:v>
                </c:pt>
                <c:pt idx="30">
                  <c:v>42277</c:v>
                </c:pt>
                <c:pt idx="31">
                  <c:v>42369</c:v>
                </c:pt>
                <c:pt idx="32">
                  <c:v>42460</c:v>
                </c:pt>
                <c:pt idx="33">
                  <c:v>42551</c:v>
                </c:pt>
                <c:pt idx="34">
                  <c:v>42643</c:v>
                </c:pt>
                <c:pt idx="35">
                  <c:v>42735</c:v>
                </c:pt>
                <c:pt idx="36">
                  <c:v>42825</c:v>
                </c:pt>
                <c:pt idx="37">
                  <c:v>42916</c:v>
                </c:pt>
                <c:pt idx="38">
                  <c:v>43008</c:v>
                </c:pt>
                <c:pt idx="39">
                  <c:v>43100</c:v>
                </c:pt>
                <c:pt idx="40">
                  <c:v>43190</c:v>
                </c:pt>
                <c:pt idx="41">
                  <c:v>43281</c:v>
                </c:pt>
                <c:pt idx="42">
                  <c:v>43373</c:v>
                </c:pt>
                <c:pt idx="43">
                  <c:v>43465</c:v>
                </c:pt>
                <c:pt idx="44">
                  <c:v>43555</c:v>
                </c:pt>
                <c:pt idx="45">
                  <c:v>43646</c:v>
                </c:pt>
                <c:pt idx="46">
                  <c:v>43738</c:v>
                </c:pt>
              </c:numCache>
            </c:numRef>
          </c:cat>
          <c:val>
            <c:numRef>
              <c:f>Sheet1!$C$2:$C$48</c:f>
              <c:numCache>
                <c:formatCode>###,###,###,###,##0.00_ </c:formatCode>
                <c:ptCount val="47"/>
                <c:pt idx="0">
                  <c:v>3.5</c:v>
                </c:pt>
                <c:pt idx="1">
                  <c:v>4.2</c:v>
                </c:pt>
                <c:pt idx="2">
                  <c:v>4.4000000000000004</c:v>
                </c:pt>
                <c:pt idx="3">
                  <c:v>5.6</c:v>
                </c:pt>
                <c:pt idx="4">
                  <c:v>11.4</c:v>
                </c:pt>
                <c:pt idx="5">
                  <c:v>13.3</c:v>
                </c:pt>
                <c:pt idx="6">
                  <c:v>13.1</c:v>
                </c:pt>
                <c:pt idx="7">
                  <c:v>11.8</c:v>
                </c:pt>
                <c:pt idx="8">
                  <c:v>6</c:v>
                </c:pt>
                <c:pt idx="9">
                  <c:v>7.4</c:v>
                </c:pt>
                <c:pt idx="10">
                  <c:v>7.9</c:v>
                </c:pt>
                <c:pt idx="11">
                  <c:v>8.6</c:v>
                </c:pt>
                <c:pt idx="12">
                  <c:v>4.5999999999999996</c:v>
                </c:pt>
                <c:pt idx="13">
                  <c:v>5.7</c:v>
                </c:pt>
                <c:pt idx="14">
                  <c:v>6.1</c:v>
                </c:pt>
                <c:pt idx="15">
                  <c:v>6.7</c:v>
                </c:pt>
                <c:pt idx="16">
                  <c:v>5.7</c:v>
                </c:pt>
                <c:pt idx="17">
                  <c:v>7.2</c:v>
                </c:pt>
                <c:pt idx="18">
                  <c:v>7.9</c:v>
                </c:pt>
                <c:pt idx="19">
                  <c:v>8.4</c:v>
                </c:pt>
                <c:pt idx="20">
                  <c:v>5.9</c:v>
                </c:pt>
                <c:pt idx="21">
                  <c:v>7.5</c:v>
                </c:pt>
                <c:pt idx="22">
                  <c:v>8.1</c:v>
                </c:pt>
                <c:pt idx="23">
                  <c:v>8.6</c:v>
                </c:pt>
                <c:pt idx="24">
                  <c:v>6</c:v>
                </c:pt>
                <c:pt idx="25">
                  <c:v>7.6</c:v>
                </c:pt>
                <c:pt idx="26">
                  <c:v>8.1999999999999993</c:v>
                </c:pt>
                <c:pt idx="27">
                  <c:v>8.6</c:v>
                </c:pt>
                <c:pt idx="28">
                  <c:v>5.8</c:v>
                </c:pt>
                <c:pt idx="29">
                  <c:v>5.8</c:v>
                </c:pt>
                <c:pt idx="30">
                  <c:v>6</c:v>
                </c:pt>
                <c:pt idx="31">
                  <c:v>7</c:v>
                </c:pt>
                <c:pt idx="32">
                  <c:v>6</c:v>
                </c:pt>
                <c:pt idx="33">
                  <c:v>7.2</c:v>
                </c:pt>
                <c:pt idx="34">
                  <c:v>7.2</c:v>
                </c:pt>
                <c:pt idx="35">
                  <c:v>7.3</c:v>
                </c:pt>
                <c:pt idx="36">
                  <c:v>3</c:v>
                </c:pt>
                <c:pt idx="37">
                  <c:v>3.9</c:v>
                </c:pt>
                <c:pt idx="38">
                  <c:v>3.8</c:v>
                </c:pt>
                <c:pt idx="39">
                  <c:v>3.5</c:v>
                </c:pt>
                <c:pt idx="40">
                  <c:v>3.7</c:v>
                </c:pt>
                <c:pt idx="41">
                  <c:v>4</c:v>
                </c:pt>
                <c:pt idx="42">
                  <c:v>3.5</c:v>
                </c:pt>
                <c:pt idx="43">
                  <c:v>4.7</c:v>
                </c:pt>
                <c:pt idx="44">
                  <c:v>4.7</c:v>
                </c:pt>
                <c:pt idx="45">
                  <c:v>5.3</c:v>
                </c:pt>
                <c:pt idx="46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909-43CD-B1FC-6753F84A53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4435104"/>
        <c:axId val="1"/>
      </c:lineChart>
      <c:dateAx>
        <c:axId val="1644435104"/>
        <c:scaling>
          <c:orientation val="minMax"/>
        </c:scaling>
        <c:delete val="0"/>
        <c:axPos val="b"/>
        <c:numFmt formatCode="yyyy\!\-mm;@" sourceLinked="0"/>
        <c:majorTickMark val="out"/>
        <c:minorTickMark val="none"/>
        <c:tickLblPos val="nextTo"/>
        <c:spPr>
          <a:noFill/>
          <a:ln w="950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0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44435104"/>
        <c:crosses val="autoZero"/>
        <c:crossBetween val="between"/>
      </c:valAx>
      <c:spPr>
        <a:noFill/>
        <a:ln w="25351">
          <a:noFill/>
        </a:ln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98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99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/>
              <a:t>对</a:t>
            </a:r>
            <a:r>
              <a:rPr lang="en-US" altLang="zh-CN"/>
              <a:t>GDP</a:t>
            </a:r>
            <a:r>
              <a:rPr lang="zh-CN" altLang="en-US"/>
              <a:t>累计同比的拉动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工业</c:v>
                </c:pt>
              </c:strCache>
            </c:strRef>
          </c:tx>
          <c:spPr>
            <a:ln w="285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6"/>
              <c:layout>
                <c:manualLayout>
                  <c:x val="-2.4325354489368671E-2"/>
                  <c:y val="-7.995298364611527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9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04B-4B47-BC80-81BD23BF1E3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Sheet1!$A$2:$A$48</c:f>
              <c:numCache>
                <c:formatCode>yyyy\!\-mm;@</c:formatCode>
                <c:ptCount val="47"/>
                <c:pt idx="0">
                  <c:v>39538</c:v>
                </c:pt>
                <c:pt idx="1">
                  <c:v>39629</c:v>
                </c:pt>
                <c:pt idx="2">
                  <c:v>39721</c:v>
                </c:pt>
                <c:pt idx="3">
                  <c:v>39813</c:v>
                </c:pt>
                <c:pt idx="4">
                  <c:v>39903</c:v>
                </c:pt>
                <c:pt idx="5">
                  <c:v>39994</c:v>
                </c:pt>
                <c:pt idx="6">
                  <c:v>40086</c:v>
                </c:pt>
                <c:pt idx="7">
                  <c:v>40178</c:v>
                </c:pt>
                <c:pt idx="8">
                  <c:v>40268</c:v>
                </c:pt>
                <c:pt idx="9">
                  <c:v>40359</c:v>
                </c:pt>
                <c:pt idx="10">
                  <c:v>40451</c:v>
                </c:pt>
                <c:pt idx="11">
                  <c:v>40543</c:v>
                </c:pt>
                <c:pt idx="12">
                  <c:v>40633</c:v>
                </c:pt>
                <c:pt idx="13">
                  <c:v>40724</c:v>
                </c:pt>
                <c:pt idx="14">
                  <c:v>40816</c:v>
                </c:pt>
                <c:pt idx="15">
                  <c:v>40908</c:v>
                </c:pt>
                <c:pt idx="16">
                  <c:v>40999</c:v>
                </c:pt>
                <c:pt idx="17">
                  <c:v>41090</c:v>
                </c:pt>
                <c:pt idx="18">
                  <c:v>41182</c:v>
                </c:pt>
                <c:pt idx="19">
                  <c:v>41274</c:v>
                </c:pt>
                <c:pt idx="20">
                  <c:v>41364</c:v>
                </c:pt>
                <c:pt idx="21">
                  <c:v>41455</c:v>
                </c:pt>
                <c:pt idx="22">
                  <c:v>41547</c:v>
                </c:pt>
                <c:pt idx="23">
                  <c:v>41639</c:v>
                </c:pt>
                <c:pt idx="24">
                  <c:v>41729</c:v>
                </c:pt>
                <c:pt idx="25">
                  <c:v>41820</c:v>
                </c:pt>
                <c:pt idx="26">
                  <c:v>41912</c:v>
                </c:pt>
                <c:pt idx="27">
                  <c:v>42004</c:v>
                </c:pt>
                <c:pt idx="28">
                  <c:v>42094</c:v>
                </c:pt>
                <c:pt idx="29">
                  <c:v>42185</c:v>
                </c:pt>
                <c:pt idx="30">
                  <c:v>42277</c:v>
                </c:pt>
                <c:pt idx="31">
                  <c:v>42369</c:v>
                </c:pt>
                <c:pt idx="32">
                  <c:v>42460</c:v>
                </c:pt>
                <c:pt idx="33">
                  <c:v>42551</c:v>
                </c:pt>
                <c:pt idx="34">
                  <c:v>42643</c:v>
                </c:pt>
                <c:pt idx="35">
                  <c:v>42735</c:v>
                </c:pt>
                <c:pt idx="36">
                  <c:v>42825</c:v>
                </c:pt>
                <c:pt idx="37">
                  <c:v>42916</c:v>
                </c:pt>
                <c:pt idx="38">
                  <c:v>43008</c:v>
                </c:pt>
                <c:pt idx="39">
                  <c:v>43100</c:v>
                </c:pt>
                <c:pt idx="40">
                  <c:v>43190</c:v>
                </c:pt>
                <c:pt idx="41">
                  <c:v>43281</c:v>
                </c:pt>
                <c:pt idx="42">
                  <c:v>43373</c:v>
                </c:pt>
                <c:pt idx="43">
                  <c:v>43465</c:v>
                </c:pt>
                <c:pt idx="44">
                  <c:v>43555</c:v>
                </c:pt>
                <c:pt idx="45">
                  <c:v>43646</c:v>
                </c:pt>
                <c:pt idx="46">
                  <c:v>43738</c:v>
                </c:pt>
              </c:numCache>
            </c:numRef>
          </c:cat>
          <c:val>
            <c:numRef>
              <c:f>Sheet1!$B$2:$B$48</c:f>
              <c:numCache>
                <c:formatCode>###,###,###,###,##0.00_ </c:formatCode>
                <c:ptCount val="47"/>
                <c:pt idx="0">
                  <c:v>5.5</c:v>
                </c:pt>
                <c:pt idx="1">
                  <c:v>5.3</c:v>
                </c:pt>
                <c:pt idx="2">
                  <c:v>5.0999999999999996</c:v>
                </c:pt>
                <c:pt idx="3">
                  <c:v>4.2</c:v>
                </c:pt>
                <c:pt idx="4">
                  <c:v>1.9</c:v>
                </c:pt>
                <c:pt idx="5">
                  <c:v>2.4</c:v>
                </c:pt>
                <c:pt idx="6">
                  <c:v>2.6</c:v>
                </c:pt>
                <c:pt idx="7">
                  <c:v>3.8</c:v>
                </c:pt>
                <c:pt idx="8">
                  <c:v>6.2</c:v>
                </c:pt>
                <c:pt idx="9">
                  <c:v>5.7</c:v>
                </c:pt>
                <c:pt idx="10">
                  <c:v>5.5</c:v>
                </c:pt>
                <c:pt idx="11">
                  <c:v>5.3</c:v>
                </c:pt>
                <c:pt idx="12">
                  <c:v>4.7</c:v>
                </c:pt>
                <c:pt idx="13">
                  <c:v>4.7</c:v>
                </c:pt>
                <c:pt idx="14">
                  <c:v>4.7</c:v>
                </c:pt>
                <c:pt idx="15">
                  <c:v>4.4000000000000004</c:v>
                </c:pt>
                <c:pt idx="16">
                  <c:v>3.8</c:v>
                </c:pt>
                <c:pt idx="17">
                  <c:v>3.5</c:v>
                </c:pt>
                <c:pt idx="18">
                  <c:v>3.3</c:v>
                </c:pt>
                <c:pt idx="19">
                  <c:v>3.3</c:v>
                </c:pt>
                <c:pt idx="20">
                  <c:v>3.1</c:v>
                </c:pt>
                <c:pt idx="21">
                  <c:v>3</c:v>
                </c:pt>
                <c:pt idx="22">
                  <c:v>3</c:v>
                </c:pt>
                <c:pt idx="23">
                  <c:v>3.1</c:v>
                </c:pt>
                <c:pt idx="24">
                  <c:v>2.8</c:v>
                </c:pt>
                <c:pt idx="25">
                  <c:v>2.9</c:v>
                </c:pt>
                <c:pt idx="26">
                  <c:v>2.8</c:v>
                </c:pt>
                <c:pt idx="27">
                  <c:v>2.9</c:v>
                </c:pt>
                <c:pt idx="28">
                  <c:v>2.2999999999999998</c:v>
                </c:pt>
                <c:pt idx="29">
                  <c:v>2.2999999999999998</c:v>
                </c:pt>
                <c:pt idx="30">
                  <c:v>2.2000000000000002</c:v>
                </c:pt>
                <c:pt idx="31">
                  <c:v>2.4</c:v>
                </c:pt>
                <c:pt idx="32">
                  <c:v>2</c:v>
                </c:pt>
                <c:pt idx="33">
                  <c:v>2.1</c:v>
                </c:pt>
                <c:pt idx="34">
                  <c:v>2.1</c:v>
                </c:pt>
                <c:pt idx="35">
                  <c:v>2.1</c:v>
                </c:pt>
                <c:pt idx="36">
                  <c:v>2.1</c:v>
                </c:pt>
                <c:pt idx="37">
                  <c:v>2.2000000000000002</c:v>
                </c:pt>
                <c:pt idx="38">
                  <c:v>2.1</c:v>
                </c:pt>
                <c:pt idx="39">
                  <c:v>2.1</c:v>
                </c:pt>
                <c:pt idx="40">
                  <c:v>2.2000000000000002</c:v>
                </c:pt>
                <c:pt idx="41">
                  <c:v>2.2000000000000002</c:v>
                </c:pt>
                <c:pt idx="42">
                  <c:v>2.2000000000000002</c:v>
                </c:pt>
                <c:pt idx="43">
                  <c:v>2.1</c:v>
                </c:pt>
                <c:pt idx="44">
                  <c:v>2.1</c:v>
                </c:pt>
                <c:pt idx="45">
                  <c:v>2</c:v>
                </c:pt>
                <c:pt idx="46">
                  <c:v>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4B-4B47-BC80-81BD23BF1E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建筑业</c:v>
                </c:pt>
              </c:strCache>
            </c:strRef>
          </c:tx>
          <c:spPr>
            <a:ln w="285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6"/>
              <c:layout>
                <c:manualLayout>
                  <c:x val="-1.8244015867026502E-2"/>
                  <c:y val="-4.23280501655905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9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04B-4B47-BC80-81BD23BF1E3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Sheet1!$A$2:$A$48</c:f>
              <c:numCache>
                <c:formatCode>yyyy\!\-mm;@</c:formatCode>
                <c:ptCount val="47"/>
                <c:pt idx="0">
                  <c:v>39538</c:v>
                </c:pt>
                <c:pt idx="1">
                  <c:v>39629</c:v>
                </c:pt>
                <c:pt idx="2">
                  <c:v>39721</c:v>
                </c:pt>
                <c:pt idx="3">
                  <c:v>39813</c:v>
                </c:pt>
                <c:pt idx="4">
                  <c:v>39903</c:v>
                </c:pt>
                <c:pt idx="5">
                  <c:v>39994</c:v>
                </c:pt>
                <c:pt idx="6">
                  <c:v>40086</c:v>
                </c:pt>
                <c:pt idx="7">
                  <c:v>40178</c:v>
                </c:pt>
                <c:pt idx="8">
                  <c:v>40268</c:v>
                </c:pt>
                <c:pt idx="9">
                  <c:v>40359</c:v>
                </c:pt>
                <c:pt idx="10">
                  <c:v>40451</c:v>
                </c:pt>
                <c:pt idx="11">
                  <c:v>40543</c:v>
                </c:pt>
                <c:pt idx="12">
                  <c:v>40633</c:v>
                </c:pt>
                <c:pt idx="13">
                  <c:v>40724</c:v>
                </c:pt>
                <c:pt idx="14">
                  <c:v>40816</c:v>
                </c:pt>
                <c:pt idx="15">
                  <c:v>40908</c:v>
                </c:pt>
                <c:pt idx="16">
                  <c:v>40999</c:v>
                </c:pt>
                <c:pt idx="17">
                  <c:v>41090</c:v>
                </c:pt>
                <c:pt idx="18">
                  <c:v>41182</c:v>
                </c:pt>
                <c:pt idx="19">
                  <c:v>41274</c:v>
                </c:pt>
                <c:pt idx="20">
                  <c:v>41364</c:v>
                </c:pt>
                <c:pt idx="21">
                  <c:v>41455</c:v>
                </c:pt>
                <c:pt idx="22">
                  <c:v>41547</c:v>
                </c:pt>
                <c:pt idx="23">
                  <c:v>41639</c:v>
                </c:pt>
                <c:pt idx="24">
                  <c:v>41729</c:v>
                </c:pt>
                <c:pt idx="25">
                  <c:v>41820</c:v>
                </c:pt>
                <c:pt idx="26">
                  <c:v>41912</c:v>
                </c:pt>
                <c:pt idx="27">
                  <c:v>42004</c:v>
                </c:pt>
                <c:pt idx="28">
                  <c:v>42094</c:v>
                </c:pt>
                <c:pt idx="29">
                  <c:v>42185</c:v>
                </c:pt>
                <c:pt idx="30">
                  <c:v>42277</c:v>
                </c:pt>
                <c:pt idx="31">
                  <c:v>42369</c:v>
                </c:pt>
                <c:pt idx="32">
                  <c:v>42460</c:v>
                </c:pt>
                <c:pt idx="33">
                  <c:v>42551</c:v>
                </c:pt>
                <c:pt idx="34">
                  <c:v>42643</c:v>
                </c:pt>
                <c:pt idx="35">
                  <c:v>42735</c:v>
                </c:pt>
                <c:pt idx="36">
                  <c:v>42825</c:v>
                </c:pt>
                <c:pt idx="37">
                  <c:v>42916</c:v>
                </c:pt>
                <c:pt idx="38">
                  <c:v>43008</c:v>
                </c:pt>
                <c:pt idx="39">
                  <c:v>43100</c:v>
                </c:pt>
                <c:pt idx="40">
                  <c:v>43190</c:v>
                </c:pt>
                <c:pt idx="41">
                  <c:v>43281</c:v>
                </c:pt>
                <c:pt idx="42">
                  <c:v>43373</c:v>
                </c:pt>
                <c:pt idx="43">
                  <c:v>43465</c:v>
                </c:pt>
                <c:pt idx="44">
                  <c:v>43555</c:v>
                </c:pt>
                <c:pt idx="45">
                  <c:v>43646</c:v>
                </c:pt>
                <c:pt idx="46">
                  <c:v>43738</c:v>
                </c:pt>
              </c:numCache>
            </c:numRef>
          </c:cat>
          <c:val>
            <c:numRef>
              <c:f>Sheet1!$C$2:$C$48</c:f>
              <c:numCache>
                <c:formatCode>###,###,###,###,##0.00_ </c:formatCode>
                <c:ptCount val="47"/>
                <c:pt idx="0">
                  <c:v>0.4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0.7</c:v>
                </c:pt>
                <c:pt idx="5">
                  <c:v>1</c:v>
                </c:pt>
                <c:pt idx="6">
                  <c:v>1.1000000000000001</c:v>
                </c:pt>
                <c:pt idx="7">
                  <c:v>1.1000000000000001</c:v>
                </c:pt>
                <c:pt idx="8">
                  <c:v>0.7</c:v>
                </c:pt>
                <c:pt idx="9">
                  <c:v>0.8</c:v>
                </c:pt>
                <c:pt idx="10">
                  <c:v>0.9</c:v>
                </c:pt>
                <c:pt idx="11">
                  <c:v>0.9</c:v>
                </c:pt>
                <c:pt idx="12">
                  <c:v>0.5</c:v>
                </c:pt>
                <c:pt idx="13">
                  <c:v>0.6</c:v>
                </c:pt>
                <c:pt idx="14">
                  <c:v>0.6</c:v>
                </c:pt>
                <c:pt idx="15">
                  <c:v>0.6</c:v>
                </c:pt>
                <c:pt idx="16">
                  <c:v>0.5</c:v>
                </c:pt>
                <c:pt idx="17">
                  <c:v>0.6</c:v>
                </c:pt>
                <c:pt idx="18">
                  <c:v>0.6</c:v>
                </c:pt>
                <c:pt idx="19">
                  <c:v>0.7</c:v>
                </c:pt>
                <c:pt idx="20">
                  <c:v>0.5</c:v>
                </c:pt>
                <c:pt idx="21">
                  <c:v>0.6</c:v>
                </c:pt>
                <c:pt idx="22">
                  <c:v>0.6</c:v>
                </c:pt>
                <c:pt idx="23">
                  <c:v>0.7</c:v>
                </c:pt>
                <c:pt idx="24">
                  <c:v>0.4</c:v>
                </c:pt>
                <c:pt idx="25">
                  <c:v>0.6</c:v>
                </c:pt>
                <c:pt idx="26">
                  <c:v>0.6</c:v>
                </c:pt>
                <c:pt idx="27">
                  <c:v>0.6</c:v>
                </c:pt>
                <c:pt idx="28">
                  <c:v>0.4</c:v>
                </c:pt>
                <c:pt idx="29">
                  <c:v>0.4</c:v>
                </c:pt>
                <c:pt idx="30">
                  <c:v>0.4</c:v>
                </c:pt>
                <c:pt idx="31">
                  <c:v>0.5</c:v>
                </c:pt>
                <c:pt idx="32">
                  <c:v>0.4</c:v>
                </c:pt>
                <c:pt idx="33">
                  <c:v>0.5</c:v>
                </c:pt>
                <c:pt idx="34">
                  <c:v>0.5</c:v>
                </c:pt>
                <c:pt idx="35">
                  <c:v>0.5</c:v>
                </c:pt>
                <c:pt idx="36">
                  <c:v>0.2</c:v>
                </c:pt>
                <c:pt idx="37">
                  <c:v>0.3</c:v>
                </c:pt>
                <c:pt idx="38">
                  <c:v>0.3</c:v>
                </c:pt>
                <c:pt idx="39">
                  <c:v>0.2</c:v>
                </c:pt>
                <c:pt idx="40">
                  <c:v>0.3</c:v>
                </c:pt>
                <c:pt idx="41">
                  <c:v>0.3</c:v>
                </c:pt>
                <c:pt idx="42">
                  <c:v>0.2</c:v>
                </c:pt>
                <c:pt idx="43">
                  <c:v>0.3</c:v>
                </c:pt>
                <c:pt idx="44">
                  <c:v>0.3</c:v>
                </c:pt>
                <c:pt idx="45">
                  <c:v>0.3</c:v>
                </c:pt>
                <c:pt idx="46">
                  <c:v>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4B-4B47-BC80-81BD23BF1E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2105728"/>
        <c:axId val="1"/>
      </c:lineChart>
      <c:dateAx>
        <c:axId val="1642105728"/>
        <c:scaling>
          <c:orientation val="minMax"/>
        </c:scaling>
        <c:delete val="0"/>
        <c:axPos val="b"/>
        <c:numFmt formatCode="yyyy\-mm;@" sourceLinked="0"/>
        <c:majorTickMark val="out"/>
        <c:minorTickMark val="none"/>
        <c:tickLblPos val="nextTo"/>
        <c:spPr>
          <a:noFill/>
          <a:ln w="951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1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42105728"/>
        <c:crosses val="autoZero"/>
        <c:crossBetween val="between"/>
      </c:valAx>
      <c:spPr>
        <a:noFill/>
        <a:ln w="25378">
          <a:noFill/>
        </a:ln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99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97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597"/>
              <a:t>GDP</a:t>
            </a:r>
            <a:r>
              <a:rPr lang="zh-CN" sz="1597"/>
              <a:t>累计同比贡献率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最终消费支出</c:v>
                </c:pt>
                <c:pt idx="1">
                  <c:v>季</c:v>
                </c:pt>
              </c:strCache>
            </c:strRef>
          </c:tx>
          <c:spPr>
            <a:ln w="285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Sheet1!$A$3:$A$44</c:f>
              <c:numCache>
                <c:formatCode>yyyy\!\-mm;@</c:formatCode>
                <c:ptCount val="42"/>
                <c:pt idx="0">
                  <c:v>39903</c:v>
                </c:pt>
                <c:pt idx="1">
                  <c:v>39994</c:v>
                </c:pt>
                <c:pt idx="2">
                  <c:v>40086</c:v>
                </c:pt>
                <c:pt idx="3">
                  <c:v>40178</c:v>
                </c:pt>
                <c:pt idx="4">
                  <c:v>40268</c:v>
                </c:pt>
                <c:pt idx="5">
                  <c:v>40359</c:v>
                </c:pt>
                <c:pt idx="6">
                  <c:v>40451</c:v>
                </c:pt>
                <c:pt idx="7">
                  <c:v>40543</c:v>
                </c:pt>
                <c:pt idx="8">
                  <c:v>40633</c:v>
                </c:pt>
                <c:pt idx="9">
                  <c:v>40724</c:v>
                </c:pt>
                <c:pt idx="10">
                  <c:v>40816</c:v>
                </c:pt>
                <c:pt idx="11">
                  <c:v>40908</c:v>
                </c:pt>
                <c:pt idx="12">
                  <c:v>40999</c:v>
                </c:pt>
                <c:pt idx="13">
                  <c:v>41090</c:v>
                </c:pt>
                <c:pt idx="14">
                  <c:v>41182</c:v>
                </c:pt>
                <c:pt idx="15">
                  <c:v>41274</c:v>
                </c:pt>
                <c:pt idx="16">
                  <c:v>41364</c:v>
                </c:pt>
                <c:pt idx="17">
                  <c:v>41455</c:v>
                </c:pt>
                <c:pt idx="18">
                  <c:v>41547</c:v>
                </c:pt>
                <c:pt idx="19">
                  <c:v>41639</c:v>
                </c:pt>
                <c:pt idx="20">
                  <c:v>41820</c:v>
                </c:pt>
                <c:pt idx="21">
                  <c:v>41912</c:v>
                </c:pt>
                <c:pt idx="22">
                  <c:v>42004</c:v>
                </c:pt>
                <c:pt idx="23">
                  <c:v>42094</c:v>
                </c:pt>
                <c:pt idx="24">
                  <c:v>42185</c:v>
                </c:pt>
                <c:pt idx="25">
                  <c:v>42277</c:v>
                </c:pt>
                <c:pt idx="26">
                  <c:v>42369</c:v>
                </c:pt>
                <c:pt idx="27">
                  <c:v>42460</c:v>
                </c:pt>
                <c:pt idx="28">
                  <c:v>42551</c:v>
                </c:pt>
                <c:pt idx="29">
                  <c:v>42643</c:v>
                </c:pt>
                <c:pt idx="30">
                  <c:v>42735</c:v>
                </c:pt>
                <c:pt idx="31">
                  <c:v>42825</c:v>
                </c:pt>
                <c:pt idx="32">
                  <c:v>42916</c:v>
                </c:pt>
                <c:pt idx="33">
                  <c:v>43008</c:v>
                </c:pt>
                <c:pt idx="34">
                  <c:v>43100</c:v>
                </c:pt>
                <c:pt idx="35">
                  <c:v>43190</c:v>
                </c:pt>
                <c:pt idx="36">
                  <c:v>43281</c:v>
                </c:pt>
                <c:pt idx="37">
                  <c:v>43373</c:v>
                </c:pt>
                <c:pt idx="38">
                  <c:v>43465</c:v>
                </c:pt>
                <c:pt idx="39">
                  <c:v>43555</c:v>
                </c:pt>
                <c:pt idx="40">
                  <c:v>43646</c:v>
                </c:pt>
                <c:pt idx="41">
                  <c:v>43738</c:v>
                </c:pt>
              </c:numCache>
            </c:numRef>
          </c:cat>
          <c:val>
            <c:numRef>
              <c:f>Sheet1!$B$3:$B$44</c:f>
              <c:numCache>
                <c:formatCode>###,###,###,###,##0.0_ </c:formatCode>
                <c:ptCount val="42"/>
                <c:pt idx="0">
                  <c:v>70</c:v>
                </c:pt>
                <c:pt idx="1">
                  <c:v>53.4</c:v>
                </c:pt>
                <c:pt idx="2">
                  <c:v>51.8</c:v>
                </c:pt>
                <c:pt idx="3">
                  <c:v>52.5</c:v>
                </c:pt>
                <c:pt idx="4">
                  <c:v>52</c:v>
                </c:pt>
                <c:pt idx="5">
                  <c:v>35.1</c:v>
                </c:pt>
                <c:pt idx="6">
                  <c:v>34.4</c:v>
                </c:pt>
                <c:pt idx="7">
                  <c:v>37.299999999999997</c:v>
                </c:pt>
                <c:pt idx="8">
                  <c:v>60.3</c:v>
                </c:pt>
                <c:pt idx="9">
                  <c:v>47.5</c:v>
                </c:pt>
                <c:pt idx="10">
                  <c:v>47.9</c:v>
                </c:pt>
                <c:pt idx="11">
                  <c:v>51.6</c:v>
                </c:pt>
                <c:pt idx="12">
                  <c:v>76.5</c:v>
                </c:pt>
                <c:pt idx="13">
                  <c:v>57.7</c:v>
                </c:pt>
                <c:pt idx="14">
                  <c:v>55</c:v>
                </c:pt>
                <c:pt idx="15">
                  <c:v>51.8</c:v>
                </c:pt>
                <c:pt idx="16">
                  <c:v>55.5</c:v>
                </c:pt>
                <c:pt idx="17">
                  <c:v>45.2</c:v>
                </c:pt>
                <c:pt idx="18">
                  <c:v>45.9</c:v>
                </c:pt>
                <c:pt idx="19">
                  <c:v>50</c:v>
                </c:pt>
                <c:pt idx="20">
                  <c:v>54.4</c:v>
                </c:pt>
                <c:pt idx="21">
                  <c:v>48.5</c:v>
                </c:pt>
                <c:pt idx="22">
                  <c:v>51.2</c:v>
                </c:pt>
                <c:pt idx="23">
                  <c:v>64.099999999999994</c:v>
                </c:pt>
                <c:pt idx="24">
                  <c:v>60</c:v>
                </c:pt>
                <c:pt idx="25">
                  <c:v>58.4</c:v>
                </c:pt>
                <c:pt idx="26">
                  <c:v>66.400000000000006</c:v>
                </c:pt>
                <c:pt idx="27">
                  <c:v>75</c:v>
                </c:pt>
                <c:pt idx="28">
                  <c:v>73.400000000000006</c:v>
                </c:pt>
                <c:pt idx="29">
                  <c:v>71</c:v>
                </c:pt>
                <c:pt idx="30">
                  <c:v>64.599999999999994</c:v>
                </c:pt>
                <c:pt idx="31">
                  <c:v>77.2</c:v>
                </c:pt>
                <c:pt idx="32">
                  <c:v>63.4</c:v>
                </c:pt>
                <c:pt idx="33">
                  <c:v>64.5</c:v>
                </c:pt>
                <c:pt idx="34">
                  <c:v>58.8</c:v>
                </c:pt>
                <c:pt idx="35">
                  <c:v>77.8</c:v>
                </c:pt>
                <c:pt idx="36">
                  <c:v>78.5</c:v>
                </c:pt>
                <c:pt idx="37">
                  <c:v>78</c:v>
                </c:pt>
                <c:pt idx="38">
                  <c:v>76.2</c:v>
                </c:pt>
                <c:pt idx="39">
                  <c:v>65.099999999999994</c:v>
                </c:pt>
                <c:pt idx="40">
                  <c:v>60.1</c:v>
                </c:pt>
                <c:pt idx="41">
                  <c:v>60.5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67-47C3-8850-FCACECBBFB19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0">
                  <c:v>资本形成总额</c:v>
                </c:pt>
                <c:pt idx="1">
                  <c:v>季</c:v>
                </c:pt>
              </c:strCache>
            </c:strRef>
          </c:tx>
          <c:spPr>
            <a:ln w="285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Sheet1!$A$3:$A$44</c:f>
              <c:numCache>
                <c:formatCode>yyyy\!\-mm;@</c:formatCode>
                <c:ptCount val="42"/>
                <c:pt idx="0">
                  <c:v>39903</c:v>
                </c:pt>
                <c:pt idx="1">
                  <c:v>39994</c:v>
                </c:pt>
                <c:pt idx="2">
                  <c:v>40086</c:v>
                </c:pt>
                <c:pt idx="3">
                  <c:v>40178</c:v>
                </c:pt>
                <c:pt idx="4">
                  <c:v>40268</c:v>
                </c:pt>
                <c:pt idx="5">
                  <c:v>40359</c:v>
                </c:pt>
                <c:pt idx="6">
                  <c:v>40451</c:v>
                </c:pt>
                <c:pt idx="7">
                  <c:v>40543</c:v>
                </c:pt>
                <c:pt idx="8">
                  <c:v>40633</c:v>
                </c:pt>
                <c:pt idx="9">
                  <c:v>40724</c:v>
                </c:pt>
                <c:pt idx="10">
                  <c:v>40816</c:v>
                </c:pt>
                <c:pt idx="11">
                  <c:v>40908</c:v>
                </c:pt>
                <c:pt idx="12">
                  <c:v>40999</c:v>
                </c:pt>
                <c:pt idx="13">
                  <c:v>41090</c:v>
                </c:pt>
                <c:pt idx="14">
                  <c:v>41182</c:v>
                </c:pt>
                <c:pt idx="15">
                  <c:v>41274</c:v>
                </c:pt>
                <c:pt idx="16">
                  <c:v>41364</c:v>
                </c:pt>
                <c:pt idx="17">
                  <c:v>41455</c:v>
                </c:pt>
                <c:pt idx="18">
                  <c:v>41547</c:v>
                </c:pt>
                <c:pt idx="19">
                  <c:v>41639</c:v>
                </c:pt>
                <c:pt idx="20">
                  <c:v>41820</c:v>
                </c:pt>
                <c:pt idx="21">
                  <c:v>41912</c:v>
                </c:pt>
                <c:pt idx="22">
                  <c:v>42004</c:v>
                </c:pt>
                <c:pt idx="23">
                  <c:v>42094</c:v>
                </c:pt>
                <c:pt idx="24">
                  <c:v>42185</c:v>
                </c:pt>
                <c:pt idx="25">
                  <c:v>42277</c:v>
                </c:pt>
                <c:pt idx="26">
                  <c:v>42369</c:v>
                </c:pt>
                <c:pt idx="27">
                  <c:v>42460</c:v>
                </c:pt>
                <c:pt idx="28">
                  <c:v>42551</c:v>
                </c:pt>
                <c:pt idx="29">
                  <c:v>42643</c:v>
                </c:pt>
                <c:pt idx="30">
                  <c:v>42735</c:v>
                </c:pt>
                <c:pt idx="31">
                  <c:v>42825</c:v>
                </c:pt>
                <c:pt idx="32">
                  <c:v>42916</c:v>
                </c:pt>
                <c:pt idx="33">
                  <c:v>43008</c:v>
                </c:pt>
                <c:pt idx="34">
                  <c:v>43100</c:v>
                </c:pt>
                <c:pt idx="35">
                  <c:v>43190</c:v>
                </c:pt>
                <c:pt idx="36">
                  <c:v>43281</c:v>
                </c:pt>
                <c:pt idx="37">
                  <c:v>43373</c:v>
                </c:pt>
                <c:pt idx="38">
                  <c:v>43465</c:v>
                </c:pt>
                <c:pt idx="39">
                  <c:v>43555</c:v>
                </c:pt>
                <c:pt idx="40">
                  <c:v>43646</c:v>
                </c:pt>
                <c:pt idx="41">
                  <c:v>43738</c:v>
                </c:pt>
              </c:numCache>
            </c:numRef>
          </c:cat>
          <c:val>
            <c:numRef>
              <c:f>Sheet1!$C$3:$C$44</c:f>
              <c:numCache>
                <c:formatCode>###,###,###,###,##0.0_ </c:formatCode>
                <c:ptCount val="42"/>
                <c:pt idx="0">
                  <c:v>33</c:v>
                </c:pt>
                <c:pt idx="1">
                  <c:v>87.9</c:v>
                </c:pt>
                <c:pt idx="2">
                  <c:v>94.9</c:v>
                </c:pt>
                <c:pt idx="3">
                  <c:v>92.3</c:v>
                </c:pt>
                <c:pt idx="4">
                  <c:v>57.9</c:v>
                </c:pt>
                <c:pt idx="5">
                  <c:v>59.1</c:v>
                </c:pt>
                <c:pt idx="6">
                  <c:v>58.8</c:v>
                </c:pt>
                <c:pt idx="7">
                  <c:v>54.8</c:v>
                </c:pt>
                <c:pt idx="8">
                  <c:v>44.1</c:v>
                </c:pt>
                <c:pt idx="9">
                  <c:v>53.2</c:v>
                </c:pt>
                <c:pt idx="10">
                  <c:v>53.4</c:v>
                </c:pt>
                <c:pt idx="11">
                  <c:v>54.2</c:v>
                </c:pt>
                <c:pt idx="12">
                  <c:v>33.299999999999997</c:v>
                </c:pt>
                <c:pt idx="13">
                  <c:v>49.4</c:v>
                </c:pt>
                <c:pt idx="14">
                  <c:v>50.5</c:v>
                </c:pt>
                <c:pt idx="15">
                  <c:v>50.4</c:v>
                </c:pt>
                <c:pt idx="16">
                  <c:v>30.3</c:v>
                </c:pt>
                <c:pt idx="17">
                  <c:v>53.9</c:v>
                </c:pt>
                <c:pt idx="18">
                  <c:v>55.8</c:v>
                </c:pt>
                <c:pt idx="19">
                  <c:v>54.4</c:v>
                </c:pt>
                <c:pt idx="20">
                  <c:v>48.5</c:v>
                </c:pt>
                <c:pt idx="21">
                  <c:v>41.3</c:v>
                </c:pt>
                <c:pt idx="22">
                  <c:v>48.6</c:v>
                </c:pt>
                <c:pt idx="23">
                  <c:v>16.7</c:v>
                </c:pt>
                <c:pt idx="24">
                  <c:v>35.700000000000003</c:v>
                </c:pt>
                <c:pt idx="25">
                  <c:v>43.4</c:v>
                </c:pt>
                <c:pt idx="27">
                  <c:v>36.5</c:v>
                </c:pt>
                <c:pt idx="28">
                  <c:v>37</c:v>
                </c:pt>
                <c:pt idx="29">
                  <c:v>36.799999999999997</c:v>
                </c:pt>
                <c:pt idx="30">
                  <c:v>42.2</c:v>
                </c:pt>
                <c:pt idx="31">
                  <c:v>18.600000000000001</c:v>
                </c:pt>
                <c:pt idx="32">
                  <c:v>32.700000000000003</c:v>
                </c:pt>
                <c:pt idx="33">
                  <c:v>32.799999999999997</c:v>
                </c:pt>
                <c:pt idx="34">
                  <c:v>32.1</c:v>
                </c:pt>
                <c:pt idx="35">
                  <c:v>31.3</c:v>
                </c:pt>
                <c:pt idx="36">
                  <c:v>31.4</c:v>
                </c:pt>
                <c:pt idx="37">
                  <c:v>31.8</c:v>
                </c:pt>
                <c:pt idx="38">
                  <c:v>32.4</c:v>
                </c:pt>
                <c:pt idx="39">
                  <c:v>12.1</c:v>
                </c:pt>
                <c:pt idx="40">
                  <c:v>19.2</c:v>
                </c:pt>
                <c:pt idx="41">
                  <c:v>19.8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67-47C3-8850-FCACECBBFB19}"/>
            </c:ext>
          </c:extLst>
        </c:ser>
        <c:ser>
          <c:idx val="2"/>
          <c:order val="2"/>
          <c:tx>
            <c:strRef>
              <c:f>Sheet1!$D$1:$D$2</c:f>
              <c:strCache>
                <c:ptCount val="2"/>
                <c:pt idx="0">
                  <c:v>货物和服务净出口</c:v>
                </c:pt>
                <c:pt idx="1">
                  <c:v>季</c:v>
                </c:pt>
              </c:strCache>
            </c:strRef>
          </c:tx>
          <c:spPr>
            <a:ln w="285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Sheet1!$A$3:$A$44</c:f>
              <c:numCache>
                <c:formatCode>yyyy\!\-mm;@</c:formatCode>
                <c:ptCount val="42"/>
                <c:pt idx="0">
                  <c:v>39903</c:v>
                </c:pt>
                <c:pt idx="1">
                  <c:v>39994</c:v>
                </c:pt>
                <c:pt idx="2">
                  <c:v>40086</c:v>
                </c:pt>
                <c:pt idx="3">
                  <c:v>40178</c:v>
                </c:pt>
                <c:pt idx="4">
                  <c:v>40268</c:v>
                </c:pt>
                <c:pt idx="5">
                  <c:v>40359</c:v>
                </c:pt>
                <c:pt idx="6">
                  <c:v>40451</c:v>
                </c:pt>
                <c:pt idx="7">
                  <c:v>40543</c:v>
                </c:pt>
                <c:pt idx="8">
                  <c:v>40633</c:v>
                </c:pt>
                <c:pt idx="9">
                  <c:v>40724</c:v>
                </c:pt>
                <c:pt idx="10">
                  <c:v>40816</c:v>
                </c:pt>
                <c:pt idx="11">
                  <c:v>40908</c:v>
                </c:pt>
                <c:pt idx="12">
                  <c:v>40999</c:v>
                </c:pt>
                <c:pt idx="13">
                  <c:v>41090</c:v>
                </c:pt>
                <c:pt idx="14">
                  <c:v>41182</c:v>
                </c:pt>
                <c:pt idx="15">
                  <c:v>41274</c:v>
                </c:pt>
                <c:pt idx="16">
                  <c:v>41364</c:v>
                </c:pt>
                <c:pt idx="17">
                  <c:v>41455</c:v>
                </c:pt>
                <c:pt idx="18">
                  <c:v>41547</c:v>
                </c:pt>
                <c:pt idx="19">
                  <c:v>41639</c:v>
                </c:pt>
                <c:pt idx="20">
                  <c:v>41820</c:v>
                </c:pt>
                <c:pt idx="21">
                  <c:v>41912</c:v>
                </c:pt>
                <c:pt idx="22">
                  <c:v>42004</c:v>
                </c:pt>
                <c:pt idx="23">
                  <c:v>42094</c:v>
                </c:pt>
                <c:pt idx="24">
                  <c:v>42185</c:v>
                </c:pt>
                <c:pt idx="25">
                  <c:v>42277</c:v>
                </c:pt>
                <c:pt idx="26">
                  <c:v>42369</c:v>
                </c:pt>
                <c:pt idx="27">
                  <c:v>42460</c:v>
                </c:pt>
                <c:pt idx="28">
                  <c:v>42551</c:v>
                </c:pt>
                <c:pt idx="29">
                  <c:v>42643</c:v>
                </c:pt>
                <c:pt idx="30">
                  <c:v>42735</c:v>
                </c:pt>
                <c:pt idx="31">
                  <c:v>42825</c:v>
                </c:pt>
                <c:pt idx="32">
                  <c:v>42916</c:v>
                </c:pt>
                <c:pt idx="33">
                  <c:v>43008</c:v>
                </c:pt>
                <c:pt idx="34">
                  <c:v>43100</c:v>
                </c:pt>
                <c:pt idx="35">
                  <c:v>43190</c:v>
                </c:pt>
                <c:pt idx="36">
                  <c:v>43281</c:v>
                </c:pt>
                <c:pt idx="37">
                  <c:v>43373</c:v>
                </c:pt>
                <c:pt idx="38">
                  <c:v>43465</c:v>
                </c:pt>
                <c:pt idx="39">
                  <c:v>43555</c:v>
                </c:pt>
                <c:pt idx="40">
                  <c:v>43646</c:v>
                </c:pt>
                <c:pt idx="41">
                  <c:v>43738</c:v>
                </c:pt>
              </c:numCache>
            </c:numRef>
          </c:cat>
          <c:val>
            <c:numRef>
              <c:f>Sheet1!$D$3:$D$44</c:f>
              <c:numCache>
                <c:formatCode>###,###,###,###,##0.0_ </c:formatCode>
                <c:ptCount val="42"/>
                <c:pt idx="0">
                  <c:v>-3</c:v>
                </c:pt>
                <c:pt idx="1">
                  <c:v>-41</c:v>
                </c:pt>
                <c:pt idx="2">
                  <c:v>-46.7</c:v>
                </c:pt>
                <c:pt idx="3">
                  <c:v>-44.8</c:v>
                </c:pt>
                <c:pt idx="4">
                  <c:v>-9.9</c:v>
                </c:pt>
                <c:pt idx="5">
                  <c:v>5.8</c:v>
                </c:pt>
                <c:pt idx="6">
                  <c:v>6.8</c:v>
                </c:pt>
                <c:pt idx="7">
                  <c:v>7.9</c:v>
                </c:pt>
                <c:pt idx="8">
                  <c:v>-4.4000000000000004</c:v>
                </c:pt>
                <c:pt idx="9">
                  <c:v>-0.7</c:v>
                </c:pt>
                <c:pt idx="10">
                  <c:v>-1.3</c:v>
                </c:pt>
                <c:pt idx="11">
                  <c:v>-5.8</c:v>
                </c:pt>
                <c:pt idx="12">
                  <c:v>-9.9</c:v>
                </c:pt>
                <c:pt idx="13">
                  <c:v>-7.1</c:v>
                </c:pt>
                <c:pt idx="14">
                  <c:v>-5.5</c:v>
                </c:pt>
                <c:pt idx="15">
                  <c:v>-2.2000000000000002</c:v>
                </c:pt>
                <c:pt idx="16">
                  <c:v>14.2</c:v>
                </c:pt>
                <c:pt idx="17">
                  <c:v>0.9</c:v>
                </c:pt>
                <c:pt idx="18">
                  <c:v>-1.7</c:v>
                </c:pt>
                <c:pt idx="19">
                  <c:v>-4.4000000000000004</c:v>
                </c:pt>
                <c:pt idx="20">
                  <c:v>-2.9</c:v>
                </c:pt>
                <c:pt idx="21">
                  <c:v>10.199999999999999</c:v>
                </c:pt>
                <c:pt idx="22">
                  <c:v>0.2</c:v>
                </c:pt>
                <c:pt idx="23">
                  <c:v>19.2</c:v>
                </c:pt>
                <c:pt idx="24">
                  <c:v>4.3</c:v>
                </c:pt>
                <c:pt idx="25">
                  <c:v>-1.8</c:v>
                </c:pt>
                <c:pt idx="27">
                  <c:v>-11.5</c:v>
                </c:pt>
                <c:pt idx="28">
                  <c:v>-10.4</c:v>
                </c:pt>
                <c:pt idx="29">
                  <c:v>-7.8</c:v>
                </c:pt>
                <c:pt idx="30">
                  <c:v>-6.8</c:v>
                </c:pt>
                <c:pt idx="31">
                  <c:v>4.2</c:v>
                </c:pt>
                <c:pt idx="32">
                  <c:v>3.9</c:v>
                </c:pt>
                <c:pt idx="33">
                  <c:v>2.7</c:v>
                </c:pt>
                <c:pt idx="34">
                  <c:v>9.1</c:v>
                </c:pt>
                <c:pt idx="35">
                  <c:v>-9.1</c:v>
                </c:pt>
                <c:pt idx="36">
                  <c:v>-9.9</c:v>
                </c:pt>
                <c:pt idx="37">
                  <c:v>-9.8000000000000007</c:v>
                </c:pt>
                <c:pt idx="38">
                  <c:v>-8.6</c:v>
                </c:pt>
                <c:pt idx="39">
                  <c:v>22.8</c:v>
                </c:pt>
                <c:pt idx="40">
                  <c:v>20.7</c:v>
                </c:pt>
                <c:pt idx="41">
                  <c:v>19.600000000000001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67-47C3-8850-FCACECBBF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2105328"/>
        <c:axId val="1"/>
      </c:lineChart>
      <c:dateAx>
        <c:axId val="1642105328"/>
        <c:scaling>
          <c:orientation val="minMax"/>
        </c:scaling>
        <c:delete val="0"/>
        <c:axPos val="b"/>
        <c:majorGridlines/>
        <c:numFmt formatCode="yyyy\-mm;@" sourceLinked="0"/>
        <c:majorTickMark val="out"/>
        <c:minorTickMark val="none"/>
        <c:tickLblPos val="low"/>
        <c:spPr>
          <a:noFill/>
          <a:ln w="9508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08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42105328"/>
        <c:crosses val="autoZero"/>
        <c:crossBetween val="between"/>
      </c:valAx>
      <c:spPr>
        <a:noFill/>
        <a:ln w="25355">
          <a:noFill/>
        </a:ln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98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98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598"/>
              <a:t>对</a:t>
            </a:r>
            <a:r>
              <a:rPr lang="en-US" sz="1598"/>
              <a:t>GDP</a:t>
            </a:r>
            <a:r>
              <a:rPr lang="zh-CN" sz="1598"/>
              <a:t>累计同比的拉动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最终消费支出</c:v>
                </c:pt>
              </c:strCache>
            </c:strRef>
          </c:tx>
          <c:spPr>
            <a:ln w="2853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Sheet1!$A$2:$A$43</c:f>
              <c:numCache>
                <c:formatCode>yyyy\!\-mm;@</c:formatCode>
                <c:ptCount val="42"/>
                <c:pt idx="0">
                  <c:v>39903</c:v>
                </c:pt>
                <c:pt idx="1">
                  <c:v>39994</c:v>
                </c:pt>
                <c:pt idx="2">
                  <c:v>40086</c:v>
                </c:pt>
                <c:pt idx="3">
                  <c:v>40178</c:v>
                </c:pt>
                <c:pt idx="4">
                  <c:v>40268</c:v>
                </c:pt>
                <c:pt idx="5">
                  <c:v>40359</c:v>
                </c:pt>
                <c:pt idx="6">
                  <c:v>40451</c:v>
                </c:pt>
                <c:pt idx="7">
                  <c:v>40543</c:v>
                </c:pt>
                <c:pt idx="8">
                  <c:v>40633</c:v>
                </c:pt>
                <c:pt idx="9">
                  <c:v>40724</c:v>
                </c:pt>
                <c:pt idx="10">
                  <c:v>40816</c:v>
                </c:pt>
                <c:pt idx="11">
                  <c:v>40908</c:v>
                </c:pt>
                <c:pt idx="12">
                  <c:v>40999</c:v>
                </c:pt>
                <c:pt idx="13">
                  <c:v>41090</c:v>
                </c:pt>
                <c:pt idx="14">
                  <c:v>41182</c:v>
                </c:pt>
                <c:pt idx="15">
                  <c:v>41274</c:v>
                </c:pt>
                <c:pt idx="16">
                  <c:v>41364</c:v>
                </c:pt>
                <c:pt idx="17">
                  <c:v>41455</c:v>
                </c:pt>
                <c:pt idx="18">
                  <c:v>41547</c:v>
                </c:pt>
                <c:pt idx="19">
                  <c:v>41639</c:v>
                </c:pt>
                <c:pt idx="20">
                  <c:v>41820</c:v>
                </c:pt>
                <c:pt idx="21">
                  <c:v>41912</c:v>
                </c:pt>
                <c:pt idx="22">
                  <c:v>42004</c:v>
                </c:pt>
                <c:pt idx="23">
                  <c:v>42094</c:v>
                </c:pt>
                <c:pt idx="24">
                  <c:v>42185</c:v>
                </c:pt>
                <c:pt idx="25">
                  <c:v>42277</c:v>
                </c:pt>
                <c:pt idx="26">
                  <c:v>42369</c:v>
                </c:pt>
                <c:pt idx="27">
                  <c:v>42460</c:v>
                </c:pt>
                <c:pt idx="28">
                  <c:v>42551</c:v>
                </c:pt>
                <c:pt idx="29">
                  <c:v>42643</c:v>
                </c:pt>
                <c:pt idx="30">
                  <c:v>42735</c:v>
                </c:pt>
                <c:pt idx="31">
                  <c:v>42825</c:v>
                </c:pt>
                <c:pt idx="32">
                  <c:v>42916</c:v>
                </c:pt>
                <c:pt idx="33">
                  <c:v>43008</c:v>
                </c:pt>
                <c:pt idx="34">
                  <c:v>43100</c:v>
                </c:pt>
                <c:pt idx="35">
                  <c:v>43190</c:v>
                </c:pt>
                <c:pt idx="36">
                  <c:v>43281</c:v>
                </c:pt>
                <c:pt idx="37">
                  <c:v>43373</c:v>
                </c:pt>
                <c:pt idx="38">
                  <c:v>43465</c:v>
                </c:pt>
                <c:pt idx="39">
                  <c:v>43555</c:v>
                </c:pt>
                <c:pt idx="40">
                  <c:v>43646</c:v>
                </c:pt>
                <c:pt idx="41">
                  <c:v>43738</c:v>
                </c:pt>
              </c:numCache>
            </c:numRef>
          </c:cat>
          <c:val>
            <c:numRef>
              <c:f>Sheet1!$B$2:$B$43</c:f>
              <c:numCache>
                <c:formatCode>###,###,###,###,##0.0_ </c:formatCode>
                <c:ptCount val="42"/>
                <c:pt idx="0">
                  <c:v>4.5</c:v>
                </c:pt>
                <c:pt idx="1">
                  <c:v>4.0999999999999996</c:v>
                </c:pt>
                <c:pt idx="2">
                  <c:v>4</c:v>
                </c:pt>
                <c:pt idx="3">
                  <c:v>4.5999999999999996</c:v>
                </c:pt>
                <c:pt idx="4">
                  <c:v>6.2</c:v>
                </c:pt>
                <c:pt idx="5">
                  <c:v>3.9</c:v>
                </c:pt>
                <c:pt idx="6">
                  <c:v>3.7</c:v>
                </c:pt>
                <c:pt idx="7">
                  <c:v>3.9</c:v>
                </c:pt>
                <c:pt idx="8">
                  <c:v>5.9</c:v>
                </c:pt>
                <c:pt idx="9">
                  <c:v>4.5999999999999996</c:v>
                </c:pt>
                <c:pt idx="10">
                  <c:v>4.5</c:v>
                </c:pt>
                <c:pt idx="11">
                  <c:v>4.7</c:v>
                </c:pt>
                <c:pt idx="12">
                  <c:v>6.2</c:v>
                </c:pt>
                <c:pt idx="13">
                  <c:v>4.5</c:v>
                </c:pt>
                <c:pt idx="14">
                  <c:v>4.2</c:v>
                </c:pt>
                <c:pt idx="15">
                  <c:v>4.0999999999999996</c:v>
                </c:pt>
                <c:pt idx="16">
                  <c:v>4.3</c:v>
                </c:pt>
                <c:pt idx="17">
                  <c:v>3.4</c:v>
                </c:pt>
                <c:pt idx="18">
                  <c:v>3.5</c:v>
                </c:pt>
                <c:pt idx="19">
                  <c:v>3.9</c:v>
                </c:pt>
                <c:pt idx="20">
                  <c:v>4</c:v>
                </c:pt>
                <c:pt idx="21">
                  <c:v>3.6</c:v>
                </c:pt>
                <c:pt idx="22">
                  <c:v>3.8</c:v>
                </c:pt>
                <c:pt idx="23">
                  <c:v>4.5</c:v>
                </c:pt>
                <c:pt idx="24">
                  <c:v>4.2</c:v>
                </c:pt>
                <c:pt idx="25">
                  <c:v>4.03</c:v>
                </c:pt>
                <c:pt idx="26">
                  <c:v>4.5999999999999996</c:v>
                </c:pt>
                <c:pt idx="27">
                  <c:v>5</c:v>
                </c:pt>
                <c:pt idx="28">
                  <c:v>4.9000000000000004</c:v>
                </c:pt>
                <c:pt idx="29">
                  <c:v>4.8</c:v>
                </c:pt>
                <c:pt idx="30">
                  <c:v>4.3</c:v>
                </c:pt>
                <c:pt idx="31">
                  <c:v>5.3</c:v>
                </c:pt>
                <c:pt idx="32">
                  <c:v>4.4000000000000004</c:v>
                </c:pt>
                <c:pt idx="33">
                  <c:v>4.5</c:v>
                </c:pt>
                <c:pt idx="34">
                  <c:v>4.0999999999999996</c:v>
                </c:pt>
                <c:pt idx="35">
                  <c:v>5.3</c:v>
                </c:pt>
                <c:pt idx="36">
                  <c:v>5.34</c:v>
                </c:pt>
                <c:pt idx="37">
                  <c:v>5.23</c:v>
                </c:pt>
                <c:pt idx="38">
                  <c:v>5.03</c:v>
                </c:pt>
                <c:pt idx="39">
                  <c:v>4.17</c:v>
                </c:pt>
                <c:pt idx="40">
                  <c:v>3.79</c:v>
                </c:pt>
                <c:pt idx="41">
                  <c:v>3.7509999999999999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27-4715-B085-4BA0881441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资本形成总额</c:v>
                </c:pt>
              </c:strCache>
            </c:strRef>
          </c:tx>
          <c:spPr>
            <a:ln w="2853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Sheet1!$A$2:$A$43</c:f>
              <c:numCache>
                <c:formatCode>yyyy\!\-mm;@</c:formatCode>
                <c:ptCount val="42"/>
                <c:pt idx="0">
                  <c:v>39903</c:v>
                </c:pt>
                <c:pt idx="1">
                  <c:v>39994</c:v>
                </c:pt>
                <c:pt idx="2">
                  <c:v>40086</c:v>
                </c:pt>
                <c:pt idx="3">
                  <c:v>40178</c:v>
                </c:pt>
                <c:pt idx="4">
                  <c:v>40268</c:v>
                </c:pt>
                <c:pt idx="5">
                  <c:v>40359</c:v>
                </c:pt>
                <c:pt idx="6">
                  <c:v>40451</c:v>
                </c:pt>
                <c:pt idx="7">
                  <c:v>40543</c:v>
                </c:pt>
                <c:pt idx="8">
                  <c:v>40633</c:v>
                </c:pt>
                <c:pt idx="9">
                  <c:v>40724</c:v>
                </c:pt>
                <c:pt idx="10">
                  <c:v>40816</c:v>
                </c:pt>
                <c:pt idx="11">
                  <c:v>40908</c:v>
                </c:pt>
                <c:pt idx="12">
                  <c:v>40999</c:v>
                </c:pt>
                <c:pt idx="13">
                  <c:v>41090</c:v>
                </c:pt>
                <c:pt idx="14">
                  <c:v>41182</c:v>
                </c:pt>
                <c:pt idx="15">
                  <c:v>41274</c:v>
                </c:pt>
                <c:pt idx="16">
                  <c:v>41364</c:v>
                </c:pt>
                <c:pt idx="17">
                  <c:v>41455</c:v>
                </c:pt>
                <c:pt idx="18">
                  <c:v>41547</c:v>
                </c:pt>
                <c:pt idx="19">
                  <c:v>41639</c:v>
                </c:pt>
                <c:pt idx="20">
                  <c:v>41820</c:v>
                </c:pt>
                <c:pt idx="21">
                  <c:v>41912</c:v>
                </c:pt>
                <c:pt idx="22">
                  <c:v>42004</c:v>
                </c:pt>
                <c:pt idx="23">
                  <c:v>42094</c:v>
                </c:pt>
                <c:pt idx="24">
                  <c:v>42185</c:v>
                </c:pt>
                <c:pt idx="25">
                  <c:v>42277</c:v>
                </c:pt>
                <c:pt idx="26">
                  <c:v>42369</c:v>
                </c:pt>
                <c:pt idx="27">
                  <c:v>42460</c:v>
                </c:pt>
                <c:pt idx="28">
                  <c:v>42551</c:v>
                </c:pt>
                <c:pt idx="29">
                  <c:v>42643</c:v>
                </c:pt>
                <c:pt idx="30">
                  <c:v>42735</c:v>
                </c:pt>
                <c:pt idx="31">
                  <c:v>42825</c:v>
                </c:pt>
                <c:pt idx="32">
                  <c:v>42916</c:v>
                </c:pt>
                <c:pt idx="33">
                  <c:v>43008</c:v>
                </c:pt>
                <c:pt idx="34">
                  <c:v>43100</c:v>
                </c:pt>
                <c:pt idx="35">
                  <c:v>43190</c:v>
                </c:pt>
                <c:pt idx="36">
                  <c:v>43281</c:v>
                </c:pt>
                <c:pt idx="37">
                  <c:v>43373</c:v>
                </c:pt>
                <c:pt idx="38">
                  <c:v>43465</c:v>
                </c:pt>
                <c:pt idx="39">
                  <c:v>43555</c:v>
                </c:pt>
                <c:pt idx="40">
                  <c:v>43646</c:v>
                </c:pt>
                <c:pt idx="41">
                  <c:v>43738</c:v>
                </c:pt>
              </c:numCache>
            </c:numRef>
          </c:cat>
          <c:val>
            <c:numRef>
              <c:f>Sheet1!$C$2:$C$43</c:f>
              <c:numCache>
                <c:formatCode>###,###,###,###,##0.0_ </c:formatCode>
                <c:ptCount val="42"/>
                <c:pt idx="0">
                  <c:v>2</c:v>
                </c:pt>
                <c:pt idx="1">
                  <c:v>6.2</c:v>
                </c:pt>
                <c:pt idx="2">
                  <c:v>7.3</c:v>
                </c:pt>
                <c:pt idx="3">
                  <c:v>8</c:v>
                </c:pt>
                <c:pt idx="4">
                  <c:v>6.9</c:v>
                </c:pt>
                <c:pt idx="5">
                  <c:v>6.6</c:v>
                </c:pt>
                <c:pt idx="6">
                  <c:v>6.2</c:v>
                </c:pt>
                <c:pt idx="7">
                  <c:v>5.6</c:v>
                </c:pt>
                <c:pt idx="8">
                  <c:v>4.3</c:v>
                </c:pt>
                <c:pt idx="9">
                  <c:v>5.0999999999999996</c:v>
                </c:pt>
                <c:pt idx="10">
                  <c:v>5</c:v>
                </c:pt>
                <c:pt idx="11">
                  <c:v>5</c:v>
                </c:pt>
                <c:pt idx="12">
                  <c:v>2.7</c:v>
                </c:pt>
                <c:pt idx="13">
                  <c:v>3.9</c:v>
                </c:pt>
                <c:pt idx="14">
                  <c:v>3.9</c:v>
                </c:pt>
                <c:pt idx="15">
                  <c:v>3.9</c:v>
                </c:pt>
                <c:pt idx="16">
                  <c:v>2.2999999999999998</c:v>
                </c:pt>
                <c:pt idx="17">
                  <c:v>4.0999999999999996</c:v>
                </c:pt>
                <c:pt idx="18">
                  <c:v>4.3</c:v>
                </c:pt>
                <c:pt idx="19">
                  <c:v>4.2</c:v>
                </c:pt>
                <c:pt idx="20">
                  <c:v>3.6</c:v>
                </c:pt>
                <c:pt idx="21">
                  <c:v>3.1</c:v>
                </c:pt>
                <c:pt idx="22">
                  <c:v>3.6</c:v>
                </c:pt>
                <c:pt idx="23">
                  <c:v>1.2</c:v>
                </c:pt>
                <c:pt idx="24">
                  <c:v>2.5</c:v>
                </c:pt>
                <c:pt idx="25">
                  <c:v>2.99</c:v>
                </c:pt>
                <c:pt idx="27">
                  <c:v>2.4</c:v>
                </c:pt>
                <c:pt idx="28">
                  <c:v>2.5</c:v>
                </c:pt>
                <c:pt idx="29">
                  <c:v>2.5</c:v>
                </c:pt>
                <c:pt idx="30">
                  <c:v>2.8</c:v>
                </c:pt>
                <c:pt idx="31">
                  <c:v>1.3</c:v>
                </c:pt>
                <c:pt idx="32">
                  <c:v>2.2999999999999998</c:v>
                </c:pt>
                <c:pt idx="33">
                  <c:v>2.2999999999999998</c:v>
                </c:pt>
                <c:pt idx="34">
                  <c:v>2.2000000000000002</c:v>
                </c:pt>
                <c:pt idx="35">
                  <c:v>2.1</c:v>
                </c:pt>
                <c:pt idx="36">
                  <c:v>2.14</c:v>
                </c:pt>
                <c:pt idx="37">
                  <c:v>2.13</c:v>
                </c:pt>
                <c:pt idx="38">
                  <c:v>2.14</c:v>
                </c:pt>
                <c:pt idx="39">
                  <c:v>0.77</c:v>
                </c:pt>
                <c:pt idx="40">
                  <c:v>1.21</c:v>
                </c:pt>
                <c:pt idx="41">
                  <c:v>1.2276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27-4715-B085-4BA0881441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货物和服务净出口</c:v>
                </c:pt>
              </c:strCache>
            </c:strRef>
          </c:tx>
          <c:spPr>
            <a:ln w="2853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Sheet1!$A$2:$A$43</c:f>
              <c:numCache>
                <c:formatCode>yyyy\!\-mm;@</c:formatCode>
                <c:ptCount val="42"/>
                <c:pt idx="0">
                  <c:v>39903</c:v>
                </c:pt>
                <c:pt idx="1">
                  <c:v>39994</c:v>
                </c:pt>
                <c:pt idx="2">
                  <c:v>40086</c:v>
                </c:pt>
                <c:pt idx="3">
                  <c:v>40178</c:v>
                </c:pt>
                <c:pt idx="4">
                  <c:v>40268</c:v>
                </c:pt>
                <c:pt idx="5">
                  <c:v>40359</c:v>
                </c:pt>
                <c:pt idx="6">
                  <c:v>40451</c:v>
                </c:pt>
                <c:pt idx="7">
                  <c:v>40543</c:v>
                </c:pt>
                <c:pt idx="8">
                  <c:v>40633</c:v>
                </c:pt>
                <c:pt idx="9">
                  <c:v>40724</c:v>
                </c:pt>
                <c:pt idx="10">
                  <c:v>40816</c:v>
                </c:pt>
                <c:pt idx="11">
                  <c:v>40908</c:v>
                </c:pt>
                <c:pt idx="12">
                  <c:v>40999</c:v>
                </c:pt>
                <c:pt idx="13">
                  <c:v>41090</c:v>
                </c:pt>
                <c:pt idx="14">
                  <c:v>41182</c:v>
                </c:pt>
                <c:pt idx="15">
                  <c:v>41274</c:v>
                </c:pt>
                <c:pt idx="16">
                  <c:v>41364</c:v>
                </c:pt>
                <c:pt idx="17">
                  <c:v>41455</c:v>
                </c:pt>
                <c:pt idx="18">
                  <c:v>41547</c:v>
                </c:pt>
                <c:pt idx="19">
                  <c:v>41639</c:v>
                </c:pt>
                <c:pt idx="20">
                  <c:v>41820</c:v>
                </c:pt>
                <c:pt idx="21">
                  <c:v>41912</c:v>
                </c:pt>
                <c:pt idx="22">
                  <c:v>42004</c:v>
                </c:pt>
                <c:pt idx="23">
                  <c:v>42094</c:v>
                </c:pt>
                <c:pt idx="24">
                  <c:v>42185</c:v>
                </c:pt>
                <c:pt idx="25">
                  <c:v>42277</c:v>
                </c:pt>
                <c:pt idx="26">
                  <c:v>42369</c:v>
                </c:pt>
                <c:pt idx="27">
                  <c:v>42460</c:v>
                </c:pt>
                <c:pt idx="28">
                  <c:v>42551</c:v>
                </c:pt>
                <c:pt idx="29">
                  <c:v>42643</c:v>
                </c:pt>
                <c:pt idx="30">
                  <c:v>42735</c:v>
                </c:pt>
                <c:pt idx="31">
                  <c:v>42825</c:v>
                </c:pt>
                <c:pt idx="32">
                  <c:v>42916</c:v>
                </c:pt>
                <c:pt idx="33">
                  <c:v>43008</c:v>
                </c:pt>
                <c:pt idx="34">
                  <c:v>43100</c:v>
                </c:pt>
                <c:pt idx="35">
                  <c:v>43190</c:v>
                </c:pt>
                <c:pt idx="36">
                  <c:v>43281</c:v>
                </c:pt>
                <c:pt idx="37">
                  <c:v>43373</c:v>
                </c:pt>
                <c:pt idx="38">
                  <c:v>43465</c:v>
                </c:pt>
                <c:pt idx="39">
                  <c:v>43555</c:v>
                </c:pt>
                <c:pt idx="40">
                  <c:v>43646</c:v>
                </c:pt>
                <c:pt idx="41">
                  <c:v>43738</c:v>
                </c:pt>
              </c:numCache>
            </c:numRef>
          </c:cat>
          <c:val>
            <c:numRef>
              <c:f>Sheet1!$D$2:$D$43</c:f>
              <c:numCache>
                <c:formatCode>###,###,###,###,##0.0_ </c:formatCode>
                <c:ptCount val="42"/>
                <c:pt idx="0">
                  <c:v>-0.2</c:v>
                </c:pt>
                <c:pt idx="1">
                  <c:v>-2.9</c:v>
                </c:pt>
                <c:pt idx="2">
                  <c:v>-3.6</c:v>
                </c:pt>
                <c:pt idx="3">
                  <c:v>-3.9</c:v>
                </c:pt>
                <c:pt idx="4">
                  <c:v>-1.2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-0.5</c:v>
                </c:pt>
                <c:pt idx="9">
                  <c:v>-0.1</c:v>
                </c:pt>
                <c:pt idx="10">
                  <c:v>-0.1</c:v>
                </c:pt>
                <c:pt idx="11">
                  <c:v>-0.5</c:v>
                </c:pt>
                <c:pt idx="12">
                  <c:v>-0.8</c:v>
                </c:pt>
                <c:pt idx="13">
                  <c:v>-0.6</c:v>
                </c:pt>
                <c:pt idx="14">
                  <c:v>-0.4</c:v>
                </c:pt>
                <c:pt idx="15">
                  <c:v>-0.2</c:v>
                </c:pt>
                <c:pt idx="16">
                  <c:v>1.1000000000000001</c:v>
                </c:pt>
                <c:pt idx="17">
                  <c:v>0.1</c:v>
                </c:pt>
                <c:pt idx="18">
                  <c:v>-0.1</c:v>
                </c:pt>
                <c:pt idx="19">
                  <c:v>-0.3</c:v>
                </c:pt>
                <c:pt idx="20">
                  <c:v>-0.2</c:v>
                </c:pt>
                <c:pt idx="21">
                  <c:v>0.8</c:v>
                </c:pt>
                <c:pt idx="22">
                  <c:v>0</c:v>
                </c:pt>
                <c:pt idx="23">
                  <c:v>1.3</c:v>
                </c:pt>
                <c:pt idx="24">
                  <c:v>0.3</c:v>
                </c:pt>
                <c:pt idx="25">
                  <c:v>-0.12</c:v>
                </c:pt>
                <c:pt idx="27">
                  <c:v>-0.8</c:v>
                </c:pt>
                <c:pt idx="28">
                  <c:v>-0.7</c:v>
                </c:pt>
                <c:pt idx="29">
                  <c:v>-0.5</c:v>
                </c:pt>
                <c:pt idx="30">
                  <c:v>-0.5</c:v>
                </c:pt>
                <c:pt idx="31">
                  <c:v>0.3</c:v>
                </c:pt>
                <c:pt idx="32">
                  <c:v>0.3</c:v>
                </c:pt>
                <c:pt idx="33">
                  <c:v>0.2</c:v>
                </c:pt>
                <c:pt idx="34">
                  <c:v>0.6</c:v>
                </c:pt>
                <c:pt idx="35">
                  <c:v>-0.6</c:v>
                </c:pt>
                <c:pt idx="36">
                  <c:v>-0.67</c:v>
                </c:pt>
                <c:pt idx="37">
                  <c:v>-0.66</c:v>
                </c:pt>
                <c:pt idx="38">
                  <c:v>-0.56999999999999995</c:v>
                </c:pt>
                <c:pt idx="39">
                  <c:v>1.46</c:v>
                </c:pt>
                <c:pt idx="40">
                  <c:v>1.3</c:v>
                </c:pt>
                <c:pt idx="41">
                  <c:v>1.2152000000000001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27-4715-B085-4BA088144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9193056"/>
        <c:axId val="1"/>
      </c:lineChart>
      <c:dateAx>
        <c:axId val="1579193056"/>
        <c:scaling>
          <c:orientation val="minMax"/>
        </c:scaling>
        <c:delete val="0"/>
        <c:axPos val="b"/>
        <c:numFmt formatCode="yyyy\-mm;@" sourceLinked="0"/>
        <c:majorTickMark val="out"/>
        <c:minorTickMark val="none"/>
        <c:tickLblPos val="low"/>
        <c:spPr>
          <a:noFill/>
          <a:ln w="9512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1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79193056"/>
        <c:crosses val="autoZero"/>
        <c:crossBetween val="between"/>
      </c:valAx>
      <c:spPr>
        <a:noFill/>
        <a:ln w="25365">
          <a:noFill/>
        </a:ln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99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97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597"/>
              <a:t>固定资产投资完成额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固定资产投资</c:v>
                </c:pt>
              </c:strCache>
            </c:strRef>
          </c:tx>
          <c:spPr>
            <a:ln w="28521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1"/>
              <c:layout>
                <c:manualLayout>
                  <c:x val="-1.9934827241961713E-2"/>
                  <c:y val="-3.4771867798845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B83-428E-A1A9-DDA7488EB10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Sheet1!$A$2:$A$53</c:f>
              <c:numCache>
                <c:formatCode>yyyy\!\-mm;@</c:formatCode>
                <c:ptCount val="5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</c:numCache>
            </c:numRef>
          </c:cat>
          <c:val>
            <c:numRef>
              <c:f>Sheet1!$B$2:$B$53</c:f>
              <c:numCache>
                <c:formatCode>###,###,###,###,##0.00_ </c:formatCode>
                <c:ptCount val="52"/>
                <c:pt idx="0">
                  <c:v>13.9</c:v>
                </c:pt>
                <c:pt idx="1">
                  <c:v>13.5</c:v>
                </c:pt>
                <c:pt idx="2">
                  <c:v>12</c:v>
                </c:pt>
                <c:pt idx="3">
                  <c:v>11.4</c:v>
                </c:pt>
                <c:pt idx="4">
                  <c:v>11.4</c:v>
                </c:pt>
                <c:pt idx="5">
                  <c:v>11.2</c:v>
                </c:pt>
                <c:pt idx="6">
                  <c:v>10.9</c:v>
                </c:pt>
                <c:pt idx="7">
                  <c:v>10.3</c:v>
                </c:pt>
                <c:pt idx="8">
                  <c:v>10.199999999999999</c:v>
                </c:pt>
                <c:pt idx="9">
                  <c:v>10.199999999999999</c:v>
                </c:pt>
                <c:pt idx="10">
                  <c:v>10</c:v>
                </c:pt>
                <c:pt idx="11">
                  <c:v>10.199999999999999</c:v>
                </c:pt>
                <c:pt idx="12">
                  <c:v>10.7</c:v>
                </c:pt>
                <c:pt idx="13">
                  <c:v>10.5</c:v>
                </c:pt>
                <c:pt idx="14">
                  <c:v>9.6</c:v>
                </c:pt>
                <c:pt idx="15">
                  <c:v>9</c:v>
                </c:pt>
                <c:pt idx="16">
                  <c:v>8.1</c:v>
                </c:pt>
                <c:pt idx="17">
                  <c:v>8.1</c:v>
                </c:pt>
                <c:pt idx="18">
                  <c:v>8.1999999999999993</c:v>
                </c:pt>
                <c:pt idx="19">
                  <c:v>8.3000000000000007</c:v>
                </c:pt>
                <c:pt idx="20">
                  <c:v>8.3000000000000007</c:v>
                </c:pt>
                <c:pt idx="21">
                  <c:v>8.1</c:v>
                </c:pt>
                <c:pt idx="22">
                  <c:v>8.9</c:v>
                </c:pt>
                <c:pt idx="23">
                  <c:v>9.1999999999999993</c:v>
                </c:pt>
                <c:pt idx="24">
                  <c:v>8.9</c:v>
                </c:pt>
                <c:pt idx="25">
                  <c:v>8.6</c:v>
                </c:pt>
                <c:pt idx="26">
                  <c:v>8.6</c:v>
                </c:pt>
                <c:pt idx="27">
                  <c:v>8.3000000000000007</c:v>
                </c:pt>
                <c:pt idx="28">
                  <c:v>7.8</c:v>
                </c:pt>
                <c:pt idx="29">
                  <c:v>7.5</c:v>
                </c:pt>
                <c:pt idx="30">
                  <c:v>7.3</c:v>
                </c:pt>
                <c:pt idx="31">
                  <c:v>7.2</c:v>
                </c:pt>
                <c:pt idx="32">
                  <c:v>7.2</c:v>
                </c:pt>
                <c:pt idx="33">
                  <c:v>7.9</c:v>
                </c:pt>
                <c:pt idx="34">
                  <c:v>7.5</c:v>
                </c:pt>
                <c:pt idx="35">
                  <c:v>7</c:v>
                </c:pt>
                <c:pt idx="36">
                  <c:v>6.1</c:v>
                </c:pt>
                <c:pt idx="37">
                  <c:v>6</c:v>
                </c:pt>
                <c:pt idx="38">
                  <c:v>5.5</c:v>
                </c:pt>
                <c:pt idx="39">
                  <c:v>5.3</c:v>
                </c:pt>
                <c:pt idx="40">
                  <c:v>5.4</c:v>
                </c:pt>
                <c:pt idx="41">
                  <c:v>5.7</c:v>
                </c:pt>
                <c:pt idx="42">
                  <c:v>5.9</c:v>
                </c:pt>
                <c:pt idx="43">
                  <c:v>5.9</c:v>
                </c:pt>
                <c:pt idx="44">
                  <c:v>6.1</c:v>
                </c:pt>
                <c:pt idx="45">
                  <c:v>6.3</c:v>
                </c:pt>
                <c:pt idx="46">
                  <c:v>6.1</c:v>
                </c:pt>
                <c:pt idx="47">
                  <c:v>5.6</c:v>
                </c:pt>
                <c:pt idx="48">
                  <c:v>5.8</c:v>
                </c:pt>
                <c:pt idx="49">
                  <c:v>5.7</c:v>
                </c:pt>
                <c:pt idx="50">
                  <c:v>5.5</c:v>
                </c:pt>
                <c:pt idx="51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83-428E-A1A9-DDA7488EB1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基建</c:v>
                </c:pt>
              </c:strCache>
            </c:strRef>
          </c:tx>
          <c:spPr>
            <a:ln w="28521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1"/>
              <c:layout>
                <c:manualLayout>
                  <c:x val="-1.8401378992580042E-2"/>
                  <c:y val="-1.98696387421972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B83-428E-A1A9-DDA7488EB10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Sheet1!$A$2:$A$53</c:f>
              <c:numCache>
                <c:formatCode>yyyy\!\-mm;@</c:formatCode>
                <c:ptCount val="5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</c:numCache>
            </c:numRef>
          </c:cat>
          <c:val>
            <c:numRef>
              <c:f>Sheet1!$C$2:$C$53</c:f>
              <c:numCache>
                <c:formatCode>###,###,###,###,##0.00_ </c:formatCode>
                <c:ptCount val="52"/>
                <c:pt idx="0">
                  <c:v>20.793500000000002</c:v>
                </c:pt>
                <c:pt idx="1">
                  <c:v>22.8262</c:v>
                </c:pt>
                <c:pt idx="2">
                  <c:v>20.318000000000001</c:v>
                </c:pt>
                <c:pt idx="3">
                  <c:v>18.660900000000002</c:v>
                </c:pt>
                <c:pt idx="4">
                  <c:v>19.188600000000001</c:v>
                </c:pt>
                <c:pt idx="5">
                  <c:v>18.629899999999999</c:v>
                </c:pt>
                <c:pt idx="6">
                  <c:v>18.7944</c:v>
                </c:pt>
                <c:pt idx="7">
                  <c:v>18.071400000000001</c:v>
                </c:pt>
                <c:pt idx="8">
                  <c:v>17.4085</c:v>
                </c:pt>
                <c:pt idx="9">
                  <c:v>18.008299999999998</c:v>
                </c:pt>
                <c:pt idx="10">
                  <c:v>17.2895</c:v>
                </c:pt>
                <c:pt idx="11">
                  <c:v>15.710100000000001</c:v>
                </c:pt>
                <c:pt idx="12">
                  <c:v>19.2456</c:v>
                </c:pt>
                <c:pt idx="13">
                  <c:v>19.733599999999999</c:v>
                </c:pt>
                <c:pt idx="14">
                  <c:v>19.750599999999999</c:v>
                </c:pt>
                <c:pt idx="15">
                  <c:v>20.311699999999998</c:v>
                </c:pt>
                <c:pt idx="16">
                  <c:v>18.712199999999999</c:v>
                </c:pt>
                <c:pt idx="17">
                  <c:v>18.324200000000001</c:v>
                </c:pt>
                <c:pt idx="18">
                  <c:v>17.9175</c:v>
                </c:pt>
                <c:pt idx="19">
                  <c:v>17.585000000000001</c:v>
                </c:pt>
                <c:pt idx="20">
                  <c:v>17.213799999999999</c:v>
                </c:pt>
                <c:pt idx="21">
                  <c:v>15.714700000000001</c:v>
                </c:pt>
                <c:pt idx="22">
                  <c:v>21.262599999999999</c:v>
                </c:pt>
                <c:pt idx="23">
                  <c:v>18.675799999999999</c:v>
                </c:pt>
                <c:pt idx="24">
                  <c:v>18.2135</c:v>
                </c:pt>
                <c:pt idx="25">
                  <c:v>16.656099999999999</c:v>
                </c:pt>
                <c:pt idx="26">
                  <c:v>16.849599999999999</c:v>
                </c:pt>
                <c:pt idx="27">
                  <c:v>16.667400000000001</c:v>
                </c:pt>
                <c:pt idx="28">
                  <c:v>16.0914</c:v>
                </c:pt>
                <c:pt idx="29">
                  <c:v>15.8842</c:v>
                </c:pt>
                <c:pt idx="30">
                  <c:v>15.853899999999999</c:v>
                </c:pt>
                <c:pt idx="31">
                  <c:v>15.8284</c:v>
                </c:pt>
                <c:pt idx="32">
                  <c:v>14.9312</c:v>
                </c:pt>
                <c:pt idx="33">
                  <c:v>11.34</c:v>
                </c:pt>
                <c:pt idx="34">
                  <c:v>8.34</c:v>
                </c:pt>
                <c:pt idx="35">
                  <c:v>7.63</c:v>
                </c:pt>
                <c:pt idx="36">
                  <c:v>5.0199999999999996</c:v>
                </c:pt>
                <c:pt idx="37">
                  <c:v>3.31</c:v>
                </c:pt>
                <c:pt idx="38">
                  <c:v>1.8</c:v>
                </c:pt>
                <c:pt idx="39">
                  <c:v>0.66</c:v>
                </c:pt>
                <c:pt idx="40">
                  <c:v>0.26</c:v>
                </c:pt>
                <c:pt idx="41">
                  <c:v>0.92</c:v>
                </c:pt>
                <c:pt idx="42">
                  <c:v>1.19</c:v>
                </c:pt>
                <c:pt idx="43">
                  <c:v>1.79</c:v>
                </c:pt>
                <c:pt idx="44">
                  <c:v>2.5</c:v>
                </c:pt>
                <c:pt idx="45">
                  <c:v>2.95</c:v>
                </c:pt>
                <c:pt idx="46">
                  <c:v>2.97</c:v>
                </c:pt>
                <c:pt idx="47">
                  <c:v>2.6</c:v>
                </c:pt>
                <c:pt idx="48">
                  <c:v>2.95</c:v>
                </c:pt>
                <c:pt idx="49">
                  <c:v>2.91</c:v>
                </c:pt>
                <c:pt idx="50">
                  <c:v>3.19</c:v>
                </c:pt>
                <c:pt idx="51">
                  <c:v>3.44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B83-428E-A1A9-DDA7488EB1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房地产</c:v>
                </c:pt>
              </c:strCache>
            </c:strRef>
          </c:tx>
          <c:spPr>
            <a:ln w="28521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51"/>
              <c:layout>
                <c:manualLayout>
                  <c:x val="-1.6867930743198371E-2"/>
                  <c:y val="-2.98044581132956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B83-428E-A1A9-DDA7488EB10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Sheet1!$A$2:$A$53</c:f>
              <c:numCache>
                <c:formatCode>yyyy\!\-mm;@</c:formatCode>
                <c:ptCount val="5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</c:numCache>
            </c:numRef>
          </c:cat>
          <c:val>
            <c:numRef>
              <c:f>Sheet1!$D$2:$D$53</c:f>
              <c:numCache>
                <c:formatCode>###,###,###,###,##0.00_ </c:formatCode>
                <c:ptCount val="52"/>
                <c:pt idx="0">
                  <c:v>10.4</c:v>
                </c:pt>
                <c:pt idx="1">
                  <c:v>8.5</c:v>
                </c:pt>
                <c:pt idx="2">
                  <c:v>6</c:v>
                </c:pt>
                <c:pt idx="3">
                  <c:v>5.0999999999999996</c:v>
                </c:pt>
                <c:pt idx="4">
                  <c:v>4.5999999999999996</c:v>
                </c:pt>
                <c:pt idx="5">
                  <c:v>4.3</c:v>
                </c:pt>
                <c:pt idx="6">
                  <c:v>3.5</c:v>
                </c:pt>
                <c:pt idx="7">
                  <c:v>2.6</c:v>
                </c:pt>
                <c:pt idx="8">
                  <c:v>2</c:v>
                </c:pt>
                <c:pt idx="9">
                  <c:v>1.3</c:v>
                </c:pt>
                <c:pt idx="10">
                  <c:v>1</c:v>
                </c:pt>
                <c:pt idx="11">
                  <c:v>3</c:v>
                </c:pt>
                <c:pt idx="12">
                  <c:v>6.2</c:v>
                </c:pt>
                <c:pt idx="13">
                  <c:v>7.2</c:v>
                </c:pt>
                <c:pt idx="14">
                  <c:v>7</c:v>
                </c:pt>
                <c:pt idx="15">
                  <c:v>6.1</c:v>
                </c:pt>
                <c:pt idx="16">
                  <c:v>5.3</c:v>
                </c:pt>
                <c:pt idx="17">
                  <c:v>5.4</c:v>
                </c:pt>
                <c:pt idx="18">
                  <c:v>5.8</c:v>
                </c:pt>
                <c:pt idx="19">
                  <c:v>6.6</c:v>
                </c:pt>
                <c:pt idx="20">
                  <c:v>6.5</c:v>
                </c:pt>
                <c:pt idx="21">
                  <c:v>6.9</c:v>
                </c:pt>
                <c:pt idx="22">
                  <c:v>8.9</c:v>
                </c:pt>
                <c:pt idx="23">
                  <c:v>9.1</c:v>
                </c:pt>
                <c:pt idx="24">
                  <c:v>9.3000000000000007</c:v>
                </c:pt>
                <c:pt idx="25">
                  <c:v>8.8000000000000007</c:v>
                </c:pt>
                <c:pt idx="26">
                  <c:v>8.5</c:v>
                </c:pt>
                <c:pt idx="27">
                  <c:v>7.9</c:v>
                </c:pt>
                <c:pt idx="28">
                  <c:v>7.9</c:v>
                </c:pt>
                <c:pt idx="29">
                  <c:v>8.1</c:v>
                </c:pt>
                <c:pt idx="30">
                  <c:v>7.8</c:v>
                </c:pt>
                <c:pt idx="31">
                  <c:v>7.5</c:v>
                </c:pt>
                <c:pt idx="32">
                  <c:v>7</c:v>
                </c:pt>
                <c:pt idx="33">
                  <c:v>9.9</c:v>
                </c:pt>
                <c:pt idx="34">
                  <c:v>10.4</c:v>
                </c:pt>
                <c:pt idx="35">
                  <c:v>10.3</c:v>
                </c:pt>
                <c:pt idx="36">
                  <c:v>10.199999999999999</c:v>
                </c:pt>
                <c:pt idx="37">
                  <c:v>9.6999999999999993</c:v>
                </c:pt>
                <c:pt idx="38">
                  <c:v>10.199999999999999</c:v>
                </c:pt>
                <c:pt idx="39">
                  <c:v>10.1</c:v>
                </c:pt>
                <c:pt idx="40">
                  <c:v>9.9</c:v>
                </c:pt>
                <c:pt idx="41">
                  <c:v>9.6999999999999993</c:v>
                </c:pt>
                <c:pt idx="42">
                  <c:v>9.6999999999999993</c:v>
                </c:pt>
                <c:pt idx="43">
                  <c:v>9.5</c:v>
                </c:pt>
                <c:pt idx="44">
                  <c:v>11.6</c:v>
                </c:pt>
                <c:pt idx="45">
                  <c:v>11.8</c:v>
                </c:pt>
                <c:pt idx="46">
                  <c:v>11.9</c:v>
                </c:pt>
                <c:pt idx="47">
                  <c:v>11.2</c:v>
                </c:pt>
                <c:pt idx="48">
                  <c:v>10.9</c:v>
                </c:pt>
                <c:pt idx="49">
                  <c:v>10.6</c:v>
                </c:pt>
                <c:pt idx="50">
                  <c:v>10.5</c:v>
                </c:pt>
                <c:pt idx="51">
                  <c:v>10.5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B83-428E-A1A9-DDA7488EB1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制造业</c:v>
                </c:pt>
              </c:strCache>
            </c:strRef>
          </c:tx>
          <c:spPr>
            <a:ln w="28521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51"/>
              <c:layout>
                <c:manualLayout>
                  <c:x val="-2.1468275491343496E-2"/>
                  <c:y val="3.4771867798845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B83-428E-A1A9-DDA7488EB10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Sheet1!$A$2:$A$53</c:f>
              <c:numCache>
                <c:formatCode>yyyy\!\-mm;@</c:formatCode>
                <c:ptCount val="52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  <c:pt idx="51">
                  <c:v>43738</c:v>
                </c:pt>
              </c:numCache>
            </c:numRef>
          </c:cat>
          <c:val>
            <c:numRef>
              <c:f>Sheet1!$E$2:$E$53</c:f>
              <c:numCache>
                <c:formatCode>###,###,###,###,##0.00_ </c:formatCode>
                <c:ptCount val="52"/>
                <c:pt idx="0">
                  <c:v>10.6</c:v>
                </c:pt>
                <c:pt idx="1">
                  <c:v>10.4</c:v>
                </c:pt>
                <c:pt idx="2">
                  <c:v>9.9</c:v>
                </c:pt>
                <c:pt idx="3">
                  <c:v>10</c:v>
                </c:pt>
                <c:pt idx="4">
                  <c:v>9.6999999999999993</c:v>
                </c:pt>
                <c:pt idx="5">
                  <c:v>9.1999999999999993</c:v>
                </c:pt>
                <c:pt idx="6">
                  <c:v>8.9281000000000006</c:v>
                </c:pt>
                <c:pt idx="7">
                  <c:v>8.3231999999999999</c:v>
                </c:pt>
                <c:pt idx="8">
                  <c:v>8.3354999999999997</c:v>
                </c:pt>
                <c:pt idx="9">
                  <c:v>8.4253</c:v>
                </c:pt>
                <c:pt idx="10">
                  <c:v>8.1</c:v>
                </c:pt>
                <c:pt idx="11">
                  <c:v>7.5</c:v>
                </c:pt>
                <c:pt idx="12">
                  <c:v>6.4</c:v>
                </c:pt>
                <c:pt idx="13">
                  <c:v>6</c:v>
                </c:pt>
                <c:pt idx="14">
                  <c:v>4.5999999999999996</c:v>
                </c:pt>
                <c:pt idx="15">
                  <c:v>3.3</c:v>
                </c:pt>
                <c:pt idx="16">
                  <c:v>3</c:v>
                </c:pt>
                <c:pt idx="17">
                  <c:v>2.8</c:v>
                </c:pt>
                <c:pt idx="18">
                  <c:v>3.1</c:v>
                </c:pt>
                <c:pt idx="19">
                  <c:v>3.1</c:v>
                </c:pt>
                <c:pt idx="20">
                  <c:v>3.6</c:v>
                </c:pt>
                <c:pt idx="21">
                  <c:v>4.2</c:v>
                </c:pt>
                <c:pt idx="22">
                  <c:v>4.3</c:v>
                </c:pt>
                <c:pt idx="23">
                  <c:v>5.8</c:v>
                </c:pt>
                <c:pt idx="24">
                  <c:v>4.9000000000000004</c:v>
                </c:pt>
                <c:pt idx="25">
                  <c:v>5.0999999999999996</c:v>
                </c:pt>
                <c:pt idx="26">
                  <c:v>5.5</c:v>
                </c:pt>
                <c:pt idx="27">
                  <c:v>4.8</c:v>
                </c:pt>
                <c:pt idx="28">
                  <c:v>4.5</c:v>
                </c:pt>
                <c:pt idx="29">
                  <c:v>4.2</c:v>
                </c:pt>
                <c:pt idx="30">
                  <c:v>4.0999999999999996</c:v>
                </c:pt>
                <c:pt idx="31">
                  <c:v>4.0999999999999996</c:v>
                </c:pt>
                <c:pt idx="32">
                  <c:v>4.8</c:v>
                </c:pt>
                <c:pt idx="33">
                  <c:v>4.3</c:v>
                </c:pt>
                <c:pt idx="34">
                  <c:v>3.8</c:v>
                </c:pt>
                <c:pt idx="35">
                  <c:v>4.8</c:v>
                </c:pt>
                <c:pt idx="36">
                  <c:v>5.2</c:v>
                </c:pt>
                <c:pt idx="37">
                  <c:v>6.8</c:v>
                </c:pt>
                <c:pt idx="38">
                  <c:v>7.3</c:v>
                </c:pt>
                <c:pt idx="39">
                  <c:v>7.5</c:v>
                </c:pt>
                <c:pt idx="40">
                  <c:v>8.6999999999999993</c:v>
                </c:pt>
                <c:pt idx="41">
                  <c:v>9.1</c:v>
                </c:pt>
                <c:pt idx="42">
                  <c:v>9.5</c:v>
                </c:pt>
                <c:pt idx="43">
                  <c:v>9.5</c:v>
                </c:pt>
                <c:pt idx="44">
                  <c:v>5.9</c:v>
                </c:pt>
                <c:pt idx="45">
                  <c:v>4.5999999999999996</c:v>
                </c:pt>
                <c:pt idx="46">
                  <c:v>2.5</c:v>
                </c:pt>
                <c:pt idx="47">
                  <c:v>2.7</c:v>
                </c:pt>
                <c:pt idx="48">
                  <c:v>3</c:v>
                </c:pt>
                <c:pt idx="49">
                  <c:v>3.3</c:v>
                </c:pt>
                <c:pt idx="50">
                  <c:v>2.6</c:v>
                </c:pt>
                <c:pt idx="51">
                  <c:v>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B83-428E-A1A9-DDA7488EB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2236064"/>
        <c:axId val="1"/>
      </c:lineChart>
      <c:dateAx>
        <c:axId val="1702236064"/>
        <c:scaling>
          <c:orientation val="minMax"/>
        </c:scaling>
        <c:delete val="0"/>
        <c:axPos val="b"/>
        <c:numFmt formatCode="yyyy\-mm;@" sourceLinked="0"/>
        <c:majorTickMark val="out"/>
        <c:minorTickMark val="none"/>
        <c:tickLblPos val="nextTo"/>
        <c:spPr>
          <a:noFill/>
          <a:ln w="950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0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02236064"/>
        <c:crosses val="autoZero"/>
        <c:crossBetween val="between"/>
      </c:valAx>
      <c:spPr>
        <a:noFill/>
        <a:ln w="25352">
          <a:noFill/>
        </a:ln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98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房屋新开工面积</c:v>
                </c:pt>
              </c:strCache>
            </c:strRef>
          </c:tx>
          <c:spPr>
            <a:ln w="285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Sheet1!$A$2:$A$64</c:f>
              <c:numCache>
                <c:formatCode>yyyy\!\-mm;@</c:formatCode>
                <c:ptCount val="63"/>
                <c:pt idx="0">
                  <c:v>41698</c:v>
                </c:pt>
                <c:pt idx="1">
                  <c:v>41729</c:v>
                </c:pt>
                <c:pt idx="2">
                  <c:v>41759</c:v>
                </c:pt>
                <c:pt idx="3">
                  <c:v>41790</c:v>
                </c:pt>
                <c:pt idx="4">
                  <c:v>41820</c:v>
                </c:pt>
                <c:pt idx="5">
                  <c:v>41851</c:v>
                </c:pt>
                <c:pt idx="6">
                  <c:v>41882</c:v>
                </c:pt>
                <c:pt idx="7">
                  <c:v>41912</c:v>
                </c:pt>
                <c:pt idx="8">
                  <c:v>41943</c:v>
                </c:pt>
                <c:pt idx="9">
                  <c:v>41973</c:v>
                </c:pt>
                <c:pt idx="10">
                  <c:v>42004</c:v>
                </c:pt>
                <c:pt idx="11">
                  <c:v>42063</c:v>
                </c:pt>
                <c:pt idx="12">
                  <c:v>42094</c:v>
                </c:pt>
                <c:pt idx="13">
                  <c:v>42124</c:v>
                </c:pt>
                <c:pt idx="14">
                  <c:v>42155</c:v>
                </c:pt>
                <c:pt idx="15">
                  <c:v>42185</c:v>
                </c:pt>
                <c:pt idx="16">
                  <c:v>42216</c:v>
                </c:pt>
                <c:pt idx="17">
                  <c:v>42247</c:v>
                </c:pt>
                <c:pt idx="18">
                  <c:v>42277</c:v>
                </c:pt>
                <c:pt idx="19">
                  <c:v>42308</c:v>
                </c:pt>
                <c:pt idx="20">
                  <c:v>42338</c:v>
                </c:pt>
                <c:pt idx="21">
                  <c:v>42369</c:v>
                </c:pt>
                <c:pt idx="22">
                  <c:v>42429</c:v>
                </c:pt>
                <c:pt idx="23">
                  <c:v>42460</c:v>
                </c:pt>
                <c:pt idx="24">
                  <c:v>42490</c:v>
                </c:pt>
                <c:pt idx="25">
                  <c:v>42521</c:v>
                </c:pt>
                <c:pt idx="26">
                  <c:v>42551</c:v>
                </c:pt>
                <c:pt idx="27">
                  <c:v>42582</c:v>
                </c:pt>
                <c:pt idx="28">
                  <c:v>42613</c:v>
                </c:pt>
                <c:pt idx="29">
                  <c:v>42643</c:v>
                </c:pt>
                <c:pt idx="30">
                  <c:v>42674</c:v>
                </c:pt>
                <c:pt idx="31">
                  <c:v>42704</c:v>
                </c:pt>
                <c:pt idx="32">
                  <c:v>42735</c:v>
                </c:pt>
                <c:pt idx="33">
                  <c:v>42794</c:v>
                </c:pt>
                <c:pt idx="34">
                  <c:v>42825</c:v>
                </c:pt>
                <c:pt idx="35">
                  <c:v>42855</c:v>
                </c:pt>
                <c:pt idx="36">
                  <c:v>42886</c:v>
                </c:pt>
                <c:pt idx="37">
                  <c:v>42916</c:v>
                </c:pt>
                <c:pt idx="38">
                  <c:v>42947</c:v>
                </c:pt>
                <c:pt idx="39">
                  <c:v>42978</c:v>
                </c:pt>
                <c:pt idx="40">
                  <c:v>43008</c:v>
                </c:pt>
                <c:pt idx="41">
                  <c:v>43039</c:v>
                </c:pt>
                <c:pt idx="42">
                  <c:v>43069</c:v>
                </c:pt>
                <c:pt idx="43">
                  <c:v>43100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43524</c:v>
                </c:pt>
                <c:pt idx="56">
                  <c:v>43555</c:v>
                </c:pt>
                <c:pt idx="57">
                  <c:v>43585</c:v>
                </c:pt>
                <c:pt idx="58">
                  <c:v>43616</c:v>
                </c:pt>
                <c:pt idx="59">
                  <c:v>43646</c:v>
                </c:pt>
                <c:pt idx="60">
                  <c:v>43677</c:v>
                </c:pt>
                <c:pt idx="61">
                  <c:v>43708</c:v>
                </c:pt>
                <c:pt idx="62">
                  <c:v>43738</c:v>
                </c:pt>
              </c:numCache>
            </c:numRef>
          </c:cat>
          <c:val>
            <c:numRef>
              <c:f>Sheet1!$B$2:$B$64</c:f>
              <c:numCache>
                <c:formatCode>###,###,###,###,##0.00_ </c:formatCode>
                <c:ptCount val="63"/>
                <c:pt idx="0">
                  <c:v>-27.4</c:v>
                </c:pt>
                <c:pt idx="1">
                  <c:v>-25.2</c:v>
                </c:pt>
                <c:pt idx="2">
                  <c:v>-22.1</c:v>
                </c:pt>
                <c:pt idx="3">
                  <c:v>-18.600000000000001</c:v>
                </c:pt>
                <c:pt idx="4">
                  <c:v>-16.399999999999999</c:v>
                </c:pt>
                <c:pt idx="5">
                  <c:v>-12.8</c:v>
                </c:pt>
                <c:pt idx="6">
                  <c:v>-10.5</c:v>
                </c:pt>
                <c:pt idx="7">
                  <c:v>-9.3000000000000007</c:v>
                </c:pt>
                <c:pt idx="8">
                  <c:v>-5.5</c:v>
                </c:pt>
                <c:pt idx="9">
                  <c:v>-9</c:v>
                </c:pt>
                <c:pt idx="10">
                  <c:v>-10.7</c:v>
                </c:pt>
                <c:pt idx="11">
                  <c:v>-17.7</c:v>
                </c:pt>
                <c:pt idx="12">
                  <c:v>-18.399999999999999</c:v>
                </c:pt>
                <c:pt idx="13">
                  <c:v>-17.3</c:v>
                </c:pt>
                <c:pt idx="14">
                  <c:v>-16</c:v>
                </c:pt>
                <c:pt idx="15">
                  <c:v>-15.8</c:v>
                </c:pt>
                <c:pt idx="16">
                  <c:v>-16.8</c:v>
                </c:pt>
                <c:pt idx="17">
                  <c:v>-16.8</c:v>
                </c:pt>
                <c:pt idx="18">
                  <c:v>-12.6</c:v>
                </c:pt>
                <c:pt idx="19">
                  <c:v>-13.9</c:v>
                </c:pt>
                <c:pt idx="20">
                  <c:v>-14.7</c:v>
                </c:pt>
                <c:pt idx="21">
                  <c:v>-14</c:v>
                </c:pt>
                <c:pt idx="22">
                  <c:v>13.7</c:v>
                </c:pt>
                <c:pt idx="23">
                  <c:v>19.2</c:v>
                </c:pt>
                <c:pt idx="24">
                  <c:v>21.4</c:v>
                </c:pt>
                <c:pt idx="25">
                  <c:v>18.3</c:v>
                </c:pt>
                <c:pt idx="26">
                  <c:v>14.9</c:v>
                </c:pt>
                <c:pt idx="27">
                  <c:v>13.7</c:v>
                </c:pt>
                <c:pt idx="28">
                  <c:v>12.2</c:v>
                </c:pt>
                <c:pt idx="29">
                  <c:v>6.8</c:v>
                </c:pt>
                <c:pt idx="30">
                  <c:v>8.1</c:v>
                </c:pt>
                <c:pt idx="31">
                  <c:v>7.6</c:v>
                </c:pt>
                <c:pt idx="32">
                  <c:v>8.1</c:v>
                </c:pt>
                <c:pt idx="33">
                  <c:v>10.4</c:v>
                </c:pt>
                <c:pt idx="34">
                  <c:v>11.6</c:v>
                </c:pt>
                <c:pt idx="35">
                  <c:v>11.1</c:v>
                </c:pt>
                <c:pt idx="36">
                  <c:v>9.5</c:v>
                </c:pt>
                <c:pt idx="37">
                  <c:v>10.6</c:v>
                </c:pt>
                <c:pt idx="38">
                  <c:v>8</c:v>
                </c:pt>
                <c:pt idx="39">
                  <c:v>7.6</c:v>
                </c:pt>
                <c:pt idx="40">
                  <c:v>6.8</c:v>
                </c:pt>
                <c:pt idx="41">
                  <c:v>5.6</c:v>
                </c:pt>
                <c:pt idx="42">
                  <c:v>6.9</c:v>
                </c:pt>
                <c:pt idx="43">
                  <c:v>7</c:v>
                </c:pt>
                <c:pt idx="44">
                  <c:v>2.9</c:v>
                </c:pt>
                <c:pt idx="45">
                  <c:v>9.6999999999999993</c:v>
                </c:pt>
                <c:pt idx="46">
                  <c:v>7.3</c:v>
                </c:pt>
                <c:pt idx="47">
                  <c:v>10.8</c:v>
                </c:pt>
                <c:pt idx="48">
                  <c:v>11.8</c:v>
                </c:pt>
                <c:pt idx="49">
                  <c:v>14.4</c:v>
                </c:pt>
                <c:pt idx="50">
                  <c:v>15.9</c:v>
                </c:pt>
                <c:pt idx="51">
                  <c:v>16.399999999999999</c:v>
                </c:pt>
                <c:pt idx="52">
                  <c:v>16.3</c:v>
                </c:pt>
                <c:pt idx="53">
                  <c:v>16.8</c:v>
                </c:pt>
                <c:pt idx="54">
                  <c:v>17.2</c:v>
                </c:pt>
                <c:pt idx="55">
                  <c:v>6</c:v>
                </c:pt>
                <c:pt idx="56">
                  <c:v>11.9</c:v>
                </c:pt>
                <c:pt idx="57">
                  <c:v>13.1</c:v>
                </c:pt>
                <c:pt idx="58">
                  <c:v>10.5</c:v>
                </c:pt>
                <c:pt idx="59">
                  <c:v>10.1</c:v>
                </c:pt>
                <c:pt idx="60">
                  <c:v>9.5</c:v>
                </c:pt>
                <c:pt idx="61">
                  <c:v>8.9</c:v>
                </c:pt>
                <c:pt idx="62">
                  <c:v>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40-48C4-9A66-29C51D071F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房屋施工面积</c:v>
                </c:pt>
              </c:strCache>
            </c:strRef>
          </c:tx>
          <c:spPr>
            <a:ln w="285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Sheet1!$A$2:$A$64</c:f>
              <c:numCache>
                <c:formatCode>yyyy\!\-mm;@</c:formatCode>
                <c:ptCount val="63"/>
                <c:pt idx="0">
                  <c:v>41698</c:v>
                </c:pt>
                <c:pt idx="1">
                  <c:v>41729</c:v>
                </c:pt>
                <c:pt idx="2">
                  <c:v>41759</c:v>
                </c:pt>
                <c:pt idx="3">
                  <c:v>41790</c:v>
                </c:pt>
                <c:pt idx="4">
                  <c:v>41820</c:v>
                </c:pt>
                <c:pt idx="5">
                  <c:v>41851</c:v>
                </c:pt>
                <c:pt idx="6">
                  <c:v>41882</c:v>
                </c:pt>
                <c:pt idx="7">
                  <c:v>41912</c:v>
                </c:pt>
                <c:pt idx="8">
                  <c:v>41943</c:v>
                </c:pt>
                <c:pt idx="9">
                  <c:v>41973</c:v>
                </c:pt>
                <c:pt idx="10">
                  <c:v>42004</c:v>
                </c:pt>
                <c:pt idx="11">
                  <c:v>42063</c:v>
                </c:pt>
                <c:pt idx="12">
                  <c:v>42094</c:v>
                </c:pt>
                <c:pt idx="13">
                  <c:v>42124</c:v>
                </c:pt>
                <c:pt idx="14">
                  <c:v>42155</c:v>
                </c:pt>
                <c:pt idx="15">
                  <c:v>42185</c:v>
                </c:pt>
                <c:pt idx="16">
                  <c:v>42216</c:v>
                </c:pt>
                <c:pt idx="17">
                  <c:v>42247</c:v>
                </c:pt>
                <c:pt idx="18">
                  <c:v>42277</c:v>
                </c:pt>
                <c:pt idx="19">
                  <c:v>42308</c:v>
                </c:pt>
                <c:pt idx="20">
                  <c:v>42338</c:v>
                </c:pt>
                <c:pt idx="21">
                  <c:v>42369</c:v>
                </c:pt>
                <c:pt idx="22">
                  <c:v>42429</c:v>
                </c:pt>
                <c:pt idx="23">
                  <c:v>42460</c:v>
                </c:pt>
                <c:pt idx="24">
                  <c:v>42490</c:v>
                </c:pt>
                <c:pt idx="25">
                  <c:v>42521</c:v>
                </c:pt>
                <c:pt idx="26">
                  <c:v>42551</c:v>
                </c:pt>
                <c:pt idx="27">
                  <c:v>42582</c:v>
                </c:pt>
                <c:pt idx="28">
                  <c:v>42613</c:v>
                </c:pt>
                <c:pt idx="29">
                  <c:v>42643</c:v>
                </c:pt>
                <c:pt idx="30">
                  <c:v>42674</c:v>
                </c:pt>
                <c:pt idx="31">
                  <c:v>42704</c:v>
                </c:pt>
                <c:pt idx="32">
                  <c:v>42735</c:v>
                </c:pt>
                <c:pt idx="33">
                  <c:v>42794</c:v>
                </c:pt>
                <c:pt idx="34">
                  <c:v>42825</c:v>
                </c:pt>
                <c:pt idx="35">
                  <c:v>42855</c:v>
                </c:pt>
                <c:pt idx="36">
                  <c:v>42886</c:v>
                </c:pt>
                <c:pt idx="37">
                  <c:v>42916</c:v>
                </c:pt>
                <c:pt idx="38">
                  <c:v>42947</c:v>
                </c:pt>
                <c:pt idx="39">
                  <c:v>42978</c:v>
                </c:pt>
                <c:pt idx="40">
                  <c:v>43008</c:v>
                </c:pt>
                <c:pt idx="41">
                  <c:v>43039</c:v>
                </c:pt>
                <c:pt idx="42">
                  <c:v>43069</c:v>
                </c:pt>
                <c:pt idx="43">
                  <c:v>43100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43524</c:v>
                </c:pt>
                <c:pt idx="56">
                  <c:v>43555</c:v>
                </c:pt>
                <c:pt idx="57">
                  <c:v>43585</c:v>
                </c:pt>
                <c:pt idx="58">
                  <c:v>43616</c:v>
                </c:pt>
                <c:pt idx="59">
                  <c:v>43646</c:v>
                </c:pt>
                <c:pt idx="60">
                  <c:v>43677</c:v>
                </c:pt>
                <c:pt idx="61">
                  <c:v>43708</c:v>
                </c:pt>
                <c:pt idx="62">
                  <c:v>43738</c:v>
                </c:pt>
              </c:numCache>
            </c:numRef>
          </c:cat>
          <c:val>
            <c:numRef>
              <c:f>Sheet1!$C$2:$C$64</c:f>
              <c:numCache>
                <c:formatCode>###,###,###,###,##0.00_ </c:formatCode>
                <c:ptCount val="63"/>
                <c:pt idx="0">
                  <c:v>16.3</c:v>
                </c:pt>
                <c:pt idx="1">
                  <c:v>14.2</c:v>
                </c:pt>
                <c:pt idx="2">
                  <c:v>12.8</c:v>
                </c:pt>
                <c:pt idx="3">
                  <c:v>12</c:v>
                </c:pt>
                <c:pt idx="4">
                  <c:v>11.3</c:v>
                </c:pt>
                <c:pt idx="5">
                  <c:v>11.3</c:v>
                </c:pt>
                <c:pt idx="6">
                  <c:v>11.5</c:v>
                </c:pt>
                <c:pt idx="7">
                  <c:v>11.5</c:v>
                </c:pt>
                <c:pt idx="8">
                  <c:v>12.3</c:v>
                </c:pt>
                <c:pt idx="9">
                  <c:v>10.1</c:v>
                </c:pt>
                <c:pt idx="10">
                  <c:v>9.1999999999999993</c:v>
                </c:pt>
                <c:pt idx="11">
                  <c:v>7.6</c:v>
                </c:pt>
                <c:pt idx="12">
                  <c:v>6.8</c:v>
                </c:pt>
                <c:pt idx="13">
                  <c:v>6.2</c:v>
                </c:pt>
                <c:pt idx="14">
                  <c:v>5.3</c:v>
                </c:pt>
                <c:pt idx="15">
                  <c:v>4.3</c:v>
                </c:pt>
                <c:pt idx="16">
                  <c:v>3.4</c:v>
                </c:pt>
                <c:pt idx="17">
                  <c:v>2.5</c:v>
                </c:pt>
                <c:pt idx="18">
                  <c:v>3</c:v>
                </c:pt>
                <c:pt idx="19">
                  <c:v>2.2999999999999998</c:v>
                </c:pt>
                <c:pt idx="20">
                  <c:v>1.8</c:v>
                </c:pt>
                <c:pt idx="21">
                  <c:v>1.3</c:v>
                </c:pt>
                <c:pt idx="22">
                  <c:v>5.9</c:v>
                </c:pt>
                <c:pt idx="23">
                  <c:v>5.8</c:v>
                </c:pt>
                <c:pt idx="24">
                  <c:v>5.8</c:v>
                </c:pt>
                <c:pt idx="25">
                  <c:v>5.6</c:v>
                </c:pt>
                <c:pt idx="26">
                  <c:v>5</c:v>
                </c:pt>
                <c:pt idx="27">
                  <c:v>4.8</c:v>
                </c:pt>
                <c:pt idx="28">
                  <c:v>4.5999999999999996</c:v>
                </c:pt>
                <c:pt idx="29">
                  <c:v>3.2</c:v>
                </c:pt>
                <c:pt idx="30">
                  <c:v>3.3</c:v>
                </c:pt>
                <c:pt idx="31">
                  <c:v>2.9</c:v>
                </c:pt>
                <c:pt idx="32">
                  <c:v>3.2</c:v>
                </c:pt>
                <c:pt idx="33">
                  <c:v>3.2</c:v>
                </c:pt>
                <c:pt idx="34">
                  <c:v>3.1</c:v>
                </c:pt>
                <c:pt idx="35">
                  <c:v>3.1</c:v>
                </c:pt>
                <c:pt idx="36">
                  <c:v>3.1</c:v>
                </c:pt>
                <c:pt idx="37">
                  <c:v>3.4</c:v>
                </c:pt>
                <c:pt idx="38">
                  <c:v>3.2</c:v>
                </c:pt>
                <c:pt idx="39">
                  <c:v>3.1</c:v>
                </c:pt>
                <c:pt idx="40">
                  <c:v>3.1</c:v>
                </c:pt>
                <c:pt idx="41">
                  <c:v>2.9</c:v>
                </c:pt>
                <c:pt idx="42">
                  <c:v>3.1</c:v>
                </c:pt>
                <c:pt idx="43">
                  <c:v>3</c:v>
                </c:pt>
                <c:pt idx="44">
                  <c:v>1.5</c:v>
                </c:pt>
                <c:pt idx="45">
                  <c:v>1.5</c:v>
                </c:pt>
                <c:pt idx="46">
                  <c:v>1.6</c:v>
                </c:pt>
                <c:pt idx="47">
                  <c:v>2</c:v>
                </c:pt>
                <c:pt idx="48">
                  <c:v>2.5</c:v>
                </c:pt>
                <c:pt idx="49">
                  <c:v>3</c:v>
                </c:pt>
                <c:pt idx="50">
                  <c:v>3.6</c:v>
                </c:pt>
                <c:pt idx="51">
                  <c:v>3.9</c:v>
                </c:pt>
                <c:pt idx="52">
                  <c:v>4.3</c:v>
                </c:pt>
                <c:pt idx="53">
                  <c:v>4.7</c:v>
                </c:pt>
                <c:pt idx="54">
                  <c:v>5.2</c:v>
                </c:pt>
                <c:pt idx="55">
                  <c:v>6.8</c:v>
                </c:pt>
                <c:pt idx="56">
                  <c:v>8.1999999999999993</c:v>
                </c:pt>
                <c:pt idx="57">
                  <c:v>8.8000000000000007</c:v>
                </c:pt>
                <c:pt idx="58">
                  <c:v>8.8000000000000007</c:v>
                </c:pt>
                <c:pt idx="59">
                  <c:v>8.8000000000000007</c:v>
                </c:pt>
                <c:pt idx="60">
                  <c:v>9</c:v>
                </c:pt>
                <c:pt idx="61">
                  <c:v>8.8000000000000007</c:v>
                </c:pt>
                <c:pt idx="62">
                  <c:v>8.6999999999999993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40-48C4-9A66-29C51D071F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房屋竣工面积</c:v>
                </c:pt>
              </c:strCache>
            </c:strRef>
          </c:tx>
          <c:spPr>
            <a:ln w="285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Sheet1!$A$2:$A$64</c:f>
              <c:numCache>
                <c:formatCode>yyyy\!\-mm;@</c:formatCode>
                <c:ptCount val="63"/>
                <c:pt idx="0">
                  <c:v>41698</c:v>
                </c:pt>
                <c:pt idx="1">
                  <c:v>41729</c:v>
                </c:pt>
                <c:pt idx="2">
                  <c:v>41759</c:v>
                </c:pt>
                <c:pt idx="3">
                  <c:v>41790</c:v>
                </c:pt>
                <c:pt idx="4">
                  <c:v>41820</c:v>
                </c:pt>
                <c:pt idx="5">
                  <c:v>41851</c:v>
                </c:pt>
                <c:pt idx="6">
                  <c:v>41882</c:v>
                </c:pt>
                <c:pt idx="7">
                  <c:v>41912</c:v>
                </c:pt>
                <c:pt idx="8">
                  <c:v>41943</c:v>
                </c:pt>
                <c:pt idx="9">
                  <c:v>41973</c:v>
                </c:pt>
                <c:pt idx="10">
                  <c:v>42004</c:v>
                </c:pt>
                <c:pt idx="11">
                  <c:v>42063</c:v>
                </c:pt>
                <c:pt idx="12">
                  <c:v>42094</c:v>
                </c:pt>
                <c:pt idx="13">
                  <c:v>42124</c:v>
                </c:pt>
                <c:pt idx="14">
                  <c:v>42155</c:v>
                </c:pt>
                <c:pt idx="15">
                  <c:v>42185</c:v>
                </c:pt>
                <c:pt idx="16">
                  <c:v>42216</c:v>
                </c:pt>
                <c:pt idx="17">
                  <c:v>42247</c:v>
                </c:pt>
                <c:pt idx="18">
                  <c:v>42277</c:v>
                </c:pt>
                <c:pt idx="19">
                  <c:v>42308</c:v>
                </c:pt>
                <c:pt idx="20">
                  <c:v>42338</c:v>
                </c:pt>
                <c:pt idx="21">
                  <c:v>42369</c:v>
                </c:pt>
                <c:pt idx="22">
                  <c:v>42429</c:v>
                </c:pt>
                <c:pt idx="23">
                  <c:v>42460</c:v>
                </c:pt>
                <c:pt idx="24">
                  <c:v>42490</c:v>
                </c:pt>
                <c:pt idx="25">
                  <c:v>42521</c:v>
                </c:pt>
                <c:pt idx="26">
                  <c:v>42551</c:v>
                </c:pt>
                <c:pt idx="27">
                  <c:v>42582</c:v>
                </c:pt>
                <c:pt idx="28">
                  <c:v>42613</c:v>
                </c:pt>
                <c:pt idx="29">
                  <c:v>42643</c:v>
                </c:pt>
                <c:pt idx="30">
                  <c:v>42674</c:v>
                </c:pt>
                <c:pt idx="31">
                  <c:v>42704</c:v>
                </c:pt>
                <c:pt idx="32">
                  <c:v>42735</c:v>
                </c:pt>
                <c:pt idx="33">
                  <c:v>42794</c:v>
                </c:pt>
                <c:pt idx="34">
                  <c:v>42825</c:v>
                </c:pt>
                <c:pt idx="35">
                  <c:v>42855</c:v>
                </c:pt>
                <c:pt idx="36">
                  <c:v>42886</c:v>
                </c:pt>
                <c:pt idx="37">
                  <c:v>42916</c:v>
                </c:pt>
                <c:pt idx="38">
                  <c:v>42947</c:v>
                </c:pt>
                <c:pt idx="39">
                  <c:v>42978</c:v>
                </c:pt>
                <c:pt idx="40">
                  <c:v>43008</c:v>
                </c:pt>
                <c:pt idx="41">
                  <c:v>43039</c:v>
                </c:pt>
                <c:pt idx="42">
                  <c:v>43069</c:v>
                </c:pt>
                <c:pt idx="43">
                  <c:v>43100</c:v>
                </c:pt>
                <c:pt idx="44">
                  <c:v>43159</c:v>
                </c:pt>
                <c:pt idx="45">
                  <c:v>43190</c:v>
                </c:pt>
                <c:pt idx="46">
                  <c:v>43220</c:v>
                </c:pt>
                <c:pt idx="47">
                  <c:v>43251</c:v>
                </c:pt>
                <c:pt idx="48">
                  <c:v>43281</c:v>
                </c:pt>
                <c:pt idx="49">
                  <c:v>43312</c:v>
                </c:pt>
                <c:pt idx="50">
                  <c:v>43343</c:v>
                </c:pt>
                <c:pt idx="51">
                  <c:v>43373</c:v>
                </c:pt>
                <c:pt idx="52">
                  <c:v>43404</c:v>
                </c:pt>
                <c:pt idx="53">
                  <c:v>43434</c:v>
                </c:pt>
                <c:pt idx="54">
                  <c:v>43465</c:v>
                </c:pt>
                <c:pt idx="55">
                  <c:v>43524</c:v>
                </c:pt>
                <c:pt idx="56">
                  <c:v>43555</c:v>
                </c:pt>
                <c:pt idx="57">
                  <c:v>43585</c:v>
                </c:pt>
                <c:pt idx="58">
                  <c:v>43616</c:v>
                </c:pt>
                <c:pt idx="59">
                  <c:v>43646</c:v>
                </c:pt>
                <c:pt idx="60">
                  <c:v>43677</c:v>
                </c:pt>
                <c:pt idx="61">
                  <c:v>43708</c:v>
                </c:pt>
                <c:pt idx="62">
                  <c:v>43738</c:v>
                </c:pt>
              </c:numCache>
            </c:numRef>
          </c:cat>
          <c:val>
            <c:numRef>
              <c:f>Sheet1!$D$2:$D$64</c:f>
              <c:numCache>
                <c:formatCode>###,###,###,###,##0.00_ </c:formatCode>
                <c:ptCount val="63"/>
                <c:pt idx="0">
                  <c:v>-8.1999999999999993</c:v>
                </c:pt>
                <c:pt idx="1">
                  <c:v>-4.9000000000000004</c:v>
                </c:pt>
                <c:pt idx="2">
                  <c:v>-0.3</c:v>
                </c:pt>
                <c:pt idx="3">
                  <c:v>6.8</c:v>
                </c:pt>
                <c:pt idx="4">
                  <c:v>8.1</c:v>
                </c:pt>
                <c:pt idx="5">
                  <c:v>4.5</c:v>
                </c:pt>
                <c:pt idx="6">
                  <c:v>6.7</c:v>
                </c:pt>
                <c:pt idx="7">
                  <c:v>7.2</c:v>
                </c:pt>
                <c:pt idx="8">
                  <c:v>7.6</c:v>
                </c:pt>
                <c:pt idx="9">
                  <c:v>8.1</c:v>
                </c:pt>
                <c:pt idx="10">
                  <c:v>5.9</c:v>
                </c:pt>
                <c:pt idx="11">
                  <c:v>-12.9</c:v>
                </c:pt>
                <c:pt idx="12">
                  <c:v>-8.1999999999999993</c:v>
                </c:pt>
                <c:pt idx="13">
                  <c:v>-10.5</c:v>
                </c:pt>
                <c:pt idx="14">
                  <c:v>-13.3</c:v>
                </c:pt>
                <c:pt idx="15">
                  <c:v>-13.8</c:v>
                </c:pt>
                <c:pt idx="16">
                  <c:v>-13.1</c:v>
                </c:pt>
                <c:pt idx="17">
                  <c:v>-14.6</c:v>
                </c:pt>
                <c:pt idx="18">
                  <c:v>-9.8000000000000007</c:v>
                </c:pt>
                <c:pt idx="19">
                  <c:v>-4.2</c:v>
                </c:pt>
                <c:pt idx="20">
                  <c:v>-3.5</c:v>
                </c:pt>
                <c:pt idx="21">
                  <c:v>-6.9</c:v>
                </c:pt>
                <c:pt idx="22">
                  <c:v>28.9</c:v>
                </c:pt>
                <c:pt idx="23">
                  <c:v>17.7</c:v>
                </c:pt>
                <c:pt idx="24">
                  <c:v>20.100000000000001</c:v>
                </c:pt>
                <c:pt idx="25">
                  <c:v>20.399999999999999</c:v>
                </c:pt>
                <c:pt idx="26">
                  <c:v>20</c:v>
                </c:pt>
                <c:pt idx="27">
                  <c:v>21.3</c:v>
                </c:pt>
                <c:pt idx="28">
                  <c:v>19.100000000000001</c:v>
                </c:pt>
                <c:pt idx="29">
                  <c:v>12.1</c:v>
                </c:pt>
                <c:pt idx="30">
                  <c:v>6.6</c:v>
                </c:pt>
                <c:pt idx="31">
                  <c:v>6.4</c:v>
                </c:pt>
                <c:pt idx="32">
                  <c:v>6.1</c:v>
                </c:pt>
                <c:pt idx="33">
                  <c:v>15.8</c:v>
                </c:pt>
                <c:pt idx="34">
                  <c:v>15.1</c:v>
                </c:pt>
                <c:pt idx="35">
                  <c:v>10.6</c:v>
                </c:pt>
                <c:pt idx="36">
                  <c:v>5.9</c:v>
                </c:pt>
                <c:pt idx="37">
                  <c:v>5</c:v>
                </c:pt>
                <c:pt idx="38">
                  <c:v>2.4</c:v>
                </c:pt>
                <c:pt idx="39">
                  <c:v>3.4</c:v>
                </c:pt>
                <c:pt idx="40">
                  <c:v>1</c:v>
                </c:pt>
                <c:pt idx="41">
                  <c:v>0.6</c:v>
                </c:pt>
                <c:pt idx="42">
                  <c:v>-1</c:v>
                </c:pt>
                <c:pt idx="43">
                  <c:v>-4.4000000000000004</c:v>
                </c:pt>
                <c:pt idx="44">
                  <c:v>-12.1</c:v>
                </c:pt>
                <c:pt idx="45">
                  <c:v>-10.1</c:v>
                </c:pt>
                <c:pt idx="46">
                  <c:v>-10.7</c:v>
                </c:pt>
                <c:pt idx="47">
                  <c:v>-10.1</c:v>
                </c:pt>
                <c:pt idx="48">
                  <c:v>-10.6</c:v>
                </c:pt>
                <c:pt idx="49">
                  <c:v>-10.5</c:v>
                </c:pt>
                <c:pt idx="50">
                  <c:v>-11.6</c:v>
                </c:pt>
                <c:pt idx="51">
                  <c:v>-11.4</c:v>
                </c:pt>
                <c:pt idx="52">
                  <c:v>-12.5</c:v>
                </c:pt>
                <c:pt idx="53">
                  <c:v>-12.3</c:v>
                </c:pt>
                <c:pt idx="54">
                  <c:v>-7.8</c:v>
                </c:pt>
                <c:pt idx="55">
                  <c:v>-11.9</c:v>
                </c:pt>
                <c:pt idx="56">
                  <c:v>-10.8</c:v>
                </c:pt>
                <c:pt idx="57">
                  <c:v>-10.3</c:v>
                </c:pt>
                <c:pt idx="58">
                  <c:v>-12.4</c:v>
                </c:pt>
                <c:pt idx="59">
                  <c:v>-12.7</c:v>
                </c:pt>
                <c:pt idx="60">
                  <c:v>-11.3</c:v>
                </c:pt>
                <c:pt idx="61">
                  <c:v>-10</c:v>
                </c:pt>
                <c:pt idx="62">
                  <c:v>-8.6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40-48C4-9A66-29C51D071F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2208464"/>
        <c:axId val="1"/>
      </c:lineChart>
      <c:dateAx>
        <c:axId val="1702208464"/>
        <c:scaling>
          <c:orientation val="minMax"/>
        </c:scaling>
        <c:delete val="0"/>
        <c:axPos val="b"/>
        <c:numFmt formatCode="yyyy\-mm;@" sourceLinked="0"/>
        <c:majorTickMark val="out"/>
        <c:minorTickMark val="none"/>
        <c:tickLblPos val="low"/>
        <c:spPr>
          <a:noFill/>
          <a:ln w="9508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08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02208464"/>
        <c:crosses val="autoZero"/>
        <c:crossBetween val="between"/>
      </c:valAx>
      <c:spPr>
        <a:noFill/>
        <a:ln w="25355">
          <a:noFill/>
        </a:ln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98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98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598"/>
              <a:t>房地产开发资金来源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累计同比</c:v>
                </c:pt>
              </c:strCache>
            </c:strRef>
          </c:tx>
          <c:spPr>
            <a:ln w="2853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Sheet1!$A$2:$A$130</c:f>
              <c:numCache>
                <c:formatCode>yyyy\!\-mm;@</c:formatCode>
                <c:ptCount val="129"/>
                <c:pt idx="0">
                  <c:v>39507</c:v>
                </c:pt>
                <c:pt idx="1">
                  <c:v>39538</c:v>
                </c:pt>
                <c:pt idx="2">
                  <c:v>39568</c:v>
                </c:pt>
                <c:pt idx="3">
                  <c:v>39599</c:v>
                </c:pt>
                <c:pt idx="4">
                  <c:v>39629</c:v>
                </c:pt>
                <c:pt idx="5">
                  <c:v>39660</c:v>
                </c:pt>
                <c:pt idx="6">
                  <c:v>39691</c:v>
                </c:pt>
                <c:pt idx="7">
                  <c:v>39721</c:v>
                </c:pt>
                <c:pt idx="8">
                  <c:v>39752</c:v>
                </c:pt>
                <c:pt idx="9">
                  <c:v>39782</c:v>
                </c:pt>
                <c:pt idx="10">
                  <c:v>39813</c:v>
                </c:pt>
                <c:pt idx="11">
                  <c:v>39872</c:v>
                </c:pt>
                <c:pt idx="12">
                  <c:v>39903</c:v>
                </c:pt>
                <c:pt idx="13">
                  <c:v>39933</c:v>
                </c:pt>
                <c:pt idx="14">
                  <c:v>39964</c:v>
                </c:pt>
                <c:pt idx="15">
                  <c:v>39994</c:v>
                </c:pt>
                <c:pt idx="16">
                  <c:v>40025</c:v>
                </c:pt>
                <c:pt idx="17">
                  <c:v>40056</c:v>
                </c:pt>
                <c:pt idx="18">
                  <c:v>40086</c:v>
                </c:pt>
                <c:pt idx="19">
                  <c:v>40117</c:v>
                </c:pt>
                <c:pt idx="20">
                  <c:v>40147</c:v>
                </c:pt>
                <c:pt idx="21">
                  <c:v>40178</c:v>
                </c:pt>
                <c:pt idx="22">
                  <c:v>40237</c:v>
                </c:pt>
                <c:pt idx="23">
                  <c:v>40268</c:v>
                </c:pt>
                <c:pt idx="24">
                  <c:v>40298</c:v>
                </c:pt>
                <c:pt idx="25">
                  <c:v>40329</c:v>
                </c:pt>
                <c:pt idx="26">
                  <c:v>40359</c:v>
                </c:pt>
                <c:pt idx="27">
                  <c:v>40390</c:v>
                </c:pt>
                <c:pt idx="28">
                  <c:v>40421</c:v>
                </c:pt>
                <c:pt idx="29">
                  <c:v>40451</c:v>
                </c:pt>
                <c:pt idx="30">
                  <c:v>40482</c:v>
                </c:pt>
                <c:pt idx="31">
                  <c:v>40512</c:v>
                </c:pt>
                <c:pt idx="32">
                  <c:v>40543</c:v>
                </c:pt>
                <c:pt idx="33">
                  <c:v>40602</c:v>
                </c:pt>
                <c:pt idx="34">
                  <c:v>40633</c:v>
                </c:pt>
                <c:pt idx="35">
                  <c:v>40663</c:v>
                </c:pt>
                <c:pt idx="36">
                  <c:v>40694</c:v>
                </c:pt>
                <c:pt idx="37">
                  <c:v>40724</c:v>
                </c:pt>
                <c:pt idx="38">
                  <c:v>40755</c:v>
                </c:pt>
                <c:pt idx="39">
                  <c:v>40786</c:v>
                </c:pt>
                <c:pt idx="40">
                  <c:v>40816</c:v>
                </c:pt>
                <c:pt idx="41">
                  <c:v>40847</c:v>
                </c:pt>
                <c:pt idx="42">
                  <c:v>40877</c:v>
                </c:pt>
                <c:pt idx="43">
                  <c:v>40908</c:v>
                </c:pt>
                <c:pt idx="44">
                  <c:v>40968</c:v>
                </c:pt>
                <c:pt idx="45">
                  <c:v>40999</c:v>
                </c:pt>
                <c:pt idx="46">
                  <c:v>41029</c:v>
                </c:pt>
                <c:pt idx="47">
                  <c:v>41060</c:v>
                </c:pt>
                <c:pt idx="48">
                  <c:v>41090</c:v>
                </c:pt>
                <c:pt idx="49">
                  <c:v>41121</c:v>
                </c:pt>
                <c:pt idx="50">
                  <c:v>41152</c:v>
                </c:pt>
                <c:pt idx="51">
                  <c:v>41182</c:v>
                </c:pt>
                <c:pt idx="52">
                  <c:v>41213</c:v>
                </c:pt>
                <c:pt idx="53">
                  <c:v>41243</c:v>
                </c:pt>
                <c:pt idx="54">
                  <c:v>41274</c:v>
                </c:pt>
                <c:pt idx="55">
                  <c:v>41333</c:v>
                </c:pt>
                <c:pt idx="56">
                  <c:v>41364</c:v>
                </c:pt>
                <c:pt idx="57">
                  <c:v>41394</c:v>
                </c:pt>
                <c:pt idx="58">
                  <c:v>41425</c:v>
                </c:pt>
                <c:pt idx="59">
                  <c:v>41455</c:v>
                </c:pt>
                <c:pt idx="60">
                  <c:v>41486</c:v>
                </c:pt>
                <c:pt idx="61">
                  <c:v>41517</c:v>
                </c:pt>
                <c:pt idx="62">
                  <c:v>41547</c:v>
                </c:pt>
                <c:pt idx="63">
                  <c:v>41578</c:v>
                </c:pt>
                <c:pt idx="64">
                  <c:v>41608</c:v>
                </c:pt>
                <c:pt idx="65">
                  <c:v>41639</c:v>
                </c:pt>
                <c:pt idx="66">
                  <c:v>41698</c:v>
                </c:pt>
                <c:pt idx="67">
                  <c:v>41729</c:v>
                </c:pt>
                <c:pt idx="68">
                  <c:v>41759</c:v>
                </c:pt>
                <c:pt idx="69">
                  <c:v>41790</c:v>
                </c:pt>
                <c:pt idx="70">
                  <c:v>41820</c:v>
                </c:pt>
                <c:pt idx="71">
                  <c:v>41851</c:v>
                </c:pt>
                <c:pt idx="72">
                  <c:v>41882</c:v>
                </c:pt>
                <c:pt idx="73">
                  <c:v>41912</c:v>
                </c:pt>
                <c:pt idx="74">
                  <c:v>41943</c:v>
                </c:pt>
                <c:pt idx="75">
                  <c:v>41973</c:v>
                </c:pt>
                <c:pt idx="76">
                  <c:v>42004</c:v>
                </c:pt>
                <c:pt idx="77">
                  <c:v>42063</c:v>
                </c:pt>
                <c:pt idx="78">
                  <c:v>42094</c:v>
                </c:pt>
                <c:pt idx="79">
                  <c:v>42124</c:v>
                </c:pt>
                <c:pt idx="80">
                  <c:v>42155</c:v>
                </c:pt>
                <c:pt idx="81">
                  <c:v>42185</c:v>
                </c:pt>
                <c:pt idx="82">
                  <c:v>42216</c:v>
                </c:pt>
                <c:pt idx="83">
                  <c:v>42247</c:v>
                </c:pt>
                <c:pt idx="84">
                  <c:v>42277</c:v>
                </c:pt>
                <c:pt idx="85">
                  <c:v>42308</c:v>
                </c:pt>
                <c:pt idx="86">
                  <c:v>42338</c:v>
                </c:pt>
                <c:pt idx="87">
                  <c:v>42369</c:v>
                </c:pt>
                <c:pt idx="88">
                  <c:v>42429</c:v>
                </c:pt>
                <c:pt idx="89">
                  <c:v>42460</c:v>
                </c:pt>
                <c:pt idx="90">
                  <c:v>42490</c:v>
                </c:pt>
                <c:pt idx="91">
                  <c:v>42521</c:v>
                </c:pt>
                <c:pt idx="92">
                  <c:v>42551</c:v>
                </c:pt>
                <c:pt idx="93">
                  <c:v>42582</c:v>
                </c:pt>
                <c:pt idx="94">
                  <c:v>42613</c:v>
                </c:pt>
                <c:pt idx="95">
                  <c:v>42643</c:v>
                </c:pt>
                <c:pt idx="96">
                  <c:v>42674</c:v>
                </c:pt>
                <c:pt idx="97">
                  <c:v>42704</c:v>
                </c:pt>
                <c:pt idx="98">
                  <c:v>42735</c:v>
                </c:pt>
                <c:pt idx="99">
                  <c:v>42794</c:v>
                </c:pt>
                <c:pt idx="100">
                  <c:v>42825</c:v>
                </c:pt>
                <c:pt idx="101">
                  <c:v>42855</c:v>
                </c:pt>
                <c:pt idx="102">
                  <c:v>42886</c:v>
                </c:pt>
                <c:pt idx="103">
                  <c:v>42916</c:v>
                </c:pt>
                <c:pt idx="104">
                  <c:v>42947</c:v>
                </c:pt>
                <c:pt idx="105">
                  <c:v>42978</c:v>
                </c:pt>
                <c:pt idx="106">
                  <c:v>43008</c:v>
                </c:pt>
                <c:pt idx="107">
                  <c:v>43039</c:v>
                </c:pt>
                <c:pt idx="108">
                  <c:v>43069</c:v>
                </c:pt>
                <c:pt idx="109">
                  <c:v>43100</c:v>
                </c:pt>
                <c:pt idx="110">
                  <c:v>43159</c:v>
                </c:pt>
                <c:pt idx="111">
                  <c:v>43190</c:v>
                </c:pt>
                <c:pt idx="112">
                  <c:v>43220</c:v>
                </c:pt>
                <c:pt idx="113">
                  <c:v>43251</c:v>
                </c:pt>
                <c:pt idx="114">
                  <c:v>43281</c:v>
                </c:pt>
                <c:pt idx="115">
                  <c:v>43312</c:v>
                </c:pt>
                <c:pt idx="116">
                  <c:v>43343</c:v>
                </c:pt>
                <c:pt idx="117">
                  <c:v>43373</c:v>
                </c:pt>
                <c:pt idx="118">
                  <c:v>43404</c:v>
                </c:pt>
                <c:pt idx="119">
                  <c:v>43434</c:v>
                </c:pt>
                <c:pt idx="120">
                  <c:v>43465</c:v>
                </c:pt>
                <c:pt idx="121">
                  <c:v>43524</c:v>
                </c:pt>
                <c:pt idx="122">
                  <c:v>43555</c:v>
                </c:pt>
                <c:pt idx="123">
                  <c:v>43585</c:v>
                </c:pt>
                <c:pt idx="124">
                  <c:v>43616</c:v>
                </c:pt>
                <c:pt idx="125">
                  <c:v>43646</c:v>
                </c:pt>
                <c:pt idx="126">
                  <c:v>43677</c:v>
                </c:pt>
                <c:pt idx="127">
                  <c:v>43708</c:v>
                </c:pt>
                <c:pt idx="128">
                  <c:v>43738</c:v>
                </c:pt>
              </c:numCache>
            </c:numRef>
          </c:cat>
          <c:val>
            <c:numRef>
              <c:f>Sheet1!$B$2:$B$130</c:f>
              <c:numCache>
                <c:formatCode>###,###,###,###,##0.00_ </c:formatCode>
                <c:ptCount val="129"/>
                <c:pt idx="0">
                  <c:v>31.9</c:v>
                </c:pt>
                <c:pt idx="1">
                  <c:v>29.5</c:v>
                </c:pt>
                <c:pt idx="2">
                  <c:v>25.9</c:v>
                </c:pt>
                <c:pt idx="3">
                  <c:v>24.3</c:v>
                </c:pt>
                <c:pt idx="4">
                  <c:v>22.8</c:v>
                </c:pt>
                <c:pt idx="5">
                  <c:v>19.100000000000001</c:v>
                </c:pt>
                <c:pt idx="6">
                  <c:v>14.1</c:v>
                </c:pt>
                <c:pt idx="7">
                  <c:v>10.7</c:v>
                </c:pt>
                <c:pt idx="8">
                  <c:v>6.4</c:v>
                </c:pt>
                <c:pt idx="9">
                  <c:v>4.2</c:v>
                </c:pt>
                <c:pt idx="10">
                  <c:v>5.7</c:v>
                </c:pt>
                <c:pt idx="11">
                  <c:v>6.9</c:v>
                </c:pt>
                <c:pt idx="12">
                  <c:v>9.1999999999999993</c:v>
                </c:pt>
                <c:pt idx="13">
                  <c:v>12.4</c:v>
                </c:pt>
                <c:pt idx="14">
                  <c:v>15</c:v>
                </c:pt>
                <c:pt idx="15">
                  <c:v>20.7</c:v>
                </c:pt>
                <c:pt idx="16">
                  <c:v>25.3</c:v>
                </c:pt>
                <c:pt idx="17">
                  <c:v>30.9</c:v>
                </c:pt>
                <c:pt idx="18">
                  <c:v>35.700000000000003</c:v>
                </c:pt>
                <c:pt idx="19">
                  <c:v>40.4</c:v>
                </c:pt>
                <c:pt idx="20">
                  <c:v>44.2</c:v>
                </c:pt>
                <c:pt idx="21">
                  <c:v>45.9</c:v>
                </c:pt>
                <c:pt idx="22">
                  <c:v>69.5</c:v>
                </c:pt>
                <c:pt idx="23">
                  <c:v>61.4</c:v>
                </c:pt>
                <c:pt idx="24">
                  <c:v>59.9</c:v>
                </c:pt>
                <c:pt idx="25">
                  <c:v>57.2</c:v>
                </c:pt>
                <c:pt idx="26">
                  <c:v>45.6</c:v>
                </c:pt>
                <c:pt idx="27">
                  <c:v>39.4</c:v>
                </c:pt>
                <c:pt idx="28">
                  <c:v>35</c:v>
                </c:pt>
                <c:pt idx="29">
                  <c:v>32.5</c:v>
                </c:pt>
                <c:pt idx="30">
                  <c:v>32</c:v>
                </c:pt>
                <c:pt idx="31">
                  <c:v>31.2</c:v>
                </c:pt>
                <c:pt idx="32">
                  <c:v>26.2</c:v>
                </c:pt>
                <c:pt idx="33">
                  <c:v>16.3</c:v>
                </c:pt>
                <c:pt idx="34">
                  <c:v>18.600000000000001</c:v>
                </c:pt>
                <c:pt idx="35">
                  <c:v>17.399999999999999</c:v>
                </c:pt>
                <c:pt idx="36">
                  <c:v>18.5</c:v>
                </c:pt>
                <c:pt idx="37">
                  <c:v>21.6</c:v>
                </c:pt>
                <c:pt idx="38">
                  <c:v>23.1</c:v>
                </c:pt>
                <c:pt idx="39">
                  <c:v>23.4</c:v>
                </c:pt>
                <c:pt idx="40">
                  <c:v>22.7</c:v>
                </c:pt>
                <c:pt idx="41">
                  <c:v>20.2</c:v>
                </c:pt>
                <c:pt idx="42">
                  <c:v>19</c:v>
                </c:pt>
                <c:pt idx="43">
                  <c:v>14.1</c:v>
                </c:pt>
                <c:pt idx="44">
                  <c:v>16.2</c:v>
                </c:pt>
                <c:pt idx="45">
                  <c:v>8.1999999999999993</c:v>
                </c:pt>
                <c:pt idx="46">
                  <c:v>5.0999999999999996</c:v>
                </c:pt>
                <c:pt idx="47">
                  <c:v>5.7</c:v>
                </c:pt>
                <c:pt idx="48">
                  <c:v>5.7</c:v>
                </c:pt>
                <c:pt idx="49">
                  <c:v>6.2</c:v>
                </c:pt>
                <c:pt idx="50">
                  <c:v>9.1</c:v>
                </c:pt>
                <c:pt idx="51">
                  <c:v>10.1</c:v>
                </c:pt>
                <c:pt idx="52">
                  <c:v>11.6</c:v>
                </c:pt>
                <c:pt idx="53">
                  <c:v>14.1</c:v>
                </c:pt>
                <c:pt idx="54">
                  <c:v>12.7</c:v>
                </c:pt>
                <c:pt idx="55">
                  <c:v>33.700000000000003</c:v>
                </c:pt>
                <c:pt idx="56">
                  <c:v>29.3</c:v>
                </c:pt>
                <c:pt idx="57">
                  <c:v>33.5</c:v>
                </c:pt>
                <c:pt idx="58">
                  <c:v>32</c:v>
                </c:pt>
                <c:pt idx="59">
                  <c:v>32.1</c:v>
                </c:pt>
                <c:pt idx="60">
                  <c:v>31.5</c:v>
                </c:pt>
                <c:pt idx="61">
                  <c:v>28.9</c:v>
                </c:pt>
                <c:pt idx="62">
                  <c:v>28.7</c:v>
                </c:pt>
                <c:pt idx="63">
                  <c:v>27.2</c:v>
                </c:pt>
                <c:pt idx="64">
                  <c:v>27.6</c:v>
                </c:pt>
                <c:pt idx="65">
                  <c:v>26.5</c:v>
                </c:pt>
                <c:pt idx="66">
                  <c:v>12.4</c:v>
                </c:pt>
                <c:pt idx="67">
                  <c:v>6.6</c:v>
                </c:pt>
                <c:pt idx="68">
                  <c:v>4.5</c:v>
                </c:pt>
                <c:pt idx="69">
                  <c:v>3.6</c:v>
                </c:pt>
                <c:pt idx="70">
                  <c:v>3</c:v>
                </c:pt>
                <c:pt idx="71">
                  <c:v>3.2</c:v>
                </c:pt>
                <c:pt idx="72">
                  <c:v>2.7</c:v>
                </c:pt>
                <c:pt idx="73">
                  <c:v>2.2999999999999998</c:v>
                </c:pt>
                <c:pt idx="74">
                  <c:v>3.1</c:v>
                </c:pt>
                <c:pt idx="75">
                  <c:v>0.6</c:v>
                </c:pt>
                <c:pt idx="76">
                  <c:v>-0.1</c:v>
                </c:pt>
                <c:pt idx="77">
                  <c:v>1.6</c:v>
                </c:pt>
                <c:pt idx="78">
                  <c:v>-2.9</c:v>
                </c:pt>
                <c:pt idx="79">
                  <c:v>-2.5</c:v>
                </c:pt>
                <c:pt idx="80">
                  <c:v>-1.6</c:v>
                </c:pt>
                <c:pt idx="81">
                  <c:v>0.1</c:v>
                </c:pt>
                <c:pt idx="82">
                  <c:v>0.5</c:v>
                </c:pt>
                <c:pt idx="83">
                  <c:v>0.9</c:v>
                </c:pt>
                <c:pt idx="84">
                  <c:v>0.9</c:v>
                </c:pt>
                <c:pt idx="85">
                  <c:v>1.3</c:v>
                </c:pt>
                <c:pt idx="86">
                  <c:v>2.2000000000000002</c:v>
                </c:pt>
                <c:pt idx="87">
                  <c:v>2.6</c:v>
                </c:pt>
                <c:pt idx="88">
                  <c:v>-1</c:v>
                </c:pt>
                <c:pt idx="89">
                  <c:v>14.7</c:v>
                </c:pt>
                <c:pt idx="90">
                  <c:v>16.8</c:v>
                </c:pt>
                <c:pt idx="91">
                  <c:v>16.8</c:v>
                </c:pt>
                <c:pt idx="92">
                  <c:v>15.6</c:v>
                </c:pt>
                <c:pt idx="93">
                  <c:v>15.3</c:v>
                </c:pt>
                <c:pt idx="94">
                  <c:v>14.8</c:v>
                </c:pt>
                <c:pt idx="95">
                  <c:v>15.5</c:v>
                </c:pt>
                <c:pt idx="96">
                  <c:v>15.5</c:v>
                </c:pt>
                <c:pt idx="97">
                  <c:v>15</c:v>
                </c:pt>
                <c:pt idx="98">
                  <c:v>15.2</c:v>
                </c:pt>
                <c:pt idx="99">
                  <c:v>7</c:v>
                </c:pt>
                <c:pt idx="100">
                  <c:v>11.5</c:v>
                </c:pt>
                <c:pt idx="101">
                  <c:v>11.4</c:v>
                </c:pt>
                <c:pt idx="102">
                  <c:v>9.9</c:v>
                </c:pt>
                <c:pt idx="103">
                  <c:v>11.2</c:v>
                </c:pt>
                <c:pt idx="104">
                  <c:v>9.6999999999999993</c:v>
                </c:pt>
                <c:pt idx="105">
                  <c:v>9</c:v>
                </c:pt>
                <c:pt idx="106">
                  <c:v>8</c:v>
                </c:pt>
                <c:pt idx="107">
                  <c:v>7.4</c:v>
                </c:pt>
                <c:pt idx="108">
                  <c:v>7.7</c:v>
                </c:pt>
                <c:pt idx="109">
                  <c:v>8.1999999999999993</c:v>
                </c:pt>
                <c:pt idx="110">
                  <c:v>4.8</c:v>
                </c:pt>
                <c:pt idx="111">
                  <c:v>3.1</c:v>
                </c:pt>
                <c:pt idx="112">
                  <c:v>2.1</c:v>
                </c:pt>
                <c:pt idx="113">
                  <c:v>5.0999999999999996</c:v>
                </c:pt>
                <c:pt idx="114">
                  <c:v>4.5999999999999996</c:v>
                </c:pt>
                <c:pt idx="115">
                  <c:v>6.4</c:v>
                </c:pt>
                <c:pt idx="116">
                  <c:v>6.9</c:v>
                </c:pt>
                <c:pt idx="117">
                  <c:v>7.8</c:v>
                </c:pt>
                <c:pt idx="118">
                  <c:v>7.7</c:v>
                </c:pt>
                <c:pt idx="119">
                  <c:v>7.6</c:v>
                </c:pt>
                <c:pt idx="120">
                  <c:v>6.4</c:v>
                </c:pt>
                <c:pt idx="121">
                  <c:v>2.1</c:v>
                </c:pt>
                <c:pt idx="122">
                  <c:v>5.9</c:v>
                </c:pt>
                <c:pt idx="123">
                  <c:v>8.9</c:v>
                </c:pt>
                <c:pt idx="124">
                  <c:v>7.6</c:v>
                </c:pt>
                <c:pt idx="125">
                  <c:v>7.2</c:v>
                </c:pt>
                <c:pt idx="126">
                  <c:v>7</c:v>
                </c:pt>
                <c:pt idx="127">
                  <c:v>6.6</c:v>
                </c:pt>
                <c:pt idx="128">
                  <c:v>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E2-4580-B183-64D3828958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国内贷款</c:v>
                </c:pt>
              </c:strCache>
            </c:strRef>
          </c:tx>
          <c:spPr>
            <a:ln w="2853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Sheet1!$A$2:$A$130</c:f>
              <c:numCache>
                <c:formatCode>yyyy\!\-mm;@</c:formatCode>
                <c:ptCount val="129"/>
                <c:pt idx="0">
                  <c:v>39507</c:v>
                </c:pt>
                <c:pt idx="1">
                  <c:v>39538</c:v>
                </c:pt>
                <c:pt idx="2">
                  <c:v>39568</c:v>
                </c:pt>
                <c:pt idx="3">
                  <c:v>39599</c:v>
                </c:pt>
                <c:pt idx="4">
                  <c:v>39629</c:v>
                </c:pt>
                <c:pt idx="5">
                  <c:v>39660</c:v>
                </c:pt>
                <c:pt idx="6">
                  <c:v>39691</c:v>
                </c:pt>
                <c:pt idx="7">
                  <c:v>39721</c:v>
                </c:pt>
                <c:pt idx="8">
                  <c:v>39752</c:v>
                </c:pt>
                <c:pt idx="9">
                  <c:v>39782</c:v>
                </c:pt>
                <c:pt idx="10">
                  <c:v>39813</c:v>
                </c:pt>
                <c:pt idx="11">
                  <c:v>39872</c:v>
                </c:pt>
                <c:pt idx="12">
                  <c:v>39903</c:v>
                </c:pt>
                <c:pt idx="13">
                  <c:v>39933</c:v>
                </c:pt>
                <c:pt idx="14">
                  <c:v>39964</c:v>
                </c:pt>
                <c:pt idx="15">
                  <c:v>39994</c:v>
                </c:pt>
                <c:pt idx="16">
                  <c:v>40025</c:v>
                </c:pt>
                <c:pt idx="17">
                  <c:v>40056</c:v>
                </c:pt>
                <c:pt idx="18">
                  <c:v>40086</c:v>
                </c:pt>
                <c:pt idx="19">
                  <c:v>40117</c:v>
                </c:pt>
                <c:pt idx="20">
                  <c:v>40147</c:v>
                </c:pt>
                <c:pt idx="21">
                  <c:v>40178</c:v>
                </c:pt>
                <c:pt idx="22">
                  <c:v>40237</c:v>
                </c:pt>
                <c:pt idx="23">
                  <c:v>40268</c:v>
                </c:pt>
                <c:pt idx="24">
                  <c:v>40298</c:v>
                </c:pt>
                <c:pt idx="25">
                  <c:v>40329</c:v>
                </c:pt>
                <c:pt idx="26">
                  <c:v>40359</c:v>
                </c:pt>
                <c:pt idx="27">
                  <c:v>40390</c:v>
                </c:pt>
                <c:pt idx="28">
                  <c:v>40421</c:v>
                </c:pt>
                <c:pt idx="29">
                  <c:v>40451</c:v>
                </c:pt>
                <c:pt idx="30">
                  <c:v>40482</c:v>
                </c:pt>
                <c:pt idx="31">
                  <c:v>40512</c:v>
                </c:pt>
                <c:pt idx="32">
                  <c:v>40543</c:v>
                </c:pt>
                <c:pt idx="33">
                  <c:v>40602</c:v>
                </c:pt>
                <c:pt idx="34">
                  <c:v>40633</c:v>
                </c:pt>
                <c:pt idx="35">
                  <c:v>40663</c:v>
                </c:pt>
                <c:pt idx="36">
                  <c:v>40694</c:v>
                </c:pt>
                <c:pt idx="37">
                  <c:v>40724</c:v>
                </c:pt>
                <c:pt idx="38">
                  <c:v>40755</c:v>
                </c:pt>
                <c:pt idx="39">
                  <c:v>40786</c:v>
                </c:pt>
                <c:pt idx="40">
                  <c:v>40816</c:v>
                </c:pt>
                <c:pt idx="41">
                  <c:v>40847</c:v>
                </c:pt>
                <c:pt idx="42">
                  <c:v>40877</c:v>
                </c:pt>
                <c:pt idx="43">
                  <c:v>40908</c:v>
                </c:pt>
                <c:pt idx="44">
                  <c:v>40968</c:v>
                </c:pt>
                <c:pt idx="45">
                  <c:v>40999</c:v>
                </c:pt>
                <c:pt idx="46">
                  <c:v>41029</c:v>
                </c:pt>
                <c:pt idx="47">
                  <c:v>41060</c:v>
                </c:pt>
                <c:pt idx="48">
                  <c:v>41090</c:v>
                </c:pt>
                <c:pt idx="49">
                  <c:v>41121</c:v>
                </c:pt>
                <c:pt idx="50">
                  <c:v>41152</c:v>
                </c:pt>
                <c:pt idx="51">
                  <c:v>41182</c:v>
                </c:pt>
                <c:pt idx="52">
                  <c:v>41213</c:v>
                </c:pt>
                <c:pt idx="53">
                  <c:v>41243</c:v>
                </c:pt>
                <c:pt idx="54">
                  <c:v>41274</c:v>
                </c:pt>
                <c:pt idx="55">
                  <c:v>41333</c:v>
                </c:pt>
                <c:pt idx="56">
                  <c:v>41364</c:v>
                </c:pt>
                <c:pt idx="57">
                  <c:v>41394</c:v>
                </c:pt>
                <c:pt idx="58">
                  <c:v>41425</c:v>
                </c:pt>
                <c:pt idx="59">
                  <c:v>41455</c:v>
                </c:pt>
                <c:pt idx="60">
                  <c:v>41486</c:v>
                </c:pt>
                <c:pt idx="61">
                  <c:v>41517</c:v>
                </c:pt>
                <c:pt idx="62">
                  <c:v>41547</c:v>
                </c:pt>
                <c:pt idx="63">
                  <c:v>41578</c:v>
                </c:pt>
                <c:pt idx="64">
                  <c:v>41608</c:v>
                </c:pt>
                <c:pt idx="65">
                  <c:v>41639</c:v>
                </c:pt>
                <c:pt idx="66">
                  <c:v>41698</c:v>
                </c:pt>
                <c:pt idx="67">
                  <c:v>41729</c:v>
                </c:pt>
                <c:pt idx="68">
                  <c:v>41759</c:v>
                </c:pt>
                <c:pt idx="69">
                  <c:v>41790</c:v>
                </c:pt>
                <c:pt idx="70">
                  <c:v>41820</c:v>
                </c:pt>
                <c:pt idx="71">
                  <c:v>41851</c:v>
                </c:pt>
                <c:pt idx="72">
                  <c:v>41882</c:v>
                </c:pt>
                <c:pt idx="73">
                  <c:v>41912</c:v>
                </c:pt>
                <c:pt idx="74">
                  <c:v>41943</c:v>
                </c:pt>
                <c:pt idx="75">
                  <c:v>41973</c:v>
                </c:pt>
                <c:pt idx="76">
                  <c:v>42004</c:v>
                </c:pt>
                <c:pt idx="77">
                  <c:v>42063</c:v>
                </c:pt>
                <c:pt idx="78">
                  <c:v>42094</c:v>
                </c:pt>
                <c:pt idx="79">
                  <c:v>42124</c:v>
                </c:pt>
                <c:pt idx="80">
                  <c:v>42155</c:v>
                </c:pt>
                <c:pt idx="81">
                  <c:v>42185</c:v>
                </c:pt>
                <c:pt idx="82">
                  <c:v>42216</c:v>
                </c:pt>
                <c:pt idx="83">
                  <c:v>42247</c:v>
                </c:pt>
                <c:pt idx="84">
                  <c:v>42277</c:v>
                </c:pt>
                <c:pt idx="85">
                  <c:v>42308</c:v>
                </c:pt>
                <c:pt idx="86">
                  <c:v>42338</c:v>
                </c:pt>
                <c:pt idx="87">
                  <c:v>42369</c:v>
                </c:pt>
                <c:pt idx="88">
                  <c:v>42429</c:v>
                </c:pt>
                <c:pt idx="89">
                  <c:v>42460</c:v>
                </c:pt>
                <c:pt idx="90">
                  <c:v>42490</c:v>
                </c:pt>
                <c:pt idx="91">
                  <c:v>42521</c:v>
                </c:pt>
                <c:pt idx="92">
                  <c:v>42551</c:v>
                </c:pt>
                <c:pt idx="93">
                  <c:v>42582</c:v>
                </c:pt>
                <c:pt idx="94">
                  <c:v>42613</c:v>
                </c:pt>
                <c:pt idx="95">
                  <c:v>42643</c:v>
                </c:pt>
                <c:pt idx="96">
                  <c:v>42674</c:v>
                </c:pt>
                <c:pt idx="97">
                  <c:v>42704</c:v>
                </c:pt>
                <c:pt idx="98">
                  <c:v>42735</c:v>
                </c:pt>
                <c:pt idx="99">
                  <c:v>42794</c:v>
                </c:pt>
                <c:pt idx="100">
                  <c:v>42825</c:v>
                </c:pt>
                <c:pt idx="101">
                  <c:v>42855</c:v>
                </c:pt>
                <c:pt idx="102">
                  <c:v>42886</c:v>
                </c:pt>
                <c:pt idx="103">
                  <c:v>42916</c:v>
                </c:pt>
                <c:pt idx="104">
                  <c:v>42947</c:v>
                </c:pt>
                <c:pt idx="105">
                  <c:v>42978</c:v>
                </c:pt>
                <c:pt idx="106">
                  <c:v>43008</c:v>
                </c:pt>
                <c:pt idx="107">
                  <c:v>43039</c:v>
                </c:pt>
                <c:pt idx="108">
                  <c:v>43069</c:v>
                </c:pt>
                <c:pt idx="109">
                  <c:v>43100</c:v>
                </c:pt>
                <c:pt idx="110">
                  <c:v>43159</c:v>
                </c:pt>
                <c:pt idx="111">
                  <c:v>43190</c:v>
                </c:pt>
                <c:pt idx="112">
                  <c:v>43220</c:v>
                </c:pt>
                <c:pt idx="113">
                  <c:v>43251</c:v>
                </c:pt>
                <c:pt idx="114">
                  <c:v>43281</c:v>
                </c:pt>
                <c:pt idx="115">
                  <c:v>43312</c:v>
                </c:pt>
                <c:pt idx="116">
                  <c:v>43343</c:v>
                </c:pt>
                <c:pt idx="117">
                  <c:v>43373</c:v>
                </c:pt>
                <c:pt idx="118">
                  <c:v>43404</c:v>
                </c:pt>
                <c:pt idx="119">
                  <c:v>43434</c:v>
                </c:pt>
                <c:pt idx="120">
                  <c:v>43465</c:v>
                </c:pt>
                <c:pt idx="121">
                  <c:v>43524</c:v>
                </c:pt>
                <c:pt idx="122">
                  <c:v>43555</c:v>
                </c:pt>
                <c:pt idx="123">
                  <c:v>43585</c:v>
                </c:pt>
                <c:pt idx="124">
                  <c:v>43616</c:v>
                </c:pt>
                <c:pt idx="125">
                  <c:v>43646</c:v>
                </c:pt>
                <c:pt idx="126">
                  <c:v>43677</c:v>
                </c:pt>
                <c:pt idx="127">
                  <c:v>43708</c:v>
                </c:pt>
                <c:pt idx="128">
                  <c:v>43738</c:v>
                </c:pt>
              </c:numCache>
            </c:numRef>
          </c:cat>
          <c:val>
            <c:numRef>
              <c:f>Sheet1!$C$2:$C$130</c:f>
              <c:numCache>
                <c:formatCode>###,###,###,###,##0.00_ </c:formatCode>
                <c:ptCount val="129"/>
                <c:pt idx="0">
                  <c:v>36.9</c:v>
                </c:pt>
                <c:pt idx="1">
                  <c:v>33.799999999999997</c:v>
                </c:pt>
                <c:pt idx="2">
                  <c:v>24.7</c:v>
                </c:pt>
                <c:pt idx="3">
                  <c:v>21.5</c:v>
                </c:pt>
                <c:pt idx="4">
                  <c:v>17.5</c:v>
                </c:pt>
                <c:pt idx="5">
                  <c:v>15.7</c:v>
                </c:pt>
                <c:pt idx="6">
                  <c:v>11.5</c:v>
                </c:pt>
                <c:pt idx="7">
                  <c:v>8.6</c:v>
                </c:pt>
                <c:pt idx="8">
                  <c:v>6.2</c:v>
                </c:pt>
                <c:pt idx="9">
                  <c:v>5.2</c:v>
                </c:pt>
                <c:pt idx="10">
                  <c:v>8.4</c:v>
                </c:pt>
                <c:pt idx="11">
                  <c:v>9</c:v>
                </c:pt>
                <c:pt idx="12">
                  <c:v>8</c:v>
                </c:pt>
                <c:pt idx="13">
                  <c:v>12.4</c:v>
                </c:pt>
                <c:pt idx="14">
                  <c:v>12.9</c:v>
                </c:pt>
                <c:pt idx="15">
                  <c:v>20.399999999999999</c:v>
                </c:pt>
                <c:pt idx="16">
                  <c:v>27.6</c:v>
                </c:pt>
                <c:pt idx="17">
                  <c:v>31.1</c:v>
                </c:pt>
                <c:pt idx="18">
                  <c:v>32.799999999999997</c:v>
                </c:pt>
                <c:pt idx="19">
                  <c:v>38.700000000000003</c:v>
                </c:pt>
                <c:pt idx="20">
                  <c:v>40.200000000000003</c:v>
                </c:pt>
                <c:pt idx="21">
                  <c:v>49.4</c:v>
                </c:pt>
                <c:pt idx="22">
                  <c:v>46.1</c:v>
                </c:pt>
                <c:pt idx="23">
                  <c:v>44.3</c:v>
                </c:pt>
                <c:pt idx="24">
                  <c:v>39.9</c:v>
                </c:pt>
                <c:pt idx="25">
                  <c:v>43.6</c:v>
                </c:pt>
                <c:pt idx="26">
                  <c:v>34.5</c:v>
                </c:pt>
                <c:pt idx="27">
                  <c:v>29.3</c:v>
                </c:pt>
                <c:pt idx="28">
                  <c:v>27.8</c:v>
                </c:pt>
                <c:pt idx="29">
                  <c:v>27.2</c:v>
                </c:pt>
                <c:pt idx="30">
                  <c:v>26.3</c:v>
                </c:pt>
                <c:pt idx="31">
                  <c:v>25</c:v>
                </c:pt>
                <c:pt idx="32">
                  <c:v>10.6</c:v>
                </c:pt>
                <c:pt idx="33">
                  <c:v>7.7</c:v>
                </c:pt>
                <c:pt idx="34">
                  <c:v>4.4000000000000004</c:v>
                </c:pt>
                <c:pt idx="35">
                  <c:v>5.4</c:v>
                </c:pt>
                <c:pt idx="36">
                  <c:v>4.5999999999999996</c:v>
                </c:pt>
                <c:pt idx="37">
                  <c:v>6.8</c:v>
                </c:pt>
                <c:pt idx="38">
                  <c:v>6.4</c:v>
                </c:pt>
                <c:pt idx="39">
                  <c:v>5.0999999999999996</c:v>
                </c:pt>
                <c:pt idx="40">
                  <c:v>3.7</c:v>
                </c:pt>
                <c:pt idx="41">
                  <c:v>1</c:v>
                </c:pt>
                <c:pt idx="42">
                  <c:v>1.2</c:v>
                </c:pt>
                <c:pt idx="43">
                  <c:v>0</c:v>
                </c:pt>
                <c:pt idx="44">
                  <c:v>16.3</c:v>
                </c:pt>
                <c:pt idx="45">
                  <c:v>12.6</c:v>
                </c:pt>
                <c:pt idx="46">
                  <c:v>8.8000000000000007</c:v>
                </c:pt>
                <c:pt idx="47">
                  <c:v>8.5</c:v>
                </c:pt>
                <c:pt idx="48">
                  <c:v>8.1</c:v>
                </c:pt>
                <c:pt idx="49">
                  <c:v>8.8000000000000007</c:v>
                </c:pt>
                <c:pt idx="50">
                  <c:v>11.2</c:v>
                </c:pt>
                <c:pt idx="51">
                  <c:v>12.9</c:v>
                </c:pt>
                <c:pt idx="52">
                  <c:v>14.7</c:v>
                </c:pt>
                <c:pt idx="53">
                  <c:v>16.100000000000001</c:v>
                </c:pt>
                <c:pt idx="54">
                  <c:v>13.2</c:v>
                </c:pt>
                <c:pt idx="55">
                  <c:v>26.4</c:v>
                </c:pt>
                <c:pt idx="56">
                  <c:v>19.8</c:v>
                </c:pt>
                <c:pt idx="57">
                  <c:v>26.8</c:v>
                </c:pt>
                <c:pt idx="58">
                  <c:v>27.9</c:v>
                </c:pt>
                <c:pt idx="59">
                  <c:v>30.4</c:v>
                </c:pt>
                <c:pt idx="60">
                  <c:v>31.1</c:v>
                </c:pt>
                <c:pt idx="61">
                  <c:v>30.3</c:v>
                </c:pt>
                <c:pt idx="62">
                  <c:v>32.299999999999997</c:v>
                </c:pt>
                <c:pt idx="63">
                  <c:v>31.9</c:v>
                </c:pt>
                <c:pt idx="64">
                  <c:v>33.799999999999997</c:v>
                </c:pt>
                <c:pt idx="65">
                  <c:v>33.1</c:v>
                </c:pt>
                <c:pt idx="66">
                  <c:v>24.8</c:v>
                </c:pt>
                <c:pt idx="67">
                  <c:v>20.399999999999999</c:v>
                </c:pt>
                <c:pt idx="68">
                  <c:v>16.5</c:v>
                </c:pt>
                <c:pt idx="69">
                  <c:v>16.5</c:v>
                </c:pt>
                <c:pt idx="70">
                  <c:v>14.1</c:v>
                </c:pt>
                <c:pt idx="71">
                  <c:v>14.7</c:v>
                </c:pt>
                <c:pt idx="72">
                  <c:v>13.8</c:v>
                </c:pt>
                <c:pt idx="73">
                  <c:v>11.8</c:v>
                </c:pt>
                <c:pt idx="74">
                  <c:v>11.1</c:v>
                </c:pt>
                <c:pt idx="75">
                  <c:v>9</c:v>
                </c:pt>
                <c:pt idx="76">
                  <c:v>8</c:v>
                </c:pt>
                <c:pt idx="77">
                  <c:v>0.6</c:v>
                </c:pt>
                <c:pt idx="78">
                  <c:v>-6.1</c:v>
                </c:pt>
                <c:pt idx="79">
                  <c:v>-4.8</c:v>
                </c:pt>
                <c:pt idx="80">
                  <c:v>-6.8</c:v>
                </c:pt>
                <c:pt idx="81">
                  <c:v>-4.0999999999999996</c:v>
                </c:pt>
                <c:pt idx="82">
                  <c:v>-4.5</c:v>
                </c:pt>
                <c:pt idx="83">
                  <c:v>-4.8</c:v>
                </c:pt>
                <c:pt idx="84">
                  <c:v>-3.6</c:v>
                </c:pt>
                <c:pt idx="85">
                  <c:v>-3.6</c:v>
                </c:pt>
                <c:pt idx="86">
                  <c:v>-3.2</c:v>
                </c:pt>
                <c:pt idx="87">
                  <c:v>-4.8</c:v>
                </c:pt>
                <c:pt idx="88">
                  <c:v>-9.5</c:v>
                </c:pt>
                <c:pt idx="89">
                  <c:v>6.5</c:v>
                </c:pt>
                <c:pt idx="90">
                  <c:v>2.2000000000000002</c:v>
                </c:pt>
                <c:pt idx="91">
                  <c:v>2.2999999999999998</c:v>
                </c:pt>
                <c:pt idx="92">
                  <c:v>1</c:v>
                </c:pt>
                <c:pt idx="93">
                  <c:v>0.7</c:v>
                </c:pt>
                <c:pt idx="94">
                  <c:v>1.7</c:v>
                </c:pt>
                <c:pt idx="95">
                  <c:v>1.2</c:v>
                </c:pt>
                <c:pt idx="96">
                  <c:v>1.2</c:v>
                </c:pt>
                <c:pt idx="97">
                  <c:v>3.1</c:v>
                </c:pt>
                <c:pt idx="98">
                  <c:v>6.4</c:v>
                </c:pt>
                <c:pt idx="99">
                  <c:v>11.5</c:v>
                </c:pt>
                <c:pt idx="100">
                  <c:v>10.7</c:v>
                </c:pt>
                <c:pt idx="101">
                  <c:v>17</c:v>
                </c:pt>
                <c:pt idx="102">
                  <c:v>17.3</c:v>
                </c:pt>
                <c:pt idx="103">
                  <c:v>22.1</c:v>
                </c:pt>
                <c:pt idx="104">
                  <c:v>19.8</c:v>
                </c:pt>
                <c:pt idx="105">
                  <c:v>19</c:v>
                </c:pt>
                <c:pt idx="106">
                  <c:v>19.5</c:v>
                </c:pt>
                <c:pt idx="107">
                  <c:v>20.2</c:v>
                </c:pt>
                <c:pt idx="108">
                  <c:v>18</c:v>
                </c:pt>
                <c:pt idx="109">
                  <c:v>17.3</c:v>
                </c:pt>
                <c:pt idx="110">
                  <c:v>0.3</c:v>
                </c:pt>
                <c:pt idx="111">
                  <c:v>0.9</c:v>
                </c:pt>
                <c:pt idx="112">
                  <c:v>-1.6</c:v>
                </c:pt>
                <c:pt idx="113">
                  <c:v>-2.8</c:v>
                </c:pt>
                <c:pt idx="114">
                  <c:v>-7.9</c:v>
                </c:pt>
                <c:pt idx="115">
                  <c:v>-6.9</c:v>
                </c:pt>
                <c:pt idx="116">
                  <c:v>-6.6</c:v>
                </c:pt>
                <c:pt idx="117">
                  <c:v>-5.0999999999999996</c:v>
                </c:pt>
                <c:pt idx="118">
                  <c:v>-5.2</c:v>
                </c:pt>
                <c:pt idx="119">
                  <c:v>-3.7</c:v>
                </c:pt>
                <c:pt idx="120">
                  <c:v>-4.9000000000000004</c:v>
                </c:pt>
                <c:pt idx="121">
                  <c:v>-0.5</c:v>
                </c:pt>
                <c:pt idx="122">
                  <c:v>2.5</c:v>
                </c:pt>
                <c:pt idx="123">
                  <c:v>3.7</c:v>
                </c:pt>
                <c:pt idx="124">
                  <c:v>5.5</c:v>
                </c:pt>
                <c:pt idx="125">
                  <c:v>8.4</c:v>
                </c:pt>
                <c:pt idx="126">
                  <c:v>9.5</c:v>
                </c:pt>
                <c:pt idx="127">
                  <c:v>9.8000000000000007</c:v>
                </c:pt>
                <c:pt idx="128">
                  <c:v>9.1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E2-4580-B183-64D3828958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利用外资</c:v>
                </c:pt>
              </c:strCache>
            </c:strRef>
          </c:tx>
          <c:spPr>
            <a:ln w="2853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Sheet1!$A$2:$A$130</c:f>
              <c:numCache>
                <c:formatCode>yyyy\!\-mm;@</c:formatCode>
                <c:ptCount val="129"/>
                <c:pt idx="0">
                  <c:v>39507</c:v>
                </c:pt>
                <c:pt idx="1">
                  <c:v>39538</c:v>
                </c:pt>
                <c:pt idx="2">
                  <c:v>39568</c:v>
                </c:pt>
                <c:pt idx="3">
                  <c:v>39599</c:v>
                </c:pt>
                <c:pt idx="4">
                  <c:v>39629</c:v>
                </c:pt>
                <c:pt idx="5">
                  <c:v>39660</c:v>
                </c:pt>
                <c:pt idx="6">
                  <c:v>39691</c:v>
                </c:pt>
                <c:pt idx="7">
                  <c:v>39721</c:v>
                </c:pt>
                <c:pt idx="8">
                  <c:v>39752</c:v>
                </c:pt>
                <c:pt idx="9">
                  <c:v>39782</c:v>
                </c:pt>
                <c:pt idx="10">
                  <c:v>39813</c:v>
                </c:pt>
                <c:pt idx="11">
                  <c:v>39872</c:v>
                </c:pt>
                <c:pt idx="12">
                  <c:v>39903</c:v>
                </c:pt>
                <c:pt idx="13">
                  <c:v>39933</c:v>
                </c:pt>
                <c:pt idx="14">
                  <c:v>39964</c:v>
                </c:pt>
                <c:pt idx="15">
                  <c:v>39994</c:v>
                </c:pt>
                <c:pt idx="16">
                  <c:v>40025</c:v>
                </c:pt>
                <c:pt idx="17">
                  <c:v>40056</c:v>
                </c:pt>
                <c:pt idx="18">
                  <c:v>40086</c:v>
                </c:pt>
                <c:pt idx="19">
                  <c:v>40117</c:v>
                </c:pt>
                <c:pt idx="20">
                  <c:v>40147</c:v>
                </c:pt>
                <c:pt idx="21">
                  <c:v>40178</c:v>
                </c:pt>
                <c:pt idx="22">
                  <c:v>40237</c:v>
                </c:pt>
                <c:pt idx="23">
                  <c:v>40268</c:v>
                </c:pt>
                <c:pt idx="24">
                  <c:v>40298</c:v>
                </c:pt>
                <c:pt idx="25">
                  <c:v>40329</c:v>
                </c:pt>
                <c:pt idx="26">
                  <c:v>40359</c:v>
                </c:pt>
                <c:pt idx="27">
                  <c:v>40390</c:v>
                </c:pt>
                <c:pt idx="28">
                  <c:v>40421</c:v>
                </c:pt>
                <c:pt idx="29">
                  <c:v>40451</c:v>
                </c:pt>
                <c:pt idx="30">
                  <c:v>40482</c:v>
                </c:pt>
                <c:pt idx="31">
                  <c:v>40512</c:v>
                </c:pt>
                <c:pt idx="32">
                  <c:v>40543</c:v>
                </c:pt>
                <c:pt idx="33">
                  <c:v>40602</c:v>
                </c:pt>
                <c:pt idx="34">
                  <c:v>40633</c:v>
                </c:pt>
                <c:pt idx="35">
                  <c:v>40663</c:v>
                </c:pt>
                <c:pt idx="36">
                  <c:v>40694</c:v>
                </c:pt>
                <c:pt idx="37">
                  <c:v>40724</c:v>
                </c:pt>
                <c:pt idx="38">
                  <c:v>40755</c:v>
                </c:pt>
                <c:pt idx="39">
                  <c:v>40786</c:v>
                </c:pt>
                <c:pt idx="40">
                  <c:v>40816</c:v>
                </c:pt>
                <c:pt idx="41">
                  <c:v>40847</c:v>
                </c:pt>
                <c:pt idx="42">
                  <c:v>40877</c:v>
                </c:pt>
                <c:pt idx="43">
                  <c:v>40908</c:v>
                </c:pt>
                <c:pt idx="44">
                  <c:v>40968</c:v>
                </c:pt>
                <c:pt idx="45">
                  <c:v>40999</c:v>
                </c:pt>
                <c:pt idx="46">
                  <c:v>41029</c:v>
                </c:pt>
                <c:pt idx="47">
                  <c:v>41060</c:v>
                </c:pt>
                <c:pt idx="48">
                  <c:v>41090</c:v>
                </c:pt>
                <c:pt idx="49">
                  <c:v>41121</c:v>
                </c:pt>
                <c:pt idx="50">
                  <c:v>41152</c:v>
                </c:pt>
                <c:pt idx="51">
                  <c:v>41182</c:v>
                </c:pt>
                <c:pt idx="52">
                  <c:v>41213</c:v>
                </c:pt>
                <c:pt idx="53">
                  <c:v>41243</c:v>
                </c:pt>
                <c:pt idx="54">
                  <c:v>41274</c:v>
                </c:pt>
                <c:pt idx="55">
                  <c:v>41333</c:v>
                </c:pt>
                <c:pt idx="56">
                  <c:v>41364</c:v>
                </c:pt>
                <c:pt idx="57">
                  <c:v>41394</c:v>
                </c:pt>
                <c:pt idx="58">
                  <c:v>41425</c:v>
                </c:pt>
                <c:pt idx="59">
                  <c:v>41455</c:v>
                </c:pt>
                <c:pt idx="60">
                  <c:v>41486</c:v>
                </c:pt>
                <c:pt idx="61">
                  <c:v>41517</c:v>
                </c:pt>
                <c:pt idx="62">
                  <c:v>41547</c:v>
                </c:pt>
                <c:pt idx="63">
                  <c:v>41578</c:v>
                </c:pt>
                <c:pt idx="64">
                  <c:v>41608</c:v>
                </c:pt>
                <c:pt idx="65">
                  <c:v>41639</c:v>
                </c:pt>
                <c:pt idx="66">
                  <c:v>41698</c:v>
                </c:pt>
                <c:pt idx="67">
                  <c:v>41729</c:v>
                </c:pt>
                <c:pt idx="68">
                  <c:v>41759</c:v>
                </c:pt>
                <c:pt idx="69">
                  <c:v>41790</c:v>
                </c:pt>
                <c:pt idx="70">
                  <c:v>41820</c:v>
                </c:pt>
                <c:pt idx="71">
                  <c:v>41851</c:v>
                </c:pt>
                <c:pt idx="72">
                  <c:v>41882</c:v>
                </c:pt>
                <c:pt idx="73">
                  <c:v>41912</c:v>
                </c:pt>
                <c:pt idx="74">
                  <c:v>41943</c:v>
                </c:pt>
                <c:pt idx="75">
                  <c:v>41973</c:v>
                </c:pt>
                <c:pt idx="76">
                  <c:v>42004</c:v>
                </c:pt>
                <c:pt idx="77">
                  <c:v>42063</c:v>
                </c:pt>
                <c:pt idx="78">
                  <c:v>42094</c:v>
                </c:pt>
                <c:pt idx="79">
                  <c:v>42124</c:v>
                </c:pt>
                <c:pt idx="80">
                  <c:v>42155</c:v>
                </c:pt>
                <c:pt idx="81">
                  <c:v>42185</c:v>
                </c:pt>
                <c:pt idx="82">
                  <c:v>42216</c:v>
                </c:pt>
                <c:pt idx="83">
                  <c:v>42247</c:v>
                </c:pt>
                <c:pt idx="84">
                  <c:v>42277</c:v>
                </c:pt>
                <c:pt idx="85">
                  <c:v>42308</c:v>
                </c:pt>
                <c:pt idx="86">
                  <c:v>42338</c:v>
                </c:pt>
                <c:pt idx="87">
                  <c:v>42369</c:v>
                </c:pt>
                <c:pt idx="88">
                  <c:v>42429</c:v>
                </c:pt>
                <c:pt idx="89">
                  <c:v>42460</c:v>
                </c:pt>
                <c:pt idx="90">
                  <c:v>42490</c:v>
                </c:pt>
                <c:pt idx="91">
                  <c:v>42521</c:v>
                </c:pt>
                <c:pt idx="92">
                  <c:v>42551</c:v>
                </c:pt>
                <c:pt idx="93">
                  <c:v>42582</c:v>
                </c:pt>
                <c:pt idx="94">
                  <c:v>42613</c:v>
                </c:pt>
                <c:pt idx="95">
                  <c:v>42643</c:v>
                </c:pt>
                <c:pt idx="96">
                  <c:v>42674</c:v>
                </c:pt>
                <c:pt idx="97">
                  <c:v>42704</c:v>
                </c:pt>
                <c:pt idx="98">
                  <c:v>42735</c:v>
                </c:pt>
                <c:pt idx="99">
                  <c:v>42794</c:v>
                </c:pt>
                <c:pt idx="100">
                  <c:v>42825</c:v>
                </c:pt>
                <c:pt idx="101">
                  <c:v>42855</c:v>
                </c:pt>
                <c:pt idx="102">
                  <c:v>42886</c:v>
                </c:pt>
                <c:pt idx="103">
                  <c:v>42916</c:v>
                </c:pt>
                <c:pt idx="104">
                  <c:v>42947</c:v>
                </c:pt>
                <c:pt idx="105">
                  <c:v>42978</c:v>
                </c:pt>
                <c:pt idx="106">
                  <c:v>43008</c:v>
                </c:pt>
                <c:pt idx="107">
                  <c:v>43039</c:v>
                </c:pt>
                <c:pt idx="108">
                  <c:v>43069</c:v>
                </c:pt>
                <c:pt idx="109">
                  <c:v>43100</c:v>
                </c:pt>
                <c:pt idx="110">
                  <c:v>43159</c:v>
                </c:pt>
                <c:pt idx="111">
                  <c:v>43190</c:v>
                </c:pt>
                <c:pt idx="112">
                  <c:v>43220</c:v>
                </c:pt>
                <c:pt idx="113">
                  <c:v>43251</c:v>
                </c:pt>
                <c:pt idx="114">
                  <c:v>43281</c:v>
                </c:pt>
                <c:pt idx="115">
                  <c:v>43312</c:v>
                </c:pt>
                <c:pt idx="116">
                  <c:v>43343</c:v>
                </c:pt>
                <c:pt idx="117">
                  <c:v>43373</c:v>
                </c:pt>
                <c:pt idx="118">
                  <c:v>43404</c:v>
                </c:pt>
                <c:pt idx="119">
                  <c:v>43434</c:v>
                </c:pt>
                <c:pt idx="120">
                  <c:v>43465</c:v>
                </c:pt>
                <c:pt idx="121">
                  <c:v>43524</c:v>
                </c:pt>
                <c:pt idx="122">
                  <c:v>43555</c:v>
                </c:pt>
                <c:pt idx="123">
                  <c:v>43585</c:v>
                </c:pt>
                <c:pt idx="124">
                  <c:v>43616</c:v>
                </c:pt>
                <c:pt idx="125">
                  <c:v>43646</c:v>
                </c:pt>
                <c:pt idx="126">
                  <c:v>43677</c:v>
                </c:pt>
                <c:pt idx="127">
                  <c:v>43708</c:v>
                </c:pt>
                <c:pt idx="128">
                  <c:v>43738</c:v>
                </c:pt>
              </c:numCache>
            </c:numRef>
          </c:cat>
          <c:val>
            <c:numRef>
              <c:f>Sheet1!$D$2:$D$130</c:f>
              <c:numCache>
                <c:formatCode>###,###,###,###,##0.00_ </c:formatCode>
                <c:ptCount val="129"/>
                <c:pt idx="0">
                  <c:v>-41.2</c:v>
                </c:pt>
                <c:pt idx="1">
                  <c:v>-19.600000000000001</c:v>
                </c:pt>
                <c:pt idx="2">
                  <c:v>-6.4</c:v>
                </c:pt>
                <c:pt idx="3">
                  <c:v>10.8</c:v>
                </c:pt>
                <c:pt idx="4">
                  <c:v>22.5</c:v>
                </c:pt>
                <c:pt idx="5">
                  <c:v>22.3</c:v>
                </c:pt>
                <c:pt idx="6">
                  <c:v>21</c:v>
                </c:pt>
                <c:pt idx="7">
                  <c:v>14.9</c:v>
                </c:pt>
                <c:pt idx="8">
                  <c:v>10.6</c:v>
                </c:pt>
                <c:pt idx="9">
                  <c:v>11.6</c:v>
                </c:pt>
                <c:pt idx="10">
                  <c:v>13.6</c:v>
                </c:pt>
                <c:pt idx="11">
                  <c:v>50.8</c:v>
                </c:pt>
                <c:pt idx="12">
                  <c:v>41.9</c:v>
                </c:pt>
                <c:pt idx="13">
                  <c:v>11.6</c:v>
                </c:pt>
                <c:pt idx="14">
                  <c:v>-8.6999999999999993</c:v>
                </c:pt>
                <c:pt idx="15">
                  <c:v>-29.7</c:v>
                </c:pt>
                <c:pt idx="16">
                  <c:v>-33.1</c:v>
                </c:pt>
                <c:pt idx="17">
                  <c:v>-33.6</c:v>
                </c:pt>
                <c:pt idx="18">
                  <c:v>-26.2</c:v>
                </c:pt>
                <c:pt idx="19">
                  <c:v>-29.6</c:v>
                </c:pt>
                <c:pt idx="20">
                  <c:v>-31.4</c:v>
                </c:pt>
                <c:pt idx="21">
                  <c:v>-34.200000000000003</c:v>
                </c:pt>
                <c:pt idx="22">
                  <c:v>-23.5</c:v>
                </c:pt>
                <c:pt idx="23">
                  <c:v>-33.700000000000003</c:v>
                </c:pt>
                <c:pt idx="24">
                  <c:v>-17.399999999999999</c:v>
                </c:pt>
                <c:pt idx="25">
                  <c:v>-24.8</c:v>
                </c:pt>
                <c:pt idx="26">
                  <c:v>2.8</c:v>
                </c:pt>
                <c:pt idx="27">
                  <c:v>10.6</c:v>
                </c:pt>
                <c:pt idx="28">
                  <c:v>23.9</c:v>
                </c:pt>
                <c:pt idx="29">
                  <c:v>26</c:v>
                </c:pt>
                <c:pt idx="30">
                  <c:v>43.3</c:v>
                </c:pt>
                <c:pt idx="31">
                  <c:v>59</c:v>
                </c:pt>
                <c:pt idx="32">
                  <c:v>64.900000000000006</c:v>
                </c:pt>
                <c:pt idx="33">
                  <c:v>61.5</c:v>
                </c:pt>
                <c:pt idx="34">
                  <c:v>45.2</c:v>
                </c:pt>
                <c:pt idx="35">
                  <c:v>62.3</c:v>
                </c:pt>
                <c:pt idx="36">
                  <c:v>57.3</c:v>
                </c:pt>
                <c:pt idx="37">
                  <c:v>75.5</c:v>
                </c:pt>
                <c:pt idx="38">
                  <c:v>65.8</c:v>
                </c:pt>
                <c:pt idx="39">
                  <c:v>71.5</c:v>
                </c:pt>
                <c:pt idx="40">
                  <c:v>50.1</c:v>
                </c:pt>
                <c:pt idx="41">
                  <c:v>32.4</c:v>
                </c:pt>
                <c:pt idx="42">
                  <c:v>16.600000000000001</c:v>
                </c:pt>
                <c:pt idx="43">
                  <c:v>2.9</c:v>
                </c:pt>
                <c:pt idx="44">
                  <c:v>24.2</c:v>
                </c:pt>
                <c:pt idx="45">
                  <c:v>-22.4</c:v>
                </c:pt>
                <c:pt idx="46">
                  <c:v>-42.9</c:v>
                </c:pt>
                <c:pt idx="47">
                  <c:v>-36.799999999999997</c:v>
                </c:pt>
                <c:pt idx="48">
                  <c:v>-53.9</c:v>
                </c:pt>
                <c:pt idx="49">
                  <c:v>-54.3</c:v>
                </c:pt>
                <c:pt idx="50">
                  <c:v>-53.7</c:v>
                </c:pt>
                <c:pt idx="51">
                  <c:v>-53.3</c:v>
                </c:pt>
                <c:pt idx="52">
                  <c:v>-52.8</c:v>
                </c:pt>
                <c:pt idx="53">
                  <c:v>-51.5</c:v>
                </c:pt>
                <c:pt idx="54">
                  <c:v>-48.8</c:v>
                </c:pt>
                <c:pt idx="55">
                  <c:v>-18.399999999999999</c:v>
                </c:pt>
                <c:pt idx="56">
                  <c:v>13.6</c:v>
                </c:pt>
                <c:pt idx="57">
                  <c:v>28.5</c:v>
                </c:pt>
                <c:pt idx="58">
                  <c:v>18.2</c:v>
                </c:pt>
                <c:pt idx="59">
                  <c:v>15.9</c:v>
                </c:pt>
                <c:pt idx="60">
                  <c:v>18</c:v>
                </c:pt>
                <c:pt idx="61">
                  <c:v>17.2</c:v>
                </c:pt>
                <c:pt idx="62">
                  <c:v>23.4</c:v>
                </c:pt>
                <c:pt idx="63">
                  <c:v>23.4</c:v>
                </c:pt>
                <c:pt idx="64">
                  <c:v>28</c:v>
                </c:pt>
                <c:pt idx="65">
                  <c:v>32.799999999999997</c:v>
                </c:pt>
                <c:pt idx="66">
                  <c:v>-43.2</c:v>
                </c:pt>
                <c:pt idx="67">
                  <c:v>-33.9</c:v>
                </c:pt>
                <c:pt idx="68">
                  <c:v>-28.7</c:v>
                </c:pt>
                <c:pt idx="69">
                  <c:v>-24.5</c:v>
                </c:pt>
                <c:pt idx="70">
                  <c:v>-20.6</c:v>
                </c:pt>
                <c:pt idx="71">
                  <c:v>-9.1999999999999993</c:v>
                </c:pt>
                <c:pt idx="72">
                  <c:v>-0.9</c:v>
                </c:pt>
                <c:pt idx="73">
                  <c:v>9.9</c:v>
                </c:pt>
                <c:pt idx="74">
                  <c:v>17.600000000000001</c:v>
                </c:pt>
                <c:pt idx="75">
                  <c:v>11.8</c:v>
                </c:pt>
                <c:pt idx="76">
                  <c:v>19.7</c:v>
                </c:pt>
                <c:pt idx="77">
                  <c:v>72.599999999999994</c:v>
                </c:pt>
                <c:pt idx="78">
                  <c:v>11.3</c:v>
                </c:pt>
                <c:pt idx="79">
                  <c:v>-6.8</c:v>
                </c:pt>
                <c:pt idx="80">
                  <c:v>0</c:v>
                </c:pt>
                <c:pt idx="81">
                  <c:v>-3.9</c:v>
                </c:pt>
                <c:pt idx="82">
                  <c:v>-24.5</c:v>
                </c:pt>
                <c:pt idx="83">
                  <c:v>-40.1</c:v>
                </c:pt>
                <c:pt idx="84">
                  <c:v>-46.8</c:v>
                </c:pt>
                <c:pt idx="85">
                  <c:v>-50.6</c:v>
                </c:pt>
                <c:pt idx="86">
                  <c:v>-51.4</c:v>
                </c:pt>
                <c:pt idx="87">
                  <c:v>-53.6</c:v>
                </c:pt>
                <c:pt idx="88">
                  <c:v>-82.8</c:v>
                </c:pt>
                <c:pt idx="89">
                  <c:v>-80.599999999999994</c:v>
                </c:pt>
                <c:pt idx="90">
                  <c:v>-68.099999999999994</c:v>
                </c:pt>
                <c:pt idx="91">
                  <c:v>-72.099999999999994</c:v>
                </c:pt>
                <c:pt idx="92">
                  <c:v>-63.2</c:v>
                </c:pt>
                <c:pt idx="93">
                  <c:v>-49.8</c:v>
                </c:pt>
                <c:pt idx="94">
                  <c:v>-52.6</c:v>
                </c:pt>
                <c:pt idx="95">
                  <c:v>-50.8</c:v>
                </c:pt>
                <c:pt idx="96">
                  <c:v>-49</c:v>
                </c:pt>
                <c:pt idx="97">
                  <c:v>-49</c:v>
                </c:pt>
                <c:pt idx="98">
                  <c:v>-52.6</c:v>
                </c:pt>
                <c:pt idx="99">
                  <c:v>227.4</c:v>
                </c:pt>
                <c:pt idx="100">
                  <c:v>308</c:v>
                </c:pt>
                <c:pt idx="101">
                  <c:v>115.3</c:v>
                </c:pt>
                <c:pt idx="102">
                  <c:v>115.1</c:v>
                </c:pt>
                <c:pt idx="103">
                  <c:v>58.9</c:v>
                </c:pt>
                <c:pt idx="104">
                  <c:v>20.6</c:v>
                </c:pt>
                <c:pt idx="105">
                  <c:v>15.4</c:v>
                </c:pt>
                <c:pt idx="106">
                  <c:v>0.9</c:v>
                </c:pt>
                <c:pt idx="107">
                  <c:v>1.6</c:v>
                </c:pt>
                <c:pt idx="108">
                  <c:v>11.7</c:v>
                </c:pt>
                <c:pt idx="109">
                  <c:v>19.8</c:v>
                </c:pt>
                <c:pt idx="110">
                  <c:v>-74.8</c:v>
                </c:pt>
                <c:pt idx="111">
                  <c:v>-78.400000000000006</c:v>
                </c:pt>
                <c:pt idx="112">
                  <c:v>-77.599999999999994</c:v>
                </c:pt>
                <c:pt idx="113">
                  <c:v>-76.2</c:v>
                </c:pt>
                <c:pt idx="114">
                  <c:v>-73.099999999999994</c:v>
                </c:pt>
                <c:pt idx="115">
                  <c:v>-70.099999999999994</c:v>
                </c:pt>
                <c:pt idx="116">
                  <c:v>-68.3</c:v>
                </c:pt>
                <c:pt idx="117">
                  <c:v>-61.7</c:v>
                </c:pt>
                <c:pt idx="118">
                  <c:v>-35.6</c:v>
                </c:pt>
                <c:pt idx="119">
                  <c:v>-30.4</c:v>
                </c:pt>
                <c:pt idx="120">
                  <c:v>-35.799999999999997</c:v>
                </c:pt>
                <c:pt idx="121">
                  <c:v>328.1</c:v>
                </c:pt>
                <c:pt idx="122">
                  <c:v>108.3</c:v>
                </c:pt>
                <c:pt idx="123">
                  <c:v>103.7</c:v>
                </c:pt>
                <c:pt idx="124">
                  <c:v>38.799999999999997</c:v>
                </c:pt>
                <c:pt idx="125">
                  <c:v>51.8</c:v>
                </c:pt>
                <c:pt idx="126">
                  <c:v>83.6</c:v>
                </c:pt>
                <c:pt idx="127">
                  <c:v>129.30000000000001</c:v>
                </c:pt>
                <c:pt idx="128">
                  <c:v>138.19999999999999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E2-4580-B183-64D3828958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自筹资金</c:v>
                </c:pt>
              </c:strCache>
            </c:strRef>
          </c:tx>
          <c:spPr>
            <a:ln w="2853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Sheet1!$A$2:$A$130</c:f>
              <c:numCache>
                <c:formatCode>yyyy\!\-mm;@</c:formatCode>
                <c:ptCount val="129"/>
                <c:pt idx="0">
                  <c:v>39507</c:v>
                </c:pt>
                <c:pt idx="1">
                  <c:v>39538</c:v>
                </c:pt>
                <c:pt idx="2">
                  <c:v>39568</c:v>
                </c:pt>
                <c:pt idx="3">
                  <c:v>39599</c:v>
                </c:pt>
                <c:pt idx="4">
                  <c:v>39629</c:v>
                </c:pt>
                <c:pt idx="5">
                  <c:v>39660</c:v>
                </c:pt>
                <c:pt idx="6">
                  <c:v>39691</c:v>
                </c:pt>
                <c:pt idx="7">
                  <c:v>39721</c:v>
                </c:pt>
                <c:pt idx="8">
                  <c:v>39752</c:v>
                </c:pt>
                <c:pt idx="9">
                  <c:v>39782</c:v>
                </c:pt>
                <c:pt idx="10">
                  <c:v>39813</c:v>
                </c:pt>
                <c:pt idx="11">
                  <c:v>39872</c:v>
                </c:pt>
                <c:pt idx="12">
                  <c:v>39903</c:v>
                </c:pt>
                <c:pt idx="13">
                  <c:v>39933</c:v>
                </c:pt>
                <c:pt idx="14">
                  <c:v>39964</c:v>
                </c:pt>
                <c:pt idx="15">
                  <c:v>39994</c:v>
                </c:pt>
                <c:pt idx="16">
                  <c:v>40025</c:v>
                </c:pt>
                <c:pt idx="17">
                  <c:v>40056</c:v>
                </c:pt>
                <c:pt idx="18">
                  <c:v>40086</c:v>
                </c:pt>
                <c:pt idx="19">
                  <c:v>40117</c:v>
                </c:pt>
                <c:pt idx="20">
                  <c:v>40147</c:v>
                </c:pt>
                <c:pt idx="21">
                  <c:v>40178</c:v>
                </c:pt>
                <c:pt idx="22">
                  <c:v>40237</c:v>
                </c:pt>
                <c:pt idx="23">
                  <c:v>40268</c:v>
                </c:pt>
                <c:pt idx="24">
                  <c:v>40298</c:v>
                </c:pt>
                <c:pt idx="25">
                  <c:v>40329</c:v>
                </c:pt>
                <c:pt idx="26">
                  <c:v>40359</c:v>
                </c:pt>
                <c:pt idx="27">
                  <c:v>40390</c:v>
                </c:pt>
                <c:pt idx="28">
                  <c:v>40421</c:v>
                </c:pt>
                <c:pt idx="29">
                  <c:v>40451</c:v>
                </c:pt>
                <c:pt idx="30">
                  <c:v>40482</c:v>
                </c:pt>
                <c:pt idx="31">
                  <c:v>40512</c:v>
                </c:pt>
                <c:pt idx="32">
                  <c:v>40543</c:v>
                </c:pt>
                <c:pt idx="33">
                  <c:v>40602</c:v>
                </c:pt>
                <c:pt idx="34">
                  <c:v>40633</c:v>
                </c:pt>
                <c:pt idx="35">
                  <c:v>40663</c:v>
                </c:pt>
                <c:pt idx="36">
                  <c:v>40694</c:v>
                </c:pt>
                <c:pt idx="37">
                  <c:v>40724</c:v>
                </c:pt>
                <c:pt idx="38">
                  <c:v>40755</c:v>
                </c:pt>
                <c:pt idx="39">
                  <c:v>40786</c:v>
                </c:pt>
                <c:pt idx="40">
                  <c:v>40816</c:v>
                </c:pt>
                <c:pt idx="41">
                  <c:v>40847</c:v>
                </c:pt>
                <c:pt idx="42">
                  <c:v>40877</c:v>
                </c:pt>
                <c:pt idx="43">
                  <c:v>40908</c:v>
                </c:pt>
                <c:pt idx="44">
                  <c:v>40968</c:v>
                </c:pt>
                <c:pt idx="45">
                  <c:v>40999</c:v>
                </c:pt>
                <c:pt idx="46">
                  <c:v>41029</c:v>
                </c:pt>
                <c:pt idx="47">
                  <c:v>41060</c:v>
                </c:pt>
                <c:pt idx="48">
                  <c:v>41090</c:v>
                </c:pt>
                <c:pt idx="49">
                  <c:v>41121</c:v>
                </c:pt>
                <c:pt idx="50">
                  <c:v>41152</c:v>
                </c:pt>
                <c:pt idx="51">
                  <c:v>41182</c:v>
                </c:pt>
                <c:pt idx="52">
                  <c:v>41213</c:v>
                </c:pt>
                <c:pt idx="53">
                  <c:v>41243</c:v>
                </c:pt>
                <c:pt idx="54">
                  <c:v>41274</c:v>
                </c:pt>
                <c:pt idx="55">
                  <c:v>41333</c:v>
                </c:pt>
                <c:pt idx="56">
                  <c:v>41364</c:v>
                </c:pt>
                <c:pt idx="57">
                  <c:v>41394</c:v>
                </c:pt>
                <c:pt idx="58">
                  <c:v>41425</c:v>
                </c:pt>
                <c:pt idx="59">
                  <c:v>41455</c:v>
                </c:pt>
                <c:pt idx="60">
                  <c:v>41486</c:v>
                </c:pt>
                <c:pt idx="61">
                  <c:v>41517</c:v>
                </c:pt>
                <c:pt idx="62">
                  <c:v>41547</c:v>
                </c:pt>
                <c:pt idx="63">
                  <c:v>41578</c:v>
                </c:pt>
                <c:pt idx="64">
                  <c:v>41608</c:v>
                </c:pt>
                <c:pt idx="65">
                  <c:v>41639</c:v>
                </c:pt>
                <c:pt idx="66">
                  <c:v>41698</c:v>
                </c:pt>
                <c:pt idx="67">
                  <c:v>41729</c:v>
                </c:pt>
                <c:pt idx="68">
                  <c:v>41759</c:v>
                </c:pt>
                <c:pt idx="69">
                  <c:v>41790</c:v>
                </c:pt>
                <c:pt idx="70">
                  <c:v>41820</c:v>
                </c:pt>
                <c:pt idx="71">
                  <c:v>41851</c:v>
                </c:pt>
                <c:pt idx="72">
                  <c:v>41882</c:v>
                </c:pt>
                <c:pt idx="73">
                  <c:v>41912</c:v>
                </c:pt>
                <c:pt idx="74">
                  <c:v>41943</c:v>
                </c:pt>
                <c:pt idx="75">
                  <c:v>41973</c:v>
                </c:pt>
                <c:pt idx="76">
                  <c:v>42004</c:v>
                </c:pt>
                <c:pt idx="77">
                  <c:v>42063</c:v>
                </c:pt>
                <c:pt idx="78">
                  <c:v>42094</c:v>
                </c:pt>
                <c:pt idx="79">
                  <c:v>42124</c:v>
                </c:pt>
                <c:pt idx="80">
                  <c:v>42155</c:v>
                </c:pt>
                <c:pt idx="81">
                  <c:v>42185</c:v>
                </c:pt>
                <c:pt idx="82">
                  <c:v>42216</c:v>
                </c:pt>
                <c:pt idx="83">
                  <c:v>42247</c:v>
                </c:pt>
                <c:pt idx="84">
                  <c:v>42277</c:v>
                </c:pt>
                <c:pt idx="85">
                  <c:v>42308</c:v>
                </c:pt>
                <c:pt idx="86">
                  <c:v>42338</c:v>
                </c:pt>
                <c:pt idx="87">
                  <c:v>42369</c:v>
                </c:pt>
                <c:pt idx="88">
                  <c:v>42429</c:v>
                </c:pt>
                <c:pt idx="89">
                  <c:v>42460</c:v>
                </c:pt>
                <c:pt idx="90">
                  <c:v>42490</c:v>
                </c:pt>
                <c:pt idx="91">
                  <c:v>42521</c:v>
                </c:pt>
                <c:pt idx="92">
                  <c:v>42551</c:v>
                </c:pt>
                <c:pt idx="93">
                  <c:v>42582</c:v>
                </c:pt>
                <c:pt idx="94">
                  <c:v>42613</c:v>
                </c:pt>
                <c:pt idx="95">
                  <c:v>42643</c:v>
                </c:pt>
                <c:pt idx="96">
                  <c:v>42674</c:v>
                </c:pt>
                <c:pt idx="97">
                  <c:v>42704</c:v>
                </c:pt>
                <c:pt idx="98">
                  <c:v>42735</c:v>
                </c:pt>
                <c:pt idx="99">
                  <c:v>42794</c:v>
                </c:pt>
                <c:pt idx="100">
                  <c:v>42825</c:v>
                </c:pt>
                <c:pt idx="101">
                  <c:v>42855</c:v>
                </c:pt>
                <c:pt idx="102">
                  <c:v>42886</c:v>
                </c:pt>
                <c:pt idx="103">
                  <c:v>42916</c:v>
                </c:pt>
                <c:pt idx="104">
                  <c:v>42947</c:v>
                </c:pt>
                <c:pt idx="105">
                  <c:v>42978</c:v>
                </c:pt>
                <c:pt idx="106">
                  <c:v>43008</c:v>
                </c:pt>
                <c:pt idx="107">
                  <c:v>43039</c:v>
                </c:pt>
                <c:pt idx="108">
                  <c:v>43069</c:v>
                </c:pt>
                <c:pt idx="109">
                  <c:v>43100</c:v>
                </c:pt>
                <c:pt idx="110">
                  <c:v>43159</c:v>
                </c:pt>
                <c:pt idx="111">
                  <c:v>43190</c:v>
                </c:pt>
                <c:pt idx="112">
                  <c:v>43220</c:v>
                </c:pt>
                <c:pt idx="113">
                  <c:v>43251</c:v>
                </c:pt>
                <c:pt idx="114">
                  <c:v>43281</c:v>
                </c:pt>
                <c:pt idx="115">
                  <c:v>43312</c:v>
                </c:pt>
                <c:pt idx="116">
                  <c:v>43343</c:v>
                </c:pt>
                <c:pt idx="117">
                  <c:v>43373</c:v>
                </c:pt>
                <c:pt idx="118">
                  <c:v>43404</c:v>
                </c:pt>
                <c:pt idx="119">
                  <c:v>43434</c:v>
                </c:pt>
                <c:pt idx="120">
                  <c:v>43465</c:v>
                </c:pt>
                <c:pt idx="121">
                  <c:v>43524</c:v>
                </c:pt>
                <c:pt idx="122">
                  <c:v>43555</c:v>
                </c:pt>
                <c:pt idx="123">
                  <c:v>43585</c:v>
                </c:pt>
                <c:pt idx="124">
                  <c:v>43616</c:v>
                </c:pt>
                <c:pt idx="125">
                  <c:v>43646</c:v>
                </c:pt>
                <c:pt idx="126">
                  <c:v>43677</c:v>
                </c:pt>
                <c:pt idx="127">
                  <c:v>43708</c:v>
                </c:pt>
                <c:pt idx="128">
                  <c:v>43738</c:v>
                </c:pt>
              </c:numCache>
            </c:numRef>
          </c:cat>
          <c:val>
            <c:numRef>
              <c:f>Sheet1!$E$2:$E$130</c:f>
              <c:numCache>
                <c:formatCode>###,###,###,###,##0.00_ </c:formatCode>
                <c:ptCount val="129"/>
                <c:pt idx="0">
                  <c:v>28.3</c:v>
                </c:pt>
                <c:pt idx="1">
                  <c:v>34.299999999999997</c:v>
                </c:pt>
                <c:pt idx="2">
                  <c:v>35</c:v>
                </c:pt>
                <c:pt idx="3">
                  <c:v>36.700000000000003</c:v>
                </c:pt>
                <c:pt idx="4">
                  <c:v>40.799999999999997</c:v>
                </c:pt>
                <c:pt idx="5">
                  <c:v>37.299999999999997</c:v>
                </c:pt>
                <c:pt idx="6">
                  <c:v>34.5</c:v>
                </c:pt>
                <c:pt idx="7">
                  <c:v>33.4</c:v>
                </c:pt>
                <c:pt idx="8">
                  <c:v>31.7</c:v>
                </c:pt>
                <c:pt idx="9">
                  <c:v>30.9</c:v>
                </c:pt>
                <c:pt idx="10">
                  <c:v>30.1</c:v>
                </c:pt>
                <c:pt idx="11">
                  <c:v>13.9</c:v>
                </c:pt>
                <c:pt idx="12">
                  <c:v>13.1</c:v>
                </c:pt>
                <c:pt idx="13">
                  <c:v>10.199999999999999</c:v>
                </c:pt>
                <c:pt idx="14">
                  <c:v>9.8000000000000007</c:v>
                </c:pt>
                <c:pt idx="15">
                  <c:v>10.199999999999999</c:v>
                </c:pt>
                <c:pt idx="16">
                  <c:v>9.8000000000000007</c:v>
                </c:pt>
                <c:pt idx="17">
                  <c:v>12.5</c:v>
                </c:pt>
                <c:pt idx="18">
                  <c:v>14.4</c:v>
                </c:pt>
                <c:pt idx="19">
                  <c:v>16.5</c:v>
                </c:pt>
                <c:pt idx="20">
                  <c:v>18.3</c:v>
                </c:pt>
                <c:pt idx="21">
                  <c:v>17.2</c:v>
                </c:pt>
                <c:pt idx="22">
                  <c:v>50.6</c:v>
                </c:pt>
                <c:pt idx="23">
                  <c:v>47.8</c:v>
                </c:pt>
                <c:pt idx="24">
                  <c:v>52.5</c:v>
                </c:pt>
                <c:pt idx="25">
                  <c:v>54.3</c:v>
                </c:pt>
                <c:pt idx="26">
                  <c:v>50.9</c:v>
                </c:pt>
                <c:pt idx="27">
                  <c:v>50.8</c:v>
                </c:pt>
                <c:pt idx="28">
                  <c:v>50.7</c:v>
                </c:pt>
                <c:pt idx="29">
                  <c:v>49.7</c:v>
                </c:pt>
                <c:pt idx="30">
                  <c:v>50.7</c:v>
                </c:pt>
                <c:pt idx="31">
                  <c:v>49.6</c:v>
                </c:pt>
                <c:pt idx="32">
                  <c:v>48.4</c:v>
                </c:pt>
                <c:pt idx="33">
                  <c:v>21.4</c:v>
                </c:pt>
                <c:pt idx="34">
                  <c:v>27.2</c:v>
                </c:pt>
                <c:pt idx="35">
                  <c:v>27.2</c:v>
                </c:pt>
                <c:pt idx="36">
                  <c:v>30.9</c:v>
                </c:pt>
                <c:pt idx="37">
                  <c:v>32.700000000000003</c:v>
                </c:pt>
                <c:pt idx="38">
                  <c:v>34</c:v>
                </c:pt>
                <c:pt idx="39">
                  <c:v>33.799999999999997</c:v>
                </c:pt>
                <c:pt idx="40">
                  <c:v>33.5</c:v>
                </c:pt>
                <c:pt idx="41">
                  <c:v>30.8</c:v>
                </c:pt>
                <c:pt idx="42">
                  <c:v>30.6</c:v>
                </c:pt>
                <c:pt idx="43">
                  <c:v>28</c:v>
                </c:pt>
                <c:pt idx="44">
                  <c:v>43.3</c:v>
                </c:pt>
                <c:pt idx="45">
                  <c:v>25</c:v>
                </c:pt>
                <c:pt idx="46">
                  <c:v>17.5</c:v>
                </c:pt>
                <c:pt idx="47">
                  <c:v>16.3</c:v>
                </c:pt>
                <c:pt idx="48">
                  <c:v>12.9</c:v>
                </c:pt>
                <c:pt idx="49">
                  <c:v>10.3</c:v>
                </c:pt>
                <c:pt idx="50">
                  <c:v>12.5</c:v>
                </c:pt>
                <c:pt idx="51">
                  <c:v>11.4</c:v>
                </c:pt>
                <c:pt idx="52">
                  <c:v>11.7</c:v>
                </c:pt>
                <c:pt idx="53">
                  <c:v>13.8</c:v>
                </c:pt>
                <c:pt idx="54">
                  <c:v>11.7</c:v>
                </c:pt>
                <c:pt idx="55">
                  <c:v>22.3</c:v>
                </c:pt>
                <c:pt idx="56">
                  <c:v>13.6</c:v>
                </c:pt>
                <c:pt idx="57">
                  <c:v>16.2</c:v>
                </c:pt>
                <c:pt idx="58">
                  <c:v>14.3</c:v>
                </c:pt>
                <c:pt idx="59">
                  <c:v>16.3</c:v>
                </c:pt>
                <c:pt idx="60">
                  <c:v>18.2</c:v>
                </c:pt>
                <c:pt idx="61">
                  <c:v>16.7</c:v>
                </c:pt>
                <c:pt idx="62">
                  <c:v>18.399999999999999</c:v>
                </c:pt>
                <c:pt idx="63">
                  <c:v>17.7</c:v>
                </c:pt>
                <c:pt idx="64">
                  <c:v>20.8</c:v>
                </c:pt>
                <c:pt idx="65">
                  <c:v>21.3</c:v>
                </c:pt>
                <c:pt idx="66">
                  <c:v>12.6</c:v>
                </c:pt>
                <c:pt idx="67">
                  <c:v>9.6</c:v>
                </c:pt>
                <c:pt idx="68">
                  <c:v>11</c:v>
                </c:pt>
                <c:pt idx="69">
                  <c:v>9.8000000000000007</c:v>
                </c:pt>
                <c:pt idx="70">
                  <c:v>10.1</c:v>
                </c:pt>
                <c:pt idx="71">
                  <c:v>11.6</c:v>
                </c:pt>
                <c:pt idx="72">
                  <c:v>11.6</c:v>
                </c:pt>
                <c:pt idx="73">
                  <c:v>11.5</c:v>
                </c:pt>
                <c:pt idx="74">
                  <c:v>13.8</c:v>
                </c:pt>
                <c:pt idx="75">
                  <c:v>8.1999999999999993</c:v>
                </c:pt>
                <c:pt idx="76">
                  <c:v>6.3</c:v>
                </c:pt>
                <c:pt idx="77">
                  <c:v>9.3000000000000007</c:v>
                </c:pt>
                <c:pt idx="78">
                  <c:v>1.1000000000000001</c:v>
                </c:pt>
                <c:pt idx="79">
                  <c:v>0.1</c:v>
                </c:pt>
                <c:pt idx="80">
                  <c:v>0.9</c:v>
                </c:pt>
                <c:pt idx="81">
                  <c:v>0.1</c:v>
                </c:pt>
                <c:pt idx="82">
                  <c:v>-1.1000000000000001</c:v>
                </c:pt>
                <c:pt idx="83">
                  <c:v>-2.5</c:v>
                </c:pt>
                <c:pt idx="84">
                  <c:v>-3.3</c:v>
                </c:pt>
                <c:pt idx="85">
                  <c:v>-4</c:v>
                </c:pt>
                <c:pt idx="86">
                  <c:v>-3.4</c:v>
                </c:pt>
                <c:pt idx="87">
                  <c:v>-2.7</c:v>
                </c:pt>
                <c:pt idx="88">
                  <c:v>-7.6</c:v>
                </c:pt>
                <c:pt idx="89">
                  <c:v>4.7</c:v>
                </c:pt>
                <c:pt idx="90">
                  <c:v>3.7</c:v>
                </c:pt>
                <c:pt idx="91">
                  <c:v>1.4</c:v>
                </c:pt>
                <c:pt idx="92">
                  <c:v>-0.1</c:v>
                </c:pt>
                <c:pt idx="93">
                  <c:v>0.4</c:v>
                </c:pt>
                <c:pt idx="94">
                  <c:v>0.6</c:v>
                </c:pt>
                <c:pt idx="95">
                  <c:v>0.8</c:v>
                </c:pt>
                <c:pt idx="96">
                  <c:v>0.6</c:v>
                </c:pt>
                <c:pt idx="97">
                  <c:v>0.3</c:v>
                </c:pt>
                <c:pt idx="98">
                  <c:v>0.2</c:v>
                </c:pt>
                <c:pt idx="99">
                  <c:v>-17.2</c:v>
                </c:pt>
                <c:pt idx="100">
                  <c:v>-7.2</c:v>
                </c:pt>
                <c:pt idx="101">
                  <c:v>-4.7</c:v>
                </c:pt>
                <c:pt idx="102">
                  <c:v>-3.4</c:v>
                </c:pt>
                <c:pt idx="103">
                  <c:v>-2.2999999999999998</c:v>
                </c:pt>
                <c:pt idx="104">
                  <c:v>-1.9</c:v>
                </c:pt>
                <c:pt idx="105">
                  <c:v>-1.7</c:v>
                </c:pt>
                <c:pt idx="106">
                  <c:v>-0.3</c:v>
                </c:pt>
                <c:pt idx="107">
                  <c:v>0.8</c:v>
                </c:pt>
                <c:pt idx="108">
                  <c:v>2.7</c:v>
                </c:pt>
                <c:pt idx="109">
                  <c:v>3.5</c:v>
                </c:pt>
                <c:pt idx="110">
                  <c:v>7.2</c:v>
                </c:pt>
                <c:pt idx="111">
                  <c:v>5.0999999999999996</c:v>
                </c:pt>
                <c:pt idx="112">
                  <c:v>4.8</c:v>
                </c:pt>
                <c:pt idx="113">
                  <c:v>8.1</c:v>
                </c:pt>
                <c:pt idx="114">
                  <c:v>9.6999999999999993</c:v>
                </c:pt>
                <c:pt idx="115">
                  <c:v>10.4</c:v>
                </c:pt>
                <c:pt idx="116">
                  <c:v>11.2</c:v>
                </c:pt>
                <c:pt idx="117">
                  <c:v>11.4</c:v>
                </c:pt>
                <c:pt idx="118">
                  <c:v>10.8</c:v>
                </c:pt>
                <c:pt idx="119">
                  <c:v>10</c:v>
                </c:pt>
                <c:pt idx="120">
                  <c:v>9.6999999999999993</c:v>
                </c:pt>
                <c:pt idx="121">
                  <c:v>-1.5</c:v>
                </c:pt>
                <c:pt idx="122">
                  <c:v>3</c:v>
                </c:pt>
                <c:pt idx="123">
                  <c:v>5.3</c:v>
                </c:pt>
                <c:pt idx="124">
                  <c:v>4.0999999999999996</c:v>
                </c:pt>
                <c:pt idx="125">
                  <c:v>4.7</c:v>
                </c:pt>
                <c:pt idx="126">
                  <c:v>2.8</c:v>
                </c:pt>
                <c:pt idx="127">
                  <c:v>3.1</c:v>
                </c:pt>
                <c:pt idx="128">
                  <c:v>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8E2-4580-B183-64D3828958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定金及预收款</c:v>
                </c:pt>
              </c:strCache>
            </c:strRef>
          </c:tx>
          <c:spPr>
            <a:ln w="2853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Sheet1!$A$2:$A$130</c:f>
              <c:numCache>
                <c:formatCode>yyyy\!\-mm;@</c:formatCode>
                <c:ptCount val="129"/>
                <c:pt idx="0">
                  <c:v>39507</c:v>
                </c:pt>
                <c:pt idx="1">
                  <c:v>39538</c:v>
                </c:pt>
                <c:pt idx="2">
                  <c:v>39568</c:v>
                </c:pt>
                <c:pt idx="3">
                  <c:v>39599</c:v>
                </c:pt>
                <c:pt idx="4">
                  <c:v>39629</c:v>
                </c:pt>
                <c:pt idx="5">
                  <c:v>39660</c:v>
                </c:pt>
                <c:pt idx="6">
                  <c:v>39691</c:v>
                </c:pt>
                <c:pt idx="7">
                  <c:v>39721</c:v>
                </c:pt>
                <c:pt idx="8">
                  <c:v>39752</c:v>
                </c:pt>
                <c:pt idx="9">
                  <c:v>39782</c:v>
                </c:pt>
                <c:pt idx="10">
                  <c:v>39813</c:v>
                </c:pt>
                <c:pt idx="11">
                  <c:v>39872</c:v>
                </c:pt>
                <c:pt idx="12">
                  <c:v>39903</c:v>
                </c:pt>
                <c:pt idx="13">
                  <c:v>39933</c:v>
                </c:pt>
                <c:pt idx="14">
                  <c:v>39964</c:v>
                </c:pt>
                <c:pt idx="15">
                  <c:v>39994</c:v>
                </c:pt>
                <c:pt idx="16">
                  <c:v>40025</c:v>
                </c:pt>
                <c:pt idx="17">
                  <c:v>40056</c:v>
                </c:pt>
                <c:pt idx="18">
                  <c:v>40086</c:v>
                </c:pt>
                <c:pt idx="19">
                  <c:v>40117</c:v>
                </c:pt>
                <c:pt idx="20">
                  <c:v>40147</c:v>
                </c:pt>
                <c:pt idx="21">
                  <c:v>40178</c:v>
                </c:pt>
                <c:pt idx="22">
                  <c:v>40237</c:v>
                </c:pt>
                <c:pt idx="23">
                  <c:v>40268</c:v>
                </c:pt>
                <c:pt idx="24">
                  <c:v>40298</c:v>
                </c:pt>
                <c:pt idx="25">
                  <c:v>40329</c:v>
                </c:pt>
                <c:pt idx="26">
                  <c:v>40359</c:v>
                </c:pt>
                <c:pt idx="27">
                  <c:v>40390</c:v>
                </c:pt>
                <c:pt idx="28">
                  <c:v>40421</c:v>
                </c:pt>
                <c:pt idx="29">
                  <c:v>40451</c:v>
                </c:pt>
                <c:pt idx="30">
                  <c:v>40482</c:v>
                </c:pt>
                <c:pt idx="31">
                  <c:v>40512</c:v>
                </c:pt>
                <c:pt idx="32">
                  <c:v>40543</c:v>
                </c:pt>
                <c:pt idx="33">
                  <c:v>40602</c:v>
                </c:pt>
                <c:pt idx="34">
                  <c:v>40633</c:v>
                </c:pt>
                <c:pt idx="35">
                  <c:v>40663</c:v>
                </c:pt>
                <c:pt idx="36">
                  <c:v>40694</c:v>
                </c:pt>
                <c:pt idx="37">
                  <c:v>40724</c:v>
                </c:pt>
                <c:pt idx="38">
                  <c:v>40755</c:v>
                </c:pt>
                <c:pt idx="39">
                  <c:v>40786</c:v>
                </c:pt>
                <c:pt idx="40">
                  <c:v>40816</c:v>
                </c:pt>
                <c:pt idx="41">
                  <c:v>40847</c:v>
                </c:pt>
                <c:pt idx="42">
                  <c:v>40877</c:v>
                </c:pt>
                <c:pt idx="43">
                  <c:v>40908</c:v>
                </c:pt>
                <c:pt idx="44">
                  <c:v>40968</c:v>
                </c:pt>
                <c:pt idx="45">
                  <c:v>40999</c:v>
                </c:pt>
                <c:pt idx="46">
                  <c:v>41029</c:v>
                </c:pt>
                <c:pt idx="47">
                  <c:v>41060</c:v>
                </c:pt>
                <c:pt idx="48">
                  <c:v>41090</c:v>
                </c:pt>
                <c:pt idx="49">
                  <c:v>41121</c:v>
                </c:pt>
                <c:pt idx="50">
                  <c:v>41152</c:v>
                </c:pt>
                <c:pt idx="51">
                  <c:v>41182</c:v>
                </c:pt>
                <c:pt idx="52">
                  <c:v>41213</c:v>
                </c:pt>
                <c:pt idx="53">
                  <c:v>41243</c:v>
                </c:pt>
                <c:pt idx="54">
                  <c:v>41274</c:v>
                </c:pt>
                <c:pt idx="55">
                  <c:v>41333</c:v>
                </c:pt>
                <c:pt idx="56">
                  <c:v>41364</c:v>
                </c:pt>
                <c:pt idx="57">
                  <c:v>41394</c:v>
                </c:pt>
                <c:pt idx="58">
                  <c:v>41425</c:v>
                </c:pt>
                <c:pt idx="59">
                  <c:v>41455</c:v>
                </c:pt>
                <c:pt idx="60">
                  <c:v>41486</c:v>
                </c:pt>
                <c:pt idx="61">
                  <c:v>41517</c:v>
                </c:pt>
                <c:pt idx="62">
                  <c:v>41547</c:v>
                </c:pt>
                <c:pt idx="63">
                  <c:v>41578</c:v>
                </c:pt>
                <c:pt idx="64">
                  <c:v>41608</c:v>
                </c:pt>
                <c:pt idx="65">
                  <c:v>41639</c:v>
                </c:pt>
                <c:pt idx="66">
                  <c:v>41698</c:v>
                </c:pt>
                <c:pt idx="67">
                  <c:v>41729</c:v>
                </c:pt>
                <c:pt idx="68">
                  <c:v>41759</c:v>
                </c:pt>
                <c:pt idx="69">
                  <c:v>41790</c:v>
                </c:pt>
                <c:pt idx="70">
                  <c:v>41820</c:v>
                </c:pt>
                <c:pt idx="71">
                  <c:v>41851</c:v>
                </c:pt>
                <c:pt idx="72">
                  <c:v>41882</c:v>
                </c:pt>
                <c:pt idx="73">
                  <c:v>41912</c:v>
                </c:pt>
                <c:pt idx="74">
                  <c:v>41943</c:v>
                </c:pt>
                <c:pt idx="75">
                  <c:v>41973</c:v>
                </c:pt>
                <c:pt idx="76">
                  <c:v>42004</c:v>
                </c:pt>
                <c:pt idx="77">
                  <c:v>42063</c:v>
                </c:pt>
                <c:pt idx="78">
                  <c:v>42094</c:v>
                </c:pt>
                <c:pt idx="79">
                  <c:v>42124</c:v>
                </c:pt>
                <c:pt idx="80">
                  <c:v>42155</c:v>
                </c:pt>
                <c:pt idx="81">
                  <c:v>42185</c:v>
                </c:pt>
                <c:pt idx="82">
                  <c:v>42216</c:v>
                </c:pt>
                <c:pt idx="83">
                  <c:v>42247</c:v>
                </c:pt>
                <c:pt idx="84">
                  <c:v>42277</c:v>
                </c:pt>
                <c:pt idx="85">
                  <c:v>42308</c:v>
                </c:pt>
                <c:pt idx="86">
                  <c:v>42338</c:v>
                </c:pt>
                <c:pt idx="87">
                  <c:v>42369</c:v>
                </c:pt>
                <c:pt idx="88">
                  <c:v>42429</c:v>
                </c:pt>
                <c:pt idx="89">
                  <c:v>42460</c:v>
                </c:pt>
                <c:pt idx="90">
                  <c:v>42490</c:v>
                </c:pt>
                <c:pt idx="91">
                  <c:v>42521</c:v>
                </c:pt>
                <c:pt idx="92">
                  <c:v>42551</c:v>
                </c:pt>
                <c:pt idx="93">
                  <c:v>42582</c:v>
                </c:pt>
                <c:pt idx="94">
                  <c:v>42613</c:v>
                </c:pt>
                <c:pt idx="95">
                  <c:v>42643</c:v>
                </c:pt>
                <c:pt idx="96">
                  <c:v>42674</c:v>
                </c:pt>
                <c:pt idx="97">
                  <c:v>42704</c:v>
                </c:pt>
                <c:pt idx="98">
                  <c:v>42735</c:v>
                </c:pt>
                <c:pt idx="99">
                  <c:v>42794</c:v>
                </c:pt>
                <c:pt idx="100">
                  <c:v>42825</c:v>
                </c:pt>
                <c:pt idx="101">
                  <c:v>42855</c:v>
                </c:pt>
                <c:pt idx="102">
                  <c:v>42886</c:v>
                </c:pt>
                <c:pt idx="103">
                  <c:v>42916</c:v>
                </c:pt>
                <c:pt idx="104">
                  <c:v>42947</c:v>
                </c:pt>
                <c:pt idx="105">
                  <c:v>42978</c:v>
                </c:pt>
                <c:pt idx="106">
                  <c:v>43008</c:v>
                </c:pt>
                <c:pt idx="107">
                  <c:v>43039</c:v>
                </c:pt>
                <c:pt idx="108">
                  <c:v>43069</c:v>
                </c:pt>
                <c:pt idx="109">
                  <c:v>43100</c:v>
                </c:pt>
                <c:pt idx="110">
                  <c:v>43159</c:v>
                </c:pt>
                <c:pt idx="111">
                  <c:v>43190</c:v>
                </c:pt>
                <c:pt idx="112">
                  <c:v>43220</c:v>
                </c:pt>
                <c:pt idx="113">
                  <c:v>43251</c:v>
                </c:pt>
                <c:pt idx="114">
                  <c:v>43281</c:v>
                </c:pt>
                <c:pt idx="115">
                  <c:v>43312</c:v>
                </c:pt>
                <c:pt idx="116">
                  <c:v>43343</c:v>
                </c:pt>
                <c:pt idx="117">
                  <c:v>43373</c:v>
                </c:pt>
                <c:pt idx="118">
                  <c:v>43404</c:v>
                </c:pt>
                <c:pt idx="119">
                  <c:v>43434</c:v>
                </c:pt>
                <c:pt idx="120">
                  <c:v>43465</c:v>
                </c:pt>
                <c:pt idx="121">
                  <c:v>43524</c:v>
                </c:pt>
                <c:pt idx="122">
                  <c:v>43555</c:v>
                </c:pt>
                <c:pt idx="123">
                  <c:v>43585</c:v>
                </c:pt>
                <c:pt idx="124">
                  <c:v>43616</c:v>
                </c:pt>
                <c:pt idx="125">
                  <c:v>43646</c:v>
                </c:pt>
                <c:pt idx="126">
                  <c:v>43677</c:v>
                </c:pt>
                <c:pt idx="127">
                  <c:v>43708</c:v>
                </c:pt>
                <c:pt idx="128">
                  <c:v>43738</c:v>
                </c:pt>
              </c:numCache>
            </c:numRef>
          </c:cat>
          <c:val>
            <c:numRef>
              <c:f>Sheet1!$F$2:$F$130</c:f>
              <c:numCache>
                <c:formatCode>###,###,###,###,##0.00_ </c:formatCode>
                <c:ptCount val="129"/>
                <c:pt idx="0">
                  <c:v>35</c:v>
                </c:pt>
                <c:pt idx="1">
                  <c:v>26</c:v>
                </c:pt>
                <c:pt idx="2">
                  <c:v>23.2</c:v>
                </c:pt>
                <c:pt idx="3">
                  <c:v>20.100000000000001</c:v>
                </c:pt>
                <c:pt idx="4">
                  <c:v>14.4</c:v>
                </c:pt>
                <c:pt idx="5">
                  <c:v>9.6999999999999993</c:v>
                </c:pt>
                <c:pt idx="6">
                  <c:v>3</c:v>
                </c:pt>
                <c:pt idx="7">
                  <c:v>-2</c:v>
                </c:pt>
                <c:pt idx="8">
                  <c:v>-8.1999999999999993</c:v>
                </c:pt>
                <c:pt idx="9">
                  <c:v>-11.2</c:v>
                </c:pt>
                <c:pt idx="10">
                  <c:v>-8.5</c:v>
                </c:pt>
                <c:pt idx="11">
                  <c:v>-4.3</c:v>
                </c:pt>
                <c:pt idx="12">
                  <c:v>1.6</c:v>
                </c:pt>
                <c:pt idx="13">
                  <c:v>10.3</c:v>
                </c:pt>
                <c:pt idx="14">
                  <c:v>17.2</c:v>
                </c:pt>
                <c:pt idx="15">
                  <c:v>27.7</c:v>
                </c:pt>
                <c:pt idx="16">
                  <c:v>35.700000000000003</c:v>
                </c:pt>
                <c:pt idx="17">
                  <c:v>43.2</c:v>
                </c:pt>
                <c:pt idx="18">
                  <c:v>52</c:v>
                </c:pt>
                <c:pt idx="19">
                  <c:v>59.2</c:v>
                </c:pt>
                <c:pt idx="20">
                  <c:v>66.5</c:v>
                </c:pt>
                <c:pt idx="21">
                  <c:v>66.2</c:v>
                </c:pt>
                <c:pt idx="22">
                  <c:v>103.7</c:v>
                </c:pt>
                <c:pt idx="23">
                  <c:v>84.7</c:v>
                </c:pt>
                <c:pt idx="24">
                  <c:v>73.900000000000006</c:v>
                </c:pt>
                <c:pt idx="25">
                  <c:v>61.1</c:v>
                </c:pt>
                <c:pt idx="26">
                  <c:v>40.1</c:v>
                </c:pt>
                <c:pt idx="27">
                  <c:v>30.3</c:v>
                </c:pt>
                <c:pt idx="28">
                  <c:v>22.1</c:v>
                </c:pt>
                <c:pt idx="29">
                  <c:v>18.7</c:v>
                </c:pt>
                <c:pt idx="30">
                  <c:v>18.7</c:v>
                </c:pt>
                <c:pt idx="31">
                  <c:v>19.399999999999999</c:v>
                </c:pt>
                <c:pt idx="32">
                  <c:v>18.899999999999999</c:v>
                </c:pt>
                <c:pt idx="33">
                  <c:v>28.9</c:v>
                </c:pt>
                <c:pt idx="34">
                  <c:v>28.7</c:v>
                </c:pt>
                <c:pt idx="35">
                  <c:v>23.1</c:v>
                </c:pt>
                <c:pt idx="36">
                  <c:v>23.3</c:v>
                </c:pt>
                <c:pt idx="37">
                  <c:v>26.9</c:v>
                </c:pt>
                <c:pt idx="38">
                  <c:v>29.1</c:v>
                </c:pt>
                <c:pt idx="39">
                  <c:v>30.9</c:v>
                </c:pt>
                <c:pt idx="40">
                  <c:v>29.3</c:v>
                </c:pt>
                <c:pt idx="41">
                  <c:v>25.6</c:v>
                </c:pt>
                <c:pt idx="42">
                  <c:v>20.7</c:v>
                </c:pt>
                <c:pt idx="43">
                  <c:v>12.1</c:v>
                </c:pt>
                <c:pt idx="44">
                  <c:v>-11.4</c:v>
                </c:pt>
                <c:pt idx="45">
                  <c:v>-9.1999999999999993</c:v>
                </c:pt>
                <c:pt idx="46">
                  <c:v>-6.3</c:v>
                </c:pt>
                <c:pt idx="47">
                  <c:v>-4</c:v>
                </c:pt>
                <c:pt idx="48">
                  <c:v>1.5</c:v>
                </c:pt>
                <c:pt idx="49">
                  <c:v>5.5</c:v>
                </c:pt>
                <c:pt idx="50">
                  <c:v>10.1</c:v>
                </c:pt>
                <c:pt idx="51">
                  <c:v>13.2</c:v>
                </c:pt>
                <c:pt idx="52">
                  <c:v>16.100000000000001</c:v>
                </c:pt>
                <c:pt idx="53">
                  <c:v>20.2</c:v>
                </c:pt>
                <c:pt idx="54">
                  <c:v>18.2</c:v>
                </c:pt>
                <c:pt idx="55">
                  <c:v>66.5</c:v>
                </c:pt>
                <c:pt idx="56">
                  <c:v>61.9</c:v>
                </c:pt>
                <c:pt idx="57">
                  <c:v>61.9</c:v>
                </c:pt>
                <c:pt idx="58">
                  <c:v>57.9</c:v>
                </c:pt>
                <c:pt idx="59">
                  <c:v>51.2</c:v>
                </c:pt>
                <c:pt idx="60">
                  <c:v>44.7</c:v>
                </c:pt>
                <c:pt idx="61">
                  <c:v>38.1</c:v>
                </c:pt>
                <c:pt idx="62">
                  <c:v>36.1</c:v>
                </c:pt>
                <c:pt idx="63">
                  <c:v>34.1</c:v>
                </c:pt>
                <c:pt idx="64">
                  <c:v>32.1</c:v>
                </c:pt>
                <c:pt idx="65">
                  <c:v>29.9</c:v>
                </c:pt>
                <c:pt idx="66">
                  <c:v>6.3</c:v>
                </c:pt>
                <c:pt idx="67">
                  <c:v>-3.6</c:v>
                </c:pt>
                <c:pt idx="68">
                  <c:v>-7.8</c:v>
                </c:pt>
                <c:pt idx="69">
                  <c:v>-8.4</c:v>
                </c:pt>
                <c:pt idx="70">
                  <c:v>-9.3000000000000007</c:v>
                </c:pt>
                <c:pt idx="71">
                  <c:v>-10.199999999999999</c:v>
                </c:pt>
                <c:pt idx="72">
                  <c:v>-10.7</c:v>
                </c:pt>
                <c:pt idx="73">
                  <c:v>-11.1</c:v>
                </c:pt>
                <c:pt idx="74">
                  <c:v>-11.2</c:v>
                </c:pt>
                <c:pt idx="75">
                  <c:v>-12.2</c:v>
                </c:pt>
                <c:pt idx="76">
                  <c:v>-12.4</c:v>
                </c:pt>
                <c:pt idx="77">
                  <c:v>-10.3</c:v>
                </c:pt>
                <c:pt idx="78">
                  <c:v>-8.4</c:v>
                </c:pt>
                <c:pt idx="79">
                  <c:v>-6.2</c:v>
                </c:pt>
                <c:pt idx="80">
                  <c:v>-4.2</c:v>
                </c:pt>
                <c:pt idx="81">
                  <c:v>-0.9</c:v>
                </c:pt>
                <c:pt idx="82">
                  <c:v>2.4</c:v>
                </c:pt>
                <c:pt idx="83">
                  <c:v>4.5999999999999996</c:v>
                </c:pt>
                <c:pt idx="84">
                  <c:v>4.4000000000000004</c:v>
                </c:pt>
                <c:pt idx="85">
                  <c:v>5.0999999999999996</c:v>
                </c:pt>
                <c:pt idx="86">
                  <c:v>6.4</c:v>
                </c:pt>
                <c:pt idx="87">
                  <c:v>7.5</c:v>
                </c:pt>
                <c:pt idx="88">
                  <c:v>8.3000000000000007</c:v>
                </c:pt>
                <c:pt idx="89">
                  <c:v>25.9</c:v>
                </c:pt>
                <c:pt idx="90">
                  <c:v>34.4</c:v>
                </c:pt>
                <c:pt idx="91">
                  <c:v>35.200000000000003</c:v>
                </c:pt>
                <c:pt idx="92">
                  <c:v>34.1</c:v>
                </c:pt>
                <c:pt idx="93">
                  <c:v>31.6</c:v>
                </c:pt>
                <c:pt idx="94">
                  <c:v>29.7</c:v>
                </c:pt>
                <c:pt idx="95">
                  <c:v>31.5</c:v>
                </c:pt>
                <c:pt idx="96">
                  <c:v>32.200000000000003</c:v>
                </c:pt>
                <c:pt idx="97">
                  <c:v>30.5</c:v>
                </c:pt>
                <c:pt idx="98">
                  <c:v>29</c:v>
                </c:pt>
                <c:pt idx="99">
                  <c:v>27.1</c:v>
                </c:pt>
                <c:pt idx="100">
                  <c:v>27</c:v>
                </c:pt>
                <c:pt idx="101">
                  <c:v>21.7</c:v>
                </c:pt>
                <c:pt idx="102">
                  <c:v>20.3</c:v>
                </c:pt>
                <c:pt idx="103">
                  <c:v>22.7</c:v>
                </c:pt>
                <c:pt idx="104">
                  <c:v>20.7</c:v>
                </c:pt>
                <c:pt idx="105">
                  <c:v>20</c:v>
                </c:pt>
                <c:pt idx="106">
                  <c:v>16.899999999999999</c:v>
                </c:pt>
                <c:pt idx="107">
                  <c:v>14.8</c:v>
                </c:pt>
                <c:pt idx="108">
                  <c:v>15</c:v>
                </c:pt>
                <c:pt idx="109">
                  <c:v>16.100000000000001</c:v>
                </c:pt>
                <c:pt idx="110">
                  <c:v>14.2</c:v>
                </c:pt>
                <c:pt idx="111">
                  <c:v>11.2</c:v>
                </c:pt>
                <c:pt idx="112">
                  <c:v>8.3000000000000007</c:v>
                </c:pt>
                <c:pt idx="113">
                  <c:v>12.7</c:v>
                </c:pt>
                <c:pt idx="114">
                  <c:v>12.5</c:v>
                </c:pt>
                <c:pt idx="115">
                  <c:v>15.1</c:v>
                </c:pt>
                <c:pt idx="116">
                  <c:v>15.1</c:v>
                </c:pt>
                <c:pt idx="117">
                  <c:v>16.3</c:v>
                </c:pt>
                <c:pt idx="118">
                  <c:v>16.3</c:v>
                </c:pt>
                <c:pt idx="119">
                  <c:v>15.7</c:v>
                </c:pt>
                <c:pt idx="120">
                  <c:v>13.8</c:v>
                </c:pt>
                <c:pt idx="121">
                  <c:v>5.6</c:v>
                </c:pt>
                <c:pt idx="122">
                  <c:v>10.5</c:v>
                </c:pt>
                <c:pt idx="123">
                  <c:v>15.1</c:v>
                </c:pt>
                <c:pt idx="124">
                  <c:v>11.3</c:v>
                </c:pt>
                <c:pt idx="125">
                  <c:v>9</c:v>
                </c:pt>
                <c:pt idx="126">
                  <c:v>9.6</c:v>
                </c:pt>
                <c:pt idx="127">
                  <c:v>8.3000000000000007</c:v>
                </c:pt>
                <c:pt idx="128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8E2-4580-B183-64D3828958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个人按揭贷款</c:v>
                </c:pt>
              </c:strCache>
            </c:strRef>
          </c:tx>
          <c:spPr>
            <a:ln w="2853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Sheet1!$A$2:$A$130</c:f>
              <c:numCache>
                <c:formatCode>yyyy\!\-mm;@</c:formatCode>
                <c:ptCount val="129"/>
                <c:pt idx="0">
                  <c:v>39507</c:v>
                </c:pt>
                <c:pt idx="1">
                  <c:v>39538</c:v>
                </c:pt>
                <c:pt idx="2">
                  <c:v>39568</c:v>
                </c:pt>
                <c:pt idx="3">
                  <c:v>39599</c:v>
                </c:pt>
                <c:pt idx="4">
                  <c:v>39629</c:v>
                </c:pt>
                <c:pt idx="5">
                  <c:v>39660</c:v>
                </c:pt>
                <c:pt idx="6">
                  <c:v>39691</c:v>
                </c:pt>
                <c:pt idx="7">
                  <c:v>39721</c:v>
                </c:pt>
                <c:pt idx="8">
                  <c:v>39752</c:v>
                </c:pt>
                <c:pt idx="9">
                  <c:v>39782</c:v>
                </c:pt>
                <c:pt idx="10">
                  <c:v>39813</c:v>
                </c:pt>
                <c:pt idx="11">
                  <c:v>39872</c:v>
                </c:pt>
                <c:pt idx="12">
                  <c:v>39903</c:v>
                </c:pt>
                <c:pt idx="13">
                  <c:v>39933</c:v>
                </c:pt>
                <c:pt idx="14">
                  <c:v>39964</c:v>
                </c:pt>
                <c:pt idx="15">
                  <c:v>39994</c:v>
                </c:pt>
                <c:pt idx="16">
                  <c:v>40025</c:v>
                </c:pt>
                <c:pt idx="17">
                  <c:v>40056</c:v>
                </c:pt>
                <c:pt idx="18">
                  <c:v>40086</c:v>
                </c:pt>
                <c:pt idx="19">
                  <c:v>40117</c:v>
                </c:pt>
                <c:pt idx="20">
                  <c:v>40147</c:v>
                </c:pt>
                <c:pt idx="21">
                  <c:v>40178</c:v>
                </c:pt>
                <c:pt idx="22">
                  <c:v>40237</c:v>
                </c:pt>
                <c:pt idx="23">
                  <c:v>40268</c:v>
                </c:pt>
                <c:pt idx="24">
                  <c:v>40298</c:v>
                </c:pt>
                <c:pt idx="25">
                  <c:v>40329</c:v>
                </c:pt>
                <c:pt idx="26">
                  <c:v>40359</c:v>
                </c:pt>
                <c:pt idx="27">
                  <c:v>40390</c:v>
                </c:pt>
                <c:pt idx="28">
                  <c:v>40421</c:v>
                </c:pt>
                <c:pt idx="29">
                  <c:v>40451</c:v>
                </c:pt>
                <c:pt idx="30">
                  <c:v>40482</c:v>
                </c:pt>
                <c:pt idx="31">
                  <c:v>40512</c:v>
                </c:pt>
                <c:pt idx="32">
                  <c:v>40543</c:v>
                </c:pt>
                <c:pt idx="33">
                  <c:v>40602</c:v>
                </c:pt>
                <c:pt idx="34">
                  <c:v>40633</c:v>
                </c:pt>
                <c:pt idx="35">
                  <c:v>40663</c:v>
                </c:pt>
                <c:pt idx="36">
                  <c:v>40694</c:v>
                </c:pt>
                <c:pt idx="37">
                  <c:v>40724</c:v>
                </c:pt>
                <c:pt idx="38">
                  <c:v>40755</c:v>
                </c:pt>
                <c:pt idx="39">
                  <c:v>40786</c:v>
                </c:pt>
                <c:pt idx="40">
                  <c:v>40816</c:v>
                </c:pt>
                <c:pt idx="41">
                  <c:v>40847</c:v>
                </c:pt>
                <c:pt idx="42">
                  <c:v>40877</c:v>
                </c:pt>
                <c:pt idx="43">
                  <c:v>40908</c:v>
                </c:pt>
                <c:pt idx="44">
                  <c:v>40968</c:v>
                </c:pt>
                <c:pt idx="45">
                  <c:v>40999</c:v>
                </c:pt>
                <c:pt idx="46">
                  <c:v>41029</c:v>
                </c:pt>
                <c:pt idx="47">
                  <c:v>41060</c:v>
                </c:pt>
                <c:pt idx="48">
                  <c:v>41090</c:v>
                </c:pt>
                <c:pt idx="49">
                  <c:v>41121</c:v>
                </c:pt>
                <c:pt idx="50">
                  <c:v>41152</c:v>
                </c:pt>
                <c:pt idx="51">
                  <c:v>41182</c:v>
                </c:pt>
                <c:pt idx="52">
                  <c:v>41213</c:v>
                </c:pt>
                <c:pt idx="53">
                  <c:v>41243</c:v>
                </c:pt>
                <c:pt idx="54">
                  <c:v>41274</c:v>
                </c:pt>
                <c:pt idx="55">
                  <c:v>41333</c:v>
                </c:pt>
                <c:pt idx="56">
                  <c:v>41364</c:v>
                </c:pt>
                <c:pt idx="57">
                  <c:v>41394</c:v>
                </c:pt>
                <c:pt idx="58">
                  <c:v>41425</c:v>
                </c:pt>
                <c:pt idx="59">
                  <c:v>41455</c:v>
                </c:pt>
                <c:pt idx="60">
                  <c:v>41486</c:v>
                </c:pt>
                <c:pt idx="61">
                  <c:v>41517</c:v>
                </c:pt>
                <c:pt idx="62">
                  <c:v>41547</c:v>
                </c:pt>
                <c:pt idx="63">
                  <c:v>41578</c:v>
                </c:pt>
                <c:pt idx="64">
                  <c:v>41608</c:v>
                </c:pt>
                <c:pt idx="65">
                  <c:v>41639</c:v>
                </c:pt>
                <c:pt idx="66">
                  <c:v>41698</c:v>
                </c:pt>
                <c:pt idx="67">
                  <c:v>41729</c:v>
                </c:pt>
                <c:pt idx="68">
                  <c:v>41759</c:v>
                </c:pt>
                <c:pt idx="69">
                  <c:v>41790</c:v>
                </c:pt>
                <c:pt idx="70">
                  <c:v>41820</c:v>
                </c:pt>
                <c:pt idx="71">
                  <c:v>41851</c:v>
                </c:pt>
                <c:pt idx="72">
                  <c:v>41882</c:v>
                </c:pt>
                <c:pt idx="73">
                  <c:v>41912</c:v>
                </c:pt>
                <c:pt idx="74">
                  <c:v>41943</c:v>
                </c:pt>
                <c:pt idx="75">
                  <c:v>41973</c:v>
                </c:pt>
                <c:pt idx="76">
                  <c:v>42004</c:v>
                </c:pt>
                <c:pt idx="77">
                  <c:v>42063</c:v>
                </c:pt>
                <c:pt idx="78">
                  <c:v>42094</c:v>
                </c:pt>
                <c:pt idx="79">
                  <c:v>42124</c:v>
                </c:pt>
                <c:pt idx="80">
                  <c:v>42155</c:v>
                </c:pt>
                <c:pt idx="81">
                  <c:v>42185</c:v>
                </c:pt>
                <c:pt idx="82">
                  <c:v>42216</c:v>
                </c:pt>
                <c:pt idx="83">
                  <c:v>42247</c:v>
                </c:pt>
                <c:pt idx="84">
                  <c:v>42277</c:v>
                </c:pt>
                <c:pt idx="85">
                  <c:v>42308</c:v>
                </c:pt>
                <c:pt idx="86">
                  <c:v>42338</c:v>
                </c:pt>
                <c:pt idx="87">
                  <c:v>42369</c:v>
                </c:pt>
                <c:pt idx="88">
                  <c:v>42429</c:v>
                </c:pt>
                <c:pt idx="89">
                  <c:v>42460</c:v>
                </c:pt>
                <c:pt idx="90">
                  <c:v>42490</c:v>
                </c:pt>
                <c:pt idx="91">
                  <c:v>42521</c:v>
                </c:pt>
                <c:pt idx="92">
                  <c:v>42551</c:v>
                </c:pt>
                <c:pt idx="93">
                  <c:v>42582</c:v>
                </c:pt>
                <c:pt idx="94">
                  <c:v>42613</c:v>
                </c:pt>
                <c:pt idx="95">
                  <c:v>42643</c:v>
                </c:pt>
                <c:pt idx="96">
                  <c:v>42674</c:v>
                </c:pt>
                <c:pt idx="97">
                  <c:v>42704</c:v>
                </c:pt>
                <c:pt idx="98">
                  <c:v>42735</c:v>
                </c:pt>
                <c:pt idx="99">
                  <c:v>42794</c:v>
                </c:pt>
                <c:pt idx="100">
                  <c:v>42825</c:v>
                </c:pt>
                <c:pt idx="101">
                  <c:v>42855</c:v>
                </c:pt>
                <c:pt idx="102">
                  <c:v>42886</c:v>
                </c:pt>
                <c:pt idx="103">
                  <c:v>42916</c:v>
                </c:pt>
                <c:pt idx="104">
                  <c:v>42947</c:v>
                </c:pt>
                <c:pt idx="105">
                  <c:v>42978</c:v>
                </c:pt>
                <c:pt idx="106">
                  <c:v>43008</c:v>
                </c:pt>
                <c:pt idx="107">
                  <c:v>43039</c:v>
                </c:pt>
                <c:pt idx="108">
                  <c:v>43069</c:v>
                </c:pt>
                <c:pt idx="109">
                  <c:v>43100</c:v>
                </c:pt>
                <c:pt idx="110">
                  <c:v>43159</c:v>
                </c:pt>
                <c:pt idx="111">
                  <c:v>43190</c:v>
                </c:pt>
                <c:pt idx="112">
                  <c:v>43220</c:v>
                </c:pt>
                <c:pt idx="113">
                  <c:v>43251</c:v>
                </c:pt>
                <c:pt idx="114">
                  <c:v>43281</c:v>
                </c:pt>
                <c:pt idx="115">
                  <c:v>43312</c:v>
                </c:pt>
                <c:pt idx="116">
                  <c:v>43343</c:v>
                </c:pt>
                <c:pt idx="117">
                  <c:v>43373</c:v>
                </c:pt>
                <c:pt idx="118">
                  <c:v>43404</c:v>
                </c:pt>
                <c:pt idx="119">
                  <c:v>43434</c:v>
                </c:pt>
                <c:pt idx="120">
                  <c:v>43465</c:v>
                </c:pt>
                <c:pt idx="121">
                  <c:v>43524</c:v>
                </c:pt>
                <c:pt idx="122">
                  <c:v>43555</c:v>
                </c:pt>
                <c:pt idx="123">
                  <c:v>43585</c:v>
                </c:pt>
                <c:pt idx="124">
                  <c:v>43616</c:v>
                </c:pt>
                <c:pt idx="125">
                  <c:v>43646</c:v>
                </c:pt>
                <c:pt idx="126">
                  <c:v>43677</c:v>
                </c:pt>
                <c:pt idx="127">
                  <c:v>43708</c:v>
                </c:pt>
                <c:pt idx="128">
                  <c:v>43738</c:v>
                </c:pt>
              </c:numCache>
            </c:numRef>
          </c:cat>
          <c:val>
            <c:numRef>
              <c:f>Sheet1!$G$2:$G$130</c:f>
              <c:numCache>
                <c:formatCode>###,###,###,###,##0.00_ </c:formatCode>
                <c:ptCount val="129"/>
                <c:pt idx="0">
                  <c:v>30.1</c:v>
                </c:pt>
                <c:pt idx="1">
                  <c:v>16.600000000000001</c:v>
                </c:pt>
                <c:pt idx="2">
                  <c:v>13.6</c:v>
                </c:pt>
                <c:pt idx="3">
                  <c:v>7.9</c:v>
                </c:pt>
                <c:pt idx="4">
                  <c:v>1.9</c:v>
                </c:pt>
                <c:pt idx="5">
                  <c:v>-5.4</c:v>
                </c:pt>
                <c:pt idx="6">
                  <c:v>-10.1</c:v>
                </c:pt>
                <c:pt idx="7">
                  <c:v>-14.9</c:v>
                </c:pt>
                <c:pt idx="8">
                  <c:v>-22.9</c:v>
                </c:pt>
                <c:pt idx="9">
                  <c:v>-25.6</c:v>
                </c:pt>
                <c:pt idx="10">
                  <c:v>-29.7</c:v>
                </c:pt>
                <c:pt idx="11">
                  <c:v>-0.4</c:v>
                </c:pt>
                <c:pt idx="12">
                  <c:v>13.2</c:v>
                </c:pt>
                <c:pt idx="13">
                  <c:v>28.7</c:v>
                </c:pt>
                <c:pt idx="14">
                  <c:v>39.799999999999997</c:v>
                </c:pt>
                <c:pt idx="15">
                  <c:v>63.1</c:v>
                </c:pt>
                <c:pt idx="16">
                  <c:v>78.900000000000006</c:v>
                </c:pt>
                <c:pt idx="17">
                  <c:v>94.1</c:v>
                </c:pt>
                <c:pt idx="18">
                  <c:v>107.7</c:v>
                </c:pt>
                <c:pt idx="19">
                  <c:v>119.7</c:v>
                </c:pt>
                <c:pt idx="20">
                  <c:v>130.1</c:v>
                </c:pt>
                <c:pt idx="21">
                  <c:v>116.2</c:v>
                </c:pt>
                <c:pt idx="22">
                  <c:v>168.1</c:v>
                </c:pt>
                <c:pt idx="23">
                  <c:v>122.8</c:v>
                </c:pt>
                <c:pt idx="24">
                  <c:v>102.1</c:v>
                </c:pt>
                <c:pt idx="25">
                  <c:v>88.8</c:v>
                </c:pt>
                <c:pt idx="26">
                  <c:v>60.4</c:v>
                </c:pt>
                <c:pt idx="27">
                  <c:v>41.4</c:v>
                </c:pt>
                <c:pt idx="28">
                  <c:v>27.5</c:v>
                </c:pt>
                <c:pt idx="29">
                  <c:v>19.600000000000001</c:v>
                </c:pt>
                <c:pt idx="30">
                  <c:v>15.2</c:v>
                </c:pt>
                <c:pt idx="31">
                  <c:v>13.2</c:v>
                </c:pt>
                <c:pt idx="32">
                  <c:v>7.6</c:v>
                </c:pt>
                <c:pt idx="33">
                  <c:v>-11.3</c:v>
                </c:pt>
                <c:pt idx="34">
                  <c:v>-5.3</c:v>
                </c:pt>
                <c:pt idx="35">
                  <c:v>-6.8</c:v>
                </c:pt>
                <c:pt idx="36">
                  <c:v>-8</c:v>
                </c:pt>
                <c:pt idx="37">
                  <c:v>-7.9</c:v>
                </c:pt>
                <c:pt idx="38">
                  <c:v>-5.0999999999999996</c:v>
                </c:pt>
                <c:pt idx="39">
                  <c:v>-4.2</c:v>
                </c:pt>
                <c:pt idx="40">
                  <c:v>-3.2</c:v>
                </c:pt>
                <c:pt idx="41">
                  <c:v>-4.9000000000000004</c:v>
                </c:pt>
                <c:pt idx="42">
                  <c:v>-5.5</c:v>
                </c:pt>
                <c:pt idx="43">
                  <c:v>-12.2</c:v>
                </c:pt>
                <c:pt idx="44">
                  <c:v>1.2</c:v>
                </c:pt>
                <c:pt idx="45">
                  <c:v>-5.5</c:v>
                </c:pt>
                <c:pt idx="46">
                  <c:v>-5.3</c:v>
                </c:pt>
                <c:pt idx="47">
                  <c:v>-2.9</c:v>
                </c:pt>
                <c:pt idx="48">
                  <c:v>0.8</c:v>
                </c:pt>
                <c:pt idx="49">
                  <c:v>4.5999999999999996</c:v>
                </c:pt>
                <c:pt idx="50">
                  <c:v>10</c:v>
                </c:pt>
                <c:pt idx="51">
                  <c:v>14.2</c:v>
                </c:pt>
                <c:pt idx="52">
                  <c:v>19.5</c:v>
                </c:pt>
                <c:pt idx="53">
                  <c:v>23.7</c:v>
                </c:pt>
                <c:pt idx="54">
                  <c:v>21.3</c:v>
                </c:pt>
                <c:pt idx="55">
                  <c:v>58.8</c:v>
                </c:pt>
                <c:pt idx="56">
                  <c:v>60.9</c:v>
                </c:pt>
                <c:pt idx="57">
                  <c:v>67.8</c:v>
                </c:pt>
                <c:pt idx="58">
                  <c:v>61.7</c:v>
                </c:pt>
                <c:pt idx="59">
                  <c:v>60.4</c:v>
                </c:pt>
                <c:pt idx="60">
                  <c:v>56</c:v>
                </c:pt>
                <c:pt idx="61">
                  <c:v>50.3</c:v>
                </c:pt>
                <c:pt idx="62">
                  <c:v>45.8</c:v>
                </c:pt>
                <c:pt idx="63">
                  <c:v>40.9</c:v>
                </c:pt>
                <c:pt idx="64">
                  <c:v>36.5</c:v>
                </c:pt>
                <c:pt idx="65">
                  <c:v>33.299999999999997</c:v>
                </c:pt>
                <c:pt idx="66">
                  <c:v>2.9</c:v>
                </c:pt>
                <c:pt idx="67">
                  <c:v>0.1</c:v>
                </c:pt>
                <c:pt idx="68">
                  <c:v>-3.1</c:v>
                </c:pt>
                <c:pt idx="69">
                  <c:v>-1.2</c:v>
                </c:pt>
                <c:pt idx="70">
                  <c:v>-3.7</c:v>
                </c:pt>
                <c:pt idx="71">
                  <c:v>-3.7</c:v>
                </c:pt>
                <c:pt idx="72">
                  <c:v>-4.5</c:v>
                </c:pt>
                <c:pt idx="73">
                  <c:v>-4.9000000000000004</c:v>
                </c:pt>
                <c:pt idx="74">
                  <c:v>-4.3</c:v>
                </c:pt>
                <c:pt idx="75">
                  <c:v>-4.2</c:v>
                </c:pt>
                <c:pt idx="76">
                  <c:v>-2.6</c:v>
                </c:pt>
                <c:pt idx="77">
                  <c:v>2.1</c:v>
                </c:pt>
                <c:pt idx="78">
                  <c:v>1</c:v>
                </c:pt>
                <c:pt idx="79">
                  <c:v>2.1</c:v>
                </c:pt>
                <c:pt idx="80">
                  <c:v>4.4000000000000004</c:v>
                </c:pt>
                <c:pt idx="81">
                  <c:v>10</c:v>
                </c:pt>
                <c:pt idx="82">
                  <c:v>12.5</c:v>
                </c:pt>
                <c:pt idx="83">
                  <c:v>16.3</c:v>
                </c:pt>
                <c:pt idx="84">
                  <c:v>18.100000000000001</c:v>
                </c:pt>
                <c:pt idx="85">
                  <c:v>19.899999999999999</c:v>
                </c:pt>
                <c:pt idx="86">
                  <c:v>21.3</c:v>
                </c:pt>
                <c:pt idx="87">
                  <c:v>21.9</c:v>
                </c:pt>
                <c:pt idx="88">
                  <c:v>30.4</c:v>
                </c:pt>
                <c:pt idx="89">
                  <c:v>46.2</c:v>
                </c:pt>
                <c:pt idx="90">
                  <c:v>54.7</c:v>
                </c:pt>
                <c:pt idx="91">
                  <c:v>58.5</c:v>
                </c:pt>
                <c:pt idx="92">
                  <c:v>57</c:v>
                </c:pt>
                <c:pt idx="93">
                  <c:v>54.6</c:v>
                </c:pt>
                <c:pt idx="94">
                  <c:v>52.2</c:v>
                </c:pt>
                <c:pt idx="95">
                  <c:v>51.4</c:v>
                </c:pt>
                <c:pt idx="96">
                  <c:v>51.5</c:v>
                </c:pt>
                <c:pt idx="97">
                  <c:v>49.3</c:v>
                </c:pt>
                <c:pt idx="98">
                  <c:v>46.5</c:v>
                </c:pt>
                <c:pt idx="99">
                  <c:v>20.399999999999999</c:v>
                </c:pt>
                <c:pt idx="100">
                  <c:v>18.600000000000001</c:v>
                </c:pt>
                <c:pt idx="101">
                  <c:v>14.5</c:v>
                </c:pt>
                <c:pt idx="102">
                  <c:v>8.6</c:v>
                </c:pt>
                <c:pt idx="103">
                  <c:v>6.7</c:v>
                </c:pt>
                <c:pt idx="104">
                  <c:v>4.0999999999999996</c:v>
                </c:pt>
                <c:pt idx="105">
                  <c:v>2.4</c:v>
                </c:pt>
                <c:pt idx="106">
                  <c:v>1.3</c:v>
                </c:pt>
                <c:pt idx="107">
                  <c:v>-1</c:v>
                </c:pt>
                <c:pt idx="108">
                  <c:v>-1.6</c:v>
                </c:pt>
                <c:pt idx="109">
                  <c:v>-2</c:v>
                </c:pt>
                <c:pt idx="110">
                  <c:v>-4.3</c:v>
                </c:pt>
                <c:pt idx="111">
                  <c:v>-6.8</c:v>
                </c:pt>
                <c:pt idx="112">
                  <c:v>-6.7</c:v>
                </c:pt>
                <c:pt idx="113">
                  <c:v>-3.6</c:v>
                </c:pt>
                <c:pt idx="114">
                  <c:v>-4</c:v>
                </c:pt>
                <c:pt idx="115">
                  <c:v>-1.4</c:v>
                </c:pt>
                <c:pt idx="116">
                  <c:v>-1</c:v>
                </c:pt>
                <c:pt idx="117">
                  <c:v>-1.2</c:v>
                </c:pt>
                <c:pt idx="118">
                  <c:v>-0.9</c:v>
                </c:pt>
                <c:pt idx="119">
                  <c:v>-0.9</c:v>
                </c:pt>
                <c:pt idx="120">
                  <c:v>-0.8</c:v>
                </c:pt>
                <c:pt idx="121">
                  <c:v>6.5</c:v>
                </c:pt>
                <c:pt idx="122">
                  <c:v>9.4</c:v>
                </c:pt>
                <c:pt idx="123">
                  <c:v>12.4</c:v>
                </c:pt>
                <c:pt idx="124">
                  <c:v>10.8</c:v>
                </c:pt>
                <c:pt idx="125">
                  <c:v>11.1</c:v>
                </c:pt>
                <c:pt idx="126">
                  <c:v>11.3</c:v>
                </c:pt>
                <c:pt idx="127">
                  <c:v>11.8</c:v>
                </c:pt>
                <c:pt idx="128">
                  <c:v>13.6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8E2-4580-B183-64D3828958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2754928"/>
        <c:axId val="1"/>
      </c:lineChart>
      <c:dateAx>
        <c:axId val="1702754928"/>
        <c:scaling>
          <c:orientation val="minMax"/>
        </c:scaling>
        <c:delete val="0"/>
        <c:axPos val="b"/>
        <c:numFmt formatCode="yyyy\-mm;@" sourceLinked="0"/>
        <c:majorTickMark val="out"/>
        <c:minorTickMark val="none"/>
        <c:tickLblPos val="low"/>
        <c:spPr>
          <a:noFill/>
          <a:ln w="9512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1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02754928"/>
        <c:crosses val="autoZero"/>
        <c:crossBetween val="between"/>
      </c:valAx>
      <c:spPr>
        <a:noFill/>
        <a:ln w="25365">
          <a:noFill/>
        </a:ln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工业企业:营业利润</c:v>
                </c:pt>
              </c:strCache>
            </c:strRef>
          </c:tx>
          <c:spPr>
            <a:ln w="28546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0"/>
              <c:layout>
                <c:manualLayout>
                  <c:x val="-4.2936561351347484E-2"/>
                  <c:y val="4.16411673182220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5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BF-4A63-9DEC-231D3C72CA3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Sheet1!$A$2:$A$52</c:f>
              <c:numCache>
                <c:formatCode>yyyy\!\-mm;@</c:formatCode>
                <c:ptCount val="51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</c:numCache>
            </c:numRef>
          </c:cat>
          <c:val>
            <c:numRef>
              <c:f>Sheet1!$B$2:$B$52</c:f>
              <c:numCache>
                <c:formatCode>General</c:formatCode>
                <c:ptCount val="51"/>
                <c:pt idx="33" formatCode="###,###,###,###,##0.00_ ">
                  <c:v>17.8</c:v>
                </c:pt>
                <c:pt idx="34" formatCode="###,###,###,###,##0.00_ ">
                  <c:v>14.1</c:v>
                </c:pt>
                <c:pt idx="35" formatCode="###,###,###,###,##0.00_ ">
                  <c:v>17.600000000000001</c:v>
                </c:pt>
                <c:pt idx="36" formatCode="###,###,###,###,##0.00_ ">
                  <c:v>19.3</c:v>
                </c:pt>
                <c:pt idx="37" formatCode="###,###,###,###,##0.00_ ">
                  <c:v>20.399999999999999</c:v>
                </c:pt>
                <c:pt idx="38" formatCode="###,###,###,###,##0.00_ ">
                  <c:v>20</c:v>
                </c:pt>
                <c:pt idx="39" formatCode="###,###,###,###,##0.00_ ">
                  <c:v>19.100000000000001</c:v>
                </c:pt>
                <c:pt idx="40" formatCode="###,###,###,###,##0.00_ ">
                  <c:v>17.7</c:v>
                </c:pt>
                <c:pt idx="41" formatCode="###,###,###,###,##0.00_ ">
                  <c:v>16.3</c:v>
                </c:pt>
                <c:pt idx="42" formatCode="###,###,###,###,##0.00_ ">
                  <c:v>14.5</c:v>
                </c:pt>
                <c:pt idx="43" formatCode="###,###,###,###,##0.00_ ">
                  <c:v>13.7</c:v>
                </c:pt>
                <c:pt idx="44" formatCode="###,###,###,###,##0.00_ ">
                  <c:v>-14</c:v>
                </c:pt>
                <c:pt idx="45" formatCode="###,###,###,###,##0.00_ ">
                  <c:v>-2.8</c:v>
                </c:pt>
                <c:pt idx="46" formatCode="###,###,###,###,##0.00_ ">
                  <c:v>-3.1</c:v>
                </c:pt>
                <c:pt idx="47" formatCode="###,###,###,###,##0.00_ ">
                  <c:v>-2.2999999999999998</c:v>
                </c:pt>
                <c:pt idx="48" formatCode="###,###,###,###,##0.00_ ">
                  <c:v>-2.4</c:v>
                </c:pt>
                <c:pt idx="49" formatCode="###,###,###,###,##0.00_ ">
                  <c:v>-1.6</c:v>
                </c:pt>
                <c:pt idx="50" formatCode="###,###,###,###,##0.00_ ">
                  <c:v>-1.8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BF-4A63-9DEC-231D3C72CA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2728928"/>
        <c:axId val="1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工业企业:资产负债率（右）</c:v>
                </c:pt>
              </c:strCache>
            </c:strRef>
          </c:tx>
          <c:spPr>
            <a:ln w="28546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0"/>
              <c:layout>
                <c:manualLayout>
                  <c:x val="-3.6802766872583575E-2"/>
                  <c:y val="4.1641167318221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5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BF-4A63-9DEC-231D3C72CA3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Sheet1!$A$2:$A$52</c:f>
              <c:numCache>
                <c:formatCode>yyyy\!\-mm;@</c:formatCode>
                <c:ptCount val="51"/>
                <c:pt idx="0">
                  <c:v>42063</c:v>
                </c:pt>
                <c:pt idx="1">
                  <c:v>42094</c:v>
                </c:pt>
                <c:pt idx="2">
                  <c:v>42124</c:v>
                </c:pt>
                <c:pt idx="3">
                  <c:v>42155</c:v>
                </c:pt>
                <c:pt idx="4">
                  <c:v>42185</c:v>
                </c:pt>
                <c:pt idx="5">
                  <c:v>42216</c:v>
                </c:pt>
                <c:pt idx="6">
                  <c:v>42247</c:v>
                </c:pt>
                <c:pt idx="7">
                  <c:v>42277</c:v>
                </c:pt>
                <c:pt idx="8">
                  <c:v>42308</c:v>
                </c:pt>
                <c:pt idx="9">
                  <c:v>42338</c:v>
                </c:pt>
                <c:pt idx="10">
                  <c:v>42369</c:v>
                </c:pt>
                <c:pt idx="11">
                  <c:v>42429</c:v>
                </c:pt>
                <c:pt idx="12">
                  <c:v>42460</c:v>
                </c:pt>
                <c:pt idx="13">
                  <c:v>42490</c:v>
                </c:pt>
                <c:pt idx="14">
                  <c:v>42521</c:v>
                </c:pt>
                <c:pt idx="15">
                  <c:v>42551</c:v>
                </c:pt>
                <c:pt idx="16">
                  <c:v>42582</c:v>
                </c:pt>
                <c:pt idx="17">
                  <c:v>42613</c:v>
                </c:pt>
                <c:pt idx="18">
                  <c:v>42643</c:v>
                </c:pt>
                <c:pt idx="19">
                  <c:v>42674</c:v>
                </c:pt>
                <c:pt idx="20">
                  <c:v>42704</c:v>
                </c:pt>
                <c:pt idx="21">
                  <c:v>42735</c:v>
                </c:pt>
                <c:pt idx="22">
                  <c:v>42794</c:v>
                </c:pt>
                <c:pt idx="23">
                  <c:v>42825</c:v>
                </c:pt>
                <c:pt idx="24">
                  <c:v>42855</c:v>
                </c:pt>
                <c:pt idx="25">
                  <c:v>42886</c:v>
                </c:pt>
                <c:pt idx="26">
                  <c:v>42916</c:v>
                </c:pt>
                <c:pt idx="27">
                  <c:v>42947</c:v>
                </c:pt>
                <c:pt idx="28">
                  <c:v>42978</c:v>
                </c:pt>
                <c:pt idx="29">
                  <c:v>43008</c:v>
                </c:pt>
                <c:pt idx="30">
                  <c:v>43039</c:v>
                </c:pt>
                <c:pt idx="31">
                  <c:v>43069</c:v>
                </c:pt>
                <c:pt idx="32">
                  <c:v>43100</c:v>
                </c:pt>
                <c:pt idx="33">
                  <c:v>43159</c:v>
                </c:pt>
                <c:pt idx="34">
                  <c:v>43190</c:v>
                </c:pt>
                <c:pt idx="35">
                  <c:v>43220</c:v>
                </c:pt>
                <c:pt idx="36">
                  <c:v>43251</c:v>
                </c:pt>
                <c:pt idx="37">
                  <c:v>43281</c:v>
                </c:pt>
                <c:pt idx="38">
                  <c:v>43312</c:v>
                </c:pt>
                <c:pt idx="39">
                  <c:v>43343</c:v>
                </c:pt>
                <c:pt idx="40">
                  <c:v>43373</c:v>
                </c:pt>
                <c:pt idx="41">
                  <c:v>43404</c:v>
                </c:pt>
                <c:pt idx="42">
                  <c:v>43434</c:v>
                </c:pt>
                <c:pt idx="43">
                  <c:v>43465</c:v>
                </c:pt>
                <c:pt idx="44">
                  <c:v>43524</c:v>
                </c:pt>
                <c:pt idx="45">
                  <c:v>43555</c:v>
                </c:pt>
                <c:pt idx="46">
                  <c:v>43585</c:v>
                </c:pt>
                <c:pt idx="47">
                  <c:v>43616</c:v>
                </c:pt>
                <c:pt idx="48">
                  <c:v>43646</c:v>
                </c:pt>
                <c:pt idx="49">
                  <c:v>43677</c:v>
                </c:pt>
                <c:pt idx="50">
                  <c:v>43708</c:v>
                </c:pt>
              </c:numCache>
            </c:numRef>
          </c:cat>
          <c:val>
            <c:numRef>
              <c:f>Sheet1!$C$2:$C$52</c:f>
              <c:numCache>
                <c:formatCode>###,###,###,###,##0.00_ </c:formatCode>
                <c:ptCount val="51"/>
                <c:pt idx="0">
                  <c:v>56.9</c:v>
                </c:pt>
                <c:pt idx="1">
                  <c:v>57.2</c:v>
                </c:pt>
                <c:pt idx="2">
                  <c:v>57.3</c:v>
                </c:pt>
                <c:pt idx="3">
                  <c:v>57.3</c:v>
                </c:pt>
                <c:pt idx="4">
                  <c:v>57.2</c:v>
                </c:pt>
                <c:pt idx="5">
                  <c:v>57</c:v>
                </c:pt>
                <c:pt idx="6">
                  <c:v>57</c:v>
                </c:pt>
                <c:pt idx="7">
                  <c:v>56.8</c:v>
                </c:pt>
                <c:pt idx="8">
                  <c:v>56.8</c:v>
                </c:pt>
                <c:pt idx="9">
                  <c:v>56.6</c:v>
                </c:pt>
                <c:pt idx="10">
                  <c:v>56.2</c:v>
                </c:pt>
                <c:pt idx="11">
                  <c:v>56.8</c:v>
                </c:pt>
                <c:pt idx="12">
                  <c:v>56.9</c:v>
                </c:pt>
                <c:pt idx="13">
                  <c:v>56.8</c:v>
                </c:pt>
                <c:pt idx="14">
                  <c:v>56.8</c:v>
                </c:pt>
                <c:pt idx="15">
                  <c:v>56.6</c:v>
                </c:pt>
                <c:pt idx="16">
                  <c:v>56.4</c:v>
                </c:pt>
                <c:pt idx="17">
                  <c:v>56.4</c:v>
                </c:pt>
                <c:pt idx="18">
                  <c:v>56.3</c:v>
                </c:pt>
                <c:pt idx="19">
                  <c:v>56.1</c:v>
                </c:pt>
                <c:pt idx="20">
                  <c:v>56.1</c:v>
                </c:pt>
                <c:pt idx="21">
                  <c:v>55.8</c:v>
                </c:pt>
                <c:pt idx="22">
                  <c:v>56.2</c:v>
                </c:pt>
                <c:pt idx="23">
                  <c:v>56.2</c:v>
                </c:pt>
                <c:pt idx="24">
                  <c:v>56.2</c:v>
                </c:pt>
                <c:pt idx="25">
                  <c:v>56.1</c:v>
                </c:pt>
                <c:pt idx="26">
                  <c:v>55.9</c:v>
                </c:pt>
                <c:pt idx="27">
                  <c:v>55.8</c:v>
                </c:pt>
                <c:pt idx="28">
                  <c:v>55.7</c:v>
                </c:pt>
                <c:pt idx="29">
                  <c:v>55.7</c:v>
                </c:pt>
                <c:pt idx="30">
                  <c:v>55.7</c:v>
                </c:pt>
                <c:pt idx="31">
                  <c:v>55.8</c:v>
                </c:pt>
                <c:pt idx="32">
                  <c:v>55.5</c:v>
                </c:pt>
                <c:pt idx="33">
                  <c:v>56.3</c:v>
                </c:pt>
                <c:pt idx="34">
                  <c:v>56.4</c:v>
                </c:pt>
                <c:pt idx="35">
                  <c:v>56.5</c:v>
                </c:pt>
                <c:pt idx="36">
                  <c:v>56.6</c:v>
                </c:pt>
                <c:pt idx="37">
                  <c:v>56.6</c:v>
                </c:pt>
                <c:pt idx="38">
                  <c:v>56.6</c:v>
                </c:pt>
                <c:pt idx="39">
                  <c:v>56.6</c:v>
                </c:pt>
                <c:pt idx="40">
                  <c:v>56.7</c:v>
                </c:pt>
                <c:pt idx="41">
                  <c:v>56.7</c:v>
                </c:pt>
                <c:pt idx="42">
                  <c:v>56.8</c:v>
                </c:pt>
                <c:pt idx="43">
                  <c:v>56.5</c:v>
                </c:pt>
                <c:pt idx="44">
                  <c:v>56.9</c:v>
                </c:pt>
                <c:pt idx="45">
                  <c:v>57</c:v>
                </c:pt>
                <c:pt idx="46">
                  <c:v>56.8</c:v>
                </c:pt>
                <c:pt idx="47">
                  <c:v>56.8</c:v>
                </c:pt>
                <c:pt idx="48">
                  <c:v>57</c:v>
                </c:pt>
                <c:pt idx="49">
                  <c:v>56.8</c:v>
                </c:pt>
                <c:pt idx="50">
                  <c:v>56.8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9BF-4A63-9DEC-231D3C72CA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dateAx>
        <c:axId val="1702728928"/>
        <c:scaling>
          <c:orientation val="minMax"/>
        </c:scaling>
        <c:delete val="0"/>
        <c:axPos val="b"/>
        <c:numFmt formatCode="yyyy\-mm;@" sourceLinked="0"/>
        <c:majorTickMark val="out"/>
        <c:minorTickMark val="none"/>
        <c:tickLblPos val="low"/>
        <c:spPr>
          <a:noFill/>
          <a:ln w="951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1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02728928"/>
        <c:crosses val="autoZero"/>
        <c:crossBetween val="between"/>
      </c:valAx>
      <c:dateAx>
        <c:axId val="3"/>
        <c:scaling>
          <c:orientation val="minMax"/>
        </c:scaling>
        <c:delete val="1"/>
        <c:axPos val="b"/>
        <c:numFmt formatCode="yyyy\!\-mm;@" sourceLinked="1"/>
        <c:majorTickMark val="out"/>
        <c:minorTickMark val="none"/>
        <c:tickLblPos val="nextTo"/>
        <c:crossAx val="4"/>
        <c:crosses val="autoZero"/>
        <c:auto val="1"/>
        <c:lblOffset val="100"/>
        <c:baseTimeUnit val="months"/>
      </c:dateAx>
      <c:valAx>
        <c:axId val="4"/>
        <c:scaling>
          <c:orientation val="minMax"/>
        </c:scaling>
        <c:delete val="0"/>
        <c:axPos val="r"/>
        <c:numFmt formatCode="###,###,###,###,##0.00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"/>
        <c:crosses val="max"/>
        <c:crossBetween val="between"/>
      </c:valAx>
      <c:spPr>
        <a:noFill/>
        <a:ln w="25374">
          <a:noFill/>
        </a:ln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98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社会消费品零售总额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8"/>
              <c:layout>
                <c:manualLayout>
                  <c:x val="-7.6672421726815074E-3"/>
                  <c:y val="-3.1843282446443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5AD-4C3A-9EF0-A24EC407CB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Sheet1!$A$2:$A$111</c:f>
              <c:numCache>
                <c:formatCode>yyyy\-mm;@</c:formatCode>
                <c:ptCount val="39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  <c:pt idx="38">
                  <c:v>43738</c:v>
                </c:pt>
              </c:numCache>
            </c:numRef>
          </c:cat>
          <c:val>
            <c:numRef>
              <c:f>Sheet1!$B$2:$B$111</c:f>
              <c:numCache>
                <c:formatCode>###,###,###,###,##0.00_ </c:formatCode>
                <c:ptCount val="39"/>
                <c:pt idx="0">
                  <c:v>17.899999999999999</c:v>
                </c:pt>
                <c:pt idx="1">
                  <c:v>18.2</c:v>
                </c:pt>
                <c:pt idx="2">
                  <c:v>18.3</c:v>
                </c:pt>
                <c:pt idx="3">
                  <c:v>18.8</c:v>
                </c:pt>
                <c:pt idx="4">
                  <c:v>16.34</c:v>
                </c:pt>
                <c:pt idx="5">
                  <c:v>16.8</c:v>
                </c:pt>
                <c:pt idx="6">
                  <c:v>17</c:v>
                </c:pt>
                <c:pt idx="7">
                  <c:v>18.5</c:v>
                </c:pt>
                <c:pt idx="8">
                  <c:v>14.8</c:v>
                </c:pt>
                <c:pt idx="9">
                  <c:v>14.4</c:v>
                </c:pt>
                <c:pt idx="10">
                  <c:v>14.1</c:v>
                </c:pt>
                <c:pt idx="11">
                  <c:v>14.5</c:v>
                </c:pt>
                <c:pt idx="12">
                  <c:v>12.395300000000001</c:v>
                </c:pt>
                <c:pt idx="13">
                  <c:v>12.699199999999999</c:v>
                </c:pt>
                <c:pt idx="14">
                  <c:v>12.904999999999999</c:v>
                </c:pt>
                <c:pt idx="15">
                  <c:v>13.1</c:v>
                </c:pt>
                <c:pt idx="16">
                  <c:v>11.956899999999999</c:v>
                </c:pt>
                <c:pt idx="17">
                  <c:v>12.1</c:v>
                </c:pt>
                <c:pt idx="18">
                  <c:v>12.0449</c:v>
                </c:pt>
                <c:pt idx="19">
                  <c:v>12</c:v>
                </c:pt>
                <c:pt idx="20">
                  <c:v>10.562900000000001</c:v>
                </c:pt>
                <c:pt idx="21">
                  <c:v>10.4116</c:v>
                </c:pt>
                <c:pt idx="22">
                  <c:v>10.5</c:v>
                </c:pt>
                <c:pt idx="23">
                  <c:v>10.7</c:v>
                </c:pt>
                <c:pt idx="24">
                  <c:v>10.3</c:v>
                </c:pt>
                <c:pt idx="25">
                  <c:v>10.3</c:v>
                </c:pt>
                <c:pt idx="26">
                  <c:v>10.4</c:v>
                </c:pt>
                <c:pt idx="27">
                  <c:v>10.4</c:v>
                </c:pt>
                <c:pt idx="28">
                  <c:v>10</c:v>
                </c:pt>
                <c:pt idx="29">
                  <c:v>10.4</c:v>
                </c:pt>
                <c:pt idx="30">
                  <c:v>10.4</c:v>
                </c:pt>
                <c:pt idx="31">
                  <c:v>10.199999999999999</c:v>
                </c:pt>
                <c:pt idx="32">
                  <c:v>9.8000000000000007</c:v>
                </c:pt>
                <c:pt idx="33">
                  <c:v>9.4</c:v>
                </c:pt>
                <c:pt idx="34">
                  <c:v>9.3000000000000007</c:v>
                </c:pt>
                <c:pt idx="35">
                  <c:v>8.9817490000000006</c:v>
                </c:pt>
                <c:pt idx="36">
                  <c:v>8.3000000000000007</c:v>
                </c:pt>
                <c:pt idx="37">
                  <c:v>8.4</c:v>
                </c:pt>
                <c:pt idx="38">
                  <c:v>8.1999999999999993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AD-4C3A-9EF0-A24EC407CB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城镇居民人均可支配收入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8"/>
              <c:layout>
                <c:manualLayout>
                  <c:x val="-1.2267587476290524E-2"/>
                  <c:y val="2.694431591622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5AD-4C3A-9EF0-A24EC407CB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Sheet1!$A$2:$A$111</c:f>
              <c:numCache>
                <c:formatCode>yyyy\-mm;@</c:formatCode>
                <c:ptCount val="39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  <c:pt idx="38">
                  <c:v>43738</c:v>
                </c:pt>
              </c:numCache>
            </c:numRef>
          </c:cat>
          <c:val>
            <c:numRef>
              <c:f>Sheet1!$C$2:$C$111</c:f>
              <c:numCache>
                <c:formatCode>###,###,###,###,##0.00_ </c:formatCode>
                <c:ptCount val="39"/>
                <c:pt idx="0">
                  <c:v>9.8000000000000007</c:v>
                </c:pt>
                <c:pt idx="1">
                  <c:v>10.199999999999999</c:v>
                </c:pt>
                <c:pt idx="2">
                  <c:v>10.5</c:v>
                </c:pt>
                <c:pt idx="3">
                  <c:v>11.3</c:v>
                </c:pt>
                <c:pt idx="4">
                  <c:v>12.3</c:v>
                </c:pt>
                <c:pt idx="5">
                  <c:v>13.2</c:v>
                </c:pt>
                <c:pt idx="6">
                  <c:v>13.7</c:v>
                </c:pt>
                <c:pt idx="7">
                  <c:v>14.1</c:v>
                </c:pt>
                <c:pt idx="8">
                  <c:v>14</c:v>
                </c:pt>
                <c:pt idx="9">
                  <c:v>13.3</c:v>
                </c:pt>
                <c:pt idx="10">
                  <c:v>13</c:v>
                </c:pt>
                <c:pt idx="11">
                  <c:v>12.6</c:v>
                </c:pt>
                <c:pt idx="12">
                  <c:v>9.3000000000000007</c:v>
                </c:pt>
                <c:pt idx="13">
                  <c:v>9.1</c:v>
                </c:pt>
                <c:pt idx="14">
                  <c:v>9.5</c:v>
                </c:pt>
                <c:pt idx="15">
                  <c:v>9.6999999999999993</c:v>
                </c:pt>
                <c:pt idx="16">
                  <c:v>9.8000000000000007</c:v>
                </c:pt>
                <c:pt idx="17">
                  <c:v>9.6</c:v>
                </c:pt>
                <c:pt idx="18">
                  <c:v>9.3000000000000007</c:v>
                </c:pt>
                <c:pt idx="19">
                  <c:v>9</c:v>
                </c:pt>
                <c:pt idx="20">
                  <c:v>8.3000000000000007</c:v>
                </c:pt>
                <c:pt idx="21">
                  <c:v>8.1</c:v>
                </c:pt>
                <c:pt idx="22">
                  <c:v>8.4</c:v>
                </c:pt>
                <c:pt idx="23">
                  <c:v>8.1999999999999993</c:v>
                </c:pt>
                <c:pt idx="24">
                  <c:v>7.97</c:v>
                </c:pt>
                <c:pt idx="25">
                  <c:v>8.01</c:v>
                </c:pt>
                <c:pt idx="26">
                  <c:v>7.76</c:v>
                </c:pt>
                <c:pt idx="27">
                  <c:v>7.8</c:v>
                </c:pt>
                <c:pt idx="28">
                  <c:v>7.9</c:v>
                </c:pt>
                <c:pt idx="29">
                  <c:v>8.1</c:v>
                </c:pt>
                <c:pt idx="30">
                  <c:v>8.3000000000000007</c:v>
                </c:pt>
                <c:pt idx="31">
                  <c:v>8.3000000000000007</c:v>
                </c:pt>
                <c:pt idx="32">
                  <c:v>8</c:v>
                </c:pt>
                <c:pt idx="33">
                  <c:v>7.9</c:v>
                </c:pt>
                <c:pt idx="34">
                  <c:v>7.9</c:v>
                </c:pt>
                <c:pt idx="35">
                  <c:v>7.8</c:v>
                </c:pt>
                <c:pt idx="36">
                  <c:v>7.9</c:v>
                </c:pt>
                <c:pt idx="37">
                  <c:v>8</c:v>
                </c:pt>
                <c:pt idx="38">
                  <c:v>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AD-4C3A-9EF0-A24EC407CB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城镇居民人均实际可支配收入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38"/>
              <c:layout>
                <c:manualLayout>
                  <c:x val="-1.9934829648972033E-2"/>
                  <c:y val="2.93937991813325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AD-4C3A-9EF0-A24EC407CB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Sheet1!$A$2:$A$111</c:f>
              <c:numCache>
                <c:formatCode>yyyy\-mm;@</c:formatCode>
                <c:ptCount val="39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  <c:pt idx="38">
                  <c:v>43738</c:v>
                </c:pt>
              </c:numCache>
            </c:numRef>
          </c:cat>
          <c:val>
            <c:numRef>
              <c:f>Sheet1!$D$2:$D$111</c:f>
              <c:numCache>
                <c:formatCode>###,###,###,###,##0.00_ </c:formatCode>
                <c:ptCount val="39"/>
                <c:pt idx="0">
                  <c:v>7.5</c:v>
                </c:pt>
                <c:pt idx="1">
                  <c:v>7.5</c:v>
                </c:pt>
                <c:pt idx="2">
                  <c:v>7.5</c:v>
                </c:pt>
                <c:pt idx="3">
                  <c:v>7.8</c:v>
                </c:pt>
                <c:pt idx="4">
                  <c:v>7.1</c:v>
                </c:pt>
                <c:pt idx="5">
                  <c:v>7.6</c:v>
                </c:pt>
                <c:pt idx="6">
                  <c:v>7.8</c:v>
                </c:pt>
                <c:pt idx="7">
                  <c:v>8.4</c:v>
                </c:pt>
                <c:pt idx="8">
                  <c:v>9.8000000000000007</c:v>
                </c:pt>
                <c:pt idx="9">
                  <c:v>9.6999999999999993</c:v>
                </c:pt>
                <c:pt idx="10">
                  <c:v>9.8000000000000007</c:v>
                </c:pt>
                <c:pt idx="11">
                  <c:v>9.6</c:v>
                </c:pt>
                <c:pt idx="12">
                  <c:v>6.7</c:v>
                </c:pt>
                <c:pt idx="13">
                  <c:v>6.5</c:v>
                </c:pt>
                <c:pt idx="14">
                  <c:v>6.8</c:v>
                </c:pt>
                <c:pt idx="15">
                  <c:v>7</c:v>
                </c:pt>
                <c:pt idx="16">
                  <c:v>7.2</c:v>
                </c:pt>
                <c:pt idx="17">
                  <c:v>7.1</c:v>
                </c:pt>
                <c:pt idx="18">
                  <c:v>6.9</c:v>
                </c:pt>
                <c:pt idx="19">
                  <c:v>6.8</c:v>
                </c:pt>
                <c:pt idx="20">
                  <c:v>7</c:v>
                </c:pt>
                <c:pt idx="21">
                  <c:v>6.7</c:v>
                </c:pt>
                <c:pt idx="22">
                  <c:v>6.8</c:v>
                </c:pt>
                <c:pt idx="23">
                  <c:v>6.6</c:v>
                </c:pt>
                <c:pt idx="24">
                  <c:v>5.78</c:v>
                </c:pt>
                <c:pt idx="25">
                  <c:v>5.8</c:v>
                </c:pt>
                <c:pt idx="26">
                  <c:v>5.69</c:v>
                </c:pt>
                <c:pt idx="27">
                  <c:v>5.6</c:v>
                </c:pt>
                <c:pt idx="28">
                  <c:v>6.3</c:v>
                </c:pt>
                <c:pt idx="29">
                  <c:v>6.5</c:v>
                </c:pt>
                <c:pt idx="30">
                  <c:v>6.5945</c:v>
                </c:pt>
                <c:pt idx="31">
                  <c:v>6.4598000000000004</c:v>
                </c:pt>
                <c:pt idx="32">
                  <c:v>5.7</c:v>
                </c:pt>
                <c:pt idx="33">
                  <c:v>5.8</c:v>
                </c:pt>
                <c:pt idx="34">
                  <c:v>5.7</c:v>
                </c:pt>
                <c:pt idx="35">
                  <c:v>5.6</c:v>
                </c:pt>
                <c:pt idx="36">
                  <c:v>5.9</c:v>
                </c:pt>
                <c:pt idx="37">
                  <c:v>5.7</c:v>
                </c:pt>
                <c:pt idx="38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AD-4C3A-9EF0-A24EC407CB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2060831"/>
        <c:axId val="2019506367"/>
      </c:lineChart>
      <c:dateAx>
        <c:axId val="1932060831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19506367"/>
        <c:crosses val="autoZero"/>
        <c:auto val="1"/>
        <c:lblOffset val="100"/>
        <c:baseTimeUnit val="months"/>
      </c:dateAx>
      <c:valAx>
        <c:axId val="2019506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320608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97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居民部门杠杆率</c:v>
                </c:pt>
              </c:strCache>
            </c:strRef>
          </c:tx>
          <c:spPr>
            <a:ln w="28521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7"/>
              <c:layout>
                <c:manualLayout>
                  <c:x val="-3.0395136778115613E-2"/>
                  <c:y val="-1.490220865595376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98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50-4DDF-A4CB-FCC267DF80E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Sheet1!$A$2:$A$39</c:f>
              <c:numCache>
                <c:formatCode>yyyy\!\-mm;@</c:formatCode>
                <c:ptCount val="38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</c:numCache>
            </c:numRef>
          </c:cat>
          <c:val>
            <c:numRef>
              <c:f>Sheet1!$B$2:$B$39</c:f>
              <c:numCache>
                <c:formatCode>###,###,###,###,##0.00_ </c:formatCode>
                <c:ptCount val="38"/>
                <c:pt idx="0">
                  <c:v>25.667679</c:v>
                </c:pt>
                <c:pt idx="1">
                  <c:v>26.786173999999999</c:v>
                </c:pt>
                <c:pt idx="2">
                  <c:v>27.26155</c:v>
                </c:pt>
                <c:pt idx="3">
                  <c:v>27.258564</c:v>
                </c:pt>
                <c:pt idx="4">
                  <c:v>27.774609999999999</c:v>
                </c:pt>
                <c:pt idx="5">
                  <c:v>28.118767999999999</c:v>
                </c:pt>
                <c:pt idx="6">
                  <c:v>28.042351</c:v>
                </c:pt>
                <c:pt idx="7">
                  <c:v>27.809615999999998</c:v>
                </c:pt>
                <c:pt idx="8">
                  <c:v>28.097431</c:v>
                </c:pt>
                <c:pt idx="9">
                  <c:v>28.636706</c:v>
                </c:pt>
                <c:pt idx="10">
                  <c:v>29.522969</c:v>
                </c:pt>
                <c:pt idx="11">
                  <c:v>29.865271</c:v>
                </c:pt>
                <c:pt idx="12">
                  <c:v>30.988406999999999</c:v>
                </c:pt>
                <c:pt idx="13">
                  <c:v>32.258710000000001</c:v>
                </c:pt>
                <c:pt idx="14">
                  <c:v>33.188633000000003</c:v>
                </c:pt>
                <c:pt idx="15">
                  <c:v>33.364786000000002</c:v>
                </c:pt>
                <c:pt idx="16">
                  <c:v>34.297811000000003</c:v>
                </c:pt>
                <c:pt idx="17">
                  <c:v>35.140721999999997</c:v>
                </c:pt>
                <c:pt idx="18">
                  <c:v>35.660040000000002</c:v>
                </c:pt>
                <c:pt idx="19">
                  <c:v>35.950322999999997</c:v>
                </c:pt>
                <c:pt idx="20">
                  <c:v>36.751446999999999</c:v>
                </c:pt>
                <c:pt idx="21">
                  <c:v>37.685417000000001</c:v>
                </c:pt>
                <c:pt idx="22">
                  <c:v>38.621676000000001</c:v>
                </c:pt>
                <c:pt idx="23">
                  <c:v>39.229692</c:v>
                </c:pt>
                <c:pt idx="24">
                  <c:v>40.434477999999999</c:v>
                </c:pt>
                <c:pt idx="25">
                  <c:v>42.137714000000003</c:v>
                </c:pt>
                <c:pt idx="26">
                  <c:v>43.793705000000003</c:v>
                </c:pt>
                <c:pt idx="27">
                  <c:v>44.958159999999999</c:v>
                </c:pt>
                <c:pt idx="28">
                  <c:v>46.335607000000003</c:v>
                </c:pt>
                <c:pt idx="29">
                  <c:v>47.707324999999997</c:v>
                </c:pt>
                <c:pt idx="30">
                  <c:v>48.997137000000002</c:v>
                </c:pt>
                <c:pt idx="31">
                  <c:v>49.363149999999997</c:v>
                </c:pt>
                <c:pt idx="32">
                  <c:v>50.380909000000003</c:v>
                </c:pt>
                <c:pt idx="33">
                  <c:v>51.352978999999998</c:v>
                </c:pt>
                <c:pt idx="34">
                  <c:v>52.575456000000003</c:v>
                </c:pt>
                <c:pt idx="35">
                  <c:v>53.198836999999997</c:v>
                </c:pt>
                <c:pt idx="36">
                  <c:v>54.28</c:v>
                </c:pt>
                <c:pt idx="37">
                  <c:v>55.3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50-4DDF-A4CB-FCC267DF8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2840448"/>
        <c:axId val="1"/>
      </c:lineChart>
      <c:dateAx>
        <c:axId val="1702840448"/>
        <c:scaling>
          <c:orientation val="minMax"/>
        </c:scaling>
        <c:delete val="0"/>
        <c:axPos val="b"/>
        <c:numFmt formatCode="yyyy\!\-mm;@" sourceLinked="0"/>
        <c:majorTickMark val="out"/>
        <c:minorTickMark val="none"/>
        <c:tickLblPos val="nextTo"/>
        <c:spPr>
          <a:noFill/>
          <a:ln w="950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0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02840448"/>
        <c:crosses val="autoZero"/>
        <c:crossBetween val="between"/>
      </c:valAx>
      <c:spPr>
        <a:noFill/>
        <a:ln w="25352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销量:汽车:累计值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Sheet1!$A$2:$A$118</c:f>
              <c:numCache>
                <c:formatCode>yyyy\-mm;@</c:formatCode>
                <c:ptCount val="117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40939</c:v>
                </c:pt>
                <c:pt idx="25">
                  <c:v>40968</c:v>
                </c:pt>
                <c:pt idx="26">
                  <c:v>40999</c:v>
                </c:pt>
                <c:pt idx="27">
                  <c:v>41029</c:v>
                </c:pt>
                <c:pt idx="28">
                  <c:v>41060</c:v>
                </c:pt>
                <c:pt idx="29">
                  <c:v>41090</c:v>
                </c:pt>
                <c:pt idx="30">
                  <c:v>41121</c:v>
                </c:pt>
                <c:pt idx="31">
                  <c:v>41152</c:v>
                </c:pt>
                <c:pt idx="32">
                  <c:v>41182</c:v>
                </c:pt>
                <c:pt idx="33">
                  <c:v>41213</c:v>
                </c:pt>
                <c:pt idx="34">
                  <c:v>41243</c:v>
                </c:pt>
                <c:pt idx="35">
                  <c:v>41274</c:v>
                </c:pt>
                <c:pt idx="36">
                  <c:v>41305</c:v>
                </c:pt>
                <c:pt idx="37">
                  <c:v>41333</c:v>
                </c:pt>
                <c:pt idx="38">
                  <c:v>41364</c:v>
                </c:pt>
                <c:pt idx="39">
                  <c:v>41394</c:v>
                </c:pt>
                <c:pt idx="40">
                  <c:v>41425</c:v>
                </c:pt>
                <c:pt idx="41">
                  <c:v>41455</c:v>
                </c:pt>
                <c:pt idx="42">
                  <c:v>41486</c:v>
                </c:pt>
                <c:pt idx="43">
                  <c:v>41517</c:v>
                </c:pt>
                <c:pt idx="44">
                  <c:v>41547</c:v>
                </c:pt>
                <c:pt idx="45">
                  <c:v>41578</c:v>
                </c:pt>
                <c:pt idx="46">
                  <c:v>41608</c:v>
                </c:pt>
                <c:pt idx="47">
                  <c:v>41639</c:v>
                </c:pt>
                <c:pt idx="48">
                  <c:v>41670</c:v>
                </c:pt>
                <c:pt idx="49">
                  <c:v>41698</c:v>
                </c:pt>
                <c:pt idx="50">
                  <c:v>41729</c:v>
                </c:pt>
                <c:pt idx="51">
                  <c:v>41759</c:v>
                </c:pt>
                <c:pt idx="52">
                  <c:v>41790</c:v>
                </c:pt>
                <c:pt idx="53">
                  <c:v>41820</c:v>
                </c:pt>
                <c:pt idx="54">
                  <c:v>41851</c:v>
                </c:pt>
                <c:pt idx="55">
                  <c:v>41882</c:v>
                </c:pt>
                <c:pt idx="56">
                  <c:v>41912</c:v>
                </c:pt>
                <c:pt idx="57">
                  <c:v>41943</c:v>
                </c:pt>
                <c:pt idx="58">
                  <c:v>41973</c:v>
                </c:pt>
                <c:pt idx="59">
                  <c:v>42004</c:v>
                </c:pt>
                <c:pt idx="60">
                  <c:v>42035</c:v>
                </c:pt>
                <c:pt idx="61">
                  <c:v>42063</c:v>
                </c:pt>
                <c:pt idx="62">
                  <c:v>42094</c:v>
                </c:pt>
                <c:pt idx="63">
                  <c:v>42124</c:v>
                </c:pt>
                <c:pt idx="64">
                  <c:v>42155</c:v>
                </c:pt>
                <c:pt idx="65">
                  <c:v>42185</c:v>
                </c:pt>
                <c:pt idx="66">
                  <c:v>42216</c:v>
                </c:pt>
                <c:pt idx="67">
                  <c:v>42247</c:v>
                </c:pt>
                <c:pt idx="68">
                  <c:v>42277</c:v>
                </c:pt>
                <c:pt idx="69">
                  <c:v>42308</c:v>
                </c:pt>
                <c:pt idx="70">
                  <c:v>42338</c:v>
                </c:pt>
                <c:pt idx="71">
                  <c:v>42369</c:v>
                </c:pt>
                <c:pt idx="72">
                  <c:v>42400</c:v>
                </c:pt>
                <c:pt idx="73">
                  <c:v>42429</c:v>
                </c:pt>
                <c:pt idx="74">
                  <c:v>42460</c:v>
                </c:pt>
                <c:pt idx="75">
                  <c:v>42490</c:v>
                </c:pt>
                <c:pt idx="76">
                  <c:v>42521</c:v>
                </c:pt>
                <c:pt idx="77">
                  <c:v>42551</c:v>
                </c:pt>
                <c:pt idx="78">
                  <c:v>42582</c:v>
                </c:pt>
                <c:pt idx="79">
                  <c:v>42613</c:v>
                </c:pt>
                <c:pt idx="80">
                  <c:v>42643</c:v>
                </c:pt>
                <c:pt idx="81">
                  <c:v>42674</c:v>
                </c:pt>
                <c:pt idx="82">
                  <c:v>42704</c:v>
                </c:pt>
                <c:pt idx="83">
                  <c:v>42735</c:v>
                </c:pt>
                <c:pt idx="84">
                  <c:v>42766</c:v>
                </c:pt>
                <c:pt idx="85">
                  <c:v>42794</c:v>
                </c:pt>
                <c:pt idx="86">
                  <c:v>42825</c:v>
                </c:pt>
                <c:pt idx="87">
                  <c:v>42855</c:v>
                </c:pt>
                <c:pt idx="88">
                  <c:v>42886</c:v>
                </c:pt>
                <c:pt idx="89">
                  <c:v>42916</c:v>
                </c:pt>
                <c:pt idx="90">
                  <c:v>42947</c:v>
                </c:pt>
                <c:pt idx="91">
                  <c:v>42978</c:v>
                </c:pt>
                <c:pt idx="92">
                  <c:v>43008</c:v>
                </c:pt>
                <c:pt idx="93">
                  <c:v>43039</c:v>
                </c:pt>
                <c:pt idx="94">
                  <c:v>43069</c:v>
                </c:pt>
                <c:pt idx="95">
                  <c:v>43100</c:v>
                </c:pt>
                <c:pt idx="96">
                  <c:v>43131</c:v>
                </c:pt>
                <c:pt idx="97">
                  <c:v>43159</c:v>
                </c:pt>
                <c:pt idx="98">
                  <c:v>43190</c:v>
                </c:pt>
                <c:pt idx="99">
                  <c:v>43220</c:v>
                </c:pt>
                <c:pt idx="100">
                  <c:v>43251</c:v>
                </c:pt>
                <c:pt idx="101">
                  <c:v>43281</c:v>
                </c:pt>
                <c:pt idx="102">
                  <c:v>43312</c:v>
                </c:pt>
                <c:pt idx="103">
                  <c:v>43343</c:v>
                </c:pt>
                <c:pt idx="104">
                  <c:v>43373</c:v>
                </c:pt>
                <c:pt idx="105">
                  <c:v>43404</c:v>
                </c:pt>
                <c:pt idx="106">
                  <c:v>43434</c:v>
                </c:pt>
                <c:pt idx="107">
                  <c:v>43465</c:v>
                </c:pt>
                <c:pt idx="108">
                  <c:v>43496</c:v>
                </c:pt>
                <c:pt idx="109">
                  <c:v>43524</c:v>
                </c:pt>
                <c:pt idx="110">
                  <c:v>43555</c:v>
                </c:pt>
                <c:pt idx="111">
                  <c:v>43585</c:v>
                </c:pt>
                <c:pt idx="112">
                  <c:v>43616</c:v>
                </c:pt>
                <c:pt idx="113">
                  <c:v>43646</c:v>
                </c:pt>
                <c:pt idx="114">
                  <c:v>43677</c:v>
                </c:pt>
                <c:pt idx="115">
                  <c:v>43708</c:v>
                </c:pt>
                <c:pt idx="116">
                  <c:v>43738</c:v>
                </c:pt>
              </c:numCache>
            </c:numRef>
          </c:cat>
          <c:val>
            <c:numRef>
              <c:f>Sheet1!$B$2:$B$118</c:f>
              <c:numCache>
                <c:formatCode>###,###,###,###,##0.00_ </c:formatCode>
                <c:ptCount val="117"/>
                <c:pt idx="0">
                  <c:v>166.42</c:v>
                </c:pt>
                <c:pt idx="1">
                  <c:v>287.57</c:v>
                </c:pt>
                <c:pt idx="2">
                  <c:v>461.06</c:v>
                </c:pt>
                <c:pt idx="3">
                  <c:v>616.59</c:v>
                </c:pt>
                <c:pt idx="4">
                  <c:v>760.41</c:v>
                </c:pt>
                <c:pt idx="5">
                  <c:v>901.61</c:v>
                </c:pt>
                <c:pt idx="6">
                  <c:v>1026.02</c:v>
                </c:pt>
                <c:pt idx="7">
                  <c:v>1158.26</c:v>
                </c:pt>
                <c:pt idx="8">
                  <c:v>1313.84</c:v>
                </c:pt>
                <c:pt idx="9">
                  <c:v>1467.7</c:v>
                </c:pt>
                <c:pt idx="10">
                  <c:v>1639.54</c:v>
                </c:pt>
                <c:pt idx="11">
                  <c:v>1806.19</c:v>
                </c:pt>
                <c:pt idx="12">
                  <c:v>189.44</c:v>
                </c:pt>
                <c:pt idx="13">
                  <c:v>315.54000000000002</c:v>
                </c:pt>
                <c:pt idx="14">
                  <c:v>498.38</c:v>
                </c:pt>
                <c:pt idx="15">
                  <c:v>653.39</c:v>
                </c:pt>
                <c:pt idx="16">
                  <c:v>791.62</c:v>
                </c:pt>
                <c:pt idx="17">
                  <c:v>932.52</c:v>
                </c:pt>
                <c:pt idx="18">
                  <c:v>1060.18</c:v>
                </c:pt>
                <c:pt idx="19">
                  <c:v>1198.3599999999999</c:v>
                </c:pt>
                <c:pt idx="20">
                  <c:v>1363.35</c:v>
                </c:pt>
                <c:pt idx="21">
                  <c:v>1516.06</c:v>
                </c:pt>
                <c:pt idx="22">
                  <c:v>1681.56</c:v>
                </c:pt>
                <c:pt idx="23">
                  <c:v>1850.51</c:v>
                </c:pt>
                <c:pt idx="24">
                  <c:v>138.97999999999999</c:v>
                </c:pt>
                <c:pt idx="25">
                  <c:v>295.43</c:v>
                </c:pt>
                <c:pt idx="26">
                  <c:v>479.27</c:v>
                </c:pt>
                <c:pt idx="27">
                  <c:v>641.75</c:v>
                </c:pt>
                <c:pt idx="28">
                  <c:v>802.35</c:v>
                </c:pt>
                <c:pt idx="29">
                  <c:v>959.81</c:v>
                </c:pt>
                <c:pt idx="30">
                  <c:v>1097.94</c:v>
                </c:pt>
                <c:pt idx="31">
                  <c:v>1247.47</c:v>
                </c:pt>
                <c:pt idx="32">
                  <c:v>1409.23</c:v>
                </c:pt>
                <c:pt idx="33">
                  <c:v>1570.07</c:v>
                </c:pt>
                <c:pt idx="34">
                  <c:v>1749.32</c:v>
                </c:pt>
                <c:pt idx="35">
                  <c:v>1930.64</c:v>
                </c:pt>
                <c:pt idx="36">
                  <c:v>203.45</c:v>
                </c:pt>
                <c:pt idx="37">
                  <c:v>338.91</c:v>
                </c:pt>
                <c:pt idx="38">
                  <c:v>542.45000000000005</c:v>
                </c:pt>
                <c:pt idx="39">
                  <c:v>726.62</c:v>
                </c:pt>
                <c:pt idx="40">
                  <c:v>902.81</c:v>
                </c:pt>
                <c:pt idx="41">
                  <c:v>1078.22</c:v>
                </c:pt>
                <c:pt idx="42">
                  <c:v>1229.8599999999999</c:v>
                </c:pt>
                <c:pt idx="43">
                  <c:v>1394.76</c:v>
                </c:pt>
                <c:pt idx="44">
                  <c:v>1588.31</c:v>
                </c:pt>
                <c:pt idx="45">
                  <c:v>1781.58</c:v>
                </c:pt>
                <c:pt idx="46">
                  <c:v>1986.01</c:v>
                </c:pt>
                <c:pt idx="47">
                  <c:v>2198.41</c:v>
                </c:pt>
                <c:pt idx="48">
                  <c:v>215.64</c:v>
                </c:pt>
                <c:pt idx="49">
                  <c:v>375.29</c:v>
                </c:pt>
                <c:pt idx="50">
                  <c:v>592.23</c:v>
                </c:pt>
                <c:pt idx="51">
                  <c:v>792.51</c:v>
                </c:pt>
                <c:pt idx="52">
                  <c:v>983.81</c:v>
                </c:pt>
                <c:pt idx="53">
                  <c:v>1168.3499999999999</c:v>
                </c:pt>
                <c:pt idx="54">
                  <c:v>1330.17</c:v>
                </c:pt>
                <c:pt idx="55">
                  <c:v>1501.73</c:v>
                </c:pt>
                <c:pt idx="56">
                  <c:v>1700.09</c:v>
                </c:pt>
                <c:pt idx="57">
                  <c:v>1898.81</c:v>
                </c:pt>
                <c:pt idx="58">
                  <c:v>2107.91</c:v>
                </c:pt>
                <c:pt idx="59">
                  <c:v>2349.19</c:v>
                </c:pt>
                <c:pt idx="60">
                  <c:v>231.96</c:v>
                </c:pt>
                <c:pt idx="61">
                  <c:v>391.29</c:v>
                </c:pt>
                <c:pt idx="62">
                  <c:v>615.29999999999995</c:v>
                </c:pt>
                <c:pt idx="63">
                  <c:v>814.48</c:v>
                </c:pt>
                <c:pt idx="64">
                  <c:v>1004.62</c:v>
                </c:pt>
                <c:pt idx="65">
                  <c:v>1185.03</c:v>
                </c:pt>
                <c:pt idx="66">
                  <c:v>1335.33</c:v>
                </c:pt>
                <c:pt idx="67">
                  <c:v>1501.72</c:v>
                </c:pt>
                <c:pt idx="68">
                  <c:v>1705.65</c:v>
                </c:pt>
                <c:pt idx="69">
                  <c:v>1927.81</c:v>
                </c:pt>
                <c:pt idx="70">
                  <c:v>2178.66</c:v>
                </c:pt>
                <c:pt idx="71">
                  <c:v>2459.7600000000002</c:v>
                </c:pt>
                <c:pt idx="72">
                  <c:v>250.06</c:v>
                </c:pt>
                <c:pt idx="73">
                  <c:v>408.69</c:v>
                </c:pt>
                <c:pt idx="74">
                  <c:v>652.66999999999996</c:v>
                </c:pt>
                <c:pt idx="75">
                  <c:v>865</c:v>
                </c:pt>
                <c:pt idx="76">
                  <c:v>1075.52</c:v>
                </c:pt>
                <c:pt idx="77">
                  <c:v>1282.98</c:v>
                </c:pt>
                <c:pt idx="78">
                  <c:v>1468.39</c:v>
                </c:pt>
                <c:pt idx="79">
                  <c:v>1675.5</c:v>
                </c:pt>
                <c:pt idx="80">
                  <c:v>1936.04</c:v>
                </c:pt>
                <c:pt idx="81">
                  <c:v>2201.7199999999998</c:v>
                </c:pt>
                <c:pt idx="82">
                  <c:v>2494.8000000000002</c:v>
                </c:pt>
                <c:pt idx="83">
                  <c:v>2802.82</c:v>
                </c:pt>
                <c:pt idx="84">
                  <c:v>251.95</c:v>
                </c:pt>
                <c:pt idx="85">
                  <c:v>445.91</c:v>
                </c:pt>
                <c:pt idx="86">
                  <c:v>700.2</c:v>
                </c:pt>
                <c:pt idx="87">
                  <c:v>908.6</c:v>
                </c:pt>
                <c:pt idx="88">
                  <c:v>1118.2</c:v>
                </c:pt>
                <c:pt idx="89">
                  <c:v>1335.39</c:v>
                </c:pt>
                <c:pt idx="90">
                  <c:v>1532.52</c:v>
                </c:pt>
                <c:pt idx="91">
                  <c:v>1751.11</c:v>
                </c:pt>
                <c:pt idx="92">
                  <c:v>2022.45</c:v>
                </c:pt>
                <c:pt idx="93">
                  <c:v>2292.71</c:v>
                </c:pt>
                <c:pt idx="94">
                  <c:v>2584.4899999999998</c:v>
                </c:pt>
                <c:pt idx="95">
                  <c:v>2887.89</c:v>
                </c:pt>
                <c:pt idx="96">
                  <c:v>280.92</c:v>
                </c:pt>
                <c:pt idx="97">
                  <c:v>452.67</c:v>
                </c:pt>
                <c:pt idx="98">
                  <c:v>718.27</c:v>
                </c:pt>
                <c:pt idx="99">
                  <c:v>950.12</c:v>
                </c:pt>
                <c:pt idx="100">
                  <c:v>1179.24</c:v>
                </c:pt>
                <c:pt idx="101">
                  <c:v>1406.65</c:v>
                </c:pt>
                <c:pt idx="102">
                  <c:v>1595.47</c:v>
                </c:pt>
                <c:pt idx="103">
                  <c:v>1809.61</c:v>
                </c:pt>
                <c:pt idx="104">
                  <c:v>2049.06</c:v>
                </c:pt>
                <c:pt idx="105">
                  <c:v>2287.1</c:v>
                </c:pt>
                <c:pt idx="106">
                  <c:v>2541.9699999999998</c:v>
                </c:pt>
                <c:pt idx="107">
                  <c:v>2808.06</c:v>
                </c:pt>
                <c:pt idx="108">
                  <c:v>236.73</c:v>
                </c:pt>
                <c:pt idx="109">
                  <c:v>385.15</c:v>
                </c:pt>
                <c:pt idx="110">
                  <c:v>637.24</c:v>
                </c:pt>
                <c:pt idx="111">
                  <c:v>835.33</c:v>
                </c:pt>
                <c:pt idx="112">
                  <c:v>1026.5899999999999</c:v>
                </c:pt>
                <c:pt idx="113">
                  <c:v>1232.3</c:v>
                </c:pt>
                <c:pt idx="114">
                  <c:v>1413.2</c:v>
                </c:pt>
                <c:pt idx="115">
                  <c:v>1610.4</c:v>
                </c:pt>
                <c:pt idx="116">
                  <c:v>1837.1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2A-4AB8-8AFB-EB247EB48C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8115424"/>
        <c:axId val="8161154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销量:汽车:累计同比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Sheet1!$A$2:$A$118</c:f>
              <c:numCache>
                <c:formatCode>yyyy\-mm;@</c:formatCode>
                <c:ptCount val="117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40939</c:v>
                </c:pt>
                <c:pt idx="25">
                  <c:v>40968</c:v>
                </c:pt>
                <c:pt idx="26">
                  <c:v>40999</c:v>
                </c:pt>
                <c:pt idx="27">
                  <c:v>41029</c:v>
                </c:pt>
                <c:pt idx="28">
                  <c:v>41060</c:v>
                </c:pt>
                <c:pt idx="29">
                  <c:v>41090</c:v>
                </c:pt>
                <c:pt idx="30">
                  <c:v>41121</c:v>
                </c:pt>
                <c:pt idx="31">
                  <c:v>41152</c:v>
                </c:pt>
                <c:pt idx="32">
                  <c:v>41182</c:v>
                </c:pt>
                <c:pt idx="33">
                  <c:v>41213</c:v>
                </c:pt>
                <c:pt idx="34">
                  <c:v>41243</c:v>
                </c:pt>
                <c:pt idx="35">
                  <c:v>41274</c:v>
                </c:pt>
                <c:pt idx="36">
                  <c:v>41305</c:v>
                </c:pt>
                <c:pt idx="37">
                  <c:v>41333</c:v>
                </c:pt>
                <c:pt idx="38">
                  <c:v>41364</c:v>
                </c:pt>
                <c:pt idx="39">
                  <c:v>41394</c:v>
                </c:pt>
                <c:pt idx="40">
                  <c:v>41425</c:v>
                </c:pt>
                <c:pt idx="41">
                  <c:v>41455</c:v>
                </c:pt>
                <c:pt idx="42">
                  <c:v>41486</c:v>
                </c:pt>
                <c:pt idx="43">
                  <c:v>41517</c:v>
                </c:pt>
                <c:pt idx="44">
                  <c:v>41547</c:v>
                </c:pt>
                <c:pt idx="45">
                  <c:v>41578</c:v>
                </c:pt>
                <c:pt idx="46">
                  <c:v>41608</c:v>
                </c:pt>
                <c:pt idx="47">
                  <c:v>41639</c:v>
                </c:pt>
                <c:pt idx="48">
                  <c:v>41670</c:v>
                </c:pt>
                <c:pt idx="49">
                  <c:v>41698</c:v>
                </c:pt>
                <c:pt idx="50">
                  <c:v>41729</c:v>
                </c:pt>
                <c:pt idx="51">
                  <c:v>41759</c:v>
                </c:pt>
                <c:pt idx="52">
                  <c:v>41790</c:v>
                </c:pt>
                <c:pt idx="53">
                  <c:v>41820</c:v>
                </c:pt>
                <c:pt idx="54">
                  <c:v>41851</c:v>
                </c:pt>
                <c:pt idx="55">
                  <c:v>41882</c:v>
                </c:pt>
                <c:pt idx="56">
                  <c:v>41912</c:v>
                </c:pt>
                <c:pt idx="57">
                  <c:v>41943</c:v>
                </c:pt>
                <c:pt idx="58">
                  <c:v>41973</c:v>
                </c:pt>
                <c:pt idx="59">
                  <c:v>42004</c:v>
                </c:pt>
                <c:pt idx="60">
                  <c:v>42035</c:v>
                </c:pt>
                <c:pt idx="61">
                  <c:v>42063</c:v>
                </c:pt>
                <c:pt idx="62">
                  <c:v>42094</c:v>
                </c:pt>
                <c:pt idx="63">
                  <c:v>42124</c:v>
                </c:pt>
                <c:pt idx="64">
                  <c:v>42155</c:v>
                </c:pt>
                <c:pt idx="65">
                  <c:v>42185</c:v>
                </c:pt>
                <c:pt idx="66">
                  <c:v>42216</c:v>
                </c:pt>
                <c:pt idx="67">
                  <c:v>42247</c:v>
                </c:pt>
                <c:pt idx="68">
                  <c:v>42277</c:v>
                </c:pt>
                <c:pt idx="69">
                  <c:v>42308</c:v>
                </c:pt>
                <c:pt idx="70">
                  <c:v>42338</c:v>
                </c:pt>
                <c:pt idx="71">
                  <c:v>42369</c:v>
                </c:pt>
                <c:pt idx="72">
                  <c:v>42400</c:v>
                </c:pt>
                <c:pt idx="73">
                  <c:v>42429</c:v>
                </c:pt>
                <c:pt idx="74">
                  <c:v>42460</c:v>
                </c:pt>
                <c:pt idx="75">
                  <c:v>42490</c:v>
                </c:pt>
                <c:pt idx="76">
                  <c:v>42521</c:v>
                </c:pt>
                <c:pt idx="77">
                  <c:v>42551</c:v>
                </c:pt>
                <c:pt idx="78">
                  <c:v>42582</c:v>
                </c:pt>
                <c:pt idx="79">
                  <c:v>42613</c:v>
                </c:pt>
                <c:pt idx="80">
                  <c:v>42643</c:v>
                </c:pt>
                <c:pt idx="81">
                  <c:v>42674</c:v>
                </c:pt>
                <c:pt idx="82">
                  <c:v>42704</c:v>
                </c:pt>
                <c:pt idx="83">
                  <c:v>42735</c:v>
                </c:pt>
                <c:pt idx="84">
                  <c:v>42766</c:v>
                </c:pt>
                <c:pt idx="85">
                  <c:v>42794</c:v>
                </c:pt>
                <c:pt idx="86">
                  <c:v>42825</c:v>
                </c:pt>
                <c:pt idx="87">
                  <c:v>42855</c:v>
                </c:pt>
                <c:pt idx="88">
                  <c:v>42886</c:v>
                </c:pt>
                <c:pt idx="89">
                  <c:v>42916</c:v>
                </c:pt>
                <c:pt idx="90">
                  <c:v>42947</c:v>
                </c:pt>
                <c:pt idx="91">
                  <c:v>42978</c:v>
                </c:pt>
                <c:pt idx="92">
                  <c:v>43008</c:v>
                </c:pt>
                <c:pt idx="93">
                  <c:v>43039</c:v>
                </c:pt>
                <c:pt idx="94">
                  <c:v>43069</c:v>
                </c:pt>
                <c:pt idx="95">
                  <c:v>43100</c:v>
                </c:pt>
                <c:pt idx="96">
                  <c:v>43131</c:v>
                </c:pt>
                <c:pt idx="97">
                  <c:v>43159</c:v>
                </c:pt>
                <c:pt idx="98">
                  <c:v>43190</c:v>
                </c:pt>
                <c:pt idx="99">
                  <c:v>43220</c:v>
                </c:pt>
                <c:pt idx="100">
                  <c:v>43251</c:v>
                </c:pt>
                <c:pt idx="101">
                  <c:v>43281</c:v>
                </c:pt>
                <c:pt idx="102">
                  <c:v>43312</c:v>
                </c:pt>
                <c:pt idx="103">
                  <c:v>43343</c:v>
                </c:pt>
                <c:pt idx="104">
                  <c:v>43373</c:v>
                </c:pt>
                <c:pt idx="105">
                  <c:v>43404</c:v>
                </c:pt>
                <c:pt idx="106">
                  <c:v>43434</c:v>
                </c:pt>
                <c:pt idx="107">
                  <c:v>43465</c:v>
                </c:pt>
                <c:pt idx="108">
                  <c:v>43496</c:v>
                </c:pt>
                <c:pt idx="109">
                  <c:v>43524</c:v>
                </c:pt>
                <c:pt idx="110">
                  <c:v>43555</c:v>
                </c:pt>
                <c:pt idx="111">
                  <c:v>43585</c:v>
                </c:pt>
                <c:pt idx="112">
                  <c:v>43616</c:v>
                </c:pt>
                <c:pt idx="113">
                  <c:v>43646</c:v>
                </c:pt>
                <c:pt idx="114">
                  <c:v>43677</c:v>
                </c:pt>
                <c:pt idx="115">
                  <c:v>43708</c:v>
                </c:pt>
                <c:pt idx="116">
                  <c:v>43738</c:v>
                </c:pt>
              </c:numCache>
            </c:numRef>
          </c:cat>
          <c:val>
            <c:numRef>
              <c:f>Sheet1!$C$2:$C$118</c:f>
              <c:numCache>
                <c:formatCode>###,###,###,###,##0.00_ </c:formatCode>
                <c:ptCount val="117"/>
                <c:pt idx="0">
                  <c:v>124</c:v>
                </c:pt>
                <c:pt idx="1">
                  <c:v>84</c:v>
                </c:pt>
                <c:pt idx="2">
                  <c:v>71.78</c:v>
                </c:pt>
                <c:pt idx="3">
                  <c:v>60.51</c:v>
                </c:pt>
                <c:pt idx="4">
                  <c:v>53.25</c:v>
                </c:pt>
                <c:pt idx="5">
                  <c:v>47.67</c:v>
                </c:pt>
                <c:pt idx="6">
                  <c:v>42.65</c:v>
                </c:pt>
                <c:pt idx="7">
                  <c:v>39.020000000000003</c:v>
                </c:pt>
                <c:pt idx="8">
                  <c:v>35.97</c:v>
                </c:pt>
                <c:pt idx="9">
                  <c:v>34.76</c:v>
                </c:pt>
                <c:pt idx="10">
                  <c:v>34.049999999999997</c:v>
                </c:pt>
                <c:pt idx="11">
                  <c:v>32.369999999999997</c:v>
                </c:pt>
                <c:pt idx="12">
                  <c:v>13.81</c:v>
                </c:pt>
                <c:pt idx="13">
                  <c:v>9.7100000000000009</c:v>
                </c:pt>
                <c:pt idx="14">
                  <c:v>8.08</c:v>
                </c:pt>
                <c:pt idx="15">
                  <c:v>5.95</c:v>
                </c:pt>
                <c:pt idx="16">
                  <c:v>4.0599999999999996</c:v>
                </c:pt>
                <c:pt idx="17">
                  <c:v>3.35</c:v>
                </c:pt>
                <c:pt idx="18">
                  <c:v>3.22</c:v>
                </c:pt>
                <c:pt idx="19">
                  <c:v>3.33</c:v>
                </c:pt>
                <c:pt idx="20">
                  <c:v>3.62</c:v>
                </c:pt>
                <c:pt idx="21">
                  <c:v>3.15</c:v>
                </c:pt>
                <c:pt idx="22">
                  <c:v>2.56</c:v>
                </c:pt>
                <c:pt idx="23">
                  <c:v>2.4500000000000002</c:v>
                </c:pt>
                <c:pt idx="24">
                  <c:v>-26.39</c:v>
                </c:pt>
                <c:pt idx="25">
                  <c:v>-5.96</c:v>
                </c:pt>
                <c:pt idx="26">
                  <c:v>-3.4</c:v>
                </c:pt>
                <c:pt idx="27">
                  <c:v>-1.33</c:v>
                </c:pt>
                <c:pt idx="28">
                  <c:v>1.7</c:v>
                </c:pt>
                <c:pt idx="29">
                  <c:v>2.93</c:v>
                </c:pt>
                <c:pt idx="30">
                  <c:v>3.56</c:v>
                </c:pt>
                <c:pt idx="31">
                  <c:v>4.0999999999999996</c:v>
                </c:pt>
                <c:pt idx="32">
                  <c:v>3.37</c:v>
                </c:pt>
                <c:pt idx="33">
                  <c:v>3.56</c:v>
                </c:pt>
                <c:pt idx="34">
                  <c:v>4</c:v>
                </c:pt>
                <c:pt idx="35">
                  <c:v>4.33</c:v>
                </c:pt>
                <c:pt idx="36">
                  <c:v>46.38</c:v>
                </c:pt>
                <c:pt idx="37">
                  <c:v>14.72</c:v>
                </c:pt>
                <c:pt idx="38">
                  <c:v>13.18</c:v>
                </c:pt>
                <c:pt idx="39">
                  <c:v>13.23</c:v>
                </c:pt>
                <c:pt idx="40">
                  <c:v>12.56</c:v>
                </c:pt>
                <c:pt idx="41">
                  <c:v>12.34</c:v>
                </c:pt>
                <c:pt idx="42">
                  <c:v>12.02</c:v>
                </c:pt>
                <c:pt idx="43">
                  <c:v>11.81</c:v>
                </c:pt>
                <c:pt idx="44">
                  <c:v>12.7</c:v>
                </c:pt>
                <c:pt idx="45">
                  <c:v>13.47</c:v>
                </c:pt>
                <c:pt idx="46">
                  <c:v>13.53</c:v>
                </c:pt>
                <c:pt idx="47">
                  <c:v>13.87</c:v>
                </c:pt>
                <c:pt idx="48">
                  <c:v>5.99</c:v>
                </c:pt>
                <c:pt idx="49">
                  <c:v>10.73</c:v>
                </c:pt>
                <c:pt idx="50">
                  <c:v>9.18</c:v>
                </c:pt>
                <c:pt idx="51">
                  <c:v>9.07</c:v>
                </c:pt>
                <c:pt idx="52">
                  <c:v>8.9700000000000006</c:v>
                </c:pt>
                <c:pt idx="53">
                  <c:v>8.36</c:v>
                </c:pt>
                <c:pt idx="54">
                  <c:v>8.15</c:v>
                </c:pt>
                <c:pt idx="55">
                  <c:v>7.67</c:v>
                </c:pt>
                <c:pt idx="56">
                  <c:v>7.04</c:v>
                </c:pt>
                <c:pt idx="57">
                  <c:v>6.58</c:v>
                </c:pt>
                <c:pt idx="58">
                  <c:v>6.14</c:v>
                </c:pt>
                <c:pt idx="59">
                  <c:v>6.86</c:v>
                </c:pt>
                <c:pt idx="60">
                  <c:v>7.56</c:v>
                </c:pt>
                <c:pt idx="61">
                  <c:v>4.25</c:v>
                </c:pt>
                <c:pt idx="62">
                  <c:v>3.9</c:v>
                </c:pt>
                <c:pt idx="63">
                  <c:v>2.77</c:v>
                </c:pt>
                <c:pt idx="64">
                  <c:v>2.11</c:v>
                </c:pt>
                <c:pt idx="65">
                  <c:v>1.43</c:v>
                </c:pt>
                <c:pt idx="66">
                  <c:v>0.39</c:v>
                </c:pt>
                <c:pt idx="67">
                  <c:v>0</c:v>
                </c:pt>
                <c:pt idx="68">
                  <c:v>0.31</c:v>
                </c:pt>
                <c:pt idx="69">
                  <c:v>1.51</c:v>
                </c:pt>
                <c:pt idx="70">
                  <c:v>3.34</c:v>
                </c:pt>
                <c:pt idx="71">
                  <c:v>4.68</c:v>
                </c:pt>
                <c:pt idx="72">
                  <c:v>7.72</c:v>
                </c:pt>
                <c:pt idx="73">
                  <c:v>4.37</c:v>
                </c:pt>
                <c:pt idx="74">
                  <c:v>5.98</c:v>
                </c:pt>
                <c:pt idx="75">
                  <c:v>6.11</c:v>
                </c:pt>
                <c:pt idx="76">
                  <c:v>6.96</c:v>
                </c:pt>
                <c:pt idx="77">
                  <c:v>8.14</c:v>
                </c:pt>
                <c:pt idx="78">
                  <c:v>9.84</c:v>
                </c:pt>
                <c:pt idx="79">
                  <c:v>11.43</c:v>
                </c:pt>
                <c:pt idx="80">
                  <c:v>13.17</c:v>
                </c:pt>
                <c:pt idx="81">
                  <c:v>13.83</c:v>
                </c:pt>
                <c:pt idx="82">
                  <c:v>14.11</c:v>
                </c:pt>
                <c:pt idx="83">
                  <c:v>13.65</c:v>
                </c:pt>
                <c:pt idx="84">
                  <c:v>0.23</c:v>
                </c:pt>
                <c:pt idx="85">
                  <c:v>8.84</c:v>
                </c:pt>
                <c:pt idx="86">
                  <c:v>7.02</c:v>
                </c:pt>
                <c:pt idx="87">
                  <c:v>4.58</c:v>
                </c:pt>
                <c:pt idx="88">
                  <c:v>3.71</c:v>
                </c:pt>
                <c:pt idx="89">
                  <c:v>3.81</c:v>
                </c:pt>
                <c:pt idx="90">
                  <c:v>4.0999999999999996</c:v>
                </c:pt>
                <c:pt idx="91">
                  <c:v>4.25</c:v>
                </c:pt>
                <c:pt idx="92">
                  <c:v>4.46</c:v>
                </c:pt>
                <c:pt idx="93">
                  <c:v>4.13</c:v>
                </c:pt>
                <c:pt idx="94">
                  <c:v>3.59</c:v>
                </c:pt>
                <c:pt idx="95">
                  <c:v>3.04</c:v>
                </c:pt>
                <c:pt idx="96">
                  <c:v>11.59</c:v>
                </c:pt>
                <c:pt idx="97">
                  <c:v>1.72</c:v>
                </c:pt>
                <c:pt idx="98">
                  <c:v>2.79</c:v>
                </c:pt>
                <c:pt idx="99">
                  <c:v>4.78</c:v>
                </c:pt>
                <c:pt idx="100">
                  <c:v>5.71</c:v>
                </c:pt>
                <c:pt idx="101">
                  <c:v>5.57</c:v>
                </c:pt>
                <c:pt idx="102">
                  <c:v>4.33</c:v>
                </c:pt>
                <c:pt idx="103">
                  <c:v>3.53</c:v>
                </c:pt>
                <c:pt idx="104">
                  <c:v>1.49</c:v>
                </c:pt>
                <c:pt idx="105">
                  <c:v>-0.1</c:v>
                </c:pt>
                <c:pt idx="106">
                  <c:v>-1.65</c:v>
                </c:pt>
                <c:pt idx="107">
                  <c:v>-2.76</c:v>
                </c:pt>
                <c:pt idx="108">
                  <c:v>-15.76</c:v>
                </c:pt>
                <c:pt idx="109">
                  <c:v>-14.94</c:v>
                </c:pt>
                <c:pt idx="110">
                  <c:v>-11.32</c:v>
                </c:pt>
                <c:pt idx="111">
                  <c:v>-12.12</c:v>
                </c:pt>
                <c:pt idx="112">
                  <c:v>-12.95</c:v>
                </c:pt>
                <c:pt idx="113">
                  <c:v>-12.4</c:v>
                </c:pt>
                <c:pt idx="114">
                  <c:v>-11.4</c:v>
                </c:pt>
                <c:pt idx="115">
                  <c:v>-11</c:v>
                </c:pt>
                <c:pt idx="116">
                  <c:v>-10.3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2A-4AB8-8AFB-EB247EB48C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销量:汽车:当月同比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Sheet1!$A$2:$A$118</c:f>
              <c:numCache>
                <c:formatCode>yyyy\-mm;@</c:formatCode>
                <c:ptCount val="117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40939</c:v>
                </c:pt>
                <c:pt idx="25">
                  <c:v>40968</c:v>
                </c:pt>
                <c:pt idx="26">
                  <c:v>40999</c:v>
                </c:pt>
                <c:pt idx="27">
                  <c:v>41029</c:v>
                </c:pt>
                <c:pt idx="28">
                  <c:v>41060</c:v>
                </c:pt>
                <c:pt idx="29">
                  <c:v>41090</c:v>
                </c:pt>
                <c:pt idx="30">
                  <c:v>41121</c:v>
                </c:pt>
                <c:pt idx="31">
                  <c:v>41152</c:v>
                </c:pt>
                <c:pt idx="32">
                  <c:v>41182</c:v>
                </c:pt>
                <c:pt idx="33">
                  <c:v>41213</c:v>
                </c:pt>
                <c:pt idx="34">
                  <c:v>41243</c:v>
                </c:pt>
                <c:pt idx="35">
                  <c:v>41274</c:v>
                </c:pt>
                <c:pt idx="36">
                  <c:v>41305</c:v>
                </c:pt>
                <c:pt idx="37">
                  <c:v>41333</c:v>
                </c:pt>
                <c:pt idx="38">
                  <c:v>41364</c:v>
                </c:pt>
                <c:pt idx="39">
                  <c:v>41394</c:v>
                </c:pt>
                <c:pt idx="40">
                  <c:v>41425</c:v>
                </c:pt>
                <c:pt idx="41">
                  <c:v>41455</c:v>
                </c:pt>
                <c:pt idx="42">
                  <c:v>41486</c:v>
                </c:pt>
                <c:pt idx="43">
                  <c:v>41517</c:v>
                </c:pt>
                <c:pt idx="44">
                  <c:v>41547</c:v>
                </c:pt>
                <c:pt idx="45">
                  <c:v>41578</c:v>
                </c:pt>
                <c:pt idx="46">
                  <c:v>41608</c:v>
                </c:pt>
                <c:pt idx="47">
                  <c:v>41639</c:v>
                </c:pt>
                <c:pt idx="48">
                  <c:v>41670</c:v>
                </c:pt>
                <c:pt idx="49">
                  <c:v>41698</c:v>
                </c:pt>
                <c:pt idx="50">
                  <c:v>41729</c:v>
                </c:pt>
                <c:pt idx="51">
                  <c:v>41759</c:v>
                </c:pt>
                <c:pt idx="52">
                  <c:v>41790</c:v>
                </c:pt>
                <c:pt idx="53">
                  <c:v>41820</c:v>
                </c:pt>
                <c:pt idx="54">
                  <c:v>41851</c:v>
                </c:pt>
                <c:pt idx="55">
                  <c:v>41882</c:v>
                </c:pt>
                <c:pt idx="56">
                  <c:v>41912</c:v>
                </c:pt>
                <c:pt idx="57">
                  <c:v>41943</c:v>
                </c:pt>
                <c:pt idx="58">
                  <c:v>41973</c:v>
                </c:pt>
                <c:pt idx="59">
                  <c:v>42004</c:v>
                </c:pt>
                <c:pt idx="60">
                  <c:v>42035</c:v>
                </c:pt>
                <c:pt idx="61">
                  <c:v>42063</c:v>
                </c:pt>
                <c:pt idx="62">
                  <c:v>42094</c:v>
                </c:pt>
                <c:pt idx="63">
                  <c:v>42124</c:v>
                </c:pt>
                <c:pt idx="64">
                  <c:v>42155</c:v>
                </c:pt>
                <c:pt idx="65">
                  <c:v>42185</c:v>
                </c:pt>
                <c:pt idx="66">
                  <c:v>42216</c:v>
                </c:pt>
                <c:pt idx="67">
                  <c:v>42247</c:v>
                </c:pt>
                <c:pt idx="68">
                  <c:v>42277</c:v>
                </c:pt>
                <c:pt idx="69">
                  <c:v>42308</c:v>
                </c:pt>
                <c:pt idx="70">
                  <c:v>42338</c:v>
                </c:pt>
                <c:pt idx="71">
                  <c:v>42369</c:v>
                </c:pt>
                <c:pt idx="72">
                  <c:v>42400</c:v>
                </c:pt>
                <c:pt idx="73">
                  <c:v>42429</c:v>
                </c:pt>
                <c:pt idx="74">
                  <c:v>42460</c:v>
                </c:pt>
                <c:pt idx="75">
                  <c:v>42490</c:v>
                </c:pt>
                <c:pt idx="76">
                  <c:v>42521</c:v>
                </c:pt>
                <c:pt idx="77">
                  <c:v>42551</c:v>
                </c:pt>
                <c:pt idx="78">
                  <c:v>42582</c:v>
                </c:pt>
                <c:pt idx="79">
                  <c:v>42613</c:v>
                </c:pt>
                <c:pt idx="80">
                  <c:v>42643</c:v>
                </c:pt>
                <c:pt idx="81">
                  <c:v>42674</c:v>
                </c:pt>
                <c:pt idx="82">
                  <c:v>42704</c:v>
                </c:pt>
                <c:pt idx="83">
                  <c:v>42735</c:v>
                </c:pt>
                <c:pt idx="84">
                  <c:v>42766</c:v>
                </c:pt>
                <c:pt idx="85">
                  <c:v>42794</c:v>
                </c:pt>
                <c:pt idx="86">
                  <c:v>42825</c:v>
                </c:pt>
                <c:pt idx="87">
                  <c:v>42855</c:v>
                </c:pt>
                <c:pt idx="88">
                  <c:v>42886</c:v>
                </c:pt>
                <c:pt idx="89">
                  <c:v>42916</c:v>
                </c:pt>
                <c:pt idx="90">
                  <c:v>42947</c:v>
                </c:pt>
                <c:pt idx="91">
                  <c:v>42978</c:v>
                </c:pt>
                <c:pt idx="92">
                  <c:v>43008</c:v>
                </c:pt>
                <c:pt idx="93">
                  <c:v>43039</c:v>
                </c:pt>
                <c:pt idx="94">
                  <c:v>43069</c:v>
                </c:pt>
                <c:pt idx="95">
                  <c:v>43100</c:v>
                </c:pt>
                <c:pt idx="96">
                  <c:v>43131</c:v>
                </c:pt>
                <c:pt idx="97">
                  <c:v>43159</c:v>
                </c:pt>
                <c:pt idx="98">
                  <c:v>43190</c:v>
                </c:pt>
                <c:pt idx="99">
                  <c:v>43220</c:v>
                </c:pt>
                <c:pt idx="100">
                  <c:v>43251</c:v>
                </c:pt>
                <c:pt idx="101">
                  <c:v>43281</c:v>
                </c:pt>
                <c:pt idx="102">
                  <c:v>43312</c:v>
                </c:pt>
                <c:pt idx="103">
                  <c:v>43343</c:v>
                </c:pt>
                <c:pt idx="104">
                  <c:v>43373</c:v>
                </c:pt>
                <c:pt idx="105">
                  <c:v>43404</c:v>
                </c:pt>
                <c:pt idx="106">
                  <c:v>43434</c:v>
                </c:pt>
                <c:pt idx="107">
                  <c:v>43465</c:v>
                </c:pt>
                <c:pt idx="108">
                  <c:v>43496</c:v>
                </c:pt>
                <c:pt idx="109">
                  <c:v>43524</c:v>
                </c:pt>
                <c:pt idx="110">
                  <c:v>43555</c:v>
                </c:pt>
                <c:pt idx="111">
                  <c:v>43585</c:v>
                </c:pt>
                <c:pt idx="112">
                  <c:v>43616</c:v>
                </c:pt>
                <c:pt idx="113">
                  <c:v>43646</c:v>
                </c:pt>
                <c:pt idx="114">
                  <c:v>43677</c:v>
                </c:pt>
                <c:pt idx="115">
                  <c:v>43708</c:v>
                </c:pt>
                <c:pt idx="116">
                  <c:v>43738</c:v>
                </c:pt>
              </c:numCache>
            </c:numRef>
          </c:cat>
          <c:val>
            <c:numRef>
              <c:f>Sheet1!$D$2:$D$118</c:f>
              <c:numCache>
                <c:formatCode>###,###,###,###,##0.00_ </c:formatCode>
                <c:ptCount val="117"/>
                <c:pt idx="0">
                  <c:v>126.15</c:v>
                </c:pt>
                <c:pt idx="1">
                  <c:v>46.4</c:v>
                </c:pt>
                <c:pt idx="2">
                  <c:v>56.36</c:v>
                </c:pt>
                <c:pt idx="3">
                  <c:v>34.869999999999997</c:v>
                </c:pt>
                <c:pt idx="4">
                  <c:v>28.46</c:v>
                </c:pt>
                <c:pt idx="5">
                  <c:v>23.64</c:v>
                </c:pt>
                <c:pt idx="6">
                  <c:v>14.6</c:v>
                </c:pt>
                <c:pt idx="7">
                  <c:v>16.14</c:v>
                </c:pt>
                <c:pt idx="8">
                  <c:v>16.89</c:v>
                </c:pt>
                <c:pt idx="9">
                  <c:v>25.47</c:v>
                </c:pt>
                <c:pt idx="10">
                  <c:v>26.86</c:v>
                </c:pt>
                <c:pt idx="11">
                  <c:v>17.899999999999999</c:v>
                </c:pt>
                <c:pt idx="12">
                  <c:v>13.83</c:v>
                </c:pt>
                <c:pt idx="13">
                  <c:v>4.58</c:v>
                </c:pt>
                <c:pt idx="14">
                  <c:v>5.38</c:v>
                </c:pt>
                <c:pt idx="15">
                  <c:v>-0.2</c:v>
                </c:pt>
                <c:pt idx="16">
                  <c:v>-3.86</c:v>
                </c:pt>
                <c:pt idx="17">
                  <c:v>1.69</c:v>
                </c:pt>
                <c:pt idx="18">
                  <c:v>2.5099999999999998</c:v>
                </c:pt>
                <c:pt idx="19">
                  <c:v>4.45</c:v>
                </c:pt>
                <c:pt idx="20">
                  <c:v>5.74</c:v>
                </c:pt>
                <c:pt idx="21">
                  <c:v>-0.9</c:v>
                </c:pt>
                <c:pt idx="22">
                  <c:v>-2.42</c:v>
                </c:pt>
                <c:pt idx="23">
                  <c:v>1.38</c:v>
                </c:pt>
                <c:pt idx="24">
                  <c:v>-26.63</c:v>
                </c:pt>
                <c:pt idx="25">
                  <c:v>23.68</c:v>
                </c:pt>
                <c:pt idx="26">
                  <c:v>0.55000000000000004</c:v>
                </c:pt>
                <c:pt idx="27">
                  <c:v>4.66</c:v>
                </c:pt>
                <c:pt idx="28">
                  <c:v>16.23</c:v>
                </c:pt>
                <c:pt idx="29">
                  <c:v>9.86</c:v>
                </c:pt>
                <c:pt idx="30">
                  <c:v>8.16</c:v>
                </c:pt>
                <c:pt idx="31">
                  <c:v>8.26</c:v>
                </c:pt>
                <c:pt idx="32">
                  <c:v>-1.75</c:v>
                </c:pt>
                <c:pt idx="33">
                  <c:v>5.32</c:v>
                </c:pt>
                <c:pt idx="34">
                  <c:v>8.16</c:v>
                </c:pt>
                <c:pt idx="35">
                  <c:v>7.12</c:v>
                </c:pt>
                <c:pt idx="36">
                  <c:v>46.39</c:v>
                </c:pt>
                <c:pt idx="37">
                  <c:v>-13.56</c:v>
                </c:pt>
                <c:pt idx="38">
                  <c:v>10.69</c:v>
                </c:pt>
                <c:pt idx="39">
                  <c:v>13.38</c:v>
                </c:pt>
                <c:pt idx="40">
                  <c:v>9.81</c:v>
                </c:pt>
                <c:pt idx="41">
                  <c:v>11.19</c:v>
                </c:pt>
                <c:pt idx="42">
                  <c:v>9.93</c:v>
                </c:pt>
                <c:pt idx="43">
                  <c:v>10.28</c:v>
                </c:pt>
                <c:pt idx="44">
                  <c:v>19.66</c:v>
                </c:pt>
                <c:pt idx="45">
                  <c:v>20.34</c:v>
                </c:pt>
                <c:pt idx="46">
                  <c:v>14.12</c:v>
                </c:pt>
                <c:pt idx="47">
                  <c:v>17.920000000000002</c:v>
                </c:pt>
                <c:pt idx="48">
                  <c:v>5.99</c:v>
                </c:pt>
                <c:pt idx="49">
                  <c:v>17.84</c:v>
                </c:pt>
                <c:pt idx="50">
                  <c:v>6.58</c:v>
                </c:pt>
                <c:pt idx="51">
                  <c:v>8.81</c:v>
                </c:pt>
                <c:pt idx="52">
                  <c:v>8.5</c:v>
                </c:pt>
                <c:pt idx="53">
                  <c:v>5.23</c:v>
                </c:pt>
                <c:pt idx="54">
                  <c:v>6.71</c:v>
                </c:pt>
                <c:pt idx="55">
                  <c:v>4.04</c:v>
                </c:pt>
                <c:pt idx="56">
                  <c:v>2.4700000000000002</c:v>
                </c:pt>
                <c:pt idx="57">
                  <c:v>2.82</c:v>
                </c:pt>
                <c:pt idx="58">
                  <c:v>2.2999999999999998</c:v>
                </c:pt>
                <c:pt idx="59">
                  <c:v>12.93</c:v>
                </c:pt>
                <c:pt idx="60">
                  <c:v>7.56</c:v>
                </c:pt>
                <c:pt idx="61">
                  <c:v>-0.22</c:v>
                </c:pt>
                <c:pt idx="62">
                  <c:v>3.29</c:v>
                </c:pt>
                <c:pt idx="63">
                  <c:v>-0.49</c:v>
                </c:pt>
                <c:pt idx="64">
                  <c:v>-0.4</c:v>
                </c:pt>
                <c:pt idx="65">
                  <c:v>-2.31</c:v>
                </c:pt>
                <c:pt idx="66">
                  <c:v>-7.12</c:v>
                </c:pt>
                <c:pt idx="67">
                  <c:v>-2.98</c:v>
                </c:pt>
                <c:pt idx="68">
                  <c:v>2.08</c:v>
                </c:pt>
                <c:pt idx="69">
                  <c:v>11.79</c:v>
                </c:pt>
                <c:pt idx="70">
                  <c:v>19.989999999999998</c:v>
                </c:pt>
                <c:pt idx="71">
                  <c:v>15.39</c:v>
                </c:pt>
                <c:pt idx="72">
                  <c:v>7.72</c:v>
                </c:pt>
                <c:pt idx="73">
                  <c:v>-0.86</c:v>
                </c:pt>
                <c:pt idx="74">
                  <c:v>8.76</c:v>
                </c:pt>
                <c:pt idx="75">
                  <c:v>6.32</c:v>
                </c:pt>
                <c:pt idx="76">
                  <c:v>9.75</c:v>
                </c:pt>
                <c:pt idx="77">
                  <c:v>14.58</c:v>
                </c:pt>
                <c:pt idx="78">
                  <c:v>23.03</c:v>
                </c:pt>
                <c:pt idx="79">
                  <c:v>24.22</c:v>
                </c:pt>
                <c:pt idx="80">
                  <c:v>26.14</c:v>
                </c:pt>
                <c:pt idx="81">
                  <c:v>18.649999999999999</c:v>
                </c:pt>
                <c:pt idx="82">
                  <c:v>16.55</c:v>
                </c:pt>
                <c:pt idx="83">
                  <c:v>9.4700000000000006</c:v>
                </c:pt>
                <c:pt idx="84">
                  <c:v>0.23</c:v>
                </c:pt>
                <c:pt idx="85">
                  <c:v>22.37</c:v>
                </c:pt>
                <c:pt idx="86">
                  <c:v>3.98</c:v>
                </c:pt>
                <c:pt idx="87">
                  <c:v>-2.2400000000000002</c:v>
                </c:pt>
                <c:pt idx="88">
                  <c:v>-0.09</c:v>
                </c:pt>
                <c:pt idx="89">
                  <c:v>4.54</c:v>
                </c:pt>
                <c:pt idx="90">
                  <c:v>6.15</c:v>
                </c:pt>
                <c:pt idx="91">
                  <c:v>5.27</c:v>
                </c:pt>
                <c:pt idx="92">
                  <c:v>5.66</c:v>
                </c:pt>
                <c:pt idx="93">
                  <c:v>2.02</c:v>
                </c:pt>
                <c:pt idx="94">
                  <c:v>0.65</c:v>
                </c:pt>
                <c:pt idx="95">
                  <c:v>0.1</c:v>
                </c:pt>
                <c:pt idx="96">
                  <c:v>11.59</c:v>
                </c:pt>
                <c:pt idx="97">
                  <c:v>-11.12</c:v>
                </c:pt>
                <c:pt idx="98">
                  <c:v>4.67</c:v>
                </c:pt>
                <c:pt idx="99">
                  <c:v>11.47</c:v>
                </c:pt>
                <c:pt idx="100">
                  <c:v>9.61</c:v>
                </c:pt>
                <c:pt idx="101">
                  <c:v>4.79</c:v>
                </c:pt>
                <c:pt idx="102">
                  <c:v>-4.0199999999999996</c:v>
                </c:pt>
                <c:pt idx="103">
                  <c:v>-3.75</c:v>
                </c:pt>
                <c:pt idx="104">
                  <c:v>-11.55</c:v>
                </c:pt>
                <c:pt idx="105">
                  <c:v>-11.7</c:v>
                </c:pt>
                <c:pt idx="106">
                  <c:v>-13.86</c:v>
                </c:pt>
                <c:pt idx="107">
                  <c:v>-13.03</c:v>
                </c:pt>
                <c:pt idx="108">
                  <c:v>-15.76</c:v>
                </c:pt>
                <c:pt idx="109">
                  <c:v>-13.77</c:v>
                </c:pt>
                <c:pt idx="110">
                  <c:v>-5.18</c:v>
                </c:pt>
                <c:pt idx="111">
                  <c:v>-14.61</c:v>
                </c:pt>
                <c:pt idx="112">
                  <c:v>-16.399999999999999</c:v>
                </c:pt>
                <c:pt idx="113">
                  <c:v>-9.5500000000000007</c:v>
                </c:pt>
                <c:pt idx="114">
                  <c:v>-4.2699999999999996</c:v>
                </c:pt>
                <c:pt idx="115">
                  <c:v>-6.94</c:v>
                </c:pt>
                <c:pt idx="116">
                  <c:v>-5.15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2A-4AB8-8AFB-EB247EB48C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683680"/>
        <c:axId val="816150400"/>
      </c:lineChart>
      <c:dateAx>
        <c:axId val="818115424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16115456"/>
        <c:crosses val="autoZero"/>
        <c:auto val="1"/>
        <c:lblOffset val="100"/>
        <c:baseTimeUnit val="months"/>
      </c:dateAx>
      <c:valAx>
        <c:axId val="81611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18115424"/>
        <c:crosses val="autoZero"/>
        <c:crossBetween val="between"/>
      </c:valAx>
      <c:valAx>
        <c:axId val="816150400"/>
        <c:scaling>
          <c:orientation val="minMax"/>
          <c:min val="-30"/>
        </c:scaling>
        <c:delete val="0"/>
        <c:axPos val="r"/>
        <c:numFmt formatCode="###,###,###,##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56683680"/>
        <c:crosses val="max"/>
        <c:crossBetween val="between"/>
      </c:valAx>
      <c:dateAx>
        <c:axId val="856683680"/>
        <c:scaling>
          <c:orientation val="minMax"/>
        </c:scaling>
        <c:delete val="1"/>
        <c:axPos val="b"/>
        <c:numFmt formatCode="yyyy\-mm;@" sourceLinked="1"/>
        <c:majorTickMark val="out"/>
        <c:minorTickMark val="none"/>
        <c:tickLblPos val="nextTo"/>
        <c:crossAx val="816150400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主要工程机械销量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推土机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Sheet1!$A$2:$A$118</c:f>
              <c:numCache>
                <c:formatCode>yyyy\-mm;@</c:formatCode>
                <c:ptCount val="117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40939</c:v>
                </c:pt>
                <c:pt idx="25">
                  <c:v>40968</c:v>
                </c:pt>
                <c:pt idx="26">
                  <c:v>40999</c:v>
                </c:pt>
                <c:pt idx="27">
                  <c:v>41029</c:v>
                </c:pt>
                <c:pt idx="28">
                  <c:v>41060</c:v>
                </c:pt>
                <c:pt idx="29">
                  <c:v>41090</c:v>
                </c:pt>
                <c:pt idx="30">
                  <c:v>41121</c:v>
                </c:pt>
                <c:pt idx="31">
                  <c:v>41152</c:v>
                </c:pt>
                <c:pt idx="32">
                  <c:v>41182</c:v>
                </c:pt>
                <c:pt idx="33">
                  <c:v>41213</c:v>
                </c:pt>
                <c:pt idx="34">
                  <c:v>41243</c:v>
                </c:pt>
                <c:pt idx="35">
                  <c:v>41274</c:v>
                </c:pt>
                <c:pt idx="36">
                  <c:v>41305</c:v>
                </c:pt>
                <c:pt idx="37">
                  <c:v>41333</c:v>
                </c:pt>
                <c:pt idx="38">
                  <c:v>41364</c:v>
                </c:pt>
                <c:pt idx="39">
                  <c:v>41394</c:v>
                </c:pt>
                <c:pt idx="40">
                  <c:v>41425</c:v>
                </c:pt>
                <c:pt idx="41">
                  <c:v>41455</c:v>
                </c:pt>
                <c:pt idx="42">
                  <c:v>41486</c:v>
                </c:pt>
                <c:pt idx="43">
                  <c:v>41517</c:v>
                </c:pt>
                <c:pt idx="44">
                  <c:v>41547</c:v>
                </c:pt>
                <c:pt idx="45">
                  <c:v>41578</c:v>
                </c:pt>
                <c:pt idx="46">
                  <c:v>41608</c:v>
                </c:pt>
                <c:pt idx="47">
                  <c:v>41639</c:v>
                </c:pt>
                <c:pt idx="48">
                  <c:v>41670</c:v>
                </c:pt>
                <c:pt idx="49">
                  <c:v>41698</c:v>
                </c:pt>
                <c:pt idx="50">
                  <c:v>41729</c:v>
                </c:pt>
                <c:pt idx="51">
                  <c:v>41759</c:v>
                </c:pt>
                <c:pt idx="52">
                  <c:v>41790</c:v>
                </c:pt>
                <c:pt idx="53">
                  <c:v>41820</c:v>
                </c:pt>
                <c:pt idx="54">
                  <c:v>41851</c:v>
                </c:pt>
                <c:pt idx="55">
                  <c:v>41882</c:v>
                </c:pt>
                <c:pt idx="56">
                  <c:v>41912</c:v>
                </c:pt>
                <c:pt idx="57">
                  <c:v>41943</c:v>
                </c:pt>
                <c:pt idx="58">
                  <c:v>41973</c:v>
                </c:pt>
                <c:pt idx="59">
                  <c:v>42004</c:v>
                </c:pt>
                <c:pt idx="60">
                  <c:v>42035</c:v>
                </c:pt>
                <c:pt idx="61">
                  <c:v>42063</c:v>
                </c:pt>
                <c:pt idx="62">
                  <c:v>42094</c:v>
                </c:pt>
                <c:pt idx="63">
                  <c:v>42124</c:v>
                </c:pt>
                <c:pt idx="64">
                  <c:v>42155</c:v>
                </c:pt>
                <c:pt idx="65">
                  <c:v>42185</c:v>
                </c:pt>
                <c:pt idx="66">
                  <c:v>42216</c:v>
                </c:pt>
                <c:pt idx="67">
                  <c:v>42247</c:v>
                </c:pt>
                <c:pt idx="68">
                  <c:v>42277</c:v>
                </c:pt>
                <c:pt idx="69">
                  <c:v>42308</c:v>
                </c:pt>
                <c:pt idx="70">
                  <c:v>42338</c:v>
                </c:pt>
                <c:pt idx="71">
                  <c:v>42369</c:v>
                </c:pt>
                <c:pt idx="72">
                  <c:v>42400</c:v>
                </c:pt>
                <c:pt idx="73">
                  <c:v>42429</c:v>
                </c:pt>
                <c:pt idx="74">
                  <c:v>42460</c:v>
                </c:pt>
                <c:pt idx="75">
                  <c:v>42490</c:v>
                </c:pt>
                <c:pt idx="76">
                  <c:v>42521</c:v>
                </c:pt>
                <c:pt idx="77">
                  <c:v>42551</c:v>
                </c:pt>
                <c:pt idx="78">
                  <c:v>42582</c:v>
                </c:pt>
                <c:pt idx="79">
                  <c:v>42613</c:v>
                </c:pt>
                <c:pt idx="80">
                  <c:v>42643</c:v>
                </c:pt>
                <c:pt idx="81">
                  <c:v>42674</c:v>
                </c:pt>
                <c:pt idx="82">
                  <c:v>42704</c:v>
                </c:pt>
                <c:pt idx="83">
                  <c:v>42735</c:v>
                </c:pt>
                <c:pt idx="84">
                  <c:v>42766</c:v>
                </c:pt>
                <c:pt idx="85">
                  <c:v>42794</c:v>
                </c:pt>
                <c:pt idx="86">
                  <c:v>42825</c:v>
                </c:pt>
                <c:pt idx="87">
                  <c:v>42855</c:v>
                </c:pt>
                <c:pt idx="88">
                  <c:v>42886</c:v>
                </c:pt>
                <c:pt idx="89">
                  <c:v>42916</c:v>
                </c:pt>
                <c:pt idx="90">
                  <c:v>42947</c:v>
                </c:pt>
                <c:pt idx="91">
                  <c:v>42978</c:v>
                </c:pt>
                <c:pt idx="92">
                  <c:v>43008</c:v>
                </c:pt>
                <c:pt idx="93">
                  <c:v>43039</c:v>
                </c:pt>
                <c:pt idx="94">
                  <c:v>43069</c:v>
                </c:pt>
                <c:pt idx="95">
                  <c:v>43100</c:v>
                </c:pt>
                <c:pt idx="96">
                  <c:v>43131</c:v>
                </c:pt>
                <c:pt idx="97">
                  <c:v>43159</c:v>
                </c:pt>
                <c:pt idx="98">
                  <c:v>43190</c:v>
                </c:pt>
                <c:pt idx="99">
                  <c:v>43220</c:v>
                </c:pt>
                <c:pt idx="100">
                  <c:v>43251</c:v>
                </c:pt>
                <c:pt idx="101">
                  <c:v>43281</c:v>
                </c:pt>
                <c:pt idx="102">
                  <c:v>43312</c:v>
                </c:pt>
                <c:pt idx="103">
                  <c:v>43343</c:v>
                </c:pt>
                <c:pt idx="104">
                  <c:v>43373</c:v>
                </c:pt>
                <c:pt idx="105">
                  <c:v>43404</c:v>
                </c:pt>
                <c:pt idx="106">
                  <c:v>43434</c:v>
                </c:pt>
                <c:pt idx="107">
                  <c:v>43465</c:v>
                </c:pt>
                <c:pt idx="108">
                  <c:v>43496</c:v>
                </c:pt>
                <c:pt idx="109">
                  <c:v>43524</c:v>
                </c:pt>
                <c:pt idx="110">
                  <c:v>43555</c:v>
                </c:pt>
                <c:pt idx="111">
                  <c:v>43585</c:v>
                </c:pt>
                <c:pt idx="112">
                  <c:v>43616</c:v>
                </c:pt>
                <c:pt idx="113">
                  <c:v>43646</c:v>
                </c:pt>
                <c:pt idx="114">
                  <c:v>43677</c:v>
                </c:pt>
                <c:pt idx="115">
                  <c:v>43708</c:v>
                </c:pt>
                <c:pt idx="116">
                  <c:v>43738</c:v>
                </c:pt>
              </c:numCache>
            </c:numRef>
          </c:cat>
          <c:val>
            <c:numRef>
              <c:f>Sheet1!$B$2:$B$118</c:f>
              <c:numCache>
                <c:formatCode>###,###,###,###,##0.00_ </c:formatCode>
                <c:ptCount val="117"/>
                <c:pt idx="0">
                  <c:v>81.84</c:v>
                </c:pt>
                <c:pt idx="1">
                  <c:v>13.64</c:v>
                </c:pt>
                <c:pt idx="2">
                  <c:v>67.44</c:v>
                </c:pt>
                <c:pt idx="3">
                  <c:v>92.19</c:v>
                </c:pt>
                <c:pt idx="4">
                  <c:v>147.28</c:v>
                </c:pt>
                <c:pt idx="5">
                  <c:v>106.97</c:v>
                </c:pt>
                <c:pt idx="6">
                  <c:v>54.5</c:v>
                </c:pt>
                <c:pt idx="7">
                  <c:v>48.82</c:v>
                </c:pt>
                <c:pt idx="8">
                  <c:v>57.88</c:v>
                </c:pt>
                <c:pt idx="9">
                  <c:v>24.77</c:v>
                </c:pt>
                <c:pt idx="10">
                  <c:v>22.09</c:v>
                </c:pt>
                <c:pt idx="11">
                  <c:v>34.61</c:v>
                </c:pt>
                <c:pt idx="12">
                  <c:v>78.86</c:v>
                </c:pt>
                <c:pt idx="13">
                  <c:v>52.87</c:v>
                </c:pt>
                <c:pt idx="14">
                  <c:v>66.069999999999993</c:v>
                </c:pt>
                <c:pt idx="15">
                  <c:v>1.19</c:v>
                </c:pt>
                <c:pt idx="16">
                  <c:v>-34.21</c:v>
                </c:pt>
                <c:pt idx="17">
                  <c:v>-28.4</c:v>
                </c:pt>
                <c:pt idx="18">
                  <c:v>-20.81</c:v>
                </c:pt>
                <c:pt idx="19">
                  <c:v>-26.05</c:v>
                </c:pt>
                <c:pt idx="20">
                  <c:v>-37.29</c:v>
                </c:pt>
                <c:pt idx="21">
                  <c:v>-21.34</c:v>
                </c:pt>
                <c:pt idx="22">
                  <c:v>-22.97</c:v>
                </c:pt>
                <c:pt idx="23">
                  <c:v>-44.67</c:v>
                </c:pt>
                <c:pt idx="24">
                  <c:v>-66.64</c:v>
                </c:pt>
                <c:pt idx="25">
                  <c:v>-17.96</c:v>
                </c:pt>
                <c:pt idx="26">
                  <c:v>-50.79</c:v>
                </c:pt>
                <c:pt idx="27">
                  <c:v>-33.56</c:v>
                </c:pt>
                <c:pt idx="28">
                  <c:v>-29.9</c:v>
                </c:pt>
                <c:pt idx="29">
                  <c:v>-9.99</c:v>
                </c:pt>
                <c:pt idx="30">
                  <c:v>-14.72</c:v>
                </c:pt>
                <c:pt idx="31">
                  <c:v>1.85</c:v>
                </c:pt>
                <c:pt idx="32">
                  <c:v>-5.72</c:v>
                </c:pt>
                <c:pt idx="33">
                  <c:v>-1.76</c:v>
                </c:pt>
                <c:pt idx="34">
                  <c:v>12.52</c:v>
                </c:pt>
                <c:pt idx="35">
                  <c:v>88.34</c:v>
                </c:pt>
                <c:pt idx="36">
                  <c:v>19.13</c:v>
                </c:pt>
                <c:pt idx="37">
                  <c:v>-36.86</c:v>
                </c:pt>
                <c:pt idx="38">
                  <c:v>19.920000000000002</c:v>
                </c:pt>
                <c:pt idx="39">
                  <c:v>12.19</c:v>
                </c:pt>
                <c:pt idx="40">
                  <c:v>-2.99</c:v>
                </c:pt>
                <c:pt idx="41">
                  <c:v>-4.57</c:v>
                </c:pt>
                <c:pt idx="42">
                  <c:v>3.39</c:v>
                </c:pt>
                <c:pt idx="43">
                  <c:v>4.34</c:v>
                </c:pt>
                <c:pt idx="44">
                  <c:v>3.83</c:v>
                </c:pt>
                <c:pt idx="45">
                  <c:v>-32.869999999999997</c:v>
                </c:pt>
                <c:pt idx="46">
                  <c:v>-22</c:v>
                </c:pt>
                <c:pt idx="47">
                  <c:v>-32.93</c:v>
                </c:pt>
                <c:pt idx="48">
                  <c:v>35.950000000000003</c:v>
                </c:pt>
                <c:pt idx="49">
                  <c:v>26.13</c:v>
                </c:pt>
                <c:pt idx="50">
                  <c:v>-13.16</c:v>
                </c:pt>
                <c:pt idx="51">
                  <c:v>-30.6</c:v>
                </c:pt>
                <c:pt idx="52">
                  <c:v>-25.25</c:v>
                </c:pt>
                <c:pt idx="53">
                  <c:v>-30.79</c:v>
                </c:pt>
                <c:pt idx="54">
                  <c:v>-19.670000000000002</c:v>
                </c:pt>
                <c:pt idx="55">
                  <c:v>-35.17</c:v>
                </c:pt>
                <c:pt idx="56">
                  <c:v>-32.020000000000003</c:v>
                </c:pt>
                <c:pt idx="57">
                  <c:v>-8.02</c:v>
                </c:pt>
                <c:pt idx="58">
                  <c:v>-37.18</c:v>
                </c:pt>
                <c:pt idx="59">
                  <c:v>-29.51</c:v>
                </c:pt>
                <c:pt idx="60">
                  <c:v>-57.05</c:v>
                </c:pt>
                <c:pt idx="61">
                  <c:v>-63.94</c:v>
                </c:pt>
                <c:pt idx="62">
                  <c:v>-59</c:v>
                </c:pt>
                <c:pt idx="63">
                  <c:v>-54.48</c:v>
                </c:pt>
                <c:pt idx="64">
                  <c:v>-47.94</c:v>
                </c:pt>
                <c:pt idx="65">
                  <c:v>-42.83</c:v>
                </c:pt>
                <c:pt idx="66">
                  <c:v>-51.76</c:v>
                </c:pt>
                <c:pt idx="67">
                  <c:v>-51.55</c:v>
                </c:pt>
                <c:pt idx="68">
                  <c:v>-57.38</c:v>
                </c:pt>
                <c:pt idx="69">
                  <c:v>-51.01</c:v>
                </c:pt>
                <c:pt idx="70">
                  <c:v>-21.17</c:v>
                </c:pt>
                <c:pt idx="71">
                  <c:v>-44.44</c:v>
                </c:pt>
                <c:pt idx="72">
                  <c:v>-21.56</c:v>
                </c:pt>
                <c:pt idx="73">
                  <c:v>-3.19</c:v>
                </c:pt>
                <c:pt idx="74">
                  <c:v>81.819999999999993</c:v>
                </c:pt>
                <c:pt idx="75">
                  <c:v>-4.46</c:v>
                </c:pt>
                <c:pt idx="76">
                  <c:v>-12.03</c:v>
                </c:pt>
                <c:pt idx="77">
                  <c:v>-5.76</c:v>
                </c:pt>
                <c:pt idx="78">
                  <c:v>-12.69</c:v>
                </c:pt>
                <c:pt idx="79">
                  <c:v>19.66</c:v>
                </c:pt>
                <c:pt idx="80">
                  <c:v>33.770000000000003</c:v>
                </c:pt>
                <c:pt idx="81">
                  <c:v>17.350000000000001</c:v>
                </c:pt>
                <c:pt idx="82">
                  <c:v>-7.12</c:v>
                </c:pt>
                <c:pt idx="83">
                  <c:v>4.29</c:v>
                </c:pt>
                <c:pt idx="84">
                  <c:v>28.29</c:v>
                </c:pt>
                <c:pt idx="85">
                  <c:v>72.16</c:v>
                </c:pt>
                <c:pt idx="86">
                  <c:v>-16.41</c:v>
                </c:pt>
                <c:pt idx="87">
                  <c:v>88.19</c:v>
                </c:pt>
                <c:pt idx="88">
                  <c:v>90.29</c:v>
                </c:pt>
                <c:pt idx="89">
                  <c:v>51.07</c:v>
                </c:pt>
                <c:pt idx="90">
                  <c:v>51.98</c:v>
                </c:pt>
                <c:pt idx="91">
                  <c:v>48.05</c:v>
                </c:pt>
                <c:pt idx="92">
                  <c:v>43.93</c:v>
                </c:pt>
                <c:pt idx="93">
                  <c:v>50.19</c:v>
                </c:pt>
                <c:pt idx="94">
                  <c:v>79.09</c:v>
                </c:pt>
                <c:pt idx="95">
                  <c:v>3.77</c:v>
                </c:pt>
                <c:pt idx="96">
                  <c:v>98.14</c:v>
                </c:pt>
                <c:pt idx="97">
                  <c:v>-8.51</c:v>
                </c:pt>
                <c:pt idx="98">
                  <c:v>35.369999999999997</c:v>
                </c:pt>
                <c:pt idx="99">
                  <c:v>44.4</c:v>
                </c:pt>
                <c:pt idx="100">
                  <c:v>27.8</c:v>
                </c:pt>
                <c:pt idx="101">
                  <c:v>41.5</c:v>
                </c:pt>
                <c:pt idx="102">
                  <c:v>38.799999999999997</c:v>
                </c:pt>
                <c:pt idx="103">
                  <c:v>-6.43</c:v>
                </c:pt>
                <c:pt idx="104">
                  <c:v>-15</c:v>
                </c:pt>
                <c:pt idx="105">
                  <c:v>17.899999999999999</c:v>
                </c:pt>
                <c:pt idx="106">
                  <c:v>34.6</c:v>
                </c:pt>
                <c:pt idx="107">
                  <c:v>133</c:v>
                </c:pt>
                <c:pt idx="108">
                  <c:v>-42.6</c:v>
                </c:pt>
                <c:pt idx="109">
                  <c:v>-2.56</c:v>
                </c:pt>
                <c:pt idx="110">
                  <c:v>-2.98</c:v>
                </c:pt>
                <c:pt idx="111">
                  <c:v>-35.9</c:v>
                </c:pt>
                <c:pt idx="112">
                  <c:v>-35.799999999999997</c:v>
                </c:pt>
                <c:pt idx="113">
                  <c:v>-38.200000000000003</c:v>
                </c:pt>
                <c:pt idx="114">
                  <c:v>-13.8</c:v>
                </c:pt>
                <c:pt idx="115">
                  <c:v>-8.06</c:v>
                </c:pt>
                <c:pt idx="116">
                  <c:v>27.9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65-4A31-8E5E-741453C4D7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挖掘机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Sheet1!$A$2:$A$118</c:f>
              <c:numCache>
                <c:formatCode>yyyy\-mm;@</c:formatCode>
                <c:ptCount val="117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40939</c:v>
                </c:pt>
                <c:pt idx="25">
                  <c:v>40968</c:v>
                </c:pt>
                <c:pt idx="26">
                  <c:v>40999</c:v>
                </c:pt>
                <c:pt idx="27">
                  <c:v>41029</c:v>
                </c:pt>
                <c:pt idx="28">
                  <c:v>41060</c:v>
                </c:pt>
                <c:pt idx="29">
                  <c:v>41090</c:v>
                </c:pt>
                <c:pt idx="30">
                  <c:v>41121</c:v>
                </c:pt>
                <c:pt idx="31">
                  <c:v>41152</c:v>
                </c:pt>
                <c:pt idx="32">
                  <c:v>41182</c:v>
                </c:pt>
                <c:pt idx="33">
                  <c:v>41213</c:v>
                </c:pt>
                <c:pt idx="34">
                  <c:v>41243</c:v>
                </c:pt>
                <c:pt idx="35">
                  <c:v>41274</c:v>
                </c:pt>
                <c:pt idx="36">
                  <c:v>41305</c:v>
                </c:pt>
                <c:pt idx="37">
                  <c:v>41333</c:v>
                </c:pt>
                <c:pt idx="38">
                  <c:v>41364</c:v>
                </c:pt>
                <c:pt idx="39">
                  <c:v>41394</c:v>
                </c:pt>
                <c:pt idx="40">
                  <c:v>41425</c:v>
                </c:pt>
                <c:pt idx="41">
                  <c:v>41455</c:v>
                </c:pt>
                <c:pt idx="42">
                  <c:v>41486</c:v>
                </c:pt>
                <c:pt idx="43">
                  <c:v>41517</c:v>
                </c:pt>
                <c:pt idx="44">
                  <c:v>41547</c:v>
                </c:pt>
                <c:pt idx="45">
                  <c:v>41578</c:v>
                </c:pt>
                <c:pt idx="46">
                  <c:v>41608</c:v>
                </c:pt>
                <c:pt idx="47">
                  <c:v>41639</c:v>
                </c:pt>
                <c:pt idx="48">
                  <c:v>41670</c:v>
                </c:pt>
                <c:pt idx="49">
                  <c:v>41698</c:v>
                </c:pt>
                <c:pt idx="50">
                  <c:v>41729</c:v>
                </c:pt>
                <c:pt idx="51">
                  <c:v>41759</c:v>
                </c:pt>
                <c:pt idx="52">
                  <c:v>41790</c:v>
                </c:pt>
                <c:pt idx="53">
                  <c:v>41820</c:v>
                </c:pt>
                <c:pt idx="54">
                  <c:v>41851</c:v>
                </c:pt>
                <c:pt idx="55">
                  <c:v>41882</c:v>
                </c:pt>
                <c:pt idx="56">
                  <c:v>41912</c:v>
                </c:pt>
                <c:pt idx="57">
                  <c:v>41943</c:v>
                </c:pt>
                <c:pt idx="58">
                  <c:v>41973</c:v>
                </c:pt>
                <c:pt idx="59">
                  <c:v>42004</c:v>
                </c:pt>
                <c:pt idx="60">
                  <c:v>42035</c:v>
                </c:pt>
                <c:pt idx="61">
                  <c:v>42063</c:v>
                </c:pt>
                <c:pt idx="62">
                  <c:v>42094</c:v>
                </c:pt>
                <c:pt idx="63">
                  <c:v>42124</c:v>
                </c:pt>
                <c:pt idx="64">
                  <c:v>42155</c:v>
                </c:pt>
                <c:pt idx="65">
                  <c:v>42185</c:v>
                </c:pt>
                <c:pt idx="66">
                  <c:v>42216</c:v>
                </c:pt>
                <c:pt idx="67">
                  <c:v>42247</c:v>
                </c:pt>
                <c:pt idx="68">
                  <c:v>42277</c:v>
                </c:pt>
                <c:pt idx="69">
                  <c:v>42308</c:v>
                </c:pt>
                <c:pt idx="70">
                  <c:v>42338</c:v>
                </c:pt>
                <c:pt idx="71">
                  <c:v>42369</c:v>
                </c:pt>
                <c:pt idx="72">
                  <c:v>42400</c:v>
                </c:pt>
                <c:pt idx="73">
                  <c:v>42429</c:v>
                </c:pt>
                <c:pt idx="74">
                  <c:v>42460</c:v>
                </c:pt>
                <c:pt idx="75">
                  <c:v>42490</c:v>
                </c:pt>
                <c:pt idx="76">
                  <c:v>42521</c:v>
                </c:pt>
                <c:pt idx="77">
                  <c:v>42551</c:v>
                </c:pt>
                <c:pt idx="78">
                  <c:v>42582</c:v>
                </c:pt>
                <c:pt idx="79">
                  <c:v>42613</c:v>
                </c:pt>
                <c:pt idx="80">
                  <c:v>42643</c:v>
                </c:pt>
                <c:pt idx="81">
                  <c:v>42674</c:v>
                </c:pt>
                <c:pt idx="82">
                  <c:v>42704</c:v>
                </c:pt>
                <c:pt idx="83">
                  <c:v>42735</c:v>
                </c:pt>
                <c:pt idx="84">
                  <c:v>42766</c:v>
                </c:pt>
                <c:pt idx="85">
                  <c:v>42794</c:v>
                </c:pt>
                <c:pt idx="86">
                  <c:v>42825</c:v>
                </c:pt>
                <c:pt idx="87">
                  <c:v>42855</c:v>
                </c:pt>
                <c:pt idx="88">
                  <c:v>42886</c:v>
                </c:pt>
                <c:pt idx="89">
                  <c:v>42916</c:v>
                </c:pt>
                <c:pt idx="90">
                  <c:v>42947</c:v>
                </c:pt>
                <c:pt idx="91">
                  <c:v>42978</c:v>
                </c:pt>
                <c:pt idx="92">
                  <c:v>43008</c:v>
                </c:pt>
                <c:pt idx="93">
                  <c:v>43039</c:v>
                </c:pt>
                <c:pt idx="94">
                  <c:v>43069</c:v>
                </c:pt>
                <c:pt idx="95">
                  <c:v>43100</c:v>
                </c:pt>
                <c:pt idx="96">
                  <c:v>43131</c:v>
                </c:pt>
                <c:pt idx="97">
                  <c:v>43159</c:v>
                </c:pt>
                <c:pt idx="98">
                  <c:v>43190</c:v>
                </c:pt>
                <c:pt idx="99">
                  <c:v>43220</c:v>
                </c:pt>
                <c:pt idx="100">
                  <c:v>43251</c:v>
                </c:pt>
                <c:pt idx="101">
                  <c:v>43281</c:v>
                </c:pt>
                <c:pt idx="102">
                  <c:v>43312</c:v>
                </c:pt>
                <c:pt idx="103">
                  <c:v>43343</c:v>
                </c:pt>
                <c:pt idx="104">
                  <c:v>43373</c:v>
                </c:pt>
                <c:pt idx="105">
                  <c:v>43404</c:v>
                </c:pt>
                <c:pt idx="106">
                  <c:v>43434</c:v>
                </c:pt>
                <c:pt idx="107">
                  <c:v>43465</c:v>
                </c:pt>
                <c:pt idx="108">
                  <c:v>43496</c:v>
                </c:pt>
                <c:pt idx="109">
                  <c:v>43524</c:v>
                </c:pt>
                <c:pt idx="110">
                  <c:v>43555</c:v>
                </c:pt>
                <c:pt idx="111">
                  <c:v>43585</c:v>
                </c:pt>
                <c:pt idx="112">
                  <c:v>43616</c:v>
                </c:pt>
                <c:pt idx="113">
                  <c:v>43646</c:v>
                </c:pt>
                <c:pt idx="114">
                  <c:v>43677</c:v>
                </c:pt>
                <c:pt idx="115">
                  <c:v>43708</c:v>
                </c:pt>
                <c:pt idx="116">
                  <c:v>43738</c:v>
                </c:pt>
              </c:numCache>
            </c:numRef>
          </c:cat>
          <c:val>
            <c:numRef>
              <c:f>Sheet1!$C$2:$C$118</c:f>
              <c:numCache>
                <c:formatCode>###,###,###,###,##0.00_ </c:formatCode>
                <c:ptCount val="117"/>
                <c:pt idx="0">
                  <c:v>251.07</c:v>
                </c:pt>
                <c:pt idx="1">
                  <c:v>2.4300000000000002</c:v>
                </c:pt>
                <c:pt idx="2">
                  <c:v>126.32</c:v>
                </c:pt>
                <c:pt idx="3">
                  <c:v>103.44</c:v>
                </c:pt>
                <c:pt idx="4">
                  <c:v>122.35</c:v>
                </c:pt>
                <c:pt idx="5">
                  <c:v>76.11</c:v>
                </c:pt>
                <c:pt idx="6">
                  <c:v>54.07</c:v>
                </c:pt>
                <c:pt idx="7">
                  <c:v>41.24</c:v>
                </c:pt>
                <c:pt idx="8">
                  <c:v>48.07</c:v>
                </c:pt>
                <c:pt idx="9">
                  <c:v>41.02</c:v>
                </c:pt>
                <c:pt idx="10">
                  <c:v>65.040000000000006</c:v>
                </c:pt>
                <c:pt idx="11">
                  <c:v>58.78</c:v>
                </c:pt>
                <c:pt idx="12">
                  <c:v>38.51</c:v>
                </c:pt>
                <c:pt idx="13">
                  <c:v>138.33000000000001</c:v>
                </c:pt>
                <c:pt idx="14">
                  <c:v>46.52</c:v>
                </c:pt>
                <c:pt idx="15">
                  <c:v>23.82</c:v>
                </c:pt>
                <c:pt idx="16">
                  <c:v>-12.44</c:v>
                </c:pt>
                <c:pt idx="17">
                  <c:v>-11.06</c:v>
                </c:pt>
                <c:pt idx="18">
                  <c:v>-14.49</c:v>
                </c:pt>
                <c:pt idx="19">
                  <c:v>-11.1</c:v>
                </c:pt>
                <c:pt idx="20">
                  <c:v>-23.86</c:v>
                </c:pt>
                <c:pt idx="21">
                  <c:v>-27.75</c:v>
                </c:pt>
                <c:pt idx="22">
                  <c:v>-38.25</c:v>
                </c:pt>
                <c:pt idx="23">
                  <c:v>-38.78</c:v>
                </c:pt>
                <c:pt idx="24">
                  <c:v>-53.05</c:v>
                </c:pt>
                <c:pt idx="25">
                  <c:v>-24.07</c:v>
                </c:pt>
                <c:pt idx="26">
                  <c:v>-47.34</c:v>
                </c:pt>
                <c:pt idx="27">
                  <c:v>-43.2</c:v>
                </c:pt>
                <c:pt idx="28">
                  <c:v>-23.92</c:v>
                </c:pt>
                <c:pt idx="29">
                  <c:v>-20.65</c:v>
                </c:pt>
                <c:pt idx="30">
                  <c:v>-23.21</c:v>
                </c:pt>
                <c:pt idx="31">
                  <c:v>-30.12</c:v>
                </c:pt>
                <c:pt idx="32">
                  <c:v>-33.409999999999997</c:v>
                </c:pt>
                <c:pt idx="33">
                  <c:v>-33.64</c:v>
                </c:pt>
                <c:pt idx="34">
                  <c:v>-25.27</c:v>
                </c:pt>
                <c:pt idx="35">
                  <c:v>-16.36</c:v>
                </c:pt>
                <c:pt idx="36">
                  <c:v>-4.25</c:v>
                </c:pt>
                <c:pt idx="37">
                  <c:v>-61.21</c:v>
                </c:pt>
                <c:pt idx="38">
                  <c:v>-6.38</c:v>
                </c:pt>
                <c:pt idx="39">
                  <c:v>5.77</c:v>
                </c:pt>
                <c:pt idx="40">
                  <c:v>6.23</c:v>
                </c:pt>
                <c:pt idx="41">
                  <c:v>0.49</c:v>
                </c:pt>
                <c:pt idx="42">
                  <c:v>7.9</c:v>
                </c:pt>
                <c:pt idx="43">
                  <c:v>13.21</c:v>
                </c:pt>
                <c:pt idx="44">
                  <c:v>15.78</c:v>
                </c:pt>
                <c:pt idx="45">
                  <c:v>25.77</c:v>
                </c:pt>
                <c:pt idx="46">
                  <c:v>20.23</c:v>
                </c:pt>
                <c:pt idx="47">
                  <c:v>20.9</c:v>
                </c:pt>
                <c:pt idx="48">
                  <c:v>-9.32</c:v>
                </c:pt>
                <c:pt idx="49">
                  <c:v>55.31</c:v>
                </c:pt>
                <c:pt idx="50">
                  <c:v>-7.76</c:v>
                </c:pt>
                <c:pt idx="51">
                  <c:v>-20.59</c:v>
                </c:pt>
                <c:pt idx="52">
                  <c:v>-31.02</c:v>
                </c:pt>
                <c:pt idx="53">
                  <c:v>-24.22</c:v>
                </c:pt>
                <c:pt idx="54">
                  <c:v>-27.32</c:v>
                </c:pt>
                <c:pt idx="55">
                  <c:v>-27.76</c:v>
                </c:pt>
                <c:pt idx="56">
                  <c:v>-33.32</c:v>
                </c:pt>
                <c:pt idx="57">
                  <c:v>-33.19</c:v>
                </c:pt>
                <c:pt idx="58">
                  <c:v>-35.229999999999997</c:v>
                </c:pt>
                <c:pt idx="59">
                  <c:v>-36.26</c:v>
                </c:pt>
                <c:pt idx="60">
                  <c:v>-21.38</c:v>
                </c:pt>
                <c:pt idx="61">
                  <c:v>-72.22</c:v>
                </c:pt>
                <c:pt idx="62">
                  <c:v>-42.64</c:v>
                </c:pt>
                <c:pt idx="63">
                  <c:v>-34.25</c:v>
                </c:pt>
                <c:pt idx="64">
                  <c:v>-32.58</c:v>
                </c:pt>
                <c:pt idx="65">
                  <c:v>-34.119999999999997</c:v>
                </c:pt>
                <c:pt idx="66">
                  <c:v>-29.9</c:v>
                </c:pt>
                <c:pt idx="67">
                  <c:v>-32.89</c:v>
                </c:pt>
                <c:pt idx="68">
                  <c:v>-30.14</c:v>
                </c:pt>
                <c:pt idx="69">
                  <c:v>-31.78</c:v>
                </c:pt>
                <c:pt idx="70">
                  <c:v>-25.54</c:v>
                </c:pt>
                <c:pt idx="71">
                  <c:v>-27.89</c:v>
                </c:pt>
                <c:pt idx="72">
                  <c:v>-17.23</c:v>
                </c:pt>
                <c:pt idx="73">
                  <c:v>39.79</c:v>
                </c:pt>
                <c:pt idx="74">
                  <c:v>19.350000000000001</c:v>
                </c:pt>
                <c:pt idx="75">
                  <c:v>-15.66</c:v>
                </c:pt>
                <c:pt idx="76">
                  <c:v>2.0699999999999998</c:v>
                </c:pt>
                <c:pt idx="77">
                  <c:v>7</c:v>
                </c:pt>
                <c:pt idx="78">
                  <c:v>13.23</c:v>
                </c:pt>
                <c:pt idx="79">
                  <c:v>44.89</c:v>
                </c:pt>
                <c:pt idx="80">
                  <c:v>71.400000000000006</c:v>
                </c:pt>
                <c:pt idx="81">
                  <c:v>71.36</c:v>
                </c:pt>
                <c:pt idx="82">
                  <c:v>72.64</c:v>
                </c:pt>
                <c:pt idx="83">
                  <c:v>75.03</c:v>
                </c:pt>
                <c:pt idx="84">
                  <c:v>54.17</c:v>
                </c:pt>
                <c:pt idx="85">
                  <c:v>297.64999999999998</c:v>
                </c:pt>
                <c:pt idx="86">
                  <c:v>55.62</c:v>
                </c:pt>
                <c:pt idx="87">
                  <c:v>101.1</c:v>
                </c:pt>
                <c:pt idx="88">
                  <c:v>105.64</c:v>
                </c:pt>
                <c:pt idx="89">
                  <c:v>100.79</c:v>
                </c:pt>
                <c:pt idx="90">
                  <c:v>108.95</c:v>
                </c:pt>
                <c:pt idx="91">
                  <c:v>99.41</c:v>
                </c:pt>
                <c:pt idx="92">
                  <c:v>92.27</c:v>
                </c:pt>
                <c:pt idx="93">
                  <c:v>81.239999999999995</c:v>
                </c:pt>
                <c:pt idx="94">
                  <c:v>107.41</c:v>
                </c:pt>
                <c:pt idx="95">
                  <c:v>102.64</c:v>
                </c:pt>
                <c:pt idx="96">
                  <c:v>134.97999999999999</c:v>
                </c:pt>
                <c:pt idx="97">
                  <c:v>-23.52</c:v>
                </c:pt>
                <c:pt idx="98">
                  <c:v>78.88</c:v>
                </c:pt>
                <c:pt idx="99">
                  <c:v>84.49</c:v>
                </c:pt>
                <c:pt idx="100">
                  <c:v>71.3</c:v>
                </c:pt>
                <c:pt idx="101">
                  <c:v>58.8</c:v>
                </c:pt>
                <c:pt idx="102">
                  <c:v>45.3</c:v>
                </c:pt>
                <c:pt idx="103">
                  <c:v>32.979999999999997</c:v>
                </c:pt>
                <c:pt idx="104">
                  <c:v>27.7</c:v>
                </c:pt>
                <c:pt idx="105">
                  <c:v>44.9</c:v>
                </c:pt>
                <c:pt idx="106">
                  <c:v>14.9</c:v>
                </c:pt>
                <c:pt idx="107">
                  <c:v>14.44</c:v>
                </c:pt>
                <c:pt idx="108">
                  <c:v>10</c:v>
                </c:pt>
                <c:pt idx="109">
                  <c:v>68.680000000000007</c:v>
                </c:pt>
                <c:pt idx="110">
                  <c:v>15.73</c:v>
                </c:pt>
                <c:pt idx="111">
                  <c:v>6.96</c:v>
                </c:pt>
                <c:pt idx="112">
                  <c:v>-2.15</c:v>
                </c:pt>
                <c:pt idx="113">
                  <c:v>6.58</c:v>
                </c:pt>
                <c:pt idx="114">
                  <c:v>11</c:v>
                </c:pt>
                <c:pt idx="115">
                  <c:v>19.5</c:v>
                </c:pt>
                <c:pt idx="116">
                  <c:v>17.8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65-4A31-8E5E-741453C4D7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装载机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Sheet1!$A$2:$A$118</c:f>
              <c:numCache>
                <c:formatCode>yyyy\-mm;@</c:formatCode>
                <c:ptCount val="117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40939</c:v>
                </c:pt>
                <c:pt idx="25">
                  <c:v>40968</c:v>
                </c:pt>
                <c:pt idx="26">
                  <c:v>40999</c:v>
                </c:pt>
                <c:pt idx="27">
                  <c:v>41029</c:v>
                </c:pt>
                <c:pt idx="28">
                  <c:v>41060</c:v>
                </c:pt>
                <c:pt idx="29">
                  <c:v>41090</c:v>
                </c:pt>
                <c:pt idx="30">
                  <c:v>41121</c:v>
                </c:pt>
                <c:pt idx="31">
                  <c:v>41152</c:v>
                </c:pt>
                <c:pt idx="32">
                  <c:v>41182</c:v>
                </c:pt>
                <c:pt idx="33">
                  <c:v>41213</c:v>
                </c:pt>
                <c:pt idx="34">
                  <c:v>41243</c:v>
                </c:pt>
                <c:pt idx="35">
                  <c:v>41274</c:v>
                </c:pt>
                <c:pt idx="36">
                  <c:v>41305</c:v>
                </c:pt>
                <c:pt idx="37">
                  <c:v>41333</c:v>
                </c:pt>
                <c:pt idx="38">
                  <c:v>41364</c:v>
                </c:pt>
                <c:pt idx="39">
                  <c:v>41394</c:v>
                </c:pt>
                <c:pt idx="40">
                  <c:v>41425</c:v>
                </c:pt>
                <c:pt idx="41">
                  <c:v>41455</c:v>
                </c:pt>
                <c:pt idx="42">
                  <c:v>41486</c:v>
                </c:pt>
                <c:pt idx="43">
                  <c:v>41517</c:v>
                </c:pt>
                <c:pt idx="44">
                  <c:v>41547</c:v>
                </c:pt>
                <c:pt idx="45">
                  <c:v>41578</c:v>
                </c:pt>
                <c:pt idx="46">
                  <c:v>41608</c:v>
                </c:pt>
                <c:pt idx="47">
                  <c:v>41639</c:v>
                </c:pt>
                <c:pt idx="48">
                  <c:v>41670</c:v>
                </c:pt>
                <c:pt idx="49">
                  <c:v>41698</c:v>
                </c:pt>
                <c:pt idx="50">
                  <c:v>41729</c:v>
                </c:pt>
                <c:pt idx="51">
                  <c:v>41759</c:v>
                </c:pt>
                <c:pt idx="52">
                  <c:v>41790</c:v>
                </c:pt>
                <c:pt idx="53">
                  <c:v>41820</c:v>
                </c:pt>
                <c:pt idx="54">
                  <c:v>41851</c:v>
                </c:pt>
                <c:pt idx="55">
                  <c:v>41882</c:v>
                </c:pt>
                <c:pt idx="56">
                  <c:v>41912</c:v>
                </c:pt>
                <c:pt idx="57">
                  <c:v>41943</c:v>
                </c:pt>
                <c:pt idx="58">
                  <c:v>41973</c:v>
                </c:pt>
                <c:pt idx="59">
                  <c:v>42004</c:v>
                </c:pt>
                <c:pt idx="60">
                  <c:v>42035</c:v>
                </c:pt>
                <c:pt idx="61">
                  <c:v>42063</c:v>
                </c:pt>
                <c:pt idx="62">
                  <c:v>42094</c:v>
                </c:pt>
                <c:pt idx="63">
                  <c:v>42124</c:v>
                </c:pt>
                <c:pt idx="64">
                  <c:v>42155</c:v>
                </c:pt>
                <c:pt idx="65">
                  <c:v>42185</c:v>
                </c:pt>
                <c:pt idx="66">
                  <c:v>42216</c:v>
                </c:pt>
                <c:pt idx="67">
                  <c:v>42247</c:v>
                </c:pt>
                <c:pt idx="68">
                  <c:v>42277</c:v>
                </c:pt>
                <c:pt idx="69">
                  <c:v>42308</c:v>
                </c:pt>
                <c:pt idx="70">
                  <c:v>42338</c:v>
                </c:pt>
                <c:pt idx="71">
                  <c:v>42369</c:v>
                </c:pt>
                <c:pt idx="72">
                  <c:v>42400</c:v>
                </c:pt>
                <c:pt idx="73">
                  <c:v>42429</c:v>
                </c:pt>
                <c:pt idx="74">
                  <c:v>42460</c:v>
                </c:pt>
                <c:pt idx="75">
                  <c:v>42490</c:v>
                </c:pt>
                <c:pt idx="76">
                  <c:v>42521</c:v>
                </c:pt>
                <c:pt idx="77">
                  <c:v>42551</c:v>
                </c:pt>
                <c:pt idx="78">
                  <c:v>42582</c:v>
                </c:pt>
                <c:pt idx="79">
                  <c:v>42613</c:v>
                </c:pt>
                <c:pt idx="80">
                  <c:v>42643</c:v>
                </c:pt>
                <c:pt idx="81">
                  <c:v>42674</c:v>
                </c:pt>
                <c:pt idx="82">
                  <c:v>42704</c:v>
                </c:pt>
                <c:pt idx="83">
                  <c:v>42735</c:v>
                </c:pt>
                <c:pt idx="84">
                  <c:v>42766</c:v>
                </c:pt>
                <c:pt idx="85">
                  <c:v>42794</c:v>
                </c:pt>
                <c:pt idx="86">
                  <c:v>42825</c:v>
                </c:pt>
                <c:pt idx="87">
                  <c:v>42855</c:v>
                </c:pt>
                <c:pt idx="88">
                  <c:v>42886</c:v>
                </c:pt>
                <c:pt idx="89">
                  <c:v>42916</c:v>
                </c:pt>
                <c:pt idx="90">
                  <c:v>42947</c:v>
                </c:pt>
                <c:pt idx="91">
                  <c:v>42978</c:v>
                </c:pt>
                <c:pt idx="92">
                  <c:v>43008</c:v>
                </c:pt>
                <c:pt idx="93">
                  <c:v>43039</c:v>
                </c:pt>
                <c:pt idx="94">
                  <c:v>43069</c:v>
                </c:pt>
                <c:pt idx="95">
                  <c:v>43100</c:v>
                </c:pt>
                <c:pt idx="96">
                  <c:v>43131</c:v>
                </c:pt>
                <c:pt idx="97">
                  <c:v>43159</c:v>
                </c:pt>
                <c:pt idx="98">
                  <c:v>43190</c:v>
                </c:pt>
                <c:pt idx="99">
                  <c:v>43220</c:v>
                </c:pt>
                <c:pt idx="100">
                  <c:v>43251</c:v>
                </c:pt>
                <c:pt idx="101">
                  <c:v>43281</c:v>
                </c:pt>
                <c:pt idx="102">
                  <c:v>43312</c:v>
                </c:pt>
                <c:pt idx="103">
                  <c:v>43343</c:v>
                </c:pt>
                <c:pt idx="104">
                  <c:v>43373</c:v>
                </c:pt>
                <c:pt idx="105">
                  <c:v>43404</c:v>
                </c:pt>
                <c:pt idx="106">
                  <c:v>43434</c:v>
                </c:pt>
                <c:pt idx="107">
                  <c:v>43465</c:v>
                </c:pt>
                <c:pt idx="108">
                  <c:v>43496</c:v>
                </c:pt>
                <c:pt idx="109">
                  <c:v>43524</c:v>
                </c:pt>
                <c:pt idx="110">
                  <c:v>43555</c:v>
                </c:pt>
                <c:pt idx="111">
                  <c:v>43585</c:v>
                </c:pt>
                <c:pt idx="112">
                  <c:v>43616</c:v>
                </c:pt>
                <c:pt idx="113">
                  <c:v>43646</c:v>
                </c:pt>
                <c:pt idx="114">
                  <c:v>43677</c:v>
                </c:pt>
                <c:pt idx="115">
                  <c:v>43708</c:v>
                </c:pt>
                <c:pt idx="116">
                  <c:v>43738</c:v>
                </c:pt>
              </c:numCache>
            </c:numRef>
          </c:cat>
          <c:val>
            <c:numRef>
              <c:f>Sheet1!$D$2:$D$118</c:f>
              <c:numCache>
                <c:formatCode>###,###,###,###,##0.00_ </c:formatCode>
                <c:ptCount val="117"/>
                <c:pt idx="0">
                  <c:v>187.17</c:v>
                </c:pt>
                <c:pt idx="1">
                  <c:v>-19.73</c:v>
                </c:pt>
                <c:pt idx="2">
                  <c:v>70.489999999999995</c:v>
                </c:pt>
                <c:pt idx="3">
                  <c:v>100.81</c:v>
                </c:pt>
                <c:pt idx="4">
                  <c:v>80.62</c:v>
                </c:pt>
                <c:pt idx="5">
                  <c:v>32.950000000000003</c:v>
                </c:pt>
                <c:pt idx="6">
                  <c:v>47.24</c:v>
                </c:pt>
                <c:pt idx="7">
                  <c:v>37.57</c:v>
                </c:pt>
                <c:pt idx="8">
                  <c:v>44.79</c:v>
                </c:pt>
                <c:pt idx="9">
                  <c:v>36.21</c:v>
                </c:pt>
                <c:pt idx="10">
                  <c:v>31.41</c:v>
                </c:pt>
                <c:pt idx="11">
                  <c:v>16.68</c:v>
                </c:pt>
                <c:pt idx="12">
                  <c:v>27.3</c:v>
                </c:pt>
                <c:pt idx="13">
                  <c:v>88.94</c:v>
                </c:pt>
                <c:pt idx="14">
                  <c:v>36.799999999999997</c:v>
                </c:pt>
                <c:pt idx="15">
                  <c:v>-5.42</c:v>
                </c:pt>
                <c:pt idx="16">
                  <c:v>-1.73</c:v>
                </c:pt>
                <c:pt idx="17">
                  <c:v>8.24</c:v>
                </c:pt>
                <c:pt idx="18">
                  <c:v>0.81</c:v>
                </c:pt>
                <c:pt idx="19">
                  <c:v>8.69</c:v>
                </c:pt>
                <c:pt idx="20">
                  <c:v>3.07</c:v>
                </c:pt>
                <c:pt idx="21">
                  <c:v>8.73</c:v>
                </c:pt>
                <c:pt idx="22">
                  <c:v>11.83</c:v>
                </c:pt>
                <c:pt idx="23">
                  <c:v>5.7</c:v>
                </c:pt>
                <c:pt idx="24">
                  <c:v>-51.7</c:v>
                </c:pt>
                <c:pt idx="25">
                  <c:v>9.0399999999999991</c:v>
                </c:pt>
                <c:pt idx="26">
                  <c:v>-35.590000000000003</c:v>
                </c:pt>
                <c:pt idx="27">
                  <c:v>-24.94</c:v>
                </c:pt>
                <c:pt idx="28">
                  <c:v>-26.59</c:v>
                </c:pt>
                <c:pt idx="29">
                  <c:v>-22.85</c:v>
                </c:pt>
                <c:pt idx="30">
                  <c:v>-29.85</c:v>
                </c:pt>
                <c:pt idx="31">
                  <c:v>-38.68</c:v>
                </c:pt>
                <c:pt idx="32">
                  <c:v>-39.43</c:v>
                </c:pt>
                <c:pt idx="33">
                  <c:v>-34.28</c:v>
                </c:pt>
                <c:pt idx="34">
                  <c:v>-34.840000000000003</c:v>
                </c:pt>
                <c:pt idx="35">
                  <c:v>-37.119999999999997</c:v>
                </c:pt>
                <c:pt idx="36">
                  <c:v>24.85</c:v>
                </c:pt>
                <c:pt idx="37">
                  <c:v>-54.42</c:v>
                </c:pt>
                <c:pt idx="38">
                  <c:v>-4.54</c:v>
                </c:pt>
                <c:pt idx="39">
                  <c:v>4.78</c:v>
                </c:pt>
                <c:pt idx="40">
                  <c:v>12.95</c:v>
                </c:pt>
                <c:pt idx="41">
                  <c:v>13.8</c:v>
                </c:pt>
                <c:pt idx="42">
                  <c:v>8.86</c:v>
                </c:pt>
                <c:pt idx="43">
                  <c:v>17.96</c:v>
                </c:pt>
                <c:pt idx="44">
                  <c:v>14.23</c:v>
                </c:pt>
                <c:pt idx="45">
                  <c:v>12.84</c:v>
                </c:pt>
                <c:pt idx="46">
                  <c:v>19.68</c:v>
                </c:pt>
                <c:pt idx="47">
                  <c:v>26.99</c:v>
                </c:pt>
                <c:pt idx="48">
                  <c:v>-2.17</c:v>
                </c:pt>
                <c:pt idx="49">
                  <c:v>36.44</c:v>
                </c:pt>
                <c:pt idx="50">
                  <c:v>-4.2300000000000004</c:v>
                </c:pt>
                <c:pt idx="51">
                  <c:v>-16.420000000000002</c:v>
                </c:pt>
                <c:pt idx="52">
                  <c:v>-18.52</c:v>
                </c:pt>
                <c:pt idx="53">
                  <c:v>-12.73</c:v>
                </c:pt>
                <c:pt idx="54">
                  <c:v>-6.72</c:v>
                </c:pt>
                <c:pt idx="55">
                  <c:v>-16.37</c:v>
                </c:pt>
                <c:pt idx="56">
                  <c:v>-21.18</c:v>
                </c:pt>
                <c:pt idx="57">
                  <c:v>-19.18</c:v>
                </c:pt>
                <c:pt idx="58">
                  <c:v>-27.4</c:v>
                </c:pt>
                <c:pt idx="59">
                  <c:v>-36.18</c:v>
                </c:pt>
                <c:pt idx="60">
                  <c:v>-28.51</c:v>
                </c:pt>
                <c:pt idx="61">
                  <c:v>-68.59</c:v>
                </c:pt>
                <c:pt idx="62">
                  <c:v>-55.61</c:v>
                </c:pt>
                <c:pt idx="63">
                  <c:v>-55.24</c:v>
                </c:pt>
                <c:pt idx="64">
                  <c:v>-53.88</c:v>
                </c:pt>
                <c:pt idx="65">
                  <c:v>-54.99</c:v>
                </c:pt>
                <c:pt idx="66">
                  <c:v>-56.96</c:v>
                </c:pt>
                <c:pt idx="67">
                  <c:v>-52.66</c:v>
                </c:pt>
                <c:pt idx="68">
                  <c:v>-49.55</c:v>
                </c:pt>
                <c:pt idx="69">
                  <c:v>-53.58</c:v>
                </c:pt>
                <c:pt idx="70">
                  <c:v>-53.2</c:v>
                </c:pt>
                <c:pt idx="71">
                  <c:v>-50.25</c:v>
                </c:pt>
                <c:pt idx="72">
                  <c:v>-37.33</c:v>
                </c:pt>
                <c:pt idx="73">
                  <c:v>-6.99</c:v>
                </c:pt>
                <c:pt idx="74">
                  <c:v>35.950000000000003</c:v>
                </c:pt>
                <c:pt idx="75">
                  <c:v>-36.1</c:v>
                </c:pt>
                <c:pt idx="76">
                  <c:v>-31.09</c:v>
                </c:pt>
                <c:pt idx="77">
                  <c:v>-26.63</c:v>
                </c:pt>
                <c:pt idx="78">
                  <c:v>-15.31</c:v>
                </c:pt>
                <c:pt idx="79">
                  <c:v>-9.1</c:v>
                </c:pt>
                <c:pt idx="80">
                  <c:v>1</c:v>
                </c:pt>
                <c:pt idx="81">
                  <c:v>14.55</c:v>
                </c:pt>
                <c:pt idx="82">
                  <c:v>21.85</c:v>
                </c:pt>
                <c:pt idx="83">
                  <c:v>14.44</c:v>
                </c:pt>
                <c:pt idx="84">
                  <c:v>19.55</c:v>
                </c:pt>
                <c:pt idx="85">
                  <c:v>114.32</c:v>
                </c:pt>
                <c:pt idx="86">
                  <c:v>-20.440000000000001</c:v>
                </c:pt>
                <c:pt idx="87">
                  <c:v>69.48</c:v>
                </c:pt>
                <c:pt idx="88">
                  <c:v>75.92</c:v>
                </c:pt>
                <c:pt idx="89">
                  <c:v>78.2</c:v>
                </c:pt>
                <c:pt idx="90">
                  <c:v>81.77</c:v>
                </c:pt>
                <c:pt idx="91">
                  <c:v>72.19</c:v>
                </c:pt>
                <c:pt idx="92">
                  <c:v>75</c:v>
                </c:pt>
                <c:pt idx="93">
                  <c:v>55.47</c:v>
                </c:pt>
                <c:pt idx="94">
                  <c:v>42.72</c:v>
                </c:pt>
                <c:pt idx="95">
                  <c:v>47.91</c:v>
                </c:pt>
                <c:pt idx="96">
                  <c:v>98.84</c:v>
                </c:pt>
                <c:pt idx="97">
                  <c:v>-18.739999999999998</c:v>
                </c:pt>
                <c:pt idx="98">
                  <c:v>33.86</c:v>
                </c:pt>
                <c:pt idx="99">
                  <c:v>40.32</c:v>
                </c:pt>
                <c:pt idx="100">
                  <c:v>29.01</c:v>
                </c:pt>
                <c:pt idx="101">
                  <c:v>17.940000000000001</c:v>
                </c:pt>
                <c:pt idx="102">
                  <c:v>15.91</c:v>
                </c:pt>
                <c:pt idx="103">
                  <c:v>11.36</c:v>
                </c:pt>
                <c:pt idx="104">
                  <c:v>-3.09</c:v>
                </c:pt>
                <c:pt idx="105">
                  <c:v>10.88</c:v>
                </c:pt>
                <c:pt idx="106">
                  <c:v>16</c:v>
                </c:pt>
                <c:pt idx="107">
                  <c:v>18.71</c:v>
                </c:pt>
                <c:pt idx="108">
                  <c:v>-18.5</c:v>
                </c:pt>
                <c:pt idx="109">
                  <c:v>11.67</c:v>
                </c:pt>
                <c:pt idx="110">
                  <c:v>21.17</c:v>
                </c:pt>
                <c:pt idx="111">
                  <c:v>1.82</c:v>
                </c:pt>
                <c:pt idx="112">
                  <c:v>3.49</c:v>
                </c:pt>
                <c:pt idx="113">
                  <c:v>13.5</c:v>
                </c:pt>
                <c:pt idx="114">
                  <c:v>0.5</c:v>
                </c:pt>
                <c:pt idx="115">
                  <c:v>10.5</c:v>
                </c:pt>
                <c:pt idx="116">
                  <c:v>17.7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65-4A31-8E5E-741453C4D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3451552"/>
        <c:axId val="852695424"/>
      </c:lineChart>
      <c:dateAx>
        <c:axId val="863451552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52695424"/>
        <c:crosses val="autoZero"/>
        <c:auto val="1"/>
        <c:lblOffset val="100"/>
        <c:baseTimeUnit val="months"/>
      </c:dateAx>
      <c:valAx>
        <c:axId val="85269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6345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货车销量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福田：重型货车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Sheet2!$A$2:$A$51</c:f>
              <c:numCache>
                <c:formatCode>yyyy\-mm;@</c:formatCode>
                <c:ptCount val="50"/>
                <c:pt idx="0">
                  <c:v>42247</c:v>
                </c:pt>
                <c:pt idx="1">
                  <c:v>42277</c:v>
                </c:pt>
                <c:pt idx="2">
                  <c:v>42308</c:v>
                </c:pt>
                <c:pt idx="3">
                  <c:v>42338</c:v>
                </c:pt>
                <c:pt idx="4">
                  <c:v>42369</c:v>
                </c:pt>
                <c:pt idx="5">
                  <c:v>42400</c:v>
                </c:pt>
                <c:pt idx="6">
                  <c:v>42429</c:v>
                </c:pt>
                <c:pt idx="7">
                  <c:v>42460</c:v>
                </c:pt>
                <c:pt idx="8">
                  <c:v>42490</c:v>
                </c:pt>
                <c:pt idx="9">
                  <c:v>42521</c:v>
                </c:pt>
                <c:pt idx="10">
                  <c:v>42551</c:v>
                </c:pt>
                <c:pt idx="11">
                  <c:v>42582</c:v>
                </c:pt>
                <c:pt idx="12">
                  <c:v>42613</c:v>
                </c:pt>
                <c:pt idx="13">
                  <c:v>42643</c:v>
                </c:pt>
                <c:pt idx="14">
                  <c:v>42674</c:v>
                </c:pt>
                <c:pt idx="15">
                  <c:v>42704</c:v>
                </c:pt>
                <c:pt idx="16">
                  <c:v>42735</c:v>
                </c:pt>
                <c:pt idx="17">
                  <c:v>42766</c:v>
                </c:pt>
                <c:pt idx="18">
                  <c:v>42794</c:v>
                </c:pt>
                <c:pt idx="19">
                  <c:v>42825</c:v>
                </c:pt>
                <c:pt idx="20">
                  <c:v>42855</c:v>
                </c:pt>
                <c:pt idx="21">
                  <c:v>42886</c:v>
                </c:pt>
                <c:pt idx="22">
                  <c:v>42916</c:v>
                </c:pt>
                <c:pt idx="23">
                  <c:v>42947</c:v>
                </c:pt>
                <c:pt idx="24">
                  <c:v>42978</c:v>
                </c:pt>
                <c:pt idx="25">
                  <c:v>43008</c:v>
                </c:pt>
                <c:pt idx="26">
                  <c:v>43039</c:v>
                </c:pt>
                <c:pt idx="27">
                  <c:v>43069</c:v>
                </c:pt>
                <c:pt idx="28">
                  <c:v>43100</c:v>
                </c:pt>
                <c:pt idx="29">
                  <c:v>43131</c:v>
                </c:pt>
                <c:pt idx="30">
                  <c:v>43159</c:v>
                </c:pt>
                <c:pt idx="31">
                  <c:v>43190</c:v>
                </c:pt>
                <c:pt idx="32">
                  <c:v>43220</c:v>
                </c:pt>
                <c:pt idx="33">
                  <c:v>43251</c:v>
                </c:pt>
                <c:pt idx="34">
                  <c:v>43281</c:v>
                </c:pt>
                <c:pt idx="35">
                  <c:v>43312</c:v>
                </c:pt>
                <c:pt idx="36">
                  <c:v>43343</c:v>
                </c:pt>
                <c:pt idx="37">
                  <c:v>43373</c:v>
                </c:pt>
                <c:pt idx="38">
                  <c:v>43404</c:v>
                </c:pt>
                <c:pt idx="39">
                  <c:v>43434</c:v>
                </c:pt>
                <c:pt idx="40">
                  <c:v>43465</c:v>
                </c:pt>
                <c:pt idx="41">
                  <c:v>43496</c:v>
                </c:pt>
                <c:pt idx="42">
                  <c:v>43524</c:v>
                </c:pt>
                <c:pt idx="43">
                  <c:v>43555</c:v>
                </c:pt>
                <c:pt idx="44">
                  <c:v>43585</c:v>
                </c:pt>
                <c:pt idx="45">
                  <c:v>43616</c:v>
                </c:pt>
                <c:pt idx="46">
                  <c:v>43646</c:v>
                </c:pt>
                <c:pt idx="47">
                  <c:v>43677</c:v>
                </c:pt>
                <c:pt idx="48">
                  <c:v>43708</c:v>
                </c:pt>
                <c:pt idx="49">
                  <c:v>43738</c:v>
                </c:pt>
              </c:numCache>
            </c:numRef>
          </c:cat>
          <c:val>
            <c:numRef>
              <c:f>Sheet2!$B$2:$B$51</c:f>
              <c:numCache>
                <c:formatCode>0.00%</c:formatCode>
                <c:ptCount val="50"/>
                <c:pt idx="0">
                  <c:v>-0.52789259848083381</c:v>
                </c:pt>
                <c:pt idx="1">
                  <c:v>-0.5305120721676837</c:v>
                </c:pt>
                <c:pt idx="2">
                  <c:v>-0.53359558403654594</c:v>
                </c:pt>
                <c:pt idx="3">
                  <c:v>-0.53450400492914352</c:v>
                </c:pt>
                <c:pt idx="4">
                  <c:v>-0.51667090862814968</c:v>
                </c:pt>
                <c:pt idx="5">
                  <c:v>-0.35040160642570284</c:v>
                </c:pt>
                <c:pt idx="6">
                  <c:v>-0.23416149068322981</c:v>
                </c:pt>
                <c:pt idx="7">
                  <c:v>-0.25676442762535479</c:v>
                </c:pt>
                <c:pt idx="8">
                  <c:v>-0.27052163364334814</c:v>
                </c:pt>
                <c:pt idx="9">
                  <c:v>-0.19833518312985571</c:v>
                </c:pt>
                <c:pt idx="10">
                  <c:v>-0.16803428154631656</c:v>
                </c:pt>
                <c:pt idx="11">
                  <c:v>-0.1386392811296534</c:v>
                </c:pt>
                <c:pt idx="12">
                  <c:v>-0.10214772132006286</c:v>
                </c:pt>
                <c:pt idx="13">
                  <c:v>-0.10384289347273241</c:v>
                </c:pt>
                <c:pt idx="14">
                  <c:v>-6.0672017412596924E-2</c:v>
                </c:pt>
                <c:pt idx="15">
                  <c:v>6.0886829913964265E-3</c:v>
                </c:pt>
                <c:pt idx="16">
                  <c:v>-1.9074366625709438E-2</c:v>
                </c:pt>
                <c:pt idx="17">
                  <c:v>0.25888717156105101</c:v>
                </c:pt>
                <c:pt idx="18">
                  <c:v>0.3815896188158962</c:v>
                </c:pt>
                <c:pt idx="19">
                  <c:v>0.34343177189409368</c:v>
                </c:pt>
                <c:pt idx="20">
                  <c:v>0.55986696230598665</c:v>
                </c:pt>
                <c:pt idx="21">
                  <c:v>0.51211408002215142</c:v>
                </c:pt>
                <c:pt idx="22">
                  <c:v>0.59945205479452057</c:v>
                </c:pt>
                <c:pt idx="23">
                  <c:v>0.49357302533532044</c:v>
                </c:pt>
                <c:pt idx="24">
                  <c:v>0.5890981830305051</c:v>
                </c:pt>
                <c:pt idx="25">
                  <c:v>0.71772032161437804</c:v>
                </c:pt>
                <c:pt idx="26">
                  <c:v>0.84192614047791459</c:v>
                </c:pt>
                <c:pt idx="27">
                  <c:v>0.95855808446257074</c:v>
                </c:pt>
                <c:pt idx="28">
                  <c:v>1.0208171786459888</c:v>
                </c:pt>
                <c:pt idx="29">
                  <c:v>0.51319828115408228</c:v>
                </c:pt>
                <c:pt idx="30">
                  <c:v>0.42970355151159378</c:v>
                </c:pt>
                <c:pt idx="31">
                  <c:v>0.84119765018002657</c:v>
                </c:pt>
                <c:pt idx="32">
                  <c:v>0.73525230987917556</c:v>
                </c:pt>
                <c:pt idx="33">
                  <c:v>0.7709210767258744</c:v>
                </c:pt>
                <c:pt idx="34">
                  <c:v>0.57382665296334356</c:v>
                </c:pt>
                <c:pt idx="35">
                  <c:v>0.60841908325537886</c:v>
                </c:pt>
                <c:pt idx="36">
                  <c:v>0.46286583446973673</c:v>
                </c:pt>
                <c:pt idx="37">
                  <c:v>0.37130007801385895</c:v>
                </c:pt>
                <c:pt idx="38">
                  <c:v>0.26697330660062113</c:v>
                </c:pt>
                <c:pt idx="39">
                  <c:v>0.1547994894874723</c:v>
                </c:pt>
                <c:pt idx="40">
                  <c:v>7.4382360754449664E-2</c:v>
                </c:pt>
                <c:pt idx="41">
                  <c:v>-0.40162271805273836</c:v>
                </c:pt>
                <c:pt idx="42">
                  <c:v>-0.24040238144118251</c:v>
                </c:pt>
                <c:pt idx="43">
                  <c:v>-0.38441745574310415</c:v>
                </c:pt>
                <c:pt idx="44">
                  <c:v>-0.43436412041777595</c:v>
                </c:pt>
                <c:pt idx="45">
                  <c:v>-0.50542860097197806</c:v>
                </c:pt>
                <c:pt idx="46">
                  <c:v>-0.51236395298215065</c:v>
                </c:pt>
                <c:pt idx="47">
                  <c:v>-0.5233220891008491</c:v>
                </c:pt>
                <c:pt idx="48">
                  <c:v>-0.50406941307231723</c:v>
                </c:pt>
                <c:pt idx="49">
                  <c:v>-0.47657452647078508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54-4AAD-A194-CD33607AB684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福田:中型货车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9"/>
              <c:layout>
                <c:manualLayout>
                  <c:x val="-6.0813386223421678E-3"/>
                  <c:y val="4.4117655573115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54-4AAD-A194-CD33607AB6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Sheet2!$A$2:$A$51</c:f>
              <c:numCache>
                <c:formatCode>yyyy\-mm;@</c:formatCode>
                <c:ptCount val="50"/>
                <c:pt idx="0">
                  <c:v>42247</c:v>
                </c:pt>
                <c:pt idx="1">
                  <c:v>42277</c:v>
                </c:pt>
                <c:pt idx="2">
                  <c:v>42308</c:v>
                </c:pt>
                <c:pt idx="3">
                  <c:v>42338</c:v>
                </c:pt>
                <c:pt idx="4">
                  <c:v>42369</c:v>
                </c:pt>
                <c:pt idx="5">
                  <c:v>42400</c:v>
                </c:pt>
                <c:pt idx="6">
                  <c:v>42429</c:v>
                </c:pt>
                <c:pt idx="7">
                  <c:v>42460</c:v>
                </c:pt>
                <c:pt idx="8">
                  <c:v>42490</c:v>
                </c:pt>
                <c:pt idx="9">
                  <c:v>42521</c:v>
                </c:pt>
                <c:pt idx="10">
                  <c:v>42551</c:v>
                </c:pt>
                <c:pt idx="11">
                  <c:v>42582</c:v>
                </c:pt>
                <c:pt idx="12">
                  <c:v>42613</c:v>
                </c:pt>
                <c:pt idx="13">
                  <c:v>42643</c:v>
                </c:pt>
                <c:pt idx="14">
                  <c:v>42674</c:v>
                </c:pt>
                <c:pt idx="15">
                  <c:v>42704</c:v>
                </c:pt>
                <c:pt idx="16">
                  <c:v>42735</c:v>
                </c:pt>
                <c:pt idx="17">
                  <c:v>42766</c:v>
                </c:pt>
                <c:pt idx="18">
                  <c:v>42794</c:v>
                </c:pt>
                <c:pt idx="19">
                  <c:v>42825</c:v>
                </c:pt>
                <c:pt idx="20">
                  <c:v>42855</c:v>
                </c:pt>
                <c:pt idx="21">
                  <c:v>42886</c:v>
                </c:pt>
                <c:pt idx="22">
                  <c:v>42916</c:v>
                </c:pt>
                <c:pt idx="23">
                  <c:v>42947</c:v>
                </c:pt>
                <c:pt idx="24">
                  <c:v>42978</c:v>
                </c:pt>
                <c:pt idx="25">
                  <c:v>43008</c:v>
                </c:pt>
                <c:pt idx="26">
                  <c:v>43039</c:v>
                </c:pt>
                <c:pt idx="27">
                  <c:v>43069</c:v>
                </c:pt>
                <c:pt idx="28">
                  <c:v>43100</c:v>
                </c:pt>
                <c:pt idx="29">
                  <c:v>43131</c:v>
                </c:pt>
                <c:pt idx="30">
                  <c:v>43159</c:v>
                </c:pt>
                <c:pt idx="31">
                  <c:v>43190</c:v>
                </c:pt>
                <c:pt idx="32">
                  <c:v>43220</c:v>
                </c:pt>
                <c:pt idx="33">
                  <c:v>43251</c:v>
                </c:pt>
                <c:pt idx="34">
                  <c:v>43281</c:v>
                </c:pt>
                <c:pt idx="35">
                  <c:v>43312</c:v>
                </c:pt>
                <c:pt idx="36">
                  <c:v>43343</c:v>
                </c:pt>
                <c:pt idx="37">
                  <c:v>43373</c:v>
                </c:pt>
                <c:pt idx="38">
                  <c:v>43404</c:v>
                </c:pt>
                <c:pt idx="39">
                  <c:v>43434</c:v>
                </c:pt>
                <c:pt idx="40">
                  <c:v>43465</c:v>
                </c:pt>
                <c:pt idx="41">
                  <c:v>43496</c:v>
                </c:pt>
                <c:pt idx="42">
                  <c:v>43524</c:v>
                </c:pt>
                <c:pt idx="43">
                  <c:v>43555</c:v>
                </c:pt>
                <c:pt idx="44">
                  <c:v>43585</c:v>
                </c:pt>
                <c:pt idx="45">
                  <c:v>43616</c:v>
                </c:pt>
                <c:pt idx="46">
                  <c:v>43646</c:v>
                </c:pt>
                <c:pt idx="47">
                  <c:v>43677</c:v>
                </c:pt>
                <c:pt idx="48">
                  <c:v>43708</c:v>
                </c:pt>
                <c:pt idx="49">
                  <c:v>43738</c:v>
                </c:pt>
              </c:numCache>
            </c:numRef>
          </c:cat>
          <c:val>
            <c:numRef>
              <c:f>Sheet2!$C$2:$C$51</c:f>
              <c:numCache>
                <c:formatCode>0.00%</c:formatCode>
                <c:ptCount val="50"/>
                <c:pt idx="0">
                  <c:v>-0.42607561929595827</c:v>
                </c:pt>
                <c:pt idx="1">
                  <c:v>-0.42100261344737466</c:v>
                </c:pt>
                <c:pt idx="2">
                  <c:v>-0.41737572772055531</c:v>
                </c:pt>
                <c:pt idx="3">
                  <c:v>-0.43079942160710599</c:v>
                </c:pt>
                <c:pt idx="4">
                  <c:v>-0.41943561591062312</c:v>
                </c:pt>
                <c:pt idx="5">
                  <c:v>0.30238726790450926</c:v>
                </c:pt>
                <c:pt idx="6">
                  <c:v>-0.11695906432748537</c:v>
                </c:pt>
                <c:pt idx="7">
                  <c:v>-0.30487137383689106</c:v>
                </c:pt>
                <c:pt idx="8">
                  <c:v>-0.26492670718627098</c:v>
                </c:pt>
                <c:pt idx="9">
                  <c:v>-0.22543352601156069</c:v>
                </c:pt>
                <c:pt idx="10">
                  <c:v>-0.21173948003216295</c:v>
                </c:pt>
                <c:pt idx="11">
                  <c:v>-0.21570528356761998</c:v>
                </c:pt>
                <c:pt idx="12">
                  <c:v>-0.18537028623353022</c:v>
                </c:pt>
                <c:pt idx="13">
                  <c:v>-0.18588428395568321</c:v>
                </c:pt>
                <c:pt idx="14">
                  <c:v>-0.16275941583397385</c:v>
                </c:pt>
                <c:pt idx="15">
                  <c:v>-0.10415532571221194</c:v>
                </c:pt>
                <c:pt idx="16">
                  <c:v>-9.207033842070339E-2</c:v>
                </c:pt>
                <c:pt idx="17">
                  <c:v>0.10386965376782077</c:v>
                </c:pt>
                <c:pt idx="18">
                  <c:v>0.67284768211920531</c:v>
                </c:pt>
                <c:pt idx="19">
                  <c:v>1.0748031496062993</c:v>
                </c:pt>
                <c:pt idx="20">
                  <c:v>0.76750972762645919</c:v>
                </c:pt>
                <c:pt idx="21">
                  <c:v>1.0133542812254517</c:v>
                </c:pt>
                <c:pt idx="22">
                  <c:v>1.1193471608296497</c:v>
                </c:pt>
                <c:pt idx="23">
                  <c:v>1.2249690976514216</c:v>
                </c:pt>
                <c:pt idx="24">
                  <c:v>1.3287785833798105</c:v>
                </c:pt>
                <c:pt idx="25">
                  <c:v>1.5269657258064515</c:v>
                </c:pt>
                <c:pt idx="26">
                  <c:v>1.5850355749368832</c:v>
                </c:pt>
                <c:pt idx="27">
                  <c:v>1.6121126189993924</c:v>
                </c:pt>
                <c:pt idx="28">
                  <c:v>1.6502832084779828</c:v>
                </c:pt>
                <c:pt idx="29">
                  <c:v>0.22509225092250923</c:v>
                </c:pt>
                <c:pt idx="30">
                  <c:v>-0.15756136183689629</c:v>
                </c:pt>
                <c:pt idx="31">
                  <c:v>-0.18823529411764706</c:v>
                </c:pt>
                <c:pt idx="32">
                  <c:v>-0.15162355531095212</c:v>
                </c:pt>
                <c:pt idx="33">
                  <c:v>-0.19235271166601639</c:v>
                </c:pt>
                <c:pt idx="34">
                  <c:v>-0.18097224450505375</c:v>
                </c:pt>
                <c:pt idx="35">
                  <c:v>-0.21083333333333334</c:v>
                </c:pt>
                <c:pt idx="36">
                  <c:v>-0.2162615255658005</c:v>
                </c:pt>
                <c:pt idx="37">
                  <c:v>-0.23237259399621024</c:v>
                </c:pt>
                <c:pt idx="38">
                  <c:v>-0.21459646630560242</c:v>
                </c:pt>
                <c:pt idx="39">
                  <c:v>-0.21611352357320099</c:v>
                </c:pt>
                <c:pt idx="40">
                  <c:v>-0.14891416752843847</c:v>
                </c:pt>
                <c:pt idx="41">
                  <c:v>2.9021084337349397</c:v>
                </c:pt>
                <c:pt idx="42">
                  <c:v>3.2142857142857144</c:v>
                </c:pt>
                <c:pt idx="43">
                  <c:v>2.8630201028518001</c:v>
                </c:pt>
                <c:pt idx="44">
                  <c:v>2.5763866363931234</c:v>
                </c:pt>
                <c:pt idx="45">
                  <c:v>2.0816425120772948</c:v>
                </c:pt>
                <c:pt idx="46">
                  <c:v>1.8607247796278159</c:v>
                </c:pt>
                <c:pt idx="47">
                  <c:v>2.0290390707497359</c:v>
                </c:pt>
                <c:pt idx="48">
                  <c:v>1.9773873185637891</c:v>
                </c:pt>
                <c:pt idx="49">
                  <c:v>1.9768741067948552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54-4AAD-A194-CD33607AB684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江淮:重卡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Sheet2!$A$2:$A$51</c:f>
              <c:numCache>
                <c:formatCode>yyyy\-mm;@</c:formatCode>
                <c:ptCount val="50"/>
                <c:pt idx="0">
                  <c:v>42247</c:v>
                </c:pt>
                <c:pt idx="1">
                  <c:v>42277</c:v>
                </c:pt>
                <c:pt idx="2">
                  <c:v>42308</c:v>
                </c:pt>
                <c:pt idx="3">
                  <c:v>42338</c:v>
                </c:pt>
                <c:pt idx="4">
                  <c:v>42369</c:v>
                </c:pt>
                <c:pt idx="5">
                  <c:v>42400</c:v>
                </c:pt>
                <c:pt idx="6">
                  <c:v>42429</c:v>
                </c:pt>
                <c:pt idx="7">
                  <c:v>42460</c:v>
                </c:pt>
                <c:pt idx="8">
                  <c:v>42490</c:v>
                </c:pt>
                <c:pt idx="9">
                  <c:v>42521</c:v>
                </c:pt>
                <c:pt idx="10">
                  <c:v>42551</c:v>
                </c:pt>
                <c:pt idx="11">
                  <c:v>42582</c:v>
                </c:pt>
                <c:pt idx="12">
                  <c:v>42613</c:v>
                </c:pt>
                <c:pt idx="13">
                  <c:v>42643</c:v>
                </c:pt>
                <c:pt idx="14">
                  <c:v>42674</c:v>
                </c:pt>
                <c:pt idx="15">
                  <c:v>42704</c:v>
                </c:pt>
                <c:pt idx="16">
                  <c:v>42735</c:v>
                </c:pt>
                <c:pt idx="17">
                  <c:v>42766</c:v>
                </c:pt>
                <c:pt idx="18">
                  <c:v>42794</c:v>
                </c:pt>
                <c:pt idx="19">
                  <c:v>42825</c:v>
                </c:pt>
                <c:pt idx="20">
                  <c:v>42855</c:v>
                </c:pt>
                <c:pt idx="21">
                  <c:v>42886</c:v>
                </c:pt>
                <c:pt idx="22">
                  <c:v>42916</c:v>
                </c:pt>
                <c:pt idx="23">
                  <c:v>42947</c:v>
                </c:pt>
                <c:pt idx="24">
                  <c:v>42978</c:v>
                </c:pt>
                <c:pt idx="25">
                  <c:v>43008</c:v>
                </c:pt>
                <c:pt idx="26">
                  <c:v>43039</c:v>
                </c:pt>
                <c:pt idx="27">
                  <c:v>43069</c:v>
                </c:pt>
                <c:pt idx="28">
                  <c:v>43100</c:v>
                </c:pt>
                <c:pt idx="29">
                  <c:v>43131</c:v>
                </c:pt>
                <c:pt idx="30">
                  <c:v>43159</c:v>
                </c:pt>
                <c:pt idx="31">
                  <c:v>43190</c:v>
                </c:pt>
                <c:pt idx="32">
                  <c:v>43220</c:v>
                </c:pt>
                <c:pt idx="33">
                  <c:v>43251</c:v>
                </c:pt>
                <c:pt idx="34">
                  <c:v>43281</c:v>
                </c:pt>
                <c:pt idx="35">
                  <c:v>43312</c:v>
                </c:pt>
                <c:pt idx="36">
                  <c:v>43343</c:v>
                </c:pt>
                <c:pt idx="37">
                  <c:v>43373</c:v>
                </c:pt>
                <c:pt idx="38">
                  <c:v>43404</c:v>
                </c:pt>
                <c:pt idx="39">
                  <c:v>43434</c:v>
                </c:pt>
                <c:pt idx="40">
                  <c:v>43465</c:v>
                </c:pt>
                <c:pt idx="41">
                  <c:v>43496</c:v>
                </c:pt>
                <c:pt idx="42">
                  <c:v>43524</c:v>
                </c:pt>
                <c:pt idx="43">
                  <c:v>43555</c:v>
                </c:pt>
                <c:pt idx="44">
                  <c:v>43585</c:v>
                </c:pt>
                <c:pt idx="45">
                  <c:v>43616</c:v>
                </c:pt>
                <c:pt idx="46">
                  <c:v>43646</c:v>
                </c:pt>
                <c:pt idx="47">
                  <c:v>43677</c:v>
                </c:pt>
                <c:pt idx="48">
                  <c:v>43708</c:v>
                </c:pt>
                <c:pt idx="49">
                  <c:v>43738</c:v>
                </c:pt>
              </c:numCache>
            </c:numRef>
          </c:cat>
          <c:val>
            <c:numRef>
              <c:f>Sheet2!$D$2:$D$51</c:f>
              <c:numCache>
                <c:formatCode>0.00%</c:formatCode>
                <c:ptCount val="50"/>
                <c:pt idx="0">
                  <c:v>0</c:v>
                </c:pt>
                <c:pt idx="1">
                  <c:v>-0.28224293316108395</c:v>
                </c:pt>
                <c:pt idx="2">
                  <c:v>-0.2565876722597013</c:v>
                </c:pt>
                <c:pt idx="3">
                  <c:v>-0.24276283750879282</c:v>
                </c:pt>
                <c:pt idx="4">
                  <c:v>-0.23899227171039253</c:v>
                </c:pt>
                <c:pt idx="5">
                  <c:v>-0.29499241274658572</c:v>
                </c:pt>
                <c:pt idx="6">
                  <c:v>-3.2066294361376327E-2</c:v>
                </c:pt>
                <c:pt idx="7">
                  <c:v>8.1547484773291226E-2</c:v>
                </c:pt>
                <c:pt idx="8">
                  <c:v>0.17899543378995433</c:v>
                </c:pt>
                <c:pt idx="9">
                  <c:v>0.30385455570431963</c:v>
                </c:pt>
                <c:pt idx="10">
                  <c:v>0.23299574174243295</c:v>
                </c:pt>
                <c:pt idx="11">
                  <c:v>0.28283145127561687</c:v>
                </c:pt>
                <c:pt idx="12">
                  <c:v>0.32464795478494107</c:v>
                </c:pt>
                <c:pt idx="13">
                  <c:v>0.31853439040068565</c:v>
                </c:pt>
                <c:pt idx="14">
                  <c:v>0.35538664391530289</c:v>
                </c:pt>
                <c:pt idx="15">
                  <c:v>0.44085176319268282</c:v>
                </c:pt>
                <c:pt idx="16">
                  <c:v>0.43948555202939704</c:v>
                </c:pt>
                <c:pt idx="17">
                  <c:v>1.6676711149375807</c:v>
                </c:pt>
                <c:pt idx="18">
                  <c:v>1.2752652149637074</c:v>
                </c:pt>
                <c:pt idx="19">
                  <c:v>1.0193972259881114</c:v>
                </c:pt>
                <c:pt idx="20">
                  <c:v>0.77705795366523489</c:v>
                </c:pt>
                <c:pt idx="21">
                  <c:v>0.59347132897367993</c:v>
                </c:pt>
                <c:pt idx="22">
                  <c:v>0.51687123722406314</c:v>
                </c:pt>
                <c:pt idx="23">
                  <c:v>0.45692395468253322</c:v>
                </c:pt>
                <c:pt idx="24">
                  <c:v>0.40504772924501015</c:v>
                </c:pt>
                <c:pt idx="25">
                  <c:v>0.36466458658346335</c:v>
                </c:pt>
                <c:pt idx="26">
                  <c:v>0.31676680972818311</c:v>
                </c:pt>
                <c:pt idx="27">
                  <c:v>0.21962408252330887</c:v>
                </c:pt>
                <c:pt idx="28">
                  <c:v>0.21805017288993062</c:v>
                </c:pt>
                <c:pt idx="29">
                  <c:v>-0.16120703566241729</c:v>
                </c:pt>
                <c:pt idx="30">
                  <c:v>-0.31443762781186096</c:v>
                </c:pt>
                <c:pt idx="31">
                  <c:v>-0.27587275356331337</c:v>
                </c:pt>
                <c:pt idx="32">
                  <c:v>-0.23379299413536217</c:v>
                </c:pt>
                <c:pt idx="33">
                  <c:v>-0.20624745624745625</c:v>
                </c:pt>
                <c:pt idx="34">
                  <c:v>-0.20894098824687712</c:v>
                </c:pt>
                <c:pt idx="35">
                  <c:v>-0.18089510489510491</c:v>
                </c:pt>
                <c:pt idx="36">
                  <c:v>-0.18822378918112101</c:v>
                </c:pt>
                <c:pt idx="37">
                  <c:v>-0.18505287224921407</c:v>
                </c:pt>
                <c:pt idx="38">
                  <c:v>-0.20192955389930684</c:v>
                </c:pt>
                <c:pt idx="39">
                  <c:v>-0.20628240317169869</c:v>
                </c:pt>
                <c:pt idx="40">
                  <c:v>-0.2271610112980357</c:v>
                </c:pt>
                <c:pt idx="41">
                  <c:v>-0.15621392843401308</c:v>
                </c:pt>
                <c:pt idx="42">
                  <c:v>-0.15570934256055363</c:v>
                </c:pt>
                <c:pt idx="43">
                  <c:v>-0.17978890315218943</c:v>
                </c:pt>
                <c:pt idx="44">
                  <c:v>-0.22621017790649567</c:v>
                </c:pt>
                <c:pt idx="45">
                  <c:v>-0.21317779771824125</c:v>
                </c:pt>
                <c:pt idx="46">
                  <c:v>-0.1509081715997044</c:v>
                </c:pt>
                <c:pt idx="47">
                  <c:v>-0.17778233104531641</c:v>
                </c:pt>
                <c:pt idx="48">
                  <c:v>-0.17223560740552879</c:v>
                </c:pt>
                <c:pt idx="49">
                  <c:v>-0.16730960313285406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54-4AAD-A194-CD33607AB684}"/>
            </c:ext>
          </c:extLst>
        </c:ser>
        <c:ser>
          <c:idx val="3"/>
          <c:order val="3"/>
          <c:tx>
            <c:strRef>
              <c:f>Sheet2!$E$1</c:f>
              <c:strCache>
                <c:ptCount val="1"/>
                <c:pt idx="0">
                  <c:v>华菱:中重卡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Sheet2!$A$2:$A$51</c:f>
              <c:numCache>
                <c:formatCode>yyyy\-mm;@</c:formatCode>
                <c:ptCount val="50"/>
                <c:pt idx="0">
                  <c:v>42247</c:v>
                </c:pt>
                <c:pt idx="1">
                  <c:v>42277</c:v>
                </c:pt>
                <c:pt idx="2">
                  <c:v>42308</c:v>
                </c:pt>
                <c:pt idx="3">
                  <c:v>42338</c:v>
                </c:pt>
                <c:pt idx="4">
                  <c:v>42369</c:v>
                </c:pt>
                <c:pt idx="5">
                  <c:v>42400</c:v>
                </c:pt>
                <c:pt idx="6">
                  <c:v>42429</c:v>
                </c:pt>
                <c:pt idx="7">
                  <c:v>42460</c:v>
                </c:pt>
                <c:pt idx="8">
                  <c:v>42490</c:v>
                </c:pt>
                <c:pt idx="9">
                  <c:v>42521</c:v>
                </c:pt>
                <c:pt idx="10">
                  <c:v>42551</c:v>
                </c:pt>
                <c:pt idx="11">
                  <c:v>42582</c:v>
                </c:pt>
                <c:pt idx="12">
                  <c:v>42613</c:v>
                </c:pt>
                <c:pt idx="13">
                  <c:v>42643</c:v>
                </c:pt>
                <c:pt idx="14">
                  <c:v>42674</c:v>
                </c:pt>
                <c:pt idx="15">
                  <c:v>42704</c:v>
                </c:pt>
                <c:pt idx="16">
                  <c:v>42735</c:v>
                </c:pt>
                <c:pt idx="17">
                  <c:v>42766</c:v>
                </c:pt>
                <c:pt idx="18">
                  <c:v>42794</c:v>
                </c:pt>
                <c:pt idx="19">
                  <c:v>42825</c:v>
                </c:pt>
                <c:pt idx="20">
                  <c:v>42855</c:v>
                </c:pt>
                <c:pt idx="21">
                  <c:v>42886</c:v>
                </c:pt>
                <c:pt idx="22">
                  <c:v>42916</c:v>
                </c:pt>
                <c:pt idx="23">
                  <c:v>42947</c:v>
                </c:pt>
                <c:pt idx="24">
                  <c:v>42978</c:v>
                </c:pt>
                <c:pt idx="25">
                  <c:v>43008</c:v>
                </c:pt>
                <c:pt idx="26">
                  <c:v>43039</c:v>
                </c:pt>
                <c:pt idx="27">
                  <c:v>43069</c:v>
                </c:pt>
                <c:pt idx="28">
                  <c:v>43100</c:v>
                </c:pt>
                <c:pt idx="29">
                  <c:v>43131</c:v>
                </c:pt>
                <c:pt idx="30">
                  <c:v>43159</c:v>
                </c:pt>
                <c:pt idx="31">
                  <c:v>43190</c:v>
                </c:pt>
                <c:pt idx="32">
                  <c:v>43220</c:v>
                </c:pt>
                <c:pt idx="33">
                  <c:v>43251</c:v>
                </c:pt>
                <c:pt idx="34">
                  <c:v>43281</c:v>
                </c:pt>
                <c:pt idx="35">
                  <c:v>43312</c:v>
                </c:pt>
                <c:pt idx="36">
                  <c:v>43343</c:v>
                </c:pt>
                <c:pt idx="37">
                  <c:v>43373</c:v>
                </c:pt>
                <c:pt idx="38">
                  <c:v>43404</c:v>
                </c:pt>
                <c:pt idx="39">
                  <c:v>43434</c:v>
                </c:pt>
                <c:pt idx="40">
                  <c:v>43465</c:v>
                </c:pt>
                <c:pt idx="41">
                  <c:v>43496</c:v>
                </c:pt>
                <c:pt idx="42">
                  <c:v>43524</c:v>
                </c:pt>
                <c:pt idx="43">
                  <c:v>43555</c:v>
                </c:pt>
                <c:pt idx="44">
                  <c:v>43585</c:v>
                </c:pt>
                <c:pt idx="45">
                  <c:v>43616</c:v>
                </c:pt>
                <c:pt idx="46">
                  <c:v>43646</c:v>
                </c:pt>
                <c:pt idx="47">
                  <c:v>43677</c:v>
                </c:pt>
                <c:pt idx="48">
                  <c:v>43708</c:v>
                </c:pt>
                <c:pt idx="49">
                  <c:v>43738</c:v>
                </c:pt>
              </c:numCache>
            </c:numRef>
          </c:cat>
          <c:val>
            <c:numRef>
              <c:f>Sheet2!$E$2:$E$51</c:f>
              <c:numCache>
                <c:formatCode>0.00%</c:formatCode>
                <c:ptCount val="50"/>
                <c:pt idx="0">
                  <c:v>-0.25237059591126576</c:v>
                </c:pt>
                <c:pt idx="1">
                  <c:v>-0.26689081011847582</c:v>
                </c:pt>
                <c:pt idx="2">
                  <c:v>-0.26404874746106971</c:v>
                </c:pt>
                <c:pt idx="3">
                  <c:v>-0.26723356799330872</c:v>
                </c:pt>
                <c:pt idx="4">
                  <c:v>-0.28433556050482556</c:v>
                </c:pt>
                <c:pt idx="5">
                  <c:v>-0.44251336898395721</c:v>
                </c:pt>
                <c:pt idx="6">
                  <c:v>-0.31570881226053638</c:v>
                </c:pt>
                <c:pt idx="7">
                  <c:v>-0.23151969981238274</c:v>
                </c:pt>
                <c:pt idx="8">
                  <c:v>-0.17800252844500633</c:v>
                </c:pt>
                <c:pt idx="9">
                  <c:v>-0.16405653170359052</c:v>
                </c:pt>
                <c:pt idx="10">
                  <c:v>-0.24814407478691228</c:v>
                </c:pt>
                <c:pt idx="11">
                  <c:v>-0.21882382195698122</c:v>
                </c:pt>
                <c:pt idx="12">
                  <c:v>-0.16057714684663718</c:v>
                </c:pt>
                <c:pt idx="13">
                  <c:v>-0.11421707796462109</c:v>
                </c:pt>
                <c:pt idx="14">
                  <c:v>-3.6491873658386999E-2</c:v>
                </c:pt>
                <c:pt idx="15">
                  <c:v>5.7547797964424996E-2</c:v>
                </c:pt>
                <c:pt idx="16">
                  <c:v>0.12508644536652835</c:v>
                </c:pt>
                <c:pt idx="17">
                  <c:v>0.94724220623501199</c:v>
                </c:pt>
                <c:pt idx="18">
                  <c:v>1.4916013437849944</c:v>
                </c:pt>
                <c:pt idx="19">
                  <c:v>1.06982421875</c:v>
                </c:pt>
                <c:pt idx="20">
                  <c:v>0.83635804367886801</c:v>
                </c:pt>
                <c:pt idx="21">
                  <c:v>0.70779072424034728</c:v>
                </c:pt>
                <c:pt idx="22">
                  <c:v>0.68367160358383616</c:v>
                </c:pt>
                <c:pt idx="23">
                  <c:v>0.63250039789909274</c:v>
                </c:pt>
                <c:pt idx="24">
                  <c:v>0.57263654006099252</c:v>
                </c:pt>
                <c:pt idx="25">
                  <c:v>0.58579881656804733</c:v>
                </c:pt>
                <c:pt idx="26">
                  <c:v>0.48175259919371949</c:v>
                </c:pt>
                <c:pt idx="27">
                  <c:v>0.38415182586796187</c:v>
                </c:pt>
                <c:pt idx="28">
                  <c:v>0.34467921628889742</c:v>
                </c:pt>
                <c:pt idx="29">
                  <c:v>0.22044334975369459</c:v>
                </c:pt>
                <c:pt idx="30">
                  <c:v>-0.2</c:v>
                </c:pt>
                <c:pt idx="31">
                  <c:v>-4.7180938900684127E-3</c:v>
                </c:pt>
                <c:pt idx="32">
                  <c:v>4.4388609715242881E-2</c:v>
                </c:pt>
                <c:pt idx="33">
                  <c:v>0.1031438127090301</c:v>
                </c:pt>
                <c:pt idx="34">
                  <c:v>0.11468288444830582</c:v>
                </c:pt>
                <c:pt idx="35">
                  <c:v>0.12001559910305157</c:v>
                </c:pt>
                <c:pt idx="36">
                  <c:v>0.10295284266196562</c:v>
                </c:pt>
                <c:pt idx="37">
                  <c:v>6.9263059701492533E-2</c:v>
                </c:pt>
                <c:pt idx="38">
                  <c:v>9.5654041669649886E-2</c:v>
                </c:pt>
                <c:pt idx="39">
                  <c:v>0.13821560855156281</c:v>
                </c:pt>
                <c:pt idx="40">
                  <c:v>0.15884806582481001</c:v>
                </c:pt>
                <c:pt idx="41">
                  <c:v>0.53985872855701311</c:v>
                </c:pt>
                <c:pt idx="42">
                  <c:v>0.4241573033707865</c:v>
                </c:pt>
                <c:pt idx="43">
                  <c:v>0.2128466461246741</c:v>
                </c:pt>
                <c:pt idx="44">
                  <c:v>0.14482758620689656</c:v>
                </c:pt>
                <c:pt idx="45">
                  <c:v>7.2641280620907106E-2</c:v>
                </c:pt>
                <c:pt idx="46">
                  <c:v>-1.7342166796570538E-2</c:v>
                </c:pt>
                <c:pt idx="47">
                  <c:v>-3.603760445682451E-2</c:v>
                </c:pt>
                <c:pt idx="48">
                  <c:v>-4.1876448493566691E-2</c:v>
                </c:pt>
                <c:pt idx="49">
                  <c:v>-5.3435114503816793E-2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354-4AAD-A194-CD33607AB684}"/>
            </c:ext>
          </c:extLst>
        </c:ser>
        <c:ser>
          <c:idx val="4"/>
          <c:order val="4"/>
          <c:tx>
            <c:strRef>
              <c:f>Sheet2!$F$1</c:f>
              <c:strCache>
                <c:ptCount val="1"/>
                <c:pt idx="0">
                  <c:v>合计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Sheet2!$A$2:$A$51</c:f>
              <c:numCache>
                <c:formatCode>yyyy\-mm;@</c:formatCode>
                <c:ptCount val="50"/>
                <c:pt idx="0">
                  <c:v>42247</c:v>
                </c:pt>
                <c:pt idx="1">
                  <c:v>42277</c:v>
                </c:pt>
                <c:pt idx="2">
                  <c:v>42308</c:v>
                </c:pt>
                <c:pt idx="3">
                  <c:v>42338</c:v>
                </c:pt>
                <c:pt idx="4">
                  <c:v>42369</c:v>
                </c:pt>
                <c:pt idx="5">
                  <c:v>42400</c:v>
                </c:pt>
                <c:pt idx="6">
                  <c:v>42429</c:v>
                </c:pt>
                <c:pt idx="7">
                  <c:v>42460</c:v>
                </c:pt>
                <c:pt idx="8">
                  <c:v>42490</c:v>
                </c:pt>
                <c:pt idx="9">
                  <c:v>42521</c:v>
                </c:pt>
                <c:pt idx="10">
                  <c:v>42551</c:v>
                </c:pt>
                <c:pt idx="11">
                  <c:v>42582</c:v>
                </c:pt>
                <c:pt idx="12">
                  <c:v>42613</c:v>
                </c:pt>
                <c:pt idx="13">
                  <c:v>42643</c:v>
                </c:pt>
                <c:pt idx="14">
                  <c:v>42674</c:v>
                </c:pt>
                <c:pt idx="15">
                  <c:v>42704</c:v>
                </c:pt>
                <c:pt idx="16">
                  <c:v>42735</c:v>
                </c:pt>
                <c:pt idx="17">
                  <c:v>42766</c:v>
                </c:pt>
                <c:pt idx="18">
                  <c:v>42794</c:v>
                </c:pt>
                <c:pt idx="19">
                  <c:v>42825</c:v>
                </c:pt>
                <c:pt idx="20">
                  <c:v>42855</c:v>
                </c:pt>
                <c:pt idx="21">
                  <c:v>42886</c:v>
                </c:pt>
                <c:pt idx="22">
                  <c:v>42916</c:v>
                </c:pt>
                <c:pt idx="23">
                  <c:v>42947</c:v>
                </c:pt>
                <c:pt idx="24">
                  <c:v>42978</c:v>
                </c:pt>
                <c:pt idx="25">
                  <c:v>43008</c:v>
                </c:pt>
                <c:pt idx="26">
                  <c:v>43039</c:v>
                </c:pt>
                <c:pt idx="27">
                  <c:v>43069</c:v>
                </c:pt>
                <c:pt idx="28">
                  <c:v>43100</c:v>
                </c:pt>
                <c:pt idx="29">
                  <c:v>43131</c:v>
                </c:pt>
                <c:pt idx="30">
                  <c:v>43159</c:v>
                </c:pt>
                <c:pt idx="31">
                  <c:v>43190</c:v>
                </c:pt>
                <c:pt idx="32">
                  <c:v>43220</c:v>
                </c:pt>
                <c:pt idx="33">
                  <c:v>43251</c:v>
                </c:pt>
                <c:pt idx="34">
                  <c:v>43281</c:v>
                </c:pt>
                <c:pt idx="35">
                  <c:v>43312</c:v>
                </c:pt>
                <c:pt idx="36">
                  <c:v>43343</c:v>
                </c:pt>
                <c:pt idx="37">
                  <c:v>43373</c:v>
                </c:pt>
                <c:pt idx="38">
                  <c:v>43404</c:v>
                </c:pt>
                <c:pt idx="39">
                  <c:v>43434</c:v>
                </c:pt>
                <c:pt idx="40">
                  <c:v>43465</c:v>
                </c:pt>
                <c:pt idx="41">
                  <c:v>43496</c:v>
                </c:pt>
                <c:pt idx="42">
                  <c:v>43524</c:v>
                </c:pt>
                <c:pt idx="43">
                  <c:v>43555</c:v>
                </c:pt>
                <c:pt idx="44">
                  <c:v>43585</c:v>
                </c:pt>
                <c:pt idx="45">
                  <c:v>43616</c:v>
                </c:pt>
                <c:pt idx="46">
                  <c:v>43646</c:v>
                </c:pt>
                <c:pt idx="47">
                  <c:v>43677</c:v>
                </c:pt>
                <c:pt idx="48">
                  <c:v>43708</c:v>
                </c:pt>
                <c:pt idx="49">
                  <c:v>43738</c:v>
                </c:pt>
              </c:numCache>
            </c:numRef>
          </c:cat>
          <c:val>
            <c:numRef>
              <c:f>Sheet2!$F$2:$F$51</c:f>
              <c:numCache>
                <c:formatCode>0.00%</c:formatCode>
                <c:ptCount val="50"/>
                <c:pt idx="0">
                  <c:v>-4.9083631767432067E-3</c:v>
                </c:pt>
                <c:pt idx="1">
                  <c:v>-0.38349706244839843</c:v>
                </c:pt>
                <c:pt idx="2">
                  <c:v>-0.37268892834123007</c:v>
                </c:pt>
                <c:pt idx="3">
                  <c:v>-0.36733689313115964</c:v>
                </c:pt>
                <c:pt idx="4">
                  <c:v>-0.36172020070325156</c:v>
                </c:pt>
                <c:pt idx="5">
                  <c:v>-0.29429195258889584</c:v>
                </c:pt>
                <c:pt idx="6">
                  <c:v>-0.13210136309578263</c:v>
                </c:pt>
                <c:pt idx="7">
                  <c:v>-9.6980099769350431E-2</c:v>
                </c:pt>
                <c:pt idx="8">
                  <c:v>-4.9435459261519682E-2</c:v>
                </c:pt>
                <c:pt idx="9">
                  <c:v>2.9157735468415082E-2</c:v>
                </c:pt>
                <c:pt idx="10">
                  <c:v>-9.8853904602170216E-3</c:v>
                </c:pt>
                <c:pt idx="11">
                  <c:v>2.3582642078563105E-2</c:v>
                </c:pt>
                <c:pt idx="12">
                  <c:v>6.8103393526261199E-2</c:v>
                </c:pt>
                <c:pt idx="13">
                  <c:v>7.7848727752654154E-2</c:v>
                </c:pt>
                <c:pt idx="14">
                  <c:v>0.12740874267688149</c:v>
                </c:pt>
                <c:pt idx="15">
                  <c:v>0.21078091436496796</c:v>
                </c:pt>
                <c:pt idx="16">
                  <c:v>0.2123425458822073</c:v>
                </c:pt>
                <c:pt idx="17">
                  <c:v>1.0287292817679559</c:v>
                </c:pt>
                <c:pt idx="18">
                  <c:v>1.01538948034152</c:v>
                </c:pt>
                <c:pt idx="19">
                  <c:v>0.87199287199287201</c:v>
                </c:pt>
                <c:pt idx="20">
                  <c:v>0.73683788121990368</c:v>
                </c:pt>
                <c:pt idx="21">
                  <c:v>0.62354130294955434</c:v>
                </c:pt>
                <c:pt idx="22">
                  <c:v>0.60510240747394894</c:v>
                </c:pt>
                <c:pt idx="23">
                  <c:v>0.54582189181345298</c:v>
                </c:pt>
                <c:pt idx="24">
                  <c:v>0.53843104610139925</c:v>
                </c:pt>
                <c:pt idx="25">
                  <c:v>0.5606655382288328</c:v>
                </c:pt>
                <c:pt idx="26">
                  <c:v>0.54594439025950148</c:v>
                </c:pt>
                <c:pt idx="27">
                  <c:v>0.49813508416567714</c:v>
                </c:pt>
                <c:pt idx="28">
                  <c:v>0.51092617175533539</c:v>
                </c:pt>
                <c:pt idx="29">
                  <c:v>1.5032679738562092E-2</c:v>
                </c:pt>
                <c:pt idx="30">
                  <c:v>-0.15815899581589959</c:v>
                </c:pt>
                <c:pt idx="31">
                  <c:v>-4.5026178010471207E-2</c:v>
                </c:pt>
                <c:pt idx="32">
                  <c:v>4.8519014832955961E-4</c:v>
                </c:pt>
                <c:pt idx="33">
                  <c:v>4.0070179410266568E-2</c:v>
                </c:pt>
                <c:pt idx="34">
                  <c:v>2.41773002014775E-2</c:v>
                </c:pt>
                <c:pt idx="35">
                  <c:v>4.3355189047110138E-2</c:v>
                </c:pt>
                <c:pt idx="36">
                  <c:v>1.1247101262561196E-2</c:v>
                </c:pt>
                <c:pt idx="37">
                  <c:v>-1.2899503865235952E-2</c:v>
                </c:pt>
                <c:pt idx="38">
                  <c:v>-3.7057339069998342E-2</c:v>
                </c:pt>
                <c:pt idx="39">
                  <c:v>-5.7784118458841523E-2</c:v>
                </c:pt>
                <c:pt idx="40">
                  <c:v>-7.4198290136180858E-2</c:v>
                </c:pt>
                <c:pt idx="41">
                  <c:v>7.0830650354153257E-2</c:v>
                </c:pt>
                <c:pt idx="42">
                  <c:v>0.10555417495029822</c:v>
                </c:pt>
                <c:pt idx="43">
                  <c:v>2.5451887293992555E-2</c:v>
                </c:pt>
                <c:pt idx="44">
                  <c:v>-4.3669029859363093E-2</c:v>
                </c:pt>
                <c:pt idx="45">
                  <c:v>-0.10063303767390397</c:v>
                </c:pt>
                <c:pt idx="46">
                  <c:v>-9.879781420765027E-2</c:v>
                </c:pt>
                <c:pt idx="47">
                  <c:v>-0.10503294391229721</c:v>
                </c:pt>
                <c:pt idx="48">
                  <c:v>-9.01226860993974E-2</c:v>
                </c:pt>
                <c:pt idx="49">
                  <c:v>-6.4113054048999432E-2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354-4AAD-A194-CD33607AB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3421952"/>
        <c:axId val="868501392"/>
      </c:lineChart>
      <c:dateAx>
        <c:axId val="863421952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68501392"/>
        <c:crosses val="autoZero"/>
        <c:auto val="1"/>
        <c:lblOffset val="100"/>
        <c:baseTimeUnit val="months"/>
      </c:dateAx>
      <c:valAx>
        <c:axId val="86850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6342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进出口贸易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出口金额:人民币:累计同比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0"/>
              <c:layout>
                <c:manualLayout>
                  <c:x val="-1.8247480374978538E-2"/>
                  <c:y val="-4.1641191412540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CE-48E8-B338-01B07B3A50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Sheet1!$A$2:$A$52</c:f>
              <c:numCache>
                <c:formatCode>yyyy\-mm;@</c:formatCode>
                <c:ptCount val="51"/>
                <c:pt idx="0">
                  <c:v>42216</c:v>
                </c:pt>
                <c:pt idx="1">
                  <c:v>42247</c:v>
                </c:pt>
                <c:pt idx="2">
                  <c:v>42277</c:v>
                </c:pt>
                <c:pt idx="3">
                  <c:v>42308</c:v>
                </c:pt>
                <c:pt idx="4">
                  <c:v>42338</c:v>
                </c:pt>
                <c:pt idx="5">
                  <c:v>42369</c:v>
                </c:pt>
                <c:pt idx="6">
                  <c:v>42400</c:v>
                </c:pt>
                <c:pt idx="7">
                  <c:v>42429</c:v>
                </c:pt>
                <c:pt idx="8">
                  <c:v>42460</c:v>
                </c:pt>
                <c:pt idx="9">
                  <c:v>42490</c:v>
                </c:pt>
                <c:pt idx="10">
                  <c:v>42521</c:v>
                </c:pt>
                <c:pt idx="11">
                  <c:v>42551</c:v>
                </c:pt>
                <c:pt idx="12">
                  <c:v>42582</c:v>
                </c:pt>
                <c:pt idx="13">
                  <c:v>42613</c:v>
                </c:pt>
                <c:pt idx="14">
                  <c:v>42643</c:v>
                </c:pt>
                <c:pt idx="15">
                  <c:v>42674</c:v>
                </c:pt>
                <c:pt idx="16">
                  <c:v>42704</c:v>
                </c:pt>
                <c:pt idx="17">
                  <c:v>42735</c:v>
                </c:pt>
                <c:pt idx="18">
                  <c:v>42766</c:v>
                </c:pt>
                <c:pt idx="19">
                  <c:v>42794</c:v>
                </c:pt>
                <c:pt idx="20">
                  <c:v>42825</c:v>
                </c:pt>
                <c:pt idx="21">
                  <c:v>42855</c:v>
                </c:pt>
                <c:pt idx="22">
                  <c:v>42886</c:v>
                </c:pt>
                <c:pt idx="23">
                  <c:v>42916</c:v>
                </c:pt>
                <c:pt idx="24">
                  <c:v>42947</c:v>
                </c:pt>
                <c:pt idx="25">
                  <c:v>42978</c:v>
                </c:pt>
                <c:pt idx="26">
                  <c:v>43008</c:v>
                </c:pt>
                <c:pt idx="27">
                  <c:v>43039</c:v>
                </c:pt>
                <c:pt idx="28">
                  <c:v>43069</c:v>
                </c:pt>
                <c:pt idx="29">
                  <c:v>43100</c:v>
                </c:pt>
                <c:pt idx="30">
                  <c:v>43131</c:v>
                </c:pt>
                <c:pt idx="31">
                  <c:v>43159</c:v>
                </c:pt>
                <c:pt idx="32">
                  <c:v>43190</c:v>
                </c:pt>
                <c:pt idx="33">
                  <c:v>43220</c:v>
                </c:pt>
                <c:pt idx="34">
                  <c:v>43251</c:v>
                </c:pt>
                <c:pt idx="35">
                  <c:v>43281</c:v>
                </c:pt>
                <c:pt idx="36">
                  <c:v>43312</c:v>
                </c:pt>
                <c:pt idx="37">
                  <c:v>43343</c:v>
                </c:pt>
                <c:pt idx="38">
                  <c:v>43373</c:v>
                </c:pt>
                <c:pt idx="39">
                  <c:v>43404</c:v>
                </c:pt>
                <c:pt idx="40">
                  <c:v>43434</c:v>
                </c:pt>
                <c:pt idx="41">
                  <c:v>43465</c:v>
                </c:pt>
                <c:pt idx="42">
                  <c:v>43496</c:v>
                </c:pt>
                <c:pt idx="43">
                  <c:v>43524</c:v>
                </c:pt>
                <c:pt idx="44">
                  <c:v>43555</c:v>
                </c:pt>
                <c:pt idx="45">
                  <c:v>43585</c:v>
                </c:pt>
                <c:pt idx="46">
                  <c:v>43616</c:v>
                </c:pt>
                <c:pt idx="47">
                  <c:v>43646</c:v>
                </c:pt>
                <c:pt idx="48">
                  <c:v>43677</c:v>
                </c:pt>
                <c:pt idx="49">
                  <c:v>43708</c:v>
                </c:pt>
                <c:pt idx="50">
                  <c:v>43738</c:v>
                </c:pt>
              </c:numCache>
            </c:numRef>
          </c:cat>
          <c:val>
            <c:numRef>
              <c:f>Sheet1!$B$2:$B$52</c:f>
              <c:numCache>
                <c:formatCode>###,###,###,###,##0.00_ </c:formatCode>
                <c:ptCount val="51"/>
                <c:pt idx="0">
                  <c:v>-1.2</c:v>
                </c:pt>
                <c:pt idx="1">
                  <c:v>-1.9</c:v>
                </c:pt>
                <c:pt idx="2">
                  <c:v>-1.9</c:v>
                </c:pt>
                <c:pt idx="3">
                  <c:v>-2.1</c:v>
                </c:pt>
                <c:pt idx="4">
                  <c:v>-2.2000000000000002</c:v>
                </c:pt>
                <c:pt idx="5">
                  <c:v>-1.8</c:v>
                </c:pt>
                <c:pt idx="6">
                  <c:v>-10.8</c:v>
                </c:pt>
                <c:pt idx="7">
                  <c:v>-16.600000000000001</c:v>
                </c:pt>
                <c:pt idx="8">
                  <c:v>-7.8</c:v>
                </c:pt>
                <c:pt idx="9">
                  <c:v>-5.7</c:v>
                </c:pt>
                <c:pt idx="10">
                  <c:v>-4.9000000000000004</c:v>
                </c:pt>
                <c:pt idx="11">
                  <c:v>-4.2</c:v>
                </c:pt>
                <c:pt idx="12">
                  <c:v>-3.4</c:v>
                </c:pt>
                <c:pt idx="13">
                  <c:v>-2.2999999999999998</c:v>
                </c:pt>
                <c:pt idx="14">
                  <c:v>-2.8</c:v>
                </c:pt>
                <c:pt idx="15">
                  <c:v>-2.9</c:v>
                </c:pt>
                <c:pt idx="16">
                  <c:v>-2.2000000000000002</c:v>
                </c:pt>
                <c:pt idx="17">
                  <c:v>-1.9</c:v>
                </c:pt>
                <c:pt idx="18">
                  <c:v>14.5</c:v>
                </c:pt>
                <c:pt idx="19">
                  <c:v>9.6999999999999993</c:v>
                </c:pt>
                <c:pt idx="20">
                  <c:v>13.7</c:v>
                </c:pt>
                <c:pt idx="21">
                  <c:v>13.5</c:v>
                </c:pt>
                <c:pt idx="22">
                  <c:v>13.7</c:v>
                </c:pt>
                <c:pt idx="23">
                  <c:v>14.1</c:v>
                </c:pt>
                <c:pt idx="24">
                  <c:v>13.5</c:v>
                </c:pt>
                <c:pt idx="25">
                  <c:v>12.5</c:v>
                </c:pt>
                <c:pt idx="26">
                  <c:v>12</c:v>
                </c:pt>
                <c:pt idx="27">
                  <c:v>11.3</c:v>
                </c:pt>
                <c:pt idx="28">
                  <c:v>11.2</c:v>
                </c:pt>
                <c:pt idx="29">
                  <c:v>10.8</c:v>
                </c:pt>
                <c:pt idx="30">
                  <c:v>5.5</c:v>
                </c:pt>
                <c:pt idx="31">
                  <c:v>17.3</c:v>
                </c:pt>
                <c:pt idx="32">
                  <c:v>7.1</c:v>
                </c:pt>
                <c:pt idx="33">
                  <c:v>6</c:v>
                </c:pt>
                <c:pt idx="34">
                  <c:v>5.2</c:v>
                </c:pt>
                <c:pt idx="35">
                  <c:v>4.7</c:v>
                </c:pt>
                <c:pt idx="36">
                  <c:v>4.8</c:v>
                </c:pt>
                <c:pt idx="37">
                  <c:v>5.2</c:v>
                </c:pt>
                <c:pt idx="38">
                  <c:v>6.5</c:v>
                </c:pt>
                <c:pt idx="39">
                  <c:v>7.8</c:v>
                </c:pt>
                <c:pt idx="40">
                  <c:v>7.9</c:v>
                </c:pt>
                <c:pt idx="41">
                  <c:v>7.1</c:v>
                </c:pt>
                <c:pt idx="42">
                  <c:v>14</c:v>
                </c:pt>
                <c:pt idx="43">
                  <c:v>0</c:v>
                </c:pt>
                <c:pt idx="44">
                  <c:v>6.5</c:v>
                </c:pt>
                <c:pt idx="45">
                  <c:v>5.6</c:v>
                </c:pt>
                <c:pt idx="46">
                  <c:v>6.1</c:v>
                </c:pt>
                <c:pt idx="47">
                  <c:v>6.1</c:v>
                </c:pt>
                <c:pt idx="48">
                  <c:v>6.7</c:v>
                </c:pt>
                <c:pt idx="49">
                  <c:v>6.1</c:v>
                </c:pt>
                <c:pt idx="50">
                  <c:v>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CE-48E8-B338-01B07B3A50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进口金额:人民币:累计同比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0"/>
              <c:layout>
                <c:manualLayout>
                  <c:x val="-2.1288727104141737E-2"/>
                  <c:y val="3.9191709564744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CE-48E8-B338-01B07B3A50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Sheet1!$A$2:$A$52</c:f>
              <c:numCache>
                <c:formatCode>yyyy\-mm;@</c:formatCode>
                <c:ptCount val="51"/>
                <c:pt idx="0">
                  <c:v>42216</c:v>
                </c:pt>
                <c:pt idx="1">
                  <c:v>42247</c:v>
                </c:pt>
                <c:pt idx="2">
                  <c:v>42277</c:v>
                </c:pt>
                <c:pt idx="3">
                  <c:v>42308</c:v>
                </c:pt>
                <c:pt idx="4">
                  <c:v>42338</c:v>
                </c:pt>
                <c:pt idx="5">
                  <c:v>42369</c:v>
                </c:pt>
                <c:pt idx="6">
                  <c:v>42400</c:v>
                </c:pt>
                <c:pt idx="7">
                  <c:v>42429</c:v>
                </c:pt>
                <c:pt idx="8">
                  <c:v>42460</c:v>
                </c:pt>
                <c:pt idx="9">
                  <c:v>42490</c:v>
                </c:pt>
                <c:pt idx="10">
                  <c:v>42521</c:v>
                </c:pt>
                <c:pt idx="11">
                  <c:v>42551</c:v>
                </c:pt>
                <c:pt idx="12">
                  <c:v>42582</c:v>
                </c:pt>
                <c:pt idx="13">
                  <c:v>42613</c:v>
                </c:pt>
                <c:pt idx="14">
                  <c:v>42643</c:v>
                </c:pt>
                <c:pt idx="15">
                  <c:v>42674</c:v>
                </c:pt>
                <c:pt idx="16">
                  <c:v>42704</c:v>
                </c:pt>
                <c:pt idx="17">
                  <c:v>42735</c:v>
                </c:pt>
                <c:pt idx="18">
                  <c:v>42766</c:v>
                </c:pt>
                <c:pt idx="19">
                  <c:v>42794</c:v>
                </c:pt>
                <c:pt idx="20">
                  <c:v>42825</c:v>
                </c:pt>
                <c:pt idx="21">
                  <c:v>42855</c:v>
                </c:pt>
                <c:pt idx="22">
                  <c:v>42886</c:v>
                </c:pt>
                <c:pt idx="23">
                  <c:v>42916</c:v>
                </c:pt>
                <c:pt idx="24">
                  <c:v>42947</c:v>
                </c:pt>
                <c:pt idx="25">
                  <c:v>42978</c:v>
                </c:pt>
                <c:pt idx="26">
                  <c:v>43008</c:v>
                </c:pt>
                <c:pt idx="27">
                  <c:v>43039</c:v>
                </c:pt>
                <c:pt idx="28">
                  <c:v>43069</c:v>
                </c:pt>
                <c:pt idx="29">
                  <c:v>43100</c:v>
                </c:pt>
                <c:pt idx="30">
                  <c:v>43131</c:v>
                </c:pt>
                <c:pt idx="31">
                  <c:v>43159</c:v>
                </c:pt>
                <c:pt idx="32">
                  <c:v>43190</c:v>
                </c:pt>
                <c:pt idx="33">
                  <c:v>43220</c:v>
                </c:pt>
                <c:pt idx="34">
                  <c:v>43251</c:v>
                </c:pt>
                <c:pt idx="35">
                  <c:v>43281</c:v>
                </c:pt>
                <c:pt idx="36">
                  <c:v>43312</c:v>
                </c:pt>
                <c:pt idx="37">
                  <c:v>43343</c:v>
                </c:pt>
                <c:pt idx="38">
                  <c:v>43373</c:v>
                </c:pt>
                <c:pt idx="39">
                  <c:v>43404</c:v>
                </c:pt>
                <c:pt idx="40">
                  <c:v>43434</c:v>
                </c:pt>
                <c:pt idx="41">
                  <c:v>43465</c:v>
                </c:pt>
                <c:pt idx="42">
                  <c:v>43496</c:v>
                </c:pt>
                <c:pt idx="43">
                  <c:v>43524</c:v>
                </c:pt>
                <c:pt idx="44">
                  <c:v>43555</c:v>
                </c:pt>
                <c:pt idx="45">
                  <c:v>43585</c:v>
                </c:pt>
                <c:pt idx="46">
                  <c:v>43616</c:v>
                </c:pt>
                <c:pt idx="47">
                  <c:v>43646</c:v>
                </c:pt>
                <c:pt idx="48">
                  <c:v>43677</c:v>
                </c:pt>
                <c:pt idx="49">
                  <c:v>43708</c:v>
                </c:pt>
                <c:pt idx="50">
                  <c:v>43738</c:v>
                </c:pt>
              </c:numCache>
            </c:numRef>
          </c:cat>
          <c:val>
            <c:numRef>
              <c:f>Sheet1!$C$2:$C$52</c:f>
              <c:numCache>
                <c:formatCode>###,###,###,###,##0.00_ </c:formatCode>
                <c:ptCount val="51"/>
                <c:pt idx="0">
                  <c:v>-14.5</c:v>
                </c:pt>
                <c:pt idx="1">
                  <c:v>-14.4</c:v>
                </c:pt>
                <c:pt idx="2">
                  <c:v>-14.8</c:v>
                </c:pt>
                <c:pt idx="3">
                  <c:v>-14.9</c:v>
                </c:pt>
                <c:pt idx="4">
                  <c:v>-14.1</c:v>
                </c:pt>
                <c:pt idx="5">
                  <c:v>-13.2</c:v>
                </c:pt>
                <c:pt idx="6">
                  <c:v>-15.6</c:v>
                </c:pt>
                <c:pt idx="7">
                  <c:v>-12.3</c:v>
                </c:pt>
                <c:pt idx="8">
                  <c:v>-8.6</c:v>
                </c:pt>
                <c:pt idx="9">
                  <c:v>-7.9</c:v>
                </c:pt>
                <c:pt idx="10">
                  <c:v>-5.3</c:v>
                </c:pt>
                <c:pt idx="11">
                  <c:v>-4.9000000000000004</c:v>
                </c:pt>
                <c:pt idx="12">
                  <c:v>-5</c:v>
                </c:pt>
                <c:pt idx="13">
                  <c:v>-3.1</c:v>
                </c:pt>
                <c:pt idx="14">
                  <c:v>-2.4</c:v>
                </c:pt>
                <c:pt idx="15">
                  <c:v>-1.9</c:v>
                </c:pt>
                <c:pt idx="16">
                  <c:v>-0.6</c:v>
                </c:pt>
                <c:pt idx="17">
                  <c:v>0.6</c:v>
                </c:pt>
                <c:pt idx="18">
                  <c:v>25.5</c:v>
                </c:pt>
                <c:pt idx="19">
                  <c:v>34.6</c:v>
                </c:pt>
                <c:pt idx="20">
                  <c:v>31.3</c:v>
                </c:pt>
                <c:pt idx="21">
                  <c:v>27.7</c:v>
                </c:pt>
                <c:pt idx="22">
                  <c:v>26.3</c:v>
                </c:pt>
                <c:pt idx="23">
                  <c:v>25.7</c:v>
                </c:pt>
                <c:pt idx="24">
                  <c:v>24</c:v>
                </c:pt>
                <c:pt idx="25">
                  <c:v>22.6</c:v>
                </c:pt>
                <c:pt idx="26">
                  <c:v>22.3</c:v>
                </c:pt>
                <c:pt idx="27">
                  <c:v>21.6</c:v>
                </c:pt>
                <c:pt idx="28">
                  <c:v>20.9</c:v>
                </c:pt>
                <c:pt idx="29">
                  <c:v>18.7</c:v>
                </c:pt>
                <c:pt idx="30">
                  <c:v>30.9</c:v>
                </c:pt>
                <c:pt idx="31">
                  <c:v>15.7</c:v>
                </c:pt>
                <c:pt idx="32">
                  <c:v>12.2</c:v>
                </c:pt>
                <c:pt idx="33">
                  <c:v>12.2</c:v>
                </c:pt>
                <c:pt idx="34">
                  <c:v>12.9</c:v>
                </c:pt>
                <c:pt idx="35">
                  <c:v>11.7</c:v>
                </c:pt>
                <c:pt idx="36">
                  <c:v>12.9</c:v>
                </c:pt>
                <c:pt idx="37">
                  <c:v>13.8</c:v>
                </c:pt>
                <c:pt idx="38">
                  <c:v>14.3</c:v>
                </c:pt>
                <c:pt idx="39">
                  <c:v>15.3</c:v>
                </c:pt>
                <c:pt idx="40">
                  <c:v>14.5</c:v>
                </c:pt>
                <c:pt idx="41">
                  <c:v>12.9</c:v>
                </c:pt>
                <c:pt idx="42">
                  <c:v>3.1</c:v>
                </c:pt>
                <c:pt idx="43">
                  <c:v>1.9</c:v>
                </c:pt>
                <c:pt idx="44">
                  <c:v>0.6</c:v>
                </c:pt>
                <c:pt idx="45">
                  <c:v>3.1</c:v>
                </c:pt>
                <c:pt idx="46">
                  <c:v>1.9</c:v>
                </c:pt>
                <c:pt idx="47">
                  <c:v>1.5</c:v>
                </c:pt>
                <c:pt idx="48">
                  <c:v>1.4</c:v>
                </c:pt>
                <c:pt idx="49">
                  <c:v>0.9</c:v>
                </c:pt>
                <c:pt idx="50">
                  <c:v>-0.1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CE-48E8-B338-01B07B3A50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贸易差额:人民币:累计值:同比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50"/>
              <c:layout>
                <c:manualLayout>
                  <c:x val="-2.432997383330494E-2"/>
                  <c:y val="-5.8787564347116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CE-48E8-B338-01B07B3A50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Sheet1!$A$2:$A$52</c:f>
              <c:numCache>
                <c:formatCode>yyyy\-mm;@</c:formatCode>
                <c:ptCount val="51"/>
                <c:pt idx="0">
                  <c:v>42216</c:v>
                </c:pt>
                <c:pt idx="1">
                  <c:v>42247</c:v>
                </c:pt>
                <c:pt idx="2">
                  <c:v>42277</c:v>
                </c:pt>
                <c:pt idx="3">
                  <c:v>42308</c:v>
                </c:pt>
                <c:pt idx="4">
                  <c:v>42338</c:v>
                </c:pt>
                <c:pt idx="5">
                  <c:v>42369</c:v>
                </c:pt>
                <c:pt idx="6">
                  <c:v>42400</c:v>
                </c:pt>
                <c:pt idx="7">
                  <c:v>42429</c:v>
                </c:pt>
                <c:pt idx="8">
                  <c:v>42460</c:v>
                </c:pt>
                <c:pt idx="9">
                  <c:v>42490</c:v>
                </c:pt>
                <c:pt idx="10">
                  <c:v>42521</c:v>
                </c:pt>
                <c:pt idx="11">
                  <c:v>42551</c:v>
                </c:pt>
                <c:pt idx="12">
                  <c:v>42582</c:v>
                </c:pt>
                <c:pt idx="13">
                  <c:v>42613</c:v>
                </c:pt>
                <c:pt idx="14">
                  <c:v>42643</c:v>
                </c:pt>
                <c:pt idx="15">
                  <c:v>42674</c:v>
                </c:pt>
                <c:pt idx="16">
                  <c:v>42704</c:v>
                </c:pt>
                <c:pt idx="17">
                  <c:v>42735</c:v>
                </c:pt>
                <c:pt idx="18">
                  <c:v>42766</c:v>
                </c:pt>
                <c:pt idx="19">
                  <c:v>42794</c:v>
                </c:pt>
                <c:pt idx="20">
                  <c:v>42825</c:v>
                </c:pt>
                <c:pt idx="21">
                  <c:v>42855</c:v>
                </c:pt>
                <c:pt idx="22">
                  <c:v>42886</c:v>
                </c:pt>
                <c:pt idx="23">
                  <c:v>42916</c:v>
                </c:pt>
                <c:pt idx="24">
                  <c:v>42947</c:v>
                </c:pt>
                <c:pt idx="25">
                  <c:v>42978</c:v>
                </c:pt>
                <c:pt idx="26">
                  <c:v>43008</c:v>
                </c:pt>
                <c:pt idx="27">
                  <c:v>43039</c:v>
                </c:pt>
                <c:pt idx="28">
                  <c:v>43069</c:v>
                </c:pt>
                <c:pt idx="29">
                  <c:v>43100</c:v>
                </c:pt>
                <c:pt idx="30">
                  <c:v>43131</c:v>
                </c:pt>
                <c:pt idx="31">
                  <c:v>43159</c:v>
                </c:pt>
                <c:pt idx="32">
                  <c:v>43190</c:v>
                </c:pt>
                <c:pt idx="33">
                  <c:v>43220</c:v>
                </c:pt>
                <c:pt idx="34">
                  <c:v>43251</c:v>
                </c:pt>
                <c:pt idx="35">
                  <c:v>43281</c:v>
                </c:pt>
                <c:pt idx="36">
                  <c:v>43312</c:v>
                </c:pt>
                <c:pt idx="37">
                  <c:v>43343</c:v>
                </c:pt>
                <c:pt idx="38">
                  <c:v>43373</c:v>
                </c:pt>
                <c:pt idx="39">
                  <c:v>43404</c:v>
                </c:pt>
                <c:pt idx="40">
                  <c:v>43434</c:v>
                </c:pt>
                <c:pt idx="41">
                  <c:v>43465</c:v>
                </c:pt>
                <c:pt idx="42">
                  <c:v>43496</c:v>
                </c:pt>
                <c:pt idx="43">
                  <c:v>43524</c:v>
                </c:pt>
                <c:pt idx="44">
                  <c:v>43555</c:v>
                </c:pt>
                <c:pt idx="45">
                  <c:v>43585</c:v>
                </c:pt>
                <c:pt idx="46">
                  <c:v>43616</c:v>
                </c:pt>
                <c:pt idx="47">
                  <c:v>43646</c:v>
                </c:pt>
                <c:pt idx="48">
                  <c:v>43677</c:v>
                </c:pt>
                <c:pt idx="49">
                  <c:v>43708</c:v>
                </c:pt>
                <c:pt idx="50">
                  <c:v>43738</c:v>
                </c:pt>
              </c:numCache>
            </c:numRef>
          </c:cat>
          <c:val>
            <c:numRef>
              <c:f>Sheet1!$D$2:$D$52</c:f>
              <c:numCache>
                <c:formatCode>###,###,###,###,##0.00_ </c:formatCode>
                <c:ptCount val="51"/>
                <c:pt idx="0">
                  <c:v>96.778350515463913</c:v>
                </c:pt>
                <c:pt idx="1">
                  <c:v>77.440206851971553</c:v>
                </c:pt>
                <c:pt idx="2">
                  <c:v>79.72282494575488</c:v>
                </c:pt>
                <c:pt idx="3">
                  <c:v>73.166734944694795</c:v>
                </c:pt>
                <c:pt idx="4">
                  <c:v>61.395098566746562</c:v>
                </c:pt>
                <c:pt idx="5">
                  <c:v>56.541359785431482</c:v>
                </c:pt>
                <c:pt idx="6">
                  <c:v>0.63518365092515883</c:v>
                </c:pt>
                <c:pt idx="7">
                  <c:v>-25.437876299945266</c:v>
                </c:pt>
                <c:pt idx="8">
                  <c:v>-5.1650120740541992</c:v>
                </c:pt>
                <c:pt idx="9">
                  <c:v>1.789285338385433</c:v>
                </c:pt>
                <c:pt idx="10">
                  <c:v>-3.3714768450963826</c:v>
                </c:pt>
                <c:pt idx="11">
                  <c:v>-1.6923369461874882</c:v>
                </c:pt>
                <c:pt idx="12">
                  <c:v>1.9155206286836934</c:v>
                </c:pt>
                <c:pt idx="13">
                  <c:v>0.15938069216757741</c:v>
                </c:pt>
                <c:pt idx="14">
                  <c:v>-3.8516960704132104</c:v>
                </c:pt>
                <c:pt idx="15">
                  <c:v>-5.7419987157389567</c:v>
                </c:pt>
                <c:pt idx="16">
                  <c:v>-6.7224343820088501</c:v>
                </c:pt>
                <c:pt idx="17">
                  <c:v>-8.8305683981506657</c:v>
                </c:pt>
                <c:pt idx="18">
                  <c:v>-7.7661909989023048</c:v>
                </c:pt>
                <c:pt idx="19">
                  <c:v>-51.660855202789506</c:v>
                </c:pt>
                <c:pt idx="20">
                  <c:v>-40.670533314471633</c:v>
                </c:pt>
                <c:pt idx="21">
                  <c:v>-30.606969289628786</c:v>
                </c:pt>
                <c:pt idx="22">
                  <c:v>-24.765538070259101</c:v>
                </c:pt>
                <c:pt idx="23">
                  <c:v>-20.676982591876207</c:v>
                </c:pt>
                <c:pt idx="24">
                  <c:v>-17.611780455153948</c:v>
                </c:pt>
                <c:pt idx="25">
                  <c:v>-17.622186860650149</c:v>
                </c:pt>
                <c:pt idx="26">
                  <c:v>-19.086195722618275</c:v>
                </c:pt>
                <c:pt idx="27">
                  <c:v>-19.551810684833274</c:v>
                </c:pt>
                <c:pt idx="28">
                  <c:v>-18.914088900441904</c:v>
                </c:pt>
                <c:pt idx="29">
                  <c:v>-14.924081973570384</c:v>
                </c:pt>
                <c:pt idx="30">
                  <c:v>-63.582267182386197</c:v>
                </c:pt>
                <c:pt idx="31">
                  <c:v>28.09415337889142</c:v>
                </c:pt>
                <c:pt idx="32">
                  <c:v>-27.896995708154506</c:v>
                </c:pt>
                <c:pt idx="33">
                  <c:v>-30.114736998956936</c:v>
                </c:pt>
                <c:pt idx="34">
                  <c:v>-34.924994717937885</c:v>
                </c:pt>
                <c:pt idx="35">
                  <c:v>-29.009184751686579</c:v>
                </c:pt>
                <c:pt idx="36">
                  <c:v>-31.970622643962045</c:v>
                </c:pt>
                <c:pt idx="37">
                  <c:v>-32.910204757436944</c:v>
                </c:pt>
                <c:pt idx="38">
                  <c:v>-28.964757709251103</c:v>
                </c:pt>
                <c:pt idx="39">
                  <c:v>-26.661318358069259</c:v>
                </c:pt>
                <c:pt idx="40">
                  <c:v>-22.600681226207172</c:v>
                </c:pt>
                <c:pt idx="41">
                  <c:v>-18.488779803646565</c:v>
                </c:pt>
                <c:pt idx="42">
                  <c:v>120.42483660130719</c:v>
                </c:pt>
                <c:pt idx="43">
                  <c:v>-11.736810906935387</c:v>
                </c:pt>
                <c:pt idx="44">
                  <c:v>69.808201058201064</c:v>
                </c:pt>
                <c:pt idx="45">
                  <c:v>28.784648187633262</c:v>
                </c:pt>
                <c:pt idx="46">
                  <c:v>43.376623376623378</c:v>
                </c:pt>
                <c:pt idx="47">
                  <c:v>40.325166017861235</c:v>
                </c:pt>
                <c:pt idx="48">
                  <c:v>46.345657781599314</c:v>
                </c:pt>
                <c:pt idx="49">
                  <c:v>45.689371503784137</c:v>
                </c:pt>
                <c:pt idx="50">
                  <c:v>44.193093727977448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CE-48E8-B338-01B07B3A5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0632223"/>
        <c:axId val="525991951"/>
      </c:lineChart>
      <c:dateAx>
        <c:axId val="520632223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25991951"/>
        <c:crosses val="autoZero"/>
        <c:auto val="1"/>
        <c:lblOffset val="100"/>
        <c:baseTimeUnit val="months"/>
      </c:dateAx>
      <c:valAx>
        <c:axId val="5259919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20632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M1:同比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16"/>
              <c:layout>
                <c:manualLayout>
                  <c:x val="-1.2379108743159698E-2"/>
                  <c:y val="-5.8787553008609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FA6-44BC-A2BA-FA4ED14DAB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Sheet1!$A$2:$A$118</c:f>
              <c:numCache>
                <c:formatCode>yyyy\-mm;@</c:formatCode>
                <c:ptCount val="117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40939</c:v>
                </c:pt>
                <c:pt idx="25">
                  <c:v>40968</c:v>
                </c:pt>
                <c:pt idx="26">
                  <c:v>40999</c:v>
                </c:pt>
                <c:pt idx="27">
                  <c:v>41029</c:v>
                </c:pt>
                <c:pt idx="28">
                  <c:v>41060</c:v>
                </c:pt>
                <c:pt idx="29">
                  <c:v>41090</c:v>
                </c:pt>
                <c:pt idx="30">
                  <c:v>41121</c:v>
                </c:pt>
                <c:pt idx="31">
                  <c:v>41152</c:v>
                </c:pt>
                <c:pt idx="32">
                  <c:v>41182</c:v>
                </c:pt>
                <c:pt idx="33">
                  <c:v>41213</c:v>
                </c:pt>
                <c:pt idx="34">
                  <c:v>41243</c:v>
                </c:pt>
                <c:pt idx="35">
                  <c:v>41274</c:v>
                </c:pt>
                <c:pt idx="36">
                  <c:v>41305</c:v>
                </c:pt>
                <c:pt idx="37">
                  <c:v>41333</c:v>
                </c:pt>
                <c:pt idx="38">
                  <c:v>41364</c:v>
                </c:pt>
                <c:pt idx="39">
                  <c:v>41394</c:v>
                </c:pt>
                <c:pt idx="40">
                  <c:v>41425</c:v>
                </c:pt>
                <c:pt idx="41">
                  <c:v>41455</c:v>
                </c:pt>
                <c:pt idx="42">
                  <c:v>41486</c:v>
                </c:pt>
                <c:pt idx="43">
                  <c:v>41517</c:v>
                </c:pt>
                <c:pt idx="44">
                  <c:v>41547</c:v>
                </c:pt>
                <c:pt idx="45">
                  <c:v>41578</c:v>
                </c:pt>
                <c:pt idx="46">
                  <c:v>41608</c:v>
                </c:pt>
                <c:pt idx="47">
                  <c:v>41639</c:v>
                </c:pt>
                <c:pt idx="48">
                  <c:v>41670</c:v>
                </c:pt>
                <c:pt idx="49">
                  <c:v>41698</c:v>
                </c:pt>
                <c:pt idx="50">
                  <c:v>41729</c:v>
                </c:pt>
                <c:pt idx="51">
                  <c:v>41759</c:v>
                </c:pt>
                <c:pt idx="52">
                  <c:v>41790</c:v>
                </c:pt>
                <c:pt idx="53">
                  <c:v>41820</c:v>
                </c:pt>
                <c:pt idx="54">
                  <c:v>41851</c:v>
                </c:pt>
                <c:pt idx="55">
                  <c:v>41882</c:v>
                </c:pt>
                <c:pt idx="56">
                  <c:v>41912</c:v>
                </c:pt>
                <c:pt idx="57">
                  <c:v>41943</c:v>
                </c:pt>
                <c:pt idx="58">
                  <c:v>41973</c:v>
                </c:pt>
                <c:pt idx="59">
                  <c:v>42004</c:v>
                </c:pt>
                <c:pt idx="60">
                  <c:v>42035</c:v>
                </c:pt>
                <c:pt idx="61">
                  <c:v>42063</c:v>
                </c:pt>
                <c:pt idx="62">
                  <c:v>42094</c:v>
                </c:pt>
                <c:pt idx="63">
                  <c:v>42124</c:v>
                </c:pt>
                <c:pt idx="64">
                  <c:v>42155</c:v>
                </c:pt>
                <c:pt idx="65">
                  <c:v>42185</c:v>
                </c:pt>
                <c:pt idx="66">
                  <c:v>42216</c:v>
                </c:pt>
                <c:pt idx="67">
                  <c:v>42247</c:v>
                </c:pt>
                <c:pt idx="68">
                  <c:v>42277</c:v>
                </c:pt>
                <c:pt idx="69">
                  <c:v>42308</c:v>
                </c:pt>
                <c:pt idx="70">
                  <c:v>42338</c:v>
                </c:pt>
                <c:pt idx="71">
                  <c:v>42369</c:v>
                </c:pt>
                <c:pt idx="72">
                  <c:v>42400</c:v>
                </c:pt>
                <c:pt idx="73">
                  <c:v>42429</c:v>
                </c:pt>
                <c:pt idx="74">
                  <c:v>42460</c:v>
                </c:pt>
                <c:pt idx="75">
                  <c:v>42490</c:v>
                </c:pt>
                <c:pt idx="76">
                  <c:v>42521</c:v>
                </c:pt>
                <c:pt idx="77">
                  <c:v>42551</c:v>
                </c:pt>
                <c:pt idx="78">
                  <c:v>42582</c:v>
                </c:pt>
                <c:pt idx="79">
                  <c:v>42613</c:v>
                </c:pt>
                <c:pt idx="80">
                  <c:v>42643</c:v>
                </c:pt>
                <c:pt idx="81">
                  <c:v>42674</c:v>
                </c:pt>
                <c:pt idx="82">
                  <c:v>42704</c:v>
                </c:pt>
                <c:pt idx="83">
                  <c:v>42735</c:v>
                </c:pt>
                <c:pt idx="84">
                  <c:v>42766</c:v>
                </c:pt>
                <c:pt idx="85">
                  <c:v>42794</c:v>
                </c:pt>
                <c:pt idx="86">
                  <c:v>42825</c:v>
                </c:pt>
                <c:pt idx="87">
                  <c:v>42855</c:v>
                </c:pt>
                <c:pt idx="88">
                  <c:v>42886</c:v>
                </c:pt>
                <c:pt idx="89">
                  <c:v>42916</c:v>
                </c:pt>
                <c:pt idx="90">
                  <c:v>42947</c:v>
                </c:pt>
                <c:pt idx="91">
                  <c:v>42978</c:v>
                </c:pt>
                <c:pt idx="92">
                  <c:v>43008</c:v>
                </c:pt>
                <c:pt idx="93">
                  <c:v>43039</c:v>
                </c:pt>
                <c:pt idx="94">
                  <c:v>43069</c:v>
                </c:pt>
                <c:pt idx="95">
                  <c:v>43100</c:v>
                </c:pt>
                <c:pt idx="96">
                  <c:v>43131</c:v>
                </c:pt>
                <c:pt idx="97">
                  <c:v>43159</c:v>
                </c:pt>
                <c:pt idx="98">
                  <c:v>43190</c:v>
                </c:pt>
                <c:pt idx="99">
                  <c:v>43220</c:v>
                </c:pt>
                <c:pt idx="100">
                  <c:v>43251</c:v>
                </c:pt>
                <c:pt idx="101">
                  <c:v>43281</c:v>
                </c:pt>
                <c:pt idx="102">
                  <c:v>43312</c:v>
                </c:pt>
                <c:pt idx="103">
                  <c:v>43343</c:v>
                </c:pt>
                <c:pt idx="104">
                  <c:v>43373</c:v>
                </c:pt>
                <c:pt idx="105">
                  <c:v>43404</c:v>
                </c:pt>
                <c:pt idx="106">
                  <c:v>43434</c:v>
                </c:pt>
                <c:pt idx="107">
                  <c:v>43465</c:v>
                </c:pt>
                <c:pt idx="108">
                  <c:v>43496</c:v>
                </c:pt>
                <c:pt idx="109">
                  <c:v>43524</c:v>
                </c:pt>
                <c:pt idx="110">
                  <c:v>43555</c:v>
                </c:pt>
                <c:pt idx="111">
                  <c:v>43585</c:v>
                </c:pt>
                <c:pt idx="112">
                  <c:v>43616</c:v>
                </c:pt>
                <c:pt idx="113">
                  <c:v>43646</c:v>
                </c:pt>
                <c:pt idx="114">
                  <c:v>43677</c:v>
                </c:pt>
                <c:pt idx="115">
                  <c:v>43708</c:v>
                </c:pt>
                <c:pt idx="116">
                  <c:v>43738</c:v>
                </c:pt>
              </c:numCache>
            </c:numRef>
          </c:cat>
          <c:val>
            <c:numRef>
              <c:f>Sheet1!$B$2:$B$118</c:f>
              <c:numCache>
                <c:formatCode>###,###,###,###,##0.00_ </c:formatCode>
                <c:ptCount val="117"/>
                <c:pt idx="0">
                  <c:v>38.96</c:v>
                </c:pt>
                <c:pt idx="1">
                  <c:v>34.99</c:v>
                </c:pt>
                <c:pt idx="2">
                  <c:v>29.94</c:v>
                </c:pt>
                <c:pt idx="3">
                  <c:v>31.25</c:v>
                </c:pt>
                <c:pt idx="4">
                  <c:v>29.9</c:v>
                </c:pt>
                <c:pt idx="5">
                  <c:v>24.56</c:v>
                </c:pt>
                <c:pt idx="6">
                  <c:v>22.9</c:v>
                </c:pt>
                <c:pt idx="7">
                  <c:v>21.9</c:v>
                </c:pt>
                <c:pt idx="8">
                  <c:v>20.87</c:v>
                </c:pt>
                <c:pt idx="9">
                  <c:v>22.1</c:v>
                </c:pt>
                <c:pt idx="10">
                  <c:v>22.1</c:v>
                </c:pt>
                <c:pt idx="11">
                  <c:v>21.19</c:v>
                </c:pt>
                <c:pt idx="12">
                  <c:v>13.6</c:v>
                </c:pt>
                <c:pt idx="13">
                  <c:v>14.5</c:v>
                </c:pt>
                <c:pt idx="14">
                  <c:v>15</c:v>
                </c:pt>
                <c:pt idx="15">
                  <c:v>12.9</c:v>
                </c:pt>
                <c:pt idx="16">
                  <c:v>12.7</c:v>
                </c:pt>
                <c:pt idx="17">
                  <c:v>13.1</c:v>
                </c:pt>
                <c:pt idx="18">
                  <c:v>11.6</c:v>
                </c:pt>
                <c:pt idx="19">
                  <c:v>11.2</c:v>
                </c:pt>
                <c:pt idx="20">
                  <c:v>8.9</c:v>
                </c:pt>
                <c:pt idx="21">
                  <c:v>8.4</c:v>
                </c:pt>
                <c:pt idx="22">
                  <c:v>7.8</c:v>
                </c:pt>
                <c:pt idx="23">
                  <c:v>7.9</c:v>
                </c:pt>
                <c:pt idx="24">
                  <c:v>3.1</c:v>
                </c:pt>
                <c:pt idx="25">
                  <c:v>4.3</c:v>
                </c:pt>
                <c:pt idx="26">
                  <c:v>4.4000000000000004</c:v>
                </c:pt>
                <c:pt idx="27">
                  <c:v>3.1</c:v>
                </c:pt>
                <c:pt idx="28">
                  <c:v>3.5</c:v>
                </c:pt>
                <c:pt idx="29">
                  <c:v>4.7</c:v>
                </c:pt>
                <c:pt idx="30">
                  <c:v>4.5999999999999996</c:v>
                </c:pt>
                <c:pt idx="31">
                  <c:v>4.5</c:v>
                </c:pt>
                <c:pt idx="32">
                  <c:v>7.3</c:v>
                </c:pt>
                <c:pt idx="33">
                  <c:v>6.1</c:v>
                </c:pt>
                <c:pt idx="34">
                  <c:v>5.5</c:v>
                </c:pt>
                <c:pt idx="35">
                  <c:v>6.5</c:v>
                </c:pt>
                <c:pt idx="36">
                  <c:v>15.3</c:v>
                </c:pt>
                <c:pt idx="37">
                  <c:v>9.5</c:v>
                </c:pt>
                <c:pt idx="38">
                  <c:v>11.9</c:v>
                </c:pt>
                <c:pt idx="39">
                  <c:v>11.9</c:v>
                </c:pt>
                <c:pt idx="40">
                  <c:v>11.3</c:v>
                </c:pt>
                <c:pt idx="41">
                  <c:v>9.1</c:v>
                </c:pt>
                <c:pt idx="42">
                  <c:v>9.6999999999999993</c:v>
                </c:pt>
                <c:pt idx="43">
                  <c:v>9.9</c:v>
                </c:pt>
                <c:pt idx="44">
                  <c:v>8.9</c:v>
                </c:pt>
                <c:pt idx="45">
                  <c:v>8.9</c:v>
                </c:pt>
                <c:pt idx="46">
                  <c:v>9.4</c:v>
                </c:pt>
                <c:pt idx="47">
                  <c:v>9.3000000000000007</c:v>
                </c:pt>
                <c:pt idx="48">
                  <c:v>1.2</c:v>
                </c:pt>
                <c:pt idx="49">
                  <c:v>6.9</c:v>
                </c:pt>
                <c:pt idx="50">
                  <c:v>5.4</c:v>
                </c:pt>
                <c:pt idx="51">
                  <c:v>5.5</c:v>
                </c:pt>
                <c:pt idx="52">
                  <c:v>5.7</c:v>
                </c:pt>
                <c:pt idx="53">
                  <c:v>8.9</c:v>
                </c:pt>
                <c:pt idx="54">
                  <c:v>6.7</c:v>
                </c:pt>
                <c:pt idx="55">
                  <c:v>5.7</c:v>
                </c:pt>
                <c:pt idx="56">
                  <c:v>4.8</c:v>
                </c:pt>
                <c:pt idx="57">
                  <c:v>3.2</c:v>
                </c:pt>
                <c:pt idx="58">
                  <c:v>3.2</c:v>
                </c:pt>
                <c:pt idx="59">
                  <c:v>3.2</c:v>
                </c:pt>
                <c:pt idx="60">
                  <c:v>10.6</c:v>
                </c:pt>
                <c:pt idx="61">
                  <c:v>5.6</c:v>
                </c:pt>
                <c:pt idx="62">
                  <c:v>2.9</c:v>
                </c:pt>
                <c:pt idx="63">
                  <c:v>3.7</c:v>
                </c:pt>
                <c:pt idx="64">
                  <c:v>4.7</c:v>
                </c:pt>
                <c:pt idx="65">
                  <c:v>4.3</c:v>
                </c:pt>
                <c:pt idx="66">
                  <c:v>6.6</c:v>
                </c:pt>
                <c:pt idx="67">
                  <c:v>9.3000000000000007</c:v>
                </c:pt>
                <c:pt idx="68">
                  <c:v>11.4</c:v>
                </c:pt>
                <c:pt idx="69">
                  <c:v>14</c:v>
                </c:pt>
                <c:pt idx="70">
                  <c:v>15.7</c:v>
                </c:pt>
                <c:pt idx="71">
                  <c:v>15.2</c:v>
                </c:pt>
                <c:pt idx="72">
                  <c:v>18.600000000000001</c:v>
                </c:pt>
                <c:pt idx="73">
                  <c:v>17.399999999999999</c:v>
                </c:pt>
                <c:pt idx="74">
                  <c:v>22.1</c:v>
                </c:pt>
                <c:pt idx="75">
                  <c:v>22.9</c:v>
                </c:pt>
                <c:pt idx="76">
                  <c:v>23.7</c:v>
                </c:pt>
                <c:pt idx="77">
                  <c:v>24.6</c:v>
                </c:pt>
                <c:pt idx="78">
                  <c:v>25.4</c:v>
                </c:pt>
                <c:pt idx="79">
                  <c:v>25.3</c:v>
                </c:pt>
                <c:pt idx="80">
                  <c:v>24.7</c:v>
                </c:pt>
                <c:pt idx="81">
                  <c:v>23.9</c:v>
                </c:pt>
                <c:pt idx="82">
                  <c:v>22.7</c:v>
                </c:pt>
                <c:pt idx="83">
                  <c:v>21.4</c:v>
                </c:pt>
                <c:pt idx="84">
                  <c:v>14.5</c:v>
                </c:pt>
                <c:pt idx="85">
                  <c:v>21.4</c:v>
                </c:pt>
                <c:pt idx="86">
                  <c:v>18.8</c:v>
                </c:pt>
                <c:pt idx="87">
                  <c:v>18.5</c:v>
                </c:pt>
                <c:pt idx="88">
                  <c:v>17</c:v>
                </c:pt>
                <c:pt idx="89">
                  <c:v>15</c:v>
                </c:pt>
                <c:pt idx="90">
                  <c:v>15.3</c:v>
                </c:pt>
                <c:pt idx="91">
                  <c:v>14</c:v>
                </c:pt>
                <c:pt idx="92">
                  <c:v>14</c:v>
                </c:pt>
                <c:pt idx="93">
                  <c:v>13</c:v>
                </c:pt>
                <c:pt idx="94">
                  <c:v>12.7</c:v>
                </c:pt>
                <c:pt idx="95">
                  <c:v>11.8</c:v>
                </c:pt>
                <c:pt idx="96">
                  <c:v>15</c:v>
                </c:pt>
                <c:pt idx="97">
                  <c:v>8.5</c:v>
                </c:pt>
                <c:pt idx="98">
                  <c:v>7.1</c:v>
                </c:pt>
                <c:pt idx="99">
                  <c:v>7.2</c:v>
                </c:pt>
                <c:pt idx="100">
                  <c:v>6</c:v>
                </c:pt>
                <c:pt idx="101">
                  <c:v>6.6</c:v>
                </c:pt>
                <c:pt idx="102">
                  <c:v>5.0999999999999996</c:v>
                </c:pt>
                <c:pt idx="103">
                  <c:v>3.9</c:v>
                </c:pt>
                <c:pt idx="104">
                  <c:v>4</c:v>
                </c:pt>
                <c:pt idx="105">
                  <c:v>2.7</c:v>
                </c:pt>
                <c:pt idx="106">
                  <c:v>1.5</c:v>
                </c:pt>
                <c:pt idx="107">
                  <c:v>1.5</c:v>
                </c:pt>
                <c:pt idx="108">
                  <c:v>0.4</c:v>
                </c:pt>
                <c:pt idx="109">
                  <c:v>2</c:v>
                </c:pt>
                <c:pt idx="110">
                  <c:v>4.5999999999999996</c:v>
                </c:pt>
                <c:pt idx="111">
                  <c:v>2.9</c:v>
                </c:pt>
                <c:pt idx="112">
                  <c:v>3.4</c:v>
                </c:pt>
                <c:pt idx="113">
                  <c:v>4.4000000000000004</c:v>
                </c:pt>
                <c:pt idx="114">
                  <c:v>3.1</c:v>
                </c:pt>
                <c:pt idx="115">
                  <c:v>3.4</c:v>
                </c:pt>
                <c:pt idx="116">
                  <c:v>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A6-44BC-A2BA-FA4ED14DAB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M2:同比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16"/>
              <c:layout>
                <c:manualLayout>
                  <c:x val="-3.404254904368937E-2"/>
                  <c:y val="-5.1439108882533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FA6-44BC-A2BA-FA4ED14DAB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Sheet1!$A$2:$A$118</c:f>
              <c:numCache>
                <c:formatCode>yyyy\-mm;@</c:formatCode>
                <c:ptCount val="117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40939</c:v>
                </c:pt>
                <c:pt idx="25">
                  <c:v>40968</c:v>
                </c:pt>
                <c:pt idx="26">
                  <c:v>40999</c:v>
                </c:pt>
                <c:pt idx="27">
                  <c:v>41029</c:v>
                </c:pt>
                <c:pt idx="28">
                  <c:v>41060</c:v>
                </c:pt>
                <c:pt idx="29">
                  <c:v>41090</c:v>
                </c:pt>
                <c:pt idx="30">
                  <c:v>41121</c:v>
                </c:pt>
                <c:pt idx="31">
                  <c:v>41152</c:v>
                </c:pt>
                <c:pt idx="32">
                  <c:v>41182</c:v>
                </c:pt>
                <c:pt idx="33">
                  <c:v>41213</c:v>
                </c:pt>
                <c:pt idx="34">
                  <c:v>41243</c:v>
                </c:pt>
                <c:pt idx="35">
                  <c:v>41274</c:v>
                </c:pt>
                <c:pt idx="36">
                  <c:v>41305</c:v>
                </c:pt>
                <c:pt idx="37">
                  <c:v>41333</c:v>
                </c:pt>
                <c:pt idx="38">
                  <c:v>41364</c:v>
                </c:pt>
                <c:pt idx="39">
                  <c:v>41394</c:v>
                </c:pt>
                <c:pt idx="40">
                  <c:v>41425</c:v>
                </c:pt>
                <c:pt idx="41">
                  <c:v>41455</c:v>
                </c:pt>
                <c:pt idx="42">
                  <c:v>41486</c:v>
                </c:pt>
                <c:pt idx="43">
                  <c:v>41517</c:v>
                </c:pt>
                <c:pt idx="44">
                  <c:v>41547</c:v>
                </c:pt>
                <c:pt idx="45">
                  <c:v>41578</c:v>
                </c:pt>
                <c:pt idx="46">
                  <c:v>41608</c:v>
                </c:pt>
                <c:pt idx="47">
                  <c:v>41639</c:v>
                </c:pt>
                <c:pt idx="48">
                  <c:v>41670</c:v>
                </c:pt>
                <c:pt idx="49">
                  <c:v>41698</c:v>
                </c:pt>
                <c:pt idx="50">
                  <c:v>41729</c:v>
                </c:pt>
                <c:pt idx="51">
                  <c:v>41759</c:v>
                </c:pt>
                <c:pt idx="52">
                  <c:v>41790</c:v>
                </c:pt>
                <c:pt idx="53">
                  <c:v>41820</c:v>
                </c:pt>
                <c:pt idx="54">
                  <c:v>41851</c:v>
                </c:pt>
                <c:pt idx="55">
                  <c:v>41882</c:v>
                </c:pt>
                <c:pt idx="56">
                  <c:v>41912</c:v>
                </c:pt>
                <c:pt idx="57">
                  <c:v>41943</c:v>
                </c:pt>
                <c:pt idx="58">
                  <c:v>41973</c:v>
                </c:pt>
                <c:pt idx="59">
                  <c:v>42004</c:v>
                </c:pt>
                <c:pt idx="60">
                  <c:v>42035</c:v>
                </c:pt>
                <c:pt idx="61">
                  <c:v>42063</c:v>
                </c:pt>
                <c:pt idx="62">
                  <c:v>42094</c:v>
                </c:pt>
                <c:pt idx="63">
                  <c:v>42124</c:v>
                </c:pt>
                <c:pt idx="64">
                  <c:v>42155</c:v>
                </c:pt>
                <c:pt idx="65">
                  <c:v>42185</c:v>
                </c:pt>
                <c:pt idx="66">
                  <c:v>42216</c:v>
                </c:pt>
                <c:pt idx="67">
                  <c:v>42247</c:v>
                </c:pt>
                <c:pt idx="68">
                  <c:v>42277</c:v>
                </c:pt>
                <c:pt idx="69">
                  <c:v>42308</c:v>
                </c:pt>
                <c:pt idx="70">
                  <c:v>42338</c:v>
                </c:pt>
                <c:pt idx="71">
                  <c:v>42369</c:v>
                </c:pt>
                <c:pt idx="72">
                  <c:v>42400</c:v>
                </c:pt>
                <c:pt idx="73">
                  <c:v>42429</c:v>
                </c:pt>
                <c:pt idx="74">
                  <c:v>42460</c:v>
                </c:pt>
                <c:pt idx="75">
                  <c:v>42490</c:v>
                </c:pt>
                <c:pt idx="76">
                  <c:v>42521</c:v>
                </c:pt>
                <c:pt idx="77">
                  <c:v>42551</c:v>
                </c:pt>
                <c:pt idx="78">
                  <c:v>42582</c:v>
                </c:pt>
                <c:pt idx="79">
                  <c:v>42613</c:v>
                </c:pt>
                <c:pt idx="80">
                  <c:v>42643</c:v>
                </c:pt>
                <c:pt idx="81">
                  <c:v>42674</c:v>
                </c:pt>
                <c:pt idx="82">
                  <c:v>42704</c:v>
                </c:pt>
                <c:pt idx="83">
                  <c:v>42735</c:v>
                </c:pt>
                <c:pt idx="84">
                  <c:v>42766</c:v>
                </c:pt>
                <c:pt idx="85">
                  <c:v>42794</c:v>
                </c:pt>
                <c:pt idx="86">
                  <c:v>42825</c:v>
                </c:pt>
                <c:pt idx="87">
                  <c:v>42855</c:v>
                </c:pt>
                <c:pt idx="88">
                  <c:v>42886</c:v>
                </c:pt>
                <c:pt idx="89">
                  <c:v>42916</c:v>
                </c:pt>
                <c:pt idx="90">
                  <c:v>42947</c:v>
                </c:pt>
                <c:pt idx="91">
                  <c:v>42978</c:v>
                </c:pt>
                <c:pt idx="92">
                  <c:v>43008</c:v>
                </c:pt>
                <c:pt idx="93">
                  <c:v>43039</c:v>
                </c:pt>
                <c:pt idx="94">
                  <c:v>43069</c:v>
                </c:pt>
                <c:pt idx="95">
                  <c:v>43100</c:v>
                </c:pt>
                <c:pt idx="96">
                  <c:v>43131</c:v>
                </c:pt>
                <c:pt idx="97">
                  <c:v>43159</c:v>
                </c:pt>
                <c:pt idx="98">
                  <c:v>43190</c:v>
                </c:pt>
                <c:pt idx="99">
                  <c:v>43220</c:v>
                </c:pt>
                <c:pt idx="100">
                  <c:v>43251</c:v>
                </c:pt>
                <c:pt idx="101">
                  <c:v>43281</c:v>
                </c:pt>
                <c:pt idx="102">
                  <c:v>43312</c:v>
                </c:pt>
                <c:pt idx="103">
                  <c:v>43343</c:v>
                </c:pt>
                <c:pt idx="104">
                  <c:v>43373</c:v>
                </c:pt>
                <c:pt idx="105">
                  <c:v>43404</c:v>
                </c:pt>
                <c:pt idx="106">
                  <c:v>43434</c:v>
                </c:pt>
                <c:pt idx="107">
                  <c:v>43465</c:v>
                </c:pt>
                <c:pt idx="108">
                  <c:v>43496</c:v>
                </c:pt>
                <c:pt idx="109">
                  <c:v>43524</c:v>
                </c:pt>
                <c:pt idx="110">
                  <c:v>43555</c:v>
                </c:pt>
                <c:pt idx="111">
                  <c:v>43585</c:v>
                </c:pt>
                <c:pt idx="112">
                  <c:v>43616</c:v>
                </c:pt>
                <c:pt idx="113">
                  <c:v>43646</c:v>
                </c:pt>
                <c:pt idx="114">
                  <c:v>43677</c:v>
                </c:pt>
                <c:pt idx="115">
                  <c:v>43708</c:v>
                </c:pt>
                <c:pt idx="116">
                  <c:v>43738</c:v>
                </c:pt>
              </c:numCache>
            </c:numRef>
          </c:cat>
          <c:val>
            <c:numRef>
              <c:f>Sheet1!$C$2:$C$118</c:f>
              <c:numCache>
                <c:formatCode>###,###,###,###,##0.00_ </c:formatCode>
                <c:ptCount val="117"/>
                <c:pt idx="0">
                  <c:v>25.98</c:v>
                </c:pt>
                <c:pt idx="1">
                  <c:v>25.52</c:v>
                </c:pt>
                <c:pt idx="2">
                  <c:v>22.5</c:v>
                </c:pt>
                <c:pt idx="3">
                  <c:v>21.48</c:v>
                </c:pt>
                <c:pt idx="4">
                  <c:v>21</c:v>
                </c:pt>
                <c:pt idx="5">
                  <c:v>18.46</c:v>
                </c:pt>
                <c:pt idx="6">
                  <c:v>17.600000000000001</c:v>
                </c:pt>
                <c:pt idx="7">
                  <c:v>19.2</c:v>
                </c:pt>
                <c:pt idx="8">
                  <c:v>18.96</c:v>
                </c:pt>
                <c:pt idx="9">
                  <c:v>19.3</c:v>
                </c:pt>
                <c:pt idx="10">
                  <c:v>19.5</c:v>
                </c:pt>
                <c:pt idx="11">
                  <c:v>19.72</c:v>
                </c:pt>
                <c:pt idx="12">
                  <c:v>17.2</c:v>
                </c:pt>
                <c:pt idx="13">
                  <c:v>15.7</c:v>
                </c:pt>
                <c:pt idx="14">
                  <c:v>16.600000000000001</c:v>
                </c:pt>
                <c:pt idx="15">
                  <c:v>15.3</c:v>
                </c:pt>
                <c:pt idx="16">
                  <c:v>15.1</c:v>
                </c:pt>
                <c:pt idx="17">
                  <c:v>15.9</c:v>
                </c:pt>
                <c:pt idx="18">
                  <c:v>14.7</c:v>
                </c:pt>
                <c:pt idx="19">
                  <c:v>13.5</c:v>
                </c:pt>
                <c:pt idx="20">
                  <c:v>13</c:v>
                </c:pt>
                <c:pt idx="21">
                  <c:v>12.9</c:v>
                </c:pt>
                <c:pt idx="22">
                  <c:v>12.7</c:v>
                </c:pt>
                <c:pt idx="23">
                  <c:v>13.6</c:v>
                </c:pt>
                <c:pt idx="24">
                  <c:v>12.4</c:v>
                </c:pt>
                <c:pt idx="25">
                  <c:v>13</c:v>
                </c:pt>
                <c:pt idx="26">
                  <c:v>13.4</c:v>
                </c:pt>
                <c:pt idx="27">
                  <c:v>12.8</c:v>
                </c:pt>
                <c:pt idx="28">
                  <c:v>13.2</c:v>
                </c:pt>
                <c:pt idx="29">
                  <c:v>13.6</c:v>
                </c:pt>
                <c:pt idx="30">
                  <c:v>13.9</c:v>
                </c:pt>
                <c:pt idx="31">
                  <c:v>13.5</c:v>
                </c:pt>
                <c:pt idx="32">
                  <c:v>14.8</c:v>
                </c:pt>
                <c:pt idx="33">
                  <c:v>14.1</c:v>
                </c:pt>
                <c:pt idx="34">
                  <c:v>13.9</c:v>
                </c:pt>
                <c:pt idx="35">
                  <c:v>13.8</c:v>
                </c:pt>
                <c:pt idx="36">
                  <c:v>15.9</c:v>
                </c:pt>
                <c:pt idx="37">
                  <c:v>15.2</c:v>
                </c:pt>
                <c:pt idx="38">
                  <c:v>15.7</c:v>
                </c:pt>
                <c:pt idx="39">
                  <c:v>16.100000000000001</c:v>
                </c:pt>
                <c:pt idx="40">
                  <c:v>15.8</c:v>
                </c:pt>
                <c:pt idx="41">
                  <c:v>14</c:v>
                </c:pt>
                <c:pt idx="42">
                  <c:v>14.5</c:v>
                </c:pt>
                <c:pt idx="43">
                  <c:v>14.7</c:v>
                </c:pt>
                <c:pt idx="44">
                  <c:v>14.2</c:v>
                </c:pt>
                <c:pt idx="45">
                  <c:v>14.3</c:v>
                </c:pt>
                <c:pt idx="46">
                  <c:v>14.2</c:v>
                </c:pt>
                <c:pt idx="47">
                  <c:v>13.6</c:v>
                </c:pt>
                <c:pt idx="48">
                  <c:v>13.2</c:v>
                </c:pt>
                <c:pt idx="49">
                  <c:v>13.3</c:v>
                </c:pt>
                <c:pt idx="50">
                  <c:v>12.1</c:v>
                </c:pt>
                <c:pt idx="51">
                  <c:v>13.2</c:v>
                </c:pt>
                <c:pt idx="52">
                  <c:v>13.4</c:v>
                </c:pt>
                <c:pt idx="53">
                  <c:v>14.7</c:v>
                </c:pt>
                <c:pt idx="54">
                  <c:v>13.5</c:v>
                </c:pt>
                <c:pt idx="55">
                  <c:v>12.8</c:v>
                </c:pt>
                <c:pt idx="56">
                  <c:v>12.9</c:v>
                </c:pt>
                <c:pt idx="57">
                  <c:v>12.6</c:v>
                </c:pt>
                <c:pt idx="58">
                  <c:v>12.3</c:v>
                </c:pt>
                <c:pt idx="59">
                  <c:v>12.2</c:v>
                </c:pt>
                <c:pt idx="60">
                  <c:v>10.8</c:v>
                </c:pt>
                <c:pt idx="61">
                  <c:v>12.5</c:v>
                </c:pt>
                <c:pt idx="62">
                  <c:v>11.6</c:v>
                </c:pt>
                <c:pt idx="63">
                  <c:v>10.1</c:v>
                </c:pt>
                <c:pt idx="64">
                  <c:v>10.8</c:v>
                </c:pt>
                <c:pt idx="65">
                  <c:v>11.8</c:v>
                </c:pt>
                <c:pt idx="66">
                  <c:v>13.3</c:v>
                </c:pt>
                <c:pt idx="67">
                  <c:v>13.3</c:v>
                </c:pt>
                <c:pt idx="68">
                  <c:v>13.1</c:v>
                </c:pt>
                <c:pt idx="69">
                  <c:v>13.5</c:v>
                </c:pt>
                <c:pt idx="70">
                  <c:v>13.7</c:v>
                </c:pt>
                <c:pt idx="71">
                  <c:v>13.3</c:v>
                </c:pt>
                <c:pt idx="72">
                  <c:v>14</c:v>
                </c:pt>
                <c:pt idx="73">
                  <c:v>13.3</c:v>
                </c:pt>
                <c:pt idx="74">
                  <c:v>13.4</c:v>
                </c:pt>
                <c:pt idx="75">
                  <c:v>12.8</c:v>
                </c:pt>
                <c:pt idx="76">
                  <c:v>11.8</c:v>
                </c:pt>
                <c:pt idx="77">
                  <c:v>11.8</c:v>
                </c:pt>
                <c:pt idx="78">
                  <c:v>10.199999999999999</c:v>
                </c:pt>
                <c:pt idx="79">
                  <c:v>11.4</c:v>
                </c:pt>
                <c:pt idx="80">
                  <c:v>11.5</c:v>
                </c:pt>
                <c:pt idx="81">
                  <c:v>11.6</c:v>
                </c:pt>
                <c:pt idx="82">
                  <c:v>11.4</c:v>
                </c:pt>
                <c:pt idx="83">
                  <c:v>11.3</c:v>
                </c:pt>
                <c:pt idx="84">
                  <c:v>10.7</c:v>
                </c:pt>
                <c:pt idx="85">
                  <c:v>10.4</c:v>
                </c:pt>
                <c:pt idx="86">
                  <c:v>10.1</c:v>
                </c:pt>
                <c:pt idx="87">
                  <c:v>9.8000000000000007</c:v>
                </c:pt>
                <c:pt idx="88">
                  <c:v>9.1</c:v>
                </c:pt>
                <c:pt idx="89">
                  <c:v>9.1</c:v>
                </c:pt>
                <c:pt idx="90">
                  <c:v>8.9</c:v>
                </c:pt>
                <c:pt idx="91">
                  <c:v>8.6</c:v>
                </c:pt>
                <c:pt idx="92">
                  <c:v>9</c:v>
                </c:pt>
                <c:pt idx="93">
                  <c:v>8.9</c:v>
                </c:pt>
                <c:pt idx="94">
                  <c:v>9.1</c:v>
                </c:pt>
                <c:pt idx="95">
                  <c:v>8.1</c:v>
                </c:pt>
                <c:pt idx="96">
                  <c:v>8.6</c:v>
                </c:pt>
                <c:pt idx="97">
                  <c:v>8.8000000000000007</c:v>
                </c:pt>
                <c:pt idx="98">
                  <c:v>8.1999999999999993</c:v>
                </c:pt>
                <c:pt idx="99">
                  <c:v>8.3000000000000007</c:v>
                </c:pt>
                <c:pt idx="100">
                  <c:v>8.3000000000000007</c:v>
                </c:pt>
                <c:pt idx="101">
                  <c:v>8</c:v>
                </c:pt>
                <c:pt idx="102">
                  <c:v>8.5</c:v>
                </c:pt>
                <c:pt idx="103">
                  <c:v>8.1999999999999993</c:v>
                </c:pt>
                <c:pt idx="104">
                  <c:v>8.3000000000000007</c:v>
                </c:pt>
                <c:pt idx="105">
                  <c:v>8</c:v>
                </c:pt>
                <c:pt idx="106">
                  <c:v>8</c:v>
                </c:pt>
                <c:pt idx="107">
                  <c:v>8.1</c:v>
                </c:pt>
                <c:pt idx="108">
                  <c:v>8.4</c:v>
                </c:pt>
                <c:pt idx="109">
                  <c:v>8</c:v>
                </c:pt>
                <c:pt idx="110">
                  <c:v>8.6</c:v>
                </c:pt>
                <c:pt idx="111">
                  <c:v>8.5</c:v>
                </c:pt>
                <c:pt idx="112">
                  <c:v>8.5</c:v>
                </c:pt>
                <c:pt idx="113">
                  <c:v>8.5</c:v>
                </c:pt>
                <c:pt idx="114">
                  <c:v>8.1</c:v>
                </c:pt>
                <c:pt idx="115">
                  <c:v>8.1999999999999993</c:v>
                </c:pt>
                <c:pt idx="116">
                  <c:v>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A6-44BC-A2BA-FA4ED14DAB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51970624"/>
        <c:axId val="998241264"/>
      </c:lineChart>
      <c:dateAx>
        <c:axId val="851970624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98241264"/>
        <c:crosses val="autoZero"/>
        <c:auto val="1"/>
        <c:lblOffset val="100"/>
        <c:baseTimeUnit val="months"/>
      </c:dateAx>
      <c:valAx>
        <c:axId val="99824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5197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16"/>
              <c:layout>
                <c:manualLayout>
                  <c:x val="-1.5203346555855419E-2"/>
                  <c:y val="-3.2921828987207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4B3-4CB3-8588-025917CDF7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Sheet1!$A$2:$A$118</c:f>
              <c:numCache>
                <c:formatCode>yyyy\-mm;@</c:formatCode>
                <c:ptCount val="117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40939</c:v>
                </c:pt>
                <c:pt idx="25">
                  <c:v>40968</c:v>
                </c:pt>
                <c:pt idx="26">
                  <c:v>40999</c:v>
                </c:pt>
                <c:pt idx="27">
                  <c:v>41029</c:v>
                </c:pt>
                <c:pt idx="28">
                  <c:v>41060</c:v>
                </c:pt>
                <c:pt idx="29">
                  <c:v>41090</c:v>
                </c:pt>
                <c:pt idx="30">
                  <c:v>41121</c:v>
                </c:pt>
                <c:pt idx="31">
                  <c:v>41152</c:v>
                </c:pt>
                <c:pt idx="32">
                  <c:v>41182</c:v>
                </c:pt>
                <c:pt idx="33">
                  <c:v>41213</c:v>
                </c:pt>
                <c:pt idx="34">
                  <c:v>41243</c:v>
                </c:pt>
                <c:pt idx="35">
                  <c:v>41274</c:v>
                </c:pt>
                <c:pt idx="36">
                  <c:v>41305</c:v>
                </c:pt>
                <c:pt idx="37">
                  <c:v>41333</c:v>
                </c:pt>
                <c:pt idx="38">
                  <c:v>41364</c:v>
                </c:pt>
                <c:pt idx="39">
                  <c:v>41394</c:v>
                </c:pt>
                <c:pt idx="40">
                  <c:v>41425</c:v>
                </c:pt>
                <c:pt idx="41">
                  <c:v>41455</c:v>
                </c:pt>
                <c:pt idx="42">
                  <c:v>41486</c:v>
                </c:pt>
                <c:pt idx="43">
                  <c:v>41517</c:v>
                </c:pt>
                <c:pt idx="44">
                  <c:v>41547</c:v>
                </c:pt>
                <c:pt idx="45">
                  <c:v>41578</c:v>
                </c:pt>
                <c:pt idx="46">
                  <c:v>41608</c:v>
                </c:pt>
                <c:pt idx="47">
                  <c:v>41639</c:v>
                </c:pt>
                <c:pt idx="48">
                  <c:v>41670</c:v>
                </c:pt>
                <c:pt idx="49">
                  <c:v>41698</c:v>
                </c:pt>
                <c:pt idx="50">
                  <c:v>41729</c:v>
                </c:pt>
                <c:pt idx="51">
                  <c:v>41759</c:v>
                </c:pt>
                <c:pt idx="52">
                  <c:v>41790</c:v>
                </c:pt>
                <c:pt idx="53">
                  <c:v>41820</c:v>
                </c:pt>
                <c:pt idx="54">
                  <c:v>41851</c:v>
                </c:pt>
                <c:pt idx="55">
                  <c:v>41882</c:v>
                </c:pt>
                <c:pt idx="56">
                  <c:v>41912</c:v>
                </c:pt>
                <c:pt idx="57">
                  <c:v>41943</c:v>
                </c:pt>
                <c:pt idx="58">
                  <c:v>41973</c:v>
                </c:pt>
                <c:pt idx="59">
                  <c:v>42004</c:v>
                </c:pt>
                <c:pt idx="60">
                  <c:v>42035</c:v>
                </c:pt>
                <c:pt idx="61">
                  <c:v>42063</c:v>
                </c:pt>
                <c:pt idx="62">
                  <c:v>42094</c:v>
                </c:pt>
                <c:pt idx="63">
                  <c:v>42124</c:v>
                </c:pt>
                <c:pt idx="64">
                  <c:v>42155</c:v>
                </c:pt>
                <c:pt idx="65">
                  <c:v>42185</c:v>
                </c:pt>
                <c:pt idx="66">
                  <c:v>42216</c:v>
                </c:pt>
                <c:pt idx="67">
                  <c:v>42247</c:v>
                </c:pt>
                <c:pt idx="68">
                  <c:v>42277</c:v>
                </c:pt>
                <c:pt idx="69">
                  <c:v>42308</c:v>
                </c:pt>
                <c:pt idx="70">
                  <c:v>42338</c:v>
                </c:pt>
                <c:pt idx="71">
                  <c:v>42369</c:v>
                </c:pt>
                <c:pt idx="72">
                  <c:v>42400</c:v>
                </c:pt>
                <c:pt idx="73">
                  <c:v>42429</c:v>
                </c:pt>
                <c:pt idx="74">
                  <c:v>42460</c:v>
                </c:pt>
                <c:pt idx="75">
                  <c:v>42490</c:v>
                </c:pt>
                <c:pt idx="76">
                  <c:v>42521</c:v>
                </c:pt>
                <c:pt idx="77">
                  <c:v>42551</c:v>
                </c:pt>
                <c:pt idx="78">
                  <c:v>42582</c:v>
                </c:pt>
                <c:pt idx="79">
                  <c:v>42613</c:v>
                </c:pt>
                <c:pt idx="80">
                  <c:v>42643</c:v>
                </c:pt>
                <c:pt idx="81">
                  <c:v>42674</c:v>
                </c:pt>
                <c:pt idx="82">
                  <c:v>42704</c:v>
                </c:pt>
                <c:pt idx="83">
                  <c:v>42735</c:v>
                </c:pt>
                <c:pt idx="84">
                  <c:v>42766</c:v>
                </c:pt>
                <c:pt idx="85">
                  <c:v>42794</c:v>
                </c:pt>
                <c:pt idx="86">
                  <c:v>42825</c:v>
                </c:pt>
                <c:pt idx="87">
                  <c:v>42855</c:v>
                </c:pt>
                <c:pt idx="88">
                  <c:v>42886</c:v>
                </c:pt>
                <c:pt idx="89">
                  <c:v>42916</c:v>
                </c:pt>
                <c:pt idx="90">
                  <c:v>42947</c:v>
                </c:pt>
                <c:pt idx="91">
                  <c:v>42978</c:v>
                </c:pt>
                <c:pt idx="92">
                  <c:v>43008</c:v>
                </c:pt>
                <c:pt idx="93">
                  <c:v>43039</c:v>
                </c:pt>
                <c:pt idx="94">
                  <c:v>43069</c:v>
                </c:pt>
                <c:pt idx="95">
                  <c:v>43100</c:v>
                </c:pt>
                <c:pt idx="96">
                  <c:v>43131</c:v>
                </c:pt>
                <c:pt idx="97">
                  <c:v>43159</c:v>
                </c:pt>
                <c:pt idx="98">
                  <c:v>43190</c:v>
                </c:pt>
                <c:pt idx="99">
                  <c:v>43220</c:v>
                </c:pt>
                <c:pt idx="100">
                  <c:v>43251</c:v>
                </c:pt>
                <c:pt idx="101">
                  <c:v>43281</c:v>
                </c:pt>
                <c:pt idx="102">
                  <c:v>43312</c:v>
                </c:pt>
                <c:pt idx="103">
                  <c:v>43343</c:v>
                </c:pt>
                <c:pt idx="104">
                  <c:v>43373</c:v>
                </c:pt>
                <c:pt idx="105">
                  <c:v>43404</c:v>
                </c:pt>
                <c:pt idx="106">
                  <c:v>43434</c:v>
                </c:pt>
                <c:pt idx="107">
                  <c:v>43465</c:v>
                </c:pt>
                <c:pt idx="108">
                  <c:v>43496</c:v>
                </c:pt>
                <c:pt idx="109">
                  <c:v>43524</c:v>
                </c:pt>
                <c:pt idx="110">
                  <c:v>43555</c:v>
                </c:pt>
                <c:pt idx="111">
                  <c:v>43585</c:v>
                </c:pt>
                <c:pt idx="112">
                  <c:v>43616</c:v>
                </c:pt>
                <c:pt idx="113">
                  <c:v>43646</c:v>
                </c:pt>
                <c:pt idx="114">
                  <c:v>43677</c:v>
                </c:pt>
                <c:pt idx="115">
                  <c:v>43708</c:v>
                </c:pt>
                <c:pt idx="116">
                  <c:v>43738</c:v>
                </c:pt>
              </c:numCache>
            </c:numRef>
          </c:cat>
          <c:val>
            <c:numRef>
              <c:f>Sheet1!$B$2:$B$118</c:f>
              <c:numCache>
                <c:formatCode>###,###,###,###,##0.00_ </c:formatCode>
                <c:ptCount val="117"/>
                <c:pt idx="0">
                  <c:v>1.5</c:v>
                </c:pt>
                <c:pt idx="1">
                  <c:v>2.7</c:v>
                </c:pt>
                <c:pt idx="2">
                  <c:v>2.4</c:v>
                </c:pt>
                <c:pt idx="3">
                  <c:v>2.8</c:v>
                </c:pt>
                <c:pt idx="4">
                  <c:v>3.1</c:v>
                </c:pt>
                <c:pt idx="5">
                  <c:v>2.9</c:v>
                </c:pt>
                <c:pt idx="6">
                  <c:v>3.3</c:v>
                </c:pt>
                <c:pt idx="7">
                  <c:v>3.5</c:v>
                </c:pt>
                <c:pt idx="8">
                  <c:v>3.6</c:v>
                </c:pt>
                <c:pt idx="9">
                  <c:v>4.4000000000000004</c:v>
                </c:pt>
                <c:pt idx="10">
                  <c:v>5.0999999999999996</c:v>
                </c:pt>
                <c:pt idx="11">
                  <c:v>4.5999999999999996</c:v>
                </c:pt>
                <c:pt idx="12">
                  <c:v>4.9000000000000004</c:v>
                </c:pt>
                <c:pt idx="13">
                  <c:v>4.944</c:v>
                </c:pt>
                <c:pt idx="14">
                  <c:v>5.383</c:v>
                </c:pt>
                <c:pt idx="15">
                  <c:v>5.3440000000000003</c:v>
                </c:pt>
                <c:pt idx="16">
                  <c:v>5.5149999999999997</c:v>
                </c:pt>
                <c:pt idx="17">
                  <c:v>6.3550000000000004</c:v>
                </c:pt>
                <c:pt idx="18">
                  <c:v>6.4509999999999996</c:v>
                </c:pt>
                <c:pt idx="19">
                  <c:v>6.1509999999999998</c:v>
                </c:pt>
                <c:pt idx="20">
                  <c:v>6.0670000000000002</c:v>
                </c:pt>
                <c:pt idx="21">
                  <c:v>5.4950000000000001</c:v>
                </c:pt>
                <c:pt idx="22">
                  <c:v>4.2249999999999996</c:v>
                </c:pt>
                <c:pt idx="23">
                  <c:v>4.07</c:v>
                </c:pt>
                <c:pt idx="24">
                  <c:v>4.5</c:v>
                </c:pt>
                <c:pt idx="25">
                  <c:v>3.2</c:v>
                </c:pt>
                <c:pt idx="26">
                  <c:v>3.6</c:v>
                </c:pt>
                <c:pt idx="27">
                  <c:v>3.4</c:v>
                </c:pt>
                <c:pt idx="28">
                  <c:v>3</c:v>
                </c:pt>
                <c:pt idx="29">
                  <c:v>2.2000000000000002</c:v>
                </c:pt>
                <c:pt idx="30">
                  <c:v>1.8</c:v>
                </c:pt>
                <c:pt idx="31">
                  <c:v>2</c:v>
                </c:pt>
                <c:pt idx="32">
                  <c:v>1.9</c:v>
                </c:pt>
                <c:pt idx="33">
                  <c:v>1.7</c:v>
                </c:pt>
                <c:pt idx="34">
                  <c:v>2</c:v>
                </c:pt>
                <c:pt idx="35">
                  <c:v>2.5</c:v>
                </c:pt>
                <c:pt idx="36">
                  <c:v>2.0305</c:v>
                </c:pt>
                <c:pt idx="37">
                  <c:v>3.2198000000000002</c:v>
                </c:pt>
                <c:pt idx="38">
                  <c:v>2.0695999999999999</c:v>
                </c:pt>
                <c:pt idx="39">
                  <c:v>2.3860999999999999</c:v>
                </c:pt>
                <c:pt idx="40">
                  <c:v>2.0981000000000001</c:v>
                </c:pt>
                <c:pt idx="41">
                  <c:v>2.6684000000000001</c:v>
                </c:pt>
                <c:pt idx="42">
                  <c:v>2.6741000000000001</c:v>
                </c:pt>
                <c:pt idx="43">
                  <c:v>2.5666000000000002</c:v>
                </c:pt>
                <c:pt idx="44">
                  <c:v>3.0518999999999998</c:v>
                </c:pt>
                <c:pt idx="45">
                  <c:v>3.2058</c:v>
                </c:pt>
                <c:pt idx="46">
                  <c:v>3.0179999999999998</c:v>
                </c:pt>
                <c:pt idx="47">
                  <c:v>2.4986999999999999</c:v>
                </c:pt>
                <c:pt idx="48">
                  <c:v>2.4861</c:v>
                </c:pt>
                <c:pt idx="49">
                  <c:v>1.9511000000000001</c:v>
                </c:pt>
                <c:pt idx="50">
                  <c:v>2.3847999999999998</c:v>
                </c:pt>
                <c:pt idx="51">
                  <c:v>1.8013999999999999</c:v>
                </c:pt>
                <c:pt idx="52">
                  <c:v>2.4773000000000001</c:v>
                </c:pt>
                <c:pt idx="53">
                  <c:v>2.3361000000000001</c:v>
                </c:pt>
                <c:pt idx="54">
                  <c:v>2.2852000000000001</c:v>
                </c:pt>
                <c:pt idx="55">
                  <c:v>1.9908999999999999</c:v>
                </c:pt>
                <c:pt idx="56">
                  <c:v>1.6274999999999999</c:v>
                </c:pt>
                <c:pt idx="57">
                  <c:v>1.6011</c:v>
                </c:pt>
                <c:pt idx="58">
                  <c:v>1.4393</c:v>
                </c:pt>
                <c:pt idx="59">
                  <c:v>1.5056</c:v>
                </c:pt>
                <c:pt idx="60">
                  <c:v>0.76380000000000003</c:v>
                </c:pt>
                <c:pt idx="61">
                  <c:v>1.4311</c:v>
                </c:pt>
                <c:pt idx="62">
                  <c:v>1.3757999999999999</c:v>
                </c:pt>
                <c:pt idx="63">
                  <c:v>1.5091000000000001</c:v>
                </c:pt>
                <c:pt idx="64">
                  <c:v>1.2307999999999999</c:v>
                </c:pt>
                <c:pt idx="65">
                  <c:v>1.3909</c:v>
                </c:pt>
                <c:pt idx="66">
                  <c:v>1.6473</c:v>
                </c:pt>
                <c:pt idx="67">
                  <c:v>1.9554</c:v>
                </c:pt>
                <c:pt idx="68">
                  <c:v>1.5955999999999999</c:v>
                </c:pt>
                <c:pt idx="69">
                  <c:v>1.2674000000000001</c:v>
                </c:pt>
                <c:pt idx="70">
                  <c:v>1.4856</c:v>
                </c:pt>
                <c:pt idx="71">
                  <c:v>1.6</c:v>
                </c:pt>
                <c:pt idx="72">
                  <c:v>1.8</c:v>
                </c:pt>
                <c:pt idx="73">
                  <c:v>2.2999999999999998</c:v>
                </c:pt>
                <c:pt idx="74">
                  <c:v>2.3013910000000002</c:v>
                </c:pt>
                <c:pt idx="75">
                  <c:v>2.3278650000000001</c:v>
                </c:pt>
                <c:pt idx="76">
                  <c:v>2.038999</c:v>
                </c:pt>
                <c:pt idx="77">
                  <c:v>1.8795029999999999</c:v>
                </c:pt>
                <c:pt idx="78">
                  <c:v>1.7651129999999999</c:v>
                </c:pt>
                <c:pt idx="79">
                  <c:v>1.3397730000000001</c:v>
                </c:pt>
                <c:pt idx="80">
                  <c:v>1.920226</c:v>
                </c:pt>
                <c:pt idx="81">
                  <c:v>2.0959469999999998</c:v>
                </c:pt>
                <c:pt idx="82">
                  <c:v>2.2522579999999999</c:v>
                </c:pt>
                <c:pt idx="83">
                  <c:v>2.0765449999999999</c:v>
                </c:pt>
                <c:pt idx="84">
                  <c:v>2.5490550000000001</c:v>
                </c:pt>
                <c:pt idx="85">
                  <c:v>0.8</c:v>
                </c:pt>
                <c:pt idx="86">
                  <c:v>0.9</c:v>
                </c:pt>
                <c:pt idx="87">
                  <c:v>1.2</c:v>
                </c:pt>
                <c:pt idx="88">
                  <c:v>1.5</c:v>
                </c:pt>
                <c:pt idx="89">
                  <c:v>1.5</c:v>
                </c:pt>
                <c:pt idx="90">
                  <c:v>1.4</c:v>
                </c:pt>
                <c:pt idx="91">
                  <c:v>1.8</c:v>
                </c:pt>
                <c:pt idx="92">
                  <c:v>1.6</c:v>
                </c:pt>
                <c:pt idx="93">
                  <c:v>1.9</c:v>
                </c:pt>
                <c:pt idx="94">
                  <c:v>1.7</c:v>
                </c:pt>
                <c:pt idx="95">
                  <c:v>1.8</c:v>
                </c:pt>
                <c:pt idx="96">
                  <c:v>1.5</c:v>
                </c:pt>
                <c:pt idx="97">
                  <c:v>2.9</c:v>
                </c:pt>
                <c:pt idx="98">
                  <c:v>2.1</c:v>
                </c:pt>
                <c:pt idx="99">
                  <c:v>1.8</c:v>
                </c:pt>
                <c:pt idx="100">
                  <c:v>1.8</c:v>
                </c:pt>
                <c:pt idx="101">
                  <c:v>1.9</c:v>
                </c:pt>
                <c:pt idx="102">
                  <c:v>2.1</c:v>
                </c:pt>
                <c:pt idx="103">
                  <c:v>2.2999999999999998</c:v>
                </c:pt>
                <c:pt idx="104">
                  <c:v>2.5</c:v>
                </c:pt>
                <c:pt idx="105">
                  <c:v>2.5</c:v>
                </c:pt>
                <c:pt idx="106">
                  <c:v>2.2000000000000002</c:v>
                </c:pt>
                <c:pt idx="107">
                  <c:v>1.9</c:v>
                </c:pt>
                <c:pt idx="108">
                  <c:v>1.7</c:v>
                </c:pt>
                <c:pt idx="109">
                  <c:v>1.5</c:v>
                </c:pt>
                <c:pt idx="110">
                  <c:v>2.2999999999999998</c:v>
                </c:pt>
                <c:pt idx="111">
                  <c:v>2.5</c:v>
                </c:pt>
                <c:pt idx="112">
                  <c:v>2.7</c:v>
                </c:pt>
                <c:pt idx="113">
                  <c:v>2.7</c:v>
                </c:pt>
                <c:pt idx="114">
                  <c:v>2.8</c:v>
                </c:pt>
                <c:pt idx="115">
                  <c:v>2.8</c:v>
                </c:pt>
                <c:pt idx="11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B3-4CB3-8588-025917CDF7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PPI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16"/>
              <c:layout>
                <c:manualLayout>
                  <c:x val="-1.8244015867026502E-2"/>
                  <c:y val="4.703118426743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B3-4CB3-8588-025917CDF7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Sheet1!$A$2:$A$118</c:f>
              <c:numCache>
                <c:formatCode>yyyy\-mm;@</c:formatCode>
                <c:ptCount val="117"/>
                <c:pt idx="0">
                  <c:v>40209</c:v>
                </c:pt>
                <c:pt idx="1">
                  <c:v>40237</c:v>
                </c:pt>
                <c:pt idx="2">
                  <c:v>40268</c:v>
                </c:pt>
                <c:pt idx="3">
                  <c:v>40298</c:v>
                </c:pt>
                <c:pt idx="4">
                  <c:v>40329</c:v>
                </c:pt>
                <c:pt idx="5">
                  <c:v>40359</c:v>
                </c:pt>
                <c:pt idx="6">
                  <c:v>40390</c:v>
                </c:pt>
                <c:pt idx="7">
                  <c:v>40421</c:v>
                </c:pt>
                <c:pt idx="8">
                  <c:v>40451</c:v>
                </c:pt>
                <c:pt idx="9">
                  <c:v>40482</c:v>
                </c:pt>
                <c:pt idx="10">
                  <c:v>40512</c:v>
                </c:pt>
                <c:pt idx="11">
                  <c:v>40543</c:v>
                </c:pt>
                <c:pt idx="12">
                  <c:v>40574</c:v>
                </c:pt>
                <c:pt idx="13">
                  <c:v>40602</c:v>
                </c:pt>
                <c:pt idx="14">
                  <c:v>40633</c:v>
                </c:pt>
                <c:pt idx="15">
                  <c:v>40663</c:v>
                </c:pt>
                <c:pt idx="16">
                  <c:v>40694</c:v>
                </c:pt>
                <c:pt idx="17">
                  <c:v>40724</c:v>
                </c:pt>
                <c:pt idx="18">
                  <c:v>40755</c:v>
                </c:pt>
                <c:pt idx="19">
                  <c:v>40786</c:v>
                </c:pt>
                <c:pt idx="20">
                  <c:v>40816</c:v>
                </c:pt>
                <c:pt idx="21">
                  <c:v>40847</c:v>
                </c:pt>
                <c:pt idx="22">
                  <c:v>40877</c:v>
                </c:pt>
                <c:pt idx="23">
                  <c:v>40908</c:v>
                </c:pt>
                <c:pt idx="24">
                  <c:v>40939</c:v>
                </c:pt>
                <c:pt idx="25">
                  <c:v>40968</c:v>
                </c:pt>
                <c:pt idx="26">
                  <c:v>40999</c:v>
                </c:pt>
                <c:pt idx="27">
                  <c:v>41029</c:v>
                </c:pt>
                <c:pt idx="28">
                  <c:v>41060</c:v>
                </c:pt>
                <c:pt idx="29">
                  <c:v>41090</c:v>
                </c:pt>
                <c:pt idx="30">
                  <c:v>41121</c:v>
                </c:pt>
                <c:pt idx="31">
                  <c:v>41152</c:v>
                </c:pt>
                <c:pt idx="32">
                  <c:v>41182</c:v>
                </c:pt>
                <c:pt idx="33">
                  <c:v>41213</c:v>
                </c:pt>
                <c:pt idx="34">
                  <c:v>41243</c:v>
                </c:pt>
                <c:pt idx="35">
                  <c:v>41274</c:v>
                </c:pt>
                <c:pt idx="36">
                  <c:v>41305</c:v>
                </c:pt>
                <c:pt idx="37">
                  <c:v>41333</c:v>
                </c:pt>
                <c:pt idx="38">
                  <c:v>41364</c:v>
                </c:pt>
                <c:pt idx="39">
                  <c:v>41394</c:v>
                </c:pt>
                <c:pt idx="40">
                  <c:v>41425</c:v>
                </c:pt>
                <c:pt idx="41">
                  <c:v>41455</c:v>
                </c:pt>
                <c:pt idx="42">
                  <c:v>41486</c:v>
                </c:pt>
                <c:pt idx="43">
                  <c:v>41517</c:v>
                </c:pt>
                <c:pt idx="44">
                  <c:v>41547</c:v>
                </c:pt>
                <c:pt idx="45">
                  <c:v>41578</c:v>
                </c:pt>
                <c:pt idx="46">
                  <c:v>41608</c:v>
                </c:pt>
                <c:pt idx="47">
                  <c:v>41639</c:v>
                </c:pt>
                <c:pt idx="48">
                  <c:v>41670</c:v>
                </c:pt>
                <c:pt idx="49">
                  <c:v>41698</c:v>
                </c:pt>
                <c:pt idx="50">
                  <c:v>41729</c:v>
                </c:pt>
                <c:pt idx="51">
                  <c:v>41759</c:v>
                </c:pt>
                <c:pt idx="52">
                  <c:v>41790</c:v>
                </c:pt>
                <c:pt idx="53">
                  <c:v>41820</c:v>
                </c:pt>
                <c:pt idx="54">
                  <c:v>41851</c:v>
                </c:pt>
                <c:pt idx="55">
                  <c:v>41882</c:v>
                </c:pt>
                <c:pt idx="56">
                  <c:v>41912</c:v>
                </c:pt>
                <c:pt idx="57">
                  <c:v>41943</c:v>
                </c:pt>
                <c:pt idx="58">
                  <c:v>41973</c:v>
                </c:pt>
                <c:pt idx="59">
                  <c:v>42004</c:v>
                </c:pt>
                <c:pt idx="60">
                  <c:v>42035</c:v>
                </c:pt>
                <c:pt idx="61">
                  <c:v>42063</c:v>
                </c:pt>
                <c:pt idx="62">
                  <c:v>42094</c:v>
                </c:pt>
                <c:pt idx="63">
                  <c:v>42124</c:v>
                </c:pt>
                <c:pt idx="64">
                  <c:v>42155</c:v>
                </c:pt>
                <c:pt idx="65">
                  <c:v>42185</c:v>
                </c:pt>
                <c:pt idx="66">
                  <c:v>42216</c:v>
                </c:pt>
                <c:pt idx="67">
                  <c:v>42247</c:v>
                </c:pt>
                <c:pt idx="68">
                  <c:v>42277</c:v>
                </c:pt>
                <c:pt idx="69">
                  <c:v>42308</c:v>
                </c:pt>
                <c:pt idx="70">
                  <c:v>42338</c:v>
                </c:pt>
                <c:pt idx="71">
                  <c:v>42369</c:v>
                </c:pt>
                <c:pt idx="72">
                  <c:v>42400</c:v>
                </c:pt>
                <c:pt idx="73">
                  <c:v>42429</c:v>
                </c:pt>
                <c:pt idx="74">
                  <c:v>42460</c:v>
                </c:pt>
                <c:pt idx="75">
                  <c:v>42490</c:v>
                </c:pt>
                <c:pt idx="76">
                  <c:v>42521</c:v>
                </c:pt>
                <c:pt idx="77">
                  <c:v>42551</c:v>
                </c:pt>
                <c:pt idx="78">
                  <c:v>42582</c:v>
                </c:pt>
                <c:pt idx="79">
                  <c:v>42613</c:v>
                </c:pt>
                <c:pt idx="80">
                  <c:v>42643</c:v>
                </c:pt>
                <c:pt idx="81">
                  <c:v>42674</c:v>
                </c:pt>
                <c:pt idx="82">
                  <c:v>42704</c:v>
                </c:pt>
                <c:pt idx="83">
                  <c:v>42735</c:v>
                </c:pt>
                <c:pt idx="84">
                  <c:v>42766</c:v>
                </c:pt>
                <c:pt idx="85">
                  <c:v>42794</c:v>
                </c:pt>
                <c:pt idx="86">
                  <c:v>42825</c:v>
                </c:pt>
                <c:pt idx="87">
                  <c:v>42855</c:v>
                </c:pt>
                <c:pt idx="88">
                  <c:v>42886</c:v>
                </c:pt>
                <c:pt idx="89">
                  <c:v>42916</c:v>
                </c:pt>
                <c:pt idx="90">
                  <c:v>42947</c:v>
                </c:pt>
                <c:pt idx="91">
                  <c:v>42978</c:v>
                </c:pt>
                <c:pt idx="92">
                  <c:v>43008</c:v>
                </c:pt>
                <c:pt idx="93">
                  <c:v>43039</c:v>
                </c:pt>
                <c:pt idx="94">
                  <c:v>43069</c:v>
                </c:pt>
                <c:pt idx="95">
                  <c:v>43100</c:v>
                </c:pt>
                <c:pt idx="96">
                  <c:v>43131</c:v>
                </c:pt>
                <c:pt idx="97">
                  <c:v>43159</c:v>
                </c:pt>
                <c:pt idx="98">
                  <c:v>43190</c:v>
                </c:pt>
                <c:pt idx="99">
                  <c:v>43220</c:v>
                </c:pt>
                <c:pt idx="100">
                  <c:v>43251</c:v>
                </c:pt>
                <c:pt idx="101">
                  <c:v>43281</c:v>
                </c:pt>
                <c:pt idx="102">
                  <c:v>43312</c:v>
                </c:pt>
                <c:pt idx="103">
                  <c:v>43343</c:v>
                </c:pt>
                <c:pt idx="104">
                  <c:v>43373</c:v>
                </c:pt>
                <c:pt idx="105">
                  <c:v>43404</c:v>
                </c:pt>
                <c:pt idx="106">
                  <c:v>43434</c:v>
                </c:pt>
                <c:pt idx="107">
                  <c:v>43465</c:v>
                </c:pt>
                <c:pt idx="108">
                  <c:v>43496</c:v>
                </c:pt>
                <c:pt idx="109">
                  <c:v>43524</c:v>
                </c:pt>
                <c:pt idx="110">
                  <c:v>43555</c:v>
                </c:pt>
                <c:pt idx="111">
                  <c:v>43585</c:v>
                </c:pt>
                <c:pt idx="112">
                  <c:v>43616</c:v>
                </c:pt>
                <c:pt idx="113">
                  <c:v>43646</c:v>
                </c:pt>
                <c:pt idx="114">
                  <c:v>43677</c:v>
                </c:pt>
                <c:pt idx="115">
                  <c:v>43708</c:v>
                </c:pt>
                <c:pt idx="116">
                  <c:v>43738</c:v>
                </c:pt>
              </c:numCache>
            </c:numRef>
          </c:cat>
          <c:val>
            <c:numRef>
              <c:f>Sheet1!$C$2:$C$118</c:f>
              <c:numCache>
                <c:formatCode>###,###,###,###,##0.00_ </c:formatCode>
                <c:ptCount val="117"/>
                <c:pt idx="0">
                  <c:v>4.3</c:v>
                </c:pt>
                <c:pt idx="1">
                  <c:v>4.9000000000000004</c:v>
                </c:pt>
                <c:pt idx="2">
                  <c:v>5.21</c:v>
                </c:pt>
                <c:pt idx="3">
                  <c:v>5.61</c:v>
                </c:pt>
                <c:pt idx="4">
                  <c:v>5.9</c:v>
                </c:pt>
                <c:pt idx="5">
                  <c:v>6</c:v>
                </c:pt>
                <c:pt idx="6">
                  <c:v>5.83</c:v>
                </c:pt>
                <c:pt idx="7">
                  <c:v>5.64</c:v>
                </c:pt>
                <c:pt idx="8">
                  <c:v>5.5</c:v>
                </c:pt>
                <c:pt idx="9">
                  <c:v>5.45</c:v>
                </c:pt>
                <c:pt idx="10">
                  <c:v>5.51</c:v>
                </c:pt>
                <c:pt idx="11">
                  <c:v>5.54</c:v>
                </c:pt>
                <c:pt idx="12">
                  <c:v>6.6</c:v>
                </c:pt>
                <c:pt idx="13">
                  <c:v>6.94</c:v>
                </c:pt>
                <c:pt idx="14">
                  <c:v>7.06</c:v>
                </c:pt>
                <c:pt idx="15">
                  <c:v>7</c:v>
                </c:pt>
                <c:pt idx="16">
                  <c:v>6.96</c:v>
                </c:pt>
                <c:pt idx="17">
                  <c:v>6.98</c:v>
                </c:pt>
                <c:pt idx="18">
                  <c:v>7.06</c:v>
                </c:pt>
                <c:pt idx="19">
                  <c:v>7.09</c:v>
                </c:pt>
                <c:pt idx="20">
                  <c:v>7.02</c:v>
                </c:pt>
                <c:pt idx="21">
                  <c:v>6.82</c:v>
                </c:pt>
                <c:pt idx="22">
                  <c:v>6.44</c:v>
                </c:pt>
                <c:pt idx="23">
                  <c:v>6.03</c:v>
                </c:pt>
                <c:pt idx="24">
                  <c:v>0.73</c:v>
                </c:pt>
                <c:pt idx="25">
                  <c:v>0.38</c:v>
                </c:pt>
                <c:pt idx="26">
                  <c:v>0.15</c:v>
                </c:pt>
                <c:pt idx="27">
                  <c:v>-7.0000000000000007E-2</c:v>
                </c:pt>
                <c:pt idx="28">
                  <c:v>-0.34</c:v>
                </c:pt>
                <c:pt idx="29">
                  <c:v>-0.63</c:v>
                </c:pt>
                <c:pt idx="30">
                  <c:v>-0.95</c:v>
                </c:pt>
                <c:pt idx="31">
                  <c:v>-1.27</c:v>
                </c:pt>
                <c:pt idx="32">
                  <c:v>-1.53</c:v>
                </c:pt>
                <c:pt idx="33">
                  <c:v>-1.65</c:v>
                </c:pt>
                <c:pt idx="34">
                  <c:v>-1.7</c:v>
                </c:pt>
                <c:pt idx="35">
                  <c:v>-1.72</c:v>
                </c:pt>
                <c:pt idx="36">
                  <c:v>-1.64</c:v>
                </c:pt>
                <c:pt idx="37">
                  <c:v>-1.63</c:v>
                </c:pt>
                <c:pt idx="38">
                  <c:v>-1.73</c:v>
                </c:pt>
                <c:pt idx="39">
                  <c:v>-1.95</c:v>
                </c:pt>
                <c:pt idx="40">
                  <c:v>-2.13</c:v>
                </c:pt>
                <c:pt idx="41">
                  <c:v>-2.23</c:v>
                </c:pt>
                <c:pt idx="42">
                  <c:v>-2.23</c:v>
                </c:pt>
                <c:pt idx="43">
                  <c:v>-2.16</c:v>
                </c:pt>
                <c:pt idx="44">
                  <c:v>-2.0699999999999998</c:v>
                </c:pt>
                <c:pt idx="45">
                  <c:v>-2.0099999999999998</c:v>
                </c:pt>
                <c:pt idx="46">
                  <c:v>-1.96</c:v>
                </c:pt>
                <c:pt idx="47">
                  <c:v>-1.91</c:v>
                </c:pt>
                <c:pt idx="48">
                  <c:v>-1.64</c:v>
                </c:pt>
                <c:pt idx="49">
                  <c:v>-1.8</c:v>
                </c:pt>
                <c:pt idx="50">
                  <c:v>-2</c:v>
                </c:pt>
                <c:pt idx="51">
                  <c:v>-1.9911000000000001</c:v>
                </c:pt>
                <c:pt idx="52">
                  <c:v>-1.883</c:v>
                </c:pt>
                <c:pt idx="53">
                  <c:v>-1.7555000000000001</c:v>
                </c:pt>
                <c:pt idx="54">
                  <c:v>-1.6304000000000001</c:v>
                </c:pt>
                <c:pt idx="55">
                  <c:v>-1.5775999999999999</c:v>
                </c:pt>
                <c:pt idx="56">
                  <c:v>-1.6021000000000001</c:v>
                </c:pt>
                <c:pt idx="57">
                  <c:v>-1.6657999999999999</c:v>
                </c:pt>
                <c:pt idx="58">
                  <c:v>-1.7585999999999999</c:v>
                </c:pt>
                <c:pt idx="59">
                  <c:v>-1.8875999999999999</c:v>
                </c:pt>
                <c:pt idx="60">
                  <c:v>-4.3201999999999998</c:v>
                </c:pt>
                <c:pt idx="61">
                  <c:v>-4.5586000000000002</c:v>
                </c:pt>
                <c:pt idx="62">
                  <c:v>-4.5591999999999997</c:v>
                </c:pt>
                <c:pt idx="63">
                  <c:v>-4.5625</c:v>
                </c:pt>
                <c:pt idx="64">
                  <c:v>-4.5713999999999997</c:v>
                </c:pt>
                <c:pt idx="65">
                  <c:v>-4.6115000000000004</c:v>
                </c:pt>
                <c:pt idx="66">
                  <c:v>-4.7191999999999998</c:v>
                </c:pt>
                <c:pt idx="67">
                  <c:v>-4.8688000000000002</c:v>
                </c:pt>
                <c:pt idx="68">
                  <c:v>-4.9873000000000003</c:v>
                </c:pt>
                <c:pt idx="69">
                  <c:v>-5.0999999999999996</c:v>
                </c:pt>
                <c:pt idx="70">
                  <c:v>-5.2</c:v>
                </c:pt>
                <c:pt idx="71">
                  <c:v>-5.2</c:v>
                </c:pt>
                <c:pt idx="72">
                  <c:v>-5.3</c:v>
                </c:pt>
                <c:pt idx="73">
                  <c:v>-5.0999999999999996</c:v>
                </c:pt>
                <c:pt idx="74">
                  <c:v>-4.8</c:v>
                </c:pt>
                <c:pt idx="75">
                  <c:v>-4.5</c:v>
                </c:pt>
                <c:pt idx="76">
                  <c:v>-4.0999999999999996</c:v>
                </c:pt>
                <c:pt idx="77">
                  <c:v>-3.9</c:v>
                </c:pt>
                <c:pt idx="78">
                  <c:v>-3.6</c:v>
                </c:pt>
                <c:pt idx="79">
                  <c:v>-3.2</c:v>
                </c:pt>
                <c:pt idx="80">
                  <c:v>-2.9</c:v>
                </c:pt>
                <c:pt idx="81">
                  <c:v>-2.5</c:v>
                </c:pt>
                <c:pt idx="82">
                  <c:v>-2</c:v>
                </c:pt>
                <c:pt idx="83">
                  <c:v>-1.4</c:v>
                </c:pt>
                <c:pt idx="84">
                  <c:v>6.9</c:v>
                </c:pt>
                <c:pt idx="85">
                  <c:v>7.3</c:v>
                </c:pt>
                <c:pt idx="86">
                  <c:v>7.4</c:v>
                </c:pt>
                <c:pt idx="87">
                  <c:v>7.2</c:v>
                </c:pt>
                <c:pt idx="88">
                  <c:v>6.8</c:v>
                </c:pt>
                <c:pt idx="89">
                  <c:v>6.6</c:v>
                </c:pt>
                <c:pt idx="90">
                  <c:v>6.4</c:v>
                </c:pt>
                <c:pt idx="91">
                  <c:v>6.4</c:v>
                </c:pt>
                <c:pt idx="92">
                  <c:v>6.5</c:v>
                </c:pt>
                <c:pt idx="93">
                  <c:v>6.5</c:v>
                </c:pt>
                <c:pt idx="94">
                  <c:v>6.4</c:v>
                </c:pt>
                <c:pt idx="95">
                  <c:v>6.3</c:v>
                </c:pt>
                <c:pt idx="96">
                  <c:v>4.3</c:v>
                </c:pt>
                <c:pt idx="97">
                  <c:v>4</c:v>
                </c:pt>
                <c:pt idx="98">
                  <c:v>3.7</c:v>
                </c:pt>
                <c:pt idx="99">
                  <c:v>3.6</c:v>
                </c:pt>
                <c:pt idx="100">
                  <c:v>3.7</c:v>
                </c:pt>
                <c:pt idx="101">
                  <c:v>3.9</c:v>
                </c:pt>
                <c:pt idx="102">
                  <c:v>4</c:v>
                </c:pt>
                <c:pt idx="103">
                  <c:v>4</c:v>
                </c:pt>
                <c:pt idx="104">
                  <c:v>4</c:v>
                </c:pt>
                <c:pt idx="105">
                  <c:v>3.9</c:v>
                </c:pt>
                <c:pt idx="106">
                  <c:v>3.8</c:v>
                </c:pt>
                <c:pt idx="107">
                  <c:v>3.5</c:v>
                </c:pt>
                <c:pt idx="108">
                  <c:v>0.1</c:v>
                </c:pt>
                <c:pt idx="109">
                  <c:v>0.1</c:v>
                </c:pt>
                <c:pt idx="110">
                  <c:v>0.2</c:v>
                </c:pt>
                <c:pt idx="111">
                  <c:v>0.3</c:v>
                </c:pt>
                <c:pt idx="112">
                  <c:v>0.4</c:v>
                </c:pt>
                <c:pt idx="113">
                  <c:v>0.3</c:v>
                </c:pt>
                <c:pt idx="114">
                  <c:v>0.2</c:v>
                </c:pt>
                <c:pt idx="115">
                  <c:v>0.1</c:v>
                </c:pt>
                <c:pt idx="11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B3-4CB3-8588-025917CDF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56696880"/>
        <c:axId val="998240848"/>
      </c:lineChart>
      <c:dateAx>
        <c:axId val="856696880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98240848"/>
        <c:crosses val="autoZero"/>
        <c:auto val="1"/>
        <c:lblOffset val="100"/>
        <c:baseTimeUnit val="months"/>
      </c:dateAx>
      <c:valAx>
        <c:axId val="99824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5669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82004284926145"/>
          <c:y val="0.17958976788178921"/>
          <c:w val="0.86513740810704909"/>
          <c:h val="0.677654485095969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螺纹钢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Sheet1!$A$2:$A$453</c:f>
              <c:numCache>
                <c:formatCode>yyyy\-mm\-dd</c:formatCode>
                <c:ptCount val="452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43142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43153</c:v>
                </c:pt>
                <c:pt idx="34">
                  <c:v>43154</c:v>
                </c:pt>
                <c:pt idx="35">
                  <c:v>43155</c:v>
                </c:pt>
                <c:pt idx="36">
                  <c:v>43157</c:v>
                </c:pt>
                <c:pt idx="37">
                  <c:v>43158</c:v>
                </c:pt>
                <c:pt idx="38">
                  <c:v>43159</c:v>
                </c:pt>
                <c:pt idx="39">
                  <c:v>43160</c:v>
                </c:pt>
                <c:pt idx="40">
                  <c:v>43161</c:v>
                </c:pt>
                <c:pt idx="41">
                  <c:v>43164</c:v>
                </c:pt>
                <c:pt idx="42">
                  <c:v>43165</c:v>
                </c:pt>
                <c:pt idx="43">
                  <c:v>43166</c:v>
                </c:pt>
                <c:pt idx="44">
                  <c:v>43167</c:v>
                </c:pt>
                <c:pt idx="45">
                  <c:v>43168</c:v>
                </c:pt>
                <c:pt idx="46">
                  <c:v>43171</c:v>
                </c:pt>
                <c:pt idx="47">
                  <c:v>43172</c:v>
                </c:pt>
                <c:pt idx="48">
                  <c:v>43173</c:v>
                </c:pt>
                <c:pt idx="49">
                  <c:v>43174</c:v>
                </c:pt>
                <c:pt idx="50">
                  <c:v>43175</c:v>
                </c:pt>
                <c:pt idx="51">
                  <c:v>43178</c:v>
                </c:pt>
                <c:pt idx="52">
                  <c:v>43179</c:v>
                </c:pt>
                <c:pt idx="53">
                  <c:v>43180</c:v>
                </c:pt>
                <c:pt idx="54">
                  <c:v>43181</c:v>
                </c:pt>
                <c:pt idx="55">
                  <c:v>43182</c:v>
                </c:pt>
                <c:pt idx="56">
                  <c:v>43185</c:v>
                </c:pt>
                <c:pt idx="57">
                  <c:v>43186</c:v>
                </c:pt>
                <c:pt idx="58">
                  <c:v>43187</c:v>
                </c:pt>
                <c:pt idx="59">
                  <c:v>43188</c:v>
                </c:pt>
                <c:pt idx="60">
                  <c:v>43189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43198</c:v>
                </c:pt>
                <c:pt idx="65">
                  <c:v>43199</c:v>
                </c:pt>
                <c:pt idx="66">
                  <c:v>43200</c:v>
                </c:pt>
                <c:pt idx="67">
                  <c:v>43201</c:v>
                </c:pt>
                <c:pt idx="68">
                  <c:v>43202</c:v>
                </c:pt>
                <c:pt idx="69">
                  <c:v>43203</c:v>
                </c:pt>
                <c:pt idx="70">
                  <c:v>43206</c:v>
                </c:pt>
                <c:pt idx="71">
                  <c:v>43207</c:v>
                </c:pt>
                <c:pt idx="72">
                  <c:v>43208</c:v>
                </c:pt>
                <c:pt idx="73">
                  <c:v>43209</c:v>
                </c:pt>
                <c:pt idx="74">
                  <c:v>43210</c:v>
                </c:pt>
                <c:pt idx="75">
                  <c:v>43213</c:v>
                </c:pt>
                <c:pt idx="76">
                  <c:v>43214</c:v>
                </c:pt>
                <c:pt idx="77">
                  <c:v>43215</c:v>
                </c:pt>
                <c:pt idx="78">
                  <c:v>43216</c:v>
                </c:pt>
                <c:pt idx="79">
                  <c:v>43217</c:v>
                </c:pt>
                <c:pt idx="80">
                  <c:v>43218</c:v>
                </c:pt>
                <c:pt idx="81">
                  <c:v>43222</c:v>
                </c:pt>
                <c:pt idx="82">
                  <c:v>43223</c:v>
                </c:pt>
                <c:pt idx="83">
                  <c:v>43224</c:v>
                </c:pt>
                <c:pt idx="84">
                  <c:v>43227</c:v>
                </c:pt>
                <c:pt idx="85">
                  <c:v>43228</c:v>
                </c:pt>
                <c:pt idx="86">
                  <c:v>43229</c:v>
                </c:pt>
                <c:pt idx="87">
                  <c:v>43230</c:v>
                </c:pt>
                <c:pt idx="88">
                  <c:v>43231</c:v>
                </c:pt>
                <c:pt idx="89">
                  <c:v>43234</c:v>
                </c:pt>
                <c:pt idx="90">
                  <c:v>43235</c:v>
                </c:pt>
                <c:pt idx="91">
                  <c:v>43236</c:v>
                </c:pt>
                <c:pt idx="92">
                  <c:v>43237</c:v>
                </c:pt>
                <c:pt idx="93">
                  <c:v>43238</c:v>
                </c:pt>
                <c:pt idx="94">
                  <c:v>43241</c:v>
                </c:pt>
                <c:pt idx="95">
                  <c:v>43242</c:v>
                </c:pt>
                <c:pt idx="96">
                  <c:v>43243</c:v>
                </c:pt>
                <c:pt idx="97">
                  <c:v>43244</c:v>
                </c:pt>
                <c:pt idx="98">
                  <c:v>43245</c:v>
                </c:pt>
                <c:pt idx="99">
                  <c:v>43248</c:v>
                </c:pt>
                <c:pt idx="100">
                  <c:v>43249</c:v>
                </c:pt>
                <c:pt idx="101">
                  <c:v>43250</c:v>
                </c:pt>
                <c:pt idx="102">
                  <c:v>43251</c:v>
                </c:pt>
                <c:pt idx="103">
                  <c:v>43252</c:v>
                </c:pt>
                <c:pt idx="104">
                  <c:v>43255</c:v>
                </c:pt>
                <c:pt idx="105">
                  <c:v>43256</c:v>
                </c:pt>
                <c:pt idx="106">
                  <c:v>43257</c:v>
                </c:pt>
                <c:pt idx="107">
                  <c:v>43258</c:v>
                </c:pt>
                <c:pt idx="108">
                  <c:v>43259</c:v>
                </c:pt>
                <c:pt idx="109">
                  <c:v>43262</c:v>
                </c:pt>
                <c:pt idx="110">
                  <c:v>43263</c:v>
                </c:pt>
                <c:pt idx="111">
                  <c:v>43264</c:v>
                </c:pt>
                <c:pt idx="112">
                  <c:v>43265</c:v>
                </c:pt>
                <c:pt idx="113">
                  <c:v>43266</c:v>
                </c:pt>
                <c:pt idx="114">
                  <c:v>43270</c:v>
                </c:pt>
                <c:pt idx="115">
                  <c:v>43271</c:v>
                </c:pt>
                <c:pt idx="116">
                  <c:v>43272</c:v>
                </c:pt>
                <c:pt idx="117">
                  <c:v>43273</c:v>
                </c:pt>
                <c:pt idx="118">
                  <c:v>43276</c:v>
                </c:pt>
                <c:pt idx="119">
                  <c:v>43277</c:v>
                </c:pt>
                <c:pt idx="120">
                  <c:v>43278</c:v>
                </c:pt>
                <c:pt idx="121">
                  <c:v>43279</c:v>
                </c:pt>
                <c:pt idx="122">
                  <c:v>43280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43290</c:v>
                </c:pt>
                <c:pt idx="129">
                  <c:v>43291</c:v>
                </c:pt>
                <c:pt idx="130">
                  <c:v>43292</c:v>
                </c:pt>
                <c:pt idx="131">
                  <c:v>43293</c:v>
                </c:pt>
                <c:pt idx="132">
                  <c:v>43294</c:v>
                </c:pt>
                <c:pt idx="133">
                  <c:v>43297</c:v>
                </c:pt>
                <c:pt idx="134">
                  <c:v>43298</c:v>
                </c:pt>
                <c:pt idx="135">
                  <c:v>43299</c:v>
                </c:pt>
                <c:pt idx="136">
                  <c:v>43300</c:v>
                </c:pt>
                <c:pt idx="137">
                  <c:v>43301</c:v>
                </c:pt>
                <c:pt idx="138">
                  <c:v>43304</c:v>
                </c:pt>
                <c:pt idx="139">
                  <c:v>43305</c:v>
                </c:pt>
                <c:pt idx="140">
                  <c:v>43306</c:v>
                </c:pt>
                <c:pt idx="141">
                  <c:v>43307</c:v>
                </c:pt>
                <c:pt idx="142">
                  <c:v>43308</c:v>
                </c:pt>
                <c:pt idx="143">
                  <c:v>43311</c:v>
                </c:pt>
                <c:pt idx="144">
                  <c:v>43312</c:v>
                </c:pt>
                <c:pt idx="145">
                  <c:v>43313</c:v>
                </c:pt>
                <c:pt idx="146">
                  <c:v>43314</c:v>
                </c:pt>
                <c:pt idx="147">
                  <c:v>43315</c:v>
                </c:pt>
                <c:pt idx="148">
                  <c:v>43318</c:v>
                </c:pt>
                <c:pt idx="149">
                  <c:v>43319</c:v>
                </c:pt>
                <c:pt idx="150">
                  <c:v>43320</c:v>
                </c:pt>
                <c:pt idx="151">
                  <c:v>43321</c:v>
                </c:pt>
                <c:pt idx="152">
                  <c:v>43322</c:v>
                </c:pt>
                <c:pt idx="153">
                  <c:v>43325</c:v>
                </c:pt>
                <c:pt idx="154">
                  <c:v>43326</c:v>
                </c:pt>
                <c:pt idx="155">
                  <c:v>43327</c:v>
                </c:pt>
                <c:pt idx="156">
                  <c:v>43328</c:v>
                </c:pt>
                <c:pt idx="157">
                  <c:v>43329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43339</c:v>
                </c:pt>
                <c:pt idx="164">
                  <c:v>43340</c:v>
                </c:pt>
                <c:pt idx="165">
                  <c:v>43341</c:v>
                </c:pt>
                <c:pt idx="166">
                  <c:v>43342</c:v>
                </c:pt>
                <c:pt idx="167">
                  <c:v>43343</c:v>
                </c:pt>
                <c:pt idx="168">
                  <c:v>43346</c:v>
                </c:pt>
                <c:pt idx="169">
                  <c:v>43347</c:v>
                </c:pt>
                <c:pt idx="170">
                  <c:v>43348</c:v>
                </c:pt>
                <c:pt idx="171">
                  <c:v>43349</c:v>
                </c:pt>
                <c:pt idx="172">
                  <c:v>43350</c:v>
                </c:pt>
                <c:pt idx="173">
                  <c:v>43353</c:v>
                </c:pt>
                <c:pt idx="174">
                  <c:v>43354</c:v>
                </c:pt>
                <c:pt idx="175">
                  <c:v>43355</c:v>
                </c:pt>
                <c:pt idx="176">
                  <c:v>43356</c:v>
                </c:pt>
                <c:pt idx="177">
                  <c:v>43357</c:v>
                </c:pt>
                <c:pt idx="178">
                  <c:v>43360</c:v>
                </c:pt>
                <c:pt idx="179">
                  <c:v>43361</c:v>
                </c:pt>
                <c:pt idx="180">
                  <c:v>43362</c:v>
                </c:pt>
                <c:pt idx="181">
                  <c:v>43363</c:v>
                </c:pt>
                <c:pt idx="182">
                  <c:v>43364</c:v>
                </c:pt>
                <c:pt idx="183">
                  <c:v>43368</c:v>
                </c:pt>
                <c:pt idx="184">
                  <c:v>43369</c:v>
                </c:pt>
                <c:pt idx="185">
                  <c:v>43370</c:v>
                </c:pt>
                <c:pt idx="186">
                  <c:v>43371</c:v>
                </c:pt>
                <c:pt idx="187">
                  <c:v>43372</c:v>
                </c:pt>
                <c:pt idx="188">
                  <c:v>43373</c:v>
                </c:pt>
                <c:pt idx="189">
                  <c:v>43381</c:v>
                </c:pt>
                <c:pt idx="190">
                  <c:v>43382</c:v>
                </c:pt>
                <c:pt idx="191">
                  <c:v>43383</c:v>
                </c:pt>
                <c:pt idx="192">
                  <c:v>43384</c:v>
                </c:pt>
                <c:pt idx="193">
                  <c:v>43385</c:v>
                </c:pt>
                <c:pt idx="194">
                  <c:v>43388</c:v>
                </c:pt>
                <c:pt idx="195">
                  <c:v>43389</c:v>
                </c:pt>
                <c:pt idx="196">
                  <c:v>43390</c:v>
                </c:pt>
                <c:pt idx="197">
                  <c:v>43391</c:v>
                </c:pt>
                <c:pt idx="198">
                  <c:v>43392</c:v>
                </c:pt>
                <c:pt idx="199">
                  <c:v>43395</c:v>
                </c:pt>
                <c:pt idx="200">
                  <c:v>43396</c:v>
                </c:pt>
                <c:pt idx="201">
                  <c:v>43397</c:v>
                </c:pt>
                <c:pt idx="202">
                  <c:v>43398</c:v>
                </c:pt>
                <c:pt idx="203">
                  <c:v>43399</c:v>
                </c:pt>
                <c:pt idx="204">
                  <c:v>43402</c:v>
                </c:pt>
                <c:pt idx="205">
                  <c:v>43403</c:v>
                </c:pt>
                <c:pt idx="206">
                  <c:v>43404</c:v>
                </c:pt>
                <c:pt idx="207">
                  <c:v>43405</c:v>
                </c:pt>
                <c:pt idx="208">
                  <c:v>43406</c:v>
                </c:pt>
                <c:pt idx="209">
                  <c:v>43409</c:v>
                </c:pt>
                <c:pt idx="210">
                  <c:v>43410</c:v>
                </c:pt>
                <c:pt idx="211">
                  <c:v>43411</c:v>
                </c:pt>
                <c:pt idx="212">
                  <c:v>43412</c:v>
                </c:pt>
                <c:pt idx="213">
                  <c:v>43413</c:v>
                </c:pt>
                <c:pt idx="214">
                  <c:v>43416</c:v>
                </c:pt>
                <c:pt idx="215">
                  <c:v>43417</c:v>
                </c:pt>
                <c:pt idx="216">
                  <c:v>43418</c:v>
                </c:pt>
                <c:pt idx="217">
                  <c:v>43419</c:v>
                </c:pt>
                <c:pt idx="218">
                  <c:v>43420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43430</c:v>
                </c:pt>
                <c:pt idx="225">
                  <c:v>43431</c:v>
                </c:pt>
                <c:pt idx="226">
                  <c:v>43432</c:v>
                </c:pt>
                <c:pt idx="227">
                  <c:v>43433</c:v>
                </c:pt>
                <c:pt idx="228">
                  <c:v>43434</c:v>
                </c:pt>
                <c:pt idx="229">
                  <c:v>43437</c:v>
                </c:pt>
                <c:pt idx="230">
                  <c:v>43438</c:v>
                </c:pt>
                <c:pt idx="231">
                  <c:v>43439</c:v>
                </c:pt>
                <c:pt idx="232">
                  <c:v>43440</c:v>
                </c:pt>
                <c:pt idx="233">
                  <c:v>43441</c:v>
                </c:pt>
                <c:pt idx="234">
                  <c:v>43444</c:v>
                </c:pt>
                <c:pt idx="235">
                  <c:v>43445</c:v>
                </c:pt>
                <c:pt idx="236">
                  <c:v>43446</c:v>
                </c:pt>
                <c:pt idx="237">
                  <c:v>43447</c:v>
                </c:pt>
                <c:pt idx="238">
                  <c:v>43448</c:v>
                </c:pt>
                <c:pt idx="239">
                  <c:v>43451</c:v>
                </c:pt>
                <c:pt idx="240">
                  <c:v>43452</c:v>
                </c:pt>
                <c:pt idx="241">
                  <c:v>43453</c:v>
                </c:pt>
                <c:pt idx="242">
                  <c:v>43454</c:v>
                </c:pt>
                <c:pt idx="243">
                  <c:v>43455</c:v>
                </c:pt>
                <c:pt idx="244">
                  <c:v>43458</c:v>
                </c:pt>
                <c:pt idx="245">
                  <c:v>43459</c:v>
                </c:pt>
                <c:pt idx="246">
                  <c:v>43460</c:v>
                </c:pt>
                <c:pt idx="247">
                  <c:v>43461</c:v>
                </c:pt>
                <c:pt idx="248">
                  <c:v>43462</c:v>
                </c:pt>
                <c:pt idx="249">
                  <c:v>43463</c:v>
                </c:pt>
                <c:pt idx="250">
                  <c:v>43467</c:v>
                </c:pt>
                <c:pt idx="251">
                  <c:v>43468</c:v>
                </c:pt>
                <c:pt idx="252">
                  <c:v>43469</c:v>
                </c:pt>
                <c:pt idx="253">
                  <c:v>43472</c:v>
                </c:pt>
                <c:pt idx="254">
                  <c:v>43473</c:v>
                </c:pt>
                <c:pt idx="255">
                  <c:v>43474</c:v>
                </c:pt>
                <c:pt idx="256">
                  <c:v>43475</c:v>
                </c:pt>
                <c:pt idx="257">
                  <c:v>43476</c:v>
                </c:pt>
                <c:pt idx="258">
                  <c:v>43479</c:v>
                </c:pt>
                <c:pt idx="259">
                  <c:v>43480</c:v>
                </c:pt>
                <c:pt idx="260">
                  <c:v>43481</c:v>
                </c:pt>
                <c:pt idx="261">
                  <c:v>43482</c:v>
                </c:pt>
                <c:pt idx="262">
                  <c:v>43483</c:v>
                </c:pt>
                <c:pt idx="263">
                  <c:v>43486</c:v>
                </c:pt>
                <c:pt idx="264">
                  <c:v>43487</c:v>
                </c:pt>
                <c:pt idx="265">
                  <c:v>43488</c:v>
                </c:pt>
                <c:pt idx="266">
                  <c:v>43489</c:v>
                </c:pt>
                <c:pt idx="267">
                  <c:v>43490</c:v>
                </c:pt>
                <c:pt idx="268">
                  <c:v>43493</c:v>
                </c:pt>
                <c:pt idx="269">
                  <c:v>43494</c:v>
                </c:pt>
                <c:pt idx="270">
                  <c:v>43495</c:v>
                </c:pt>
                <c:pt idx="271">
                  <c:v>43496</c:v>
                </c:pt>
                <c:pt idx="272">
                  <c:v>43497</c:v>
                </c:pt>
                <c:pt idx="273">
                  <c:v>43498</c:v>
                </c:pt>
                <c:pt idx="274">
                  <c:v>43499</c:v>
                </c:pt>
                <c:pt idx="275">
                  <c:v>43507</c:v>
                </c:pt>
                <c:pt idx="276">
                  <c:v>43508</c:v>
                </c:pt>
                <c:pt idx="277">
                  <c:v>43509</c:v>
                </c:pt>
                <c:pt idx="278">
                  <c:v>43510</c:v>
                </c:pt>
                <c:pt idx="279">
                  <c:v>43511</c:v>
                </c:pt>
                <c:pt idx="280">
                  <c:v>43514</c:v>
                </c:pt>
                <c:pt idx="281">
                  <c:v>43515</c:v>
                </c:pt>
                <c:pt idx="282">
                  <c:v>43516</c:v>
                </c:pt>
                <c:pt idx="283">
                  <c:v>43517</c:v>
                </c:pt>
                <c:pt idx="284">
                  <c:v>43518</c:v>
                </c:pt>
                <c:pt idx="285">
                  <c:v>43521</c:v>
                </c:pt>
                <c:pt idx="286">
                  <c:v>43522</c:v>
                </c:pt>
                <c:pt idx="287">
                  <c:v>43523</c:v>
                </c:pt>
                <c:pt idx="288">
                  <c:v>43524</c:v>
                </c:pt>
                <c:pt idx="289">
                  <c:v>43525</c:v>
                </c:pt>
                <c:pt idx="290">
                  <c:v>43528</c:v>
                </c:pt>
                <c:pt idx="291">
                  <c:v>43529</c:v>
                </c:pt>
                <c:pt idx="292">
                  <c:v>43530</c:v>
                </c:pt>
                <c:pt idx="293">
                  <c:v>43531</c:v>
                </c:pt>
                <c:pt idx="294">
                  <c:v>43532</c:v>
                </c:pt>
                <c:pt idx="295">
                  <c:v>43535</c:v>
                </c:pt>
                <c:pt idx="296">
                  <c:v>43536</c:v>
                </c:pt>
                <c:pt idx="297">
                  <c:v>43537</c:v>
                </c:pt>
                <c:pt idx="298">
                  <c:v>43538</c:v>
                </c:pt>
                <c:pt idx="299">
                  <c:v>43539</c:v>
                </c:pt>
                <c:pt idx="300">
                  <c:v>43542</c:v>
                </c:pt>
                <c:pt idx="301">
                  <c:v>43543</c:v>
                </c:pt>
                <c:pt idx="302">
                  <c:v>43544</c:v>
                </c:pt>
                <c:pt idx="303">
                  <c:v>43545</c:v>
                </c:pt>
                <c:pt idx="304">
                  <c:v>43546</c:v>
                </c:pt>
                <c:pt idx="305">
                  <c:v>43549</c:v>
                </c:pt>
                <c:pt idx="306">
                  <c:v>43550</c:v>
                </c:pt>
                <c:pt idx="307">
                  <c:v>43551</c:v>
                </c:pt>
                <c:pt idx="308">
                  <c:v>43552</c:v>
                </c:pt>
                <c:pt idx="309">
                  <c:v>43553</c:v>
                </c:pt>
                <c:pt idx="310">
                  <c:v>43556</c:v>
                </c:pt>
                <c:pt idx="311">
                  <c:v>43557</c:v>
                </c:pt>
                <c:pt idx="312">
                  <c:v>43558</c:v>
                </c:pt>
                <c:pt idx="313">
                  <c:v>43559</c:v>
                </c:pt>
                <c:pt idx="314">
                  <c:v>43563</c:v>
                </c:pt>
                <c:pt idx="315">
                  <c:v>43564</c:v>
                </c:pt>
                <c:pt idx="316">
                  <c:v>43565</c:v>
                </c:pt>
                <c:pt idx="317">
                  <c:v>43566</c:v>
                </c:pt>
                <c:pt idx="318">
                  <c:v>43567</c:v>
                </c:pt>
                <c:pt idx="319">
                  <c:v>43570</c:v>
                </c:pt>
                <c:pt idx="320">
                  <c:v>43571</c:v>
                </c:pt>
                <c:pt idx="321">
                  <c:v>43572</c:v>
                </c:pt>
                <c:pt idx="322">
                  <c:v>43573</c:v>
                </c:pt>
                <c:pt idx="323">
                  <c:v>43574</c:v>
                </c:pt>
                <c:pt idx="324">
                  <c:v>43577</c:v>
                </c:pt>
                <c:pt idx="325">
                  <c:v>43578</c:v>
                </c:pt>
                <c:pt idx="326">
                  <c:v>43579</c:v>
                </c:pt>
                <c:pt idx="327">
                  <c:v>43580</c:v>
                </c:pt>
                <c:pt idx="328">
                  <c:v>43581</c:v>
                </c:pt>
                <c:pt idx="329">
                  <c:v>43583</c:v>
                </c:pt>
                <c:pt idx="330">
                  <c:v>43584</c:v>
                </c:pt>
                <c:pt idx="331">
                  <c:v>43585</c:v>
                </c:pt>
                <c:pt idx="332">
                  <c:v>43590</c:v>
                </c:pt>
                <c:pt idx="333">
                  <c:v>43591</c:v>
                </c:pt>
                <c:pt idx="334">
                  <c:v>43592</c:v>
                </c:pt>
                <c:pt idx="335">
                  <c:v>43593</c:v>
                </c:pt>
                <c:pt idx="336">
                  <c:v>43594</c:v>
                </c:pt>
                <c:pt idx="337">
                  <c:v>43595</c:v>
                </c:pt>
                <c:pt idx="338">
                  <c:v>43598</c:v>
                </c:pt>
                <c:pt idx="339">
                  <c:v>43599</c:v>
                </c:pt>
                <c:pt idx="340">
                  <c:v>43600</c:v>
                </c:pt>
                <c:pt idx="341">
                  <c:v>43601</c:v>
                </c:pt>
                <c:pt idx="342">
                  <c:v>43602</c:v>
                </c:pt>
                <c:pt idx="343">
                  <c:v>43605</c:v>
                </c:pt>
                <c:pt idx="344">
                  <c:v>43606</c:v>
                </c:pt>
                <c:pt idx="345">
                  <c:v>43607</c:v>
                </c:pt>
                <c:pt idx="346">
                  <c:v>43608</c:v>
                </c:pt>
                <c:pt idx="347">
                  <c:v>43609</c:v>
                </c:pt>
                <c:pt idx="348">
                  <c:v>43612</c:v>
                </c:pt>
                <c:pt idx="349">
                  <c:v>43613</c:v>
                </c:pt>
                <c:pt idx="350">
                  <c:v>43614</c:v>
                </c:pt>
                <c:pt idx="351">
                  <c:v>43615</c:v>
                </c:pt>
                <c:pt idx="352">
                  <c:v>43616</c:v>
                </c:pt>
                <c:pt idx="353">
                  <c:v>43619</c:v>
                </c:pt>
                <c:pt idx="354">
                  <c:v>43620</c:v>
                </c:pt>
                <c:pt idx="355">
                  <c:v>43621</c:v>
                </c:pt>
                <c:pt idx="356">
                  <c:v>43622</c:v>
                </c:pt>
                <c:pt idx="357">
                  <c:v>43626</c:v>
                </c:pt>
                <c:pt idx="358">
                  <c:v>43627</c:v>
                </c:pt>
                <c:pt idx="359">
                  <c:v>43628</c:v>
                </c:pt>
                <c:pt idx="360">
                  <c:v>43629</c:v>
                </c:pt>
                <c:pt idx="361">
                  <c:v>43630</c:v>
                </c:pt>
                <c:pt idx="362">
                  <c:v>43633</c:v>
                </c:pt>
                <c:pt idx="363">
                  <c:v>43634</c:v>
                </c:pt>
                <c:pt idx="364">
                  <c:v>43635</c:v>
                </c:pt>
                <c:pt idx="365">
                  <c:v>43636</c:v>
                </c:pt>
                <c:pt idx="366">
                  <c:v>43637</c:v>
                </c:pt>
                <c:pt idx="367">
                  <c:v>43640</c:v>
                </c:pt>
                <c:pt idx="368">
                  <c:v>43641</c:v>
                </c:pt>
                <c:pt idx="369">
                  <c:v>43642</c:v>
                </c:pt>
                <c:pt idx="370">
                  <c:v>43643</c:v>
                </c:pt>
                <c:pt idx="371">
                  <c:v>43644</c:v>
                </c:pt>
                <c:pt idx="372">
                  <c:v>43647</c:v>
                </c:pt>
                <c:pt idx="373">
                  <c:v>43648</c:v>
                </c:pt>
                <c:pt idx="374">
                  <c:v>43649</c:v>
                </c:pt>
                <c:pt idx="375">
                  <c:v>43650</c:v>
                </c:pt>
                <c:pt idx="376">
                  <c:v>43651</c:v>
                </c:pt>
                <c:pt idx="377">
                  <c:v>43654</c:v>
                </c:pt>
                <c:pt idx="378">
                  <c:v>43655</c:v>
                </c:pt>
                <c:pt idx="379">
                  <c:v>43656</c:v>
                </c:pt>
                <c:pt idx="380">
                  <c:v>43657</c:v>
                </c:pt>
                <c:pt idx="381">
                  <c:v>43658</c:v>
                </c:pt>
                <c:pt idx="382">
                  <c:v>43661</c:v>
                </c:pt>
                <c:pt idx="383">
                  <c:v>43662</c:v>
                </c:pt>
                <c:pt idx="384">
                  <c:v>43663</c:v>
                </c:pt>
                <c:pt idx="385">
                  <c:v>43664</c:v>
                </c:pt>
                <c:pt idx="386">
                  <c:v>43665</c:v>
                </c:pt>
                <c:pt idx="387">
                  <c:v>43668</c:v>
                </c:pt>
                <c:pt idx="388">
                  <c:v>43669</c:v>
                </c:pt>
                <c:pt idx="389">
                  <c:v>43670</c:v>
                </c:pt>
                <c:pt idx="390">
                  <c:v>43671</c:v>
                </c:pt>
                <c:pt idx="391">
                  <c:v>43672</c:v>
                </c:pt>
                <c:pt idx="392">
                  <c:v>43675</c:v>
                </c:pt>
                <c:pt idx="393">
                  <c:v>43676</c:v>
                </c:pt>
                <c:pt idx="394">
                  <c:v>43677</c:v>
                </c:pt>
                <c:pt idx="395">
                  <c:v>43678</c:v>
                </c:pt>
                <c:pt idx="396">
                  <c:v>43679</c:v>
                </c:pt>
                <c:pt idx="397">
                  <c:v>43682</c:v>
                </c:pt>
                <c:pt idx="398">
                  <c:v>43683</c:v>
                </c:pt>
                <c:pt idx="399">
                  <c:v>43684</c:v>
                </c:pt>
                <c:pt idx="400">
                  <c:v>43685</c:v>
                </c:pt>
                <c:pt idx="401">
                  <c:v>43686</c:v>
                </c:pt>
                <c:pt idx="402">
                  <c:v>43689</c:v>
                </c:pt>
                <c:pt idx="403">
                  <c:v>43690</c:v>
                </c:pt>
                <c:pt idx="404">
                  <c:v>43691</c:v>
                </c:pt>
                <c:pt idx="405">
                  <c:v>43692</c:v>
                </c:pt>
                <c:pt idx="406">
                  <c:v>43693</c:v>
                </c:pt>
                <c:pt idx="407">
                  <c:v>43696</c:v>
                </c:pt>
                <c:pt idx="408">
                  <c:v>43697</c:v>
                </c:pt>
                <c:pt idx="409">
                  <c:v>43698</c:v>
                </c:pt>
                <c:pt idx="410">
                  <c:v>43699</c:v>
                </c:pt>
                <c:pt idx="411">
                  <c:v>43700</c:v>
                </c:pt>
                <c:pt idx="412">
                  <c:v>43703</c:v>
                </c:pt>
                <c:pt idx="413">
                  <c:v>43704</c:v>
                </c:pt>
                <c:pt idx="414">
                  <c:v>43705</c:v>
                </c:pt>
                <c:pt idx="415">
                  <c:v>43706</c:v>
                </c:pt>
                <c:pt idx="416">
                  <c:v>43707</c:v>
                </c:pt>
                <c:pt idx="417">
                  <c:v>43710</c:v>
                </c:pt>
                <c:pt idx="418">
                  <c:v>43711</c:v>
                </c:pt>
                <c:pt idx="419">
                  <c:v>43712</c:v>
                </c:pt>
                <c:pt idx="420">
                  <c:v>43713</c:v>
                </c:pt>
                <c:pt idx="421">
                  <c:v>43714</c:v>
                </c:pt>
                <c:pt idx="422">
                  <c:v>43717</c:v>
                </c:pt>
                <c:pt idx="423">
                  <c:v>43718</c:v>
                </c:pt>
                <c:pt idx="424">
                  <c:v>43719</c:v>
                </c:pt>
                <c:pt idx="425">
                  <c:v>43720</c:v>
                </c:pt>
                <c:pt idx="426">
                  <c:v>43724</c:v>
                </c:pt>
                <c:pt idx="427">
                  <c:v>43725</c:v>
                </c:pt>
                <c:pt idx="428">
                  <c:v>43726</c:v>
                </c:pt>
                <c:pt idx="429">
                  <c:v>43727</c:v>
                </c:pt>
                <c:pt idx="430">
                  <c:v>43728</c:v>
                </c:pt>
                <c:pt idx="431">
                  <c:v>43731</c:v>
                </c:pt>
                <c:pt idx="432">
                  <c:v>43732</c:v>
                </c:pt>
                <c:pt idx="433">
                  <c:v>43733</c:v>
                </c:pt>
                <c:pt idx="434">
                  <c:v>43734</c:v>
                </c:pt>
                <c:pt idx="435">
                  <c:v>43735</c:v>
                </c:pt>
                <c:pt idx="436">
                  <c:v>43737</c:v>
                </c:pt>
                <c:pt idx="437">
                  <c:v>43738</c:v>
                </c:pt>
                <c:pt idx="438">
                  <c:v>43746</c:v>
                </c:pt>
                <c:pt idx="439">
                  <c:v>43747</c:v>
                </c:pt>
                <c:pt idx="440">
                  <c:v>43748</c:v>
                </c:pt>
                <c:pt idx="441">
                  <c:v>43749</c:v>
                </c:pt>
                <c:pt idx="442">
                  <c:v>43750</c:v>
                </c:pt>
                <c:pt idx="443">
                  <c:v>43752</c:v>
                </c:pt>
                <c:pt idx="444">
                  <c:v>43753</c:v>
                </c:pt>
                <c:pt idx="445">
                  <c:v>43754</c:v>
                </c:pt>
                <c:pt idx="446">
                  <c:v>43755</c:v>
                </c:pt>
                <c:pt idx="447">
                  <c:v>43756</c:v>
                </c:pt>
                <c:pt idx="448">
                  <c:v>43759</c:v>
                </c:pt>
                <c:pt idx="449">
                  <c:v>43760</c:v>
                </c:pt>
                <c:pt idx="450">
                  <c:v>43761</c:v>
                </c:pt>
                <c:pt idx="451">
                  <c:v>43762</c:v>
                </c:pt>
              </c:numCache>
            </c:numRef>
          </c:cat>
          <c:val>
            <c:numRef>
              <c:f>Sheet1!$B$2:$B$453</c:f>
              <c:numCache>
                <c:formatCode>General</c:formatCode>
                <c:ptCount val="452"/>
                <c:pt idx="0">
                  <c:v>4444</c:v>
                </c:pt>
                <c:pt idx="1">
                  <c:v>4436</c:v>
                </c:pt>
                <c:pt idx="2">
                  <c:v>4375</c:v>
                </c:pt>
                <c:pt idx="3">
                  <c:v>4292</c:v>
                </c:pt>
                <c:pt idx="4">
                  <c:v>4191</c:v>
                </c:pt>
                <c:pt idx="5">
                  <c:v>4171</c:v>
                </c:pt>
                <c:pt idx="6">
                  <c:v>4144</c:v>
                </c:pt>
                <c:pt idx="7">
                  <c:v>4116</c:v>
                </c:pt>
                <c:pt idx="8">
                  <c:v>4064</c:v>
                </c:pt>
                <c:pt idx="9">
                  <c:v>4000</c:v>
                </c:pt>
                <c:pt idx="10">
                  <c:v>4004</c:v>
                </c:pt>
                <c:pt idx="11">
                  <c:v>4012</c:v>
                </c:pt>
                <c:pt idx="12">
                  <c:v>4050</c:v>
                </c:pt>
                <c:pt idx="13">
                  <c:v>4096</c:v>
                </c:pt>
                <c:pt idx="14">
                  <c:v>4164</c:v>
                </c:pt>
                <c:pt idx="15">
                  <c:v>4134</c:v>
                </c:pt>
                <c:pt idx="16">
                  <c:v>4118</c:v>
                </c:pt>
                <c:pt idx="17">
                  <c:v>4110</c:v>
                </c:pt>
                <c:pt idx="18">
                  <c:v>4108</c:v>
                </c:pt>
                <c:pt idx="19">
                  <c:v>4100</c:v>
                </c:pt>
                <c:pt idx="20">
                  <c:v>4094</c:v>
                </c:pt>
                <c:pt idx="21">
                  <c:v>4092</c:v>
                </c:pt>
                <c:pt idx="22">
                  <c:v>4104</c:v>
                </c:pt>
                <c:pt idx="23">
                  <c:v>4114</c:v>
                </c:pt>
                <c:pt idx="24">
                  <c:v>4126</c:v>
                </c:pt>
                <c:pt idx="25">
                  <c:v>4129</c:v>
                </c:pt>
                <c:pt idx="26">
                  <c:v>4130</c:v>
                </c:pt>
                <c:pt idx="27">
                  <c:v>4132</c:v>
                </c:pt>
                <c:pt idx="28">
                  <c:v>4134</c:v>
                </c:pt>
                <c:pt idx="29">
                  <c:v>4134</c:v>
                </c:pt>
                <c:pt idx="30">
                  <c:v>4134</c:v>
                </c:pt>
                <c:pt idx="31">
                  <c:v>4134</c:v>
                </c:pt>
                <c:pt idx="32">
                  <c:v>4134</c:v>
                </c:pt>
                <c:pt idx="33">
                  <c:v>4143</c:v>
                </c:pt>
                <c:pt idx="34">
                  <c:v>4151</c:v>
                </c:pt>
                <c:pt idx="35">
                  <c:v>4176</c:v>
                </c:pt>
                <c:pt idx="36">
                  <c:v>4268</c:v>
                </c:pt>
                <c:pt idx="37">
                  <c:v>4300</c:v>
                </c:pt>
                <c:pt idx="38">
                  <c:v>4297</c:v>
                </c:pt>
                <c:pt idx="39">
                  <c:v>4302</c:v>
                </c:pt>
                <c:pt idx="40">
                  <c:v>4296</c:v>
                </c:pt>
                <c:pt idx="41">
                  <c:v>4264</c:v>
                </c:pt>
                <c:pt idx="42">
                  <c:v>4239</c:v>
                </c:pt>
                <c:pt idx="43">
                  <c:v>4222</c:v>
                </c:pt>
                <c:pt idx="44">
                  <c:v>4178</c:v>
                </c:pt>
                <c:pt idx="45">
                  <c:v>4102</c:v>
                </c:pt>
                <c:pt idx="46">
                  <c:v>4110</c:v>
                </c:pt>
                <c:pt idx="47">
                  <c:v>4091</c:v>
                </c:pt>
                <c:pt idx="48">
                  <c:v>4066</c:v>
                </c:pt>
                <c:pt idx="49">
                  <c:v>4078</c:v>
                </c:pt>
                <c:pt idx="50">
                  <c:v>4078</c:v>
                </c:pt>
                <c:pt idx="51">
                  <c:v>4037</c:v>
                </c:pt>
                <c:pt idx="52">
                  <c:v>3998</c:v>
                </c:pt>
                <c:pt idx="53">
                  <c:v>3988</c:v>
                </c:pt>
                <c:pt idx="54">
                  <c:v>3964</c:v>
                </c:pt>
                <c:pt idx="55">
                  <c:v>3867</c:v>
                </c:pt>
                <c:pt idx="56">
                  <c:v>3761</c:v>
                </c:pt>
                <c:pt idx="57">
                  <c:v>3764</c:v>
                </c:pt>
                <c:pt idx="58">
                  <c:v>3776</c:v>
                </c:pt>
                <c:pt idx="59">
                  <c:v>3774</c:v>
                </c:pt>
                <c:pt idx="60">
                  <c:v>3807</c:v>
                </c:pt>
                <c:pt idx="61">
                  <c:v>3916</c:v>
                </c:pt>
                <c:pt idx="62">
                  <c:v>3910</c:v>
                </c:pt>
                <c:pt idx="63">
                  <c:v>3891</c:v>
                </c:pt>
                <c:pt idx="64">
                  <c:v>3865</c:v>
                </c:pt>
                <c:pt idx="65">
                  <c:v>3856</c:v>
                </c:pt>
                <c:pt idx="66">
                  <c:v>3894</c:v>
                </c:pt>
                <c:pt idx="67">
                  <c:v>3909</c:v>
                </c:pt>
                <c:pt idx="68">
                  <c:v>3890</c:v>
                </c:pt>
                <c:pt idx="69">
                  <c:v>3906</c:v>
                </c:pt>
                <c:pt idx="70">
                  <c:v>3899</c:v>
                </c:pt>
                <c:pt idx="71">
                  <c:v>3903</c:v>
                </c:pt>
                <c:pt idx="72">
                  <c:v>3938</c:v>
                </c:pt>
                <c:pt idx="73">
                  <c:v>3969</c:v>
                </c:pt>
                <c:pt idx="74">
                  <c:v>3982</c:v>
                </c:pt>
                <c:pt idx="75">
                  <c:v>4011</c:v>
                </c:pt>
                <c:pt idx="76">
                  <c:v>4047</c:v>
                </c:pt>
                <c:pt idx="77">
                  <c:v>4049</c:v>
                </c:pt>
                <c:pt idx="78">
                  <c:v>4045</c:v>
                </c:pt>
                <c:pt idx="79">
                  <c:v>4059</c:v>
                </c:pt>
                <c:pt idx="80">
                  <c:v>4105</c:v>
                </c:pt>
                <c:pt idx="81">
                  <c:v>4195</c:v>
                </c:pt>
                <c:pt idx="82">
                  <c:v>4218</c:v>
                </c:pt>
                <c:pt idx="83">
                  <c:v>4196</c:v>
                </c:pt>
                <c:pt idx="84">
                  <c:v>4178</c:v>
                </c:pt>
                <c:pt idx="85">
                  <c:v>4167</c:v>
                </c:pt>
                <c:pt idx="86">
                  <c:v>4137</c:v>
                </c:pt>
                <c:pt idx="87">
                  <c:v>4116</c:v>
                </c:pt>
                <c:pt idx="88">
                  <c:v>4146</c:v>
                </c:pt>
                <c:pt idx="89">
                  <c:v>4160</c:v>
                </c:pt>
                <c:pt idx="90">
                  <c:v>4156</c:v>
                </c:pt>
                <c:pt idx="91">
                  <c:v>4154</c:v>
                </c:pt>
                <c:pt idx="92">
                  <c:v>4146</c:v>
                </c:pt>
                <c:pt idx="93">
                  <c:v>4140</c:v>
                </c:pt>
                <c:pt idx="94">
                  <c:v>4133</c:v>
                </c:pt>
                <c:pt idx="95">
                  <c:v>4114</c:v>
                </c:pt>
                <c:pt idx="96">
                  <c:v>4070</c:v>
                </c:pt>
                <c:pt idx="97">
                  <c:v>4049</c:v>
                </c:pt>
                <c:pt idx="98">
                  <c:v>4065</c:v>
                </c:pt>
                <c:pt idx="99">
                  <c:v>4065</c:v>
                </c:pt>
                <c:pt idx="100">
                  <c:v>4076</c:v>
                </c:pt>
                <c:pt idx="101">
                  <c:v>4092</c:v>
                </c:pt>
                <c:pt idx="102">
                  <c:v>4107</c:v>
                </c:pt>
                <c:pt idx="103">
                  <c:v>4154</c:v>
                </c:pt>
                <c:pt idx="104">
                  <c:v>4146</c:v>
                </c:pt>
                <c:pt idx="105">
                  <c:v>4128</c:v>
                </c:pt>
                <c:pt idx="106">
                  <c:v>4145</c:v>
                </c:pt>
                <c:pt idx="107">
                  <c:v>4175</c:v>
                </c:pt>
                <c:pt idx="108">
                  <c:v>4176</c:v>
                </c:pt>
                <c:pt idx="109">
                  <c:v>4166</c:v>
                </c:pt>
                <c:pt idx="110">
                  <c:v>4180</c:v>
                </c:pt>
                <c:pt idx="111">
                  <c:v>4215</c:v>
                </c:pt>
                <c:pt idx="112">
                  <c:v>4235</c:v>
                </c:pt>
                <c:pt idx="113">
                  <c:v>4245</c:v>
                </c:pt>
                <c:pt idx="114">
                  <c:v>4225</c:v>
                </c:pt>
                <c:pt idx="115">
                  <c:v>4209</c:v>
                </c:pt>
                <c:pt idx="116">
                  <c:v>4218</c:v>
                </c:pt>
                <c:pt idx="117">
                  <c:v>4202</c:v>
                </c:pt>
                <c:pt idx="118">
                  <c:v>4172</c:v>
                </c:pt>
                <c:pt idx="119">
                  <c:v>4129</c:v>
                </c:pt>
                <c:pt idx="120">
                  <c:v>4116</c:v>
                </c:pt>
                <c:pt idx="121">
                  <c:v>4126</c:v>
                </c:pt>
                <c:pt idx="122">
                  <c:v>4142</c:v>
                </c:pt>
                <c:pt idx="123">
                  <c:v>4140</c:v>
                </c:pt>
                <c:pt idx="124">
                  <c:v>4121</c:v>
                </c:pt>
                <c:pt idx="125">
                  <c:v>4124</c:v>
                </c:pt>
                <c:pt idx="126">
                  <c:v>4121</c:v>
                </c:pt>
                <c:pt idx="127">
                  <c:v>4110</c:v>
                </c:pt>
                <c:pt idx="128">
                  <c:v>4112</c:v>
                </c:pt>
                <c:pt idx="129">
                  <c:v>4141</c:v>
                </c:pt>
                <c:pt idx="130">
                  <c:v>4153</c:v>
                </c:pt>
                <c:pt idx="131">
                  <c:v>4186</c:v>
                </c:pt>
                <c:pt idx="132">
                  <c:v>4201</c:v>
                </c:pt>
                <c:pt idx="133">
                  <c:v>4192</c:v>
                </c:pt>
                <c:pt idx="134">
                  <c:v>4178</c:v>
                </c:pt>
                <c:pt idx="135">
                  <c:v>4176</c:v>
                </c:pt>
                <c:pt idx="136">
                  <c:v>4201</c:v>
                </c:pt>
                <c:pt idx="137">
                  <c:v>4208</c:v>
                </c:pt>
                <c:pt idx="138">
                  <c:v>4223</c:v>
                </c:pt>
                <c:pt idx="139">
                  <c:v>4232</c:v>
                </c:pt>
                <c:pt idx="140">
                  <c:v>4235</c:v>
                </c:pt>
                <c:pt idx="141">
                  <c:v>4241</c:v>
                </c:pt>
                <c:pt idx="142">
                  <c:v>4277</c:v>
                </c:pt>
                <c:pt idx="143">
                  <c:v>4310</c:v>
                </c:pt>
                <c:pt idx="144">
                  <c:v>4331</c:v>
                </c:pt>
                <c:pt idx="145">
                  <c:v>4354</c:v>
                </c:pt>
                <c:pt idx="146">
                  <c:v>4332</c:v>
                </c:pt>
                <c:pt idx="147">
                  <c:v>4342</c:v>
                </c:pt>
                <c:pt idx="148">
                  <c:v>4355</c:v>
                </c:pt>
                <c:pt idx="149">
                  <c:v>4390</c:v>
                </c:pt>
                <c:pt idx="150">
                  <c:v>4398</c:v>
                </c:pt>
                <c:pt idx="151">
                  <c:v>4394</c:v>
                </c:pt>
                <c:pt idx="152">
                  <c:v>4411</c:v>
                </c:pt>
                <c:pt idx="153">
                  <c:v>4468</c:v>
                </c:pt>
                <c:pt idx="154">
                  <c:v>4508</c:v>
                </c:pt>
                <c:pt idx="155">
                  <c:v>4512</c:v>
                </c:pt>
                <c:pt idx="156">
                  <c:v>4500</c:v>
                </c:pt>
                <c:pt idx="157">
                  <c:v>4520</c:v>
                </c:pt>
                <c:pt idx="158">
                  <c:v>4615</c:v>
                </c:pt>
                <c:pt idx="159">
                  <c:v>4636</c:v>
                </c:pt>
                <c:pt idx="160">
                  <c:v>4632</c:v>
                </c:pt>
                <c:pt idx="161">
                  <c:v>4610</c:v>
                </c:pt>
                <c:pt idx="162">
                  <c:v>4592</c:v>
                </c:pt>
                <c:pt idx="163">
                  <c:v>4575</c:v>
                </c:pt>
                <c:pt idx="164">
                  <c:v>4556</c:v>
                </c:pt>
                <c:pt idx="165">
                  <c:v>4550</c:v>
                </c:pt>
                <c:pt idx="166">
                  <c:v>4530</c:v>
                </c:pt>
                <c:pt idx="167">
                  <c:v>4500</c:v>
                </c:pt>
                <c:pt idx="168">
                  <c:v>4502</c:v>
                </c:pt>
                <c:pt idx="169">
                  <c:v>4510</c:v>
                </c:pt>
                <c:pt idx="170">
                  <c:v>4508</c:v>
                </c:pt>
                <c:pt idx="171">
                  <c:v>4515</c:v>
                </c:pt>
                <c:pt idx="172">
                  <c:v>4562</c:v>
                </c:pt>
                <c:pt idx="173">
                  <c:v>4622</c:v>
                </c:pt>
                <c:pt idx="174">
                  <c:v>4610</c:v>
                </c:pt>
                <c:pt idx="175">
                  <c:v>4565</c:v>
                </c:pt>
                <c:pt idx="176">
                  <c:v>4566</c:v>
                </c:pt>
                <c:pt idx="177">
                  <c:v>4580</c:v>
                </c:pt>
                <c:pt idx="178">
                  <c:v>4610</c:v>
                </c:pt>
                <c:pt idx="179">
                  <c:v>4616</c:v>
                </c:pt>
                <c:pt idx="180">
                  <c:v>4633</c:v>
                </c:pt>
                <c:pt idx="181">
                  <c:v>4627</c:v>
                </c:pt>
                <c:pt idx="182">
                  <c:v>4621</c:v>
                </c:pt>
                <c:pt idx="183">
                  <c:v>4607</c:v>
                </c:pt>
                <c:pt idx="184">
                  <c:v>4580</c:v>
                </c:pt>
                <c:pt idx="185">
                  <c:v>4571</c:v>
                </c:pt>
                <c:pt idx="186">
                  <c:v>4535</c:v>
                </c:pt>
                <c:pt idx="187">
                  <c:v>4527</c:v>
                </c:pt>
                <c:pt idx="188">
                  <c:v>4530</c:v>
                </c:pt>
                <c:pt idx="189">
                  <c:v>4547</c:v>
                </c:pt>
                <c:pt idx="190">
                  <c:v>4568</c:v>
                </c:pt>
                <c:pt idx="191">
                  <c:v>4582</c:v>
                </c:pt>
                <c:pt idx="192">
                  <c:v>4582</c:v>
                </c:pt>
                <c:pt idx="193">
                  <c:v>4589</c:v>
                </c:pt>
                <c:pt idx="194">
                  <c:v>4617</c:v>
                </c:pt>
                <c:pt idx="195">
                  <c:v>4628</c:v>
                </c:pt>
                <c:pt idx="196">
                  <c:v>4638</c:v>
                </c:pt>
                <c:pt idx="197">
                  <c:v>4648</c:v>
                </c:pt>
                <c:pt idx="198">
                  <c:v>4640</c:v>
                </c:pt>
                <c:pt idx="199">
                  <c:v>4669</c:v>
                </c:pt>
                <c:pt idx="200">
                  <c:v>4676</c:v>
                </c:pt>
                <c:pt idx="201">
                  <c:v>4682</c:v>
                </c:pt>
                <c:pt idx="202">
                  <c:v>4691</c:v>
                </c:pt>
                <c:pt idx="203">
                  <c:v>4720</c:v>
                </c:pt>
                <c:pt idx="204">
                  <c:v>4725</c:v>
                </c:pt>
                <c:pt idx="205">
                  <c:v>4726</c:v>
                </c:pt>
                <c:pt idx="206">
                  <c:v>4728</c:v>
                </c:pt>
                <c:pt idx="207">
                  <c:v>4728</c:v>
                </c:pt>
                <c:pt idx="208">
                  <c:v>4722</c:v>
                </c:pt>
                <c:pt idx="209">
                  <c:v>4710</c:v>
                </c:pt>
                <c:pt idx="210">
                  <c:v>4695</c:v>
                </c:pt>
                <c:pt idx="211">
                  <c:v>4664</c:v>
                </c:pt>
                <c:pt idx="212">
                  <c:v>4642</c:v>
                </c:pt>
                <c:pt idx="213">
                  <c:v>4640</c:v>
                </c:pt>
                <c:pt idx="214">
                  <c:v>4574</c:v>
                </c:pt>
                <c:pt idx="215">
                  <c:v>4554</c:v>
                </c:pt>
                <c:pt idx="216">
                  <c:v>4547</c:v>
                </c:pt>
                <c:pt idx="217">
                  <c:v>4546</c:v>
                </c:pt>
                <c:pt idx="218">
                  <c:v>4531</c:v>
                </c:pt>
                <c:pt idx="219">
                  <c:v>4448</c:v>
                </c:pt>
                <c:pt idx="220">
                  <c:v>4376</c:v>
                </c:pt>
                <c:pt idx="221">
                  <c:v>4277</c:v>
                </c:pt>
                <c:pt idx="222">
                  <c:v>4258</c:v>
                </c:pt>
                <c:pt idx="223">
                  <c:v>4217</c:v>
                </c:pt>
                <c:pt idx="224">
                  <c:v>4079</c:v>
                </c:pt>
                <c:pt idx="225">
                  <c:v>4015</c:v>
                </c:pt>
                <c:pt idx="226">
                  <c:v>3991</c:v>
                </c:pt>
                <c:pt idx="227">
                  <c:v>4006</c:v>
                </c:pt>
                <c:pt idx="228">
                  <c:v>4006</c:v>
                </c:pt>
                <c:pt idx="229">
                  <c:v>4128</c:v>
                </c:pt>
                <c:pt idx="230">
                  <c:v>4117</c:v>
                </c:pt>
                <c:pt idx="231">
                  <c:v>4120</c:v>
                </c:pt>
                <c:pt idx="232">
                  <c:v>4111</c:v>
                </c:pt>
                <c:pt idx="233">
                  <c:v>4083</c:v>
                </c:pt>
                <c:pt idx="234">
                  <c:v>4028</c:v>
                </c:pt>
                <c:pt idx="235">
                  <c:v>3982</c:v>
                </c:pt>
                <c:pt idx="236">
                  <c:v>3982</c:v>
                </c:pt>
                <c:pt idx="237">
                  <c:v>3993</c:v>
                </c:pt>
                <c:pt idx="238">
                  <c:v>4014</c:v>
                </c:pt>
                <c:pt idx="239">
                  <c:v>4039</c:v>
                </c:pt>
                <c:pt idx="240">
                  <c:v>4031</c:v>
                </c:pt>
                <c:pt idx="241">
                  <c:v>4024</c:v>
                </c:pt>
                <c:pt idx="242">
                  <c:v>4028</c:v>
                </c:pt>
                <c:pt idx="243">
                  <c:v>4050</c:v>
                </c:pt>
                <c:pt idx="244">
                  <c:v>4032</c:v>
                </c:pt>
                <c:pt idx="245">
                  <c:v>4002</c:v>
                </c:pt>
                <c:pt idx="246">
                  <c:v>3985</c:v>
                </c:pt>
                <c:pt idx="247">
                  <c:v>3986</c:v>
                </c:pt>
                <c:pt idx="248">
                  <c:v>3977</c:v>
                </c:pt>
                <c:pt idx="249">
                  <c:v>3961</c:v>
                </c:pt>
                <c:pt idx="250">
                  <c:v>3940</c:v>
                </c:pt>
                <c:pt idx="251">
                  <c:v>3933</c:v>
                </c:pt>
                <c:pt idx="252">
                  <c:v>3928</c:v>
                </c:pt>
                <c:pt idx="253">
                  <c:v>3940</c:v>
                </c:pt>
                <c:pt idx="254">
                  <c:v>3940</c:v>
                </c:pt>
                <c:pt idx="255">
                  <c:v>3938</c:v>
                </c:pt>
                <c:pt idx="256">
                  <c:v>3934</c:v>
                </c:pt>
                <c:pt idx="257">
                  <c:v>3929</c:v>
                </c:pt>
                <c:pt idx="258">
                  <c:v>3920</c:v>
                </c:pt>
                <c:pt idx="259">
                  <c:v>3916</c:v>
                </c:pt>
                <c:pt idx="260">
                  <c:v>3911</c:v>
                </c:pt>
                <c:pt idx="261">
                  <c:v>3913</c:v>
                </c:pt>
                <c:pt idx="262">
                  <c:v>3919</c:v>
                </c:pt>
                <c:pt idx="263">
                  <c:v>3934</c:v>
                </c:pt>
                <c:pt idx="264">
                  <c:v>3940</c:v>
                </c:pt>
                <c:pt idx="265">
                  <c:v>3940</c:v>
                </c:pt>
                <c:pt idx="266">
                  <c:v>3941</c:v>
                </c:pt>
                <c:pt idx="267">
                  <c:v>3946</c:v>
                </c:pt>
                <c:pt idx="268">
                  <c:v>3952</c:v>
                </c:pt>
                <c:pt idx="269">
                  <c:v>3952</c:v>
                </c:pt>
                <c:pt idx="270">
                  <c:v>3952</c:v>
                </c:pt>
                <c:pt idx="271">
                  <c:v>3952</c:v>
                </c:pt>
                <c:pt idx="272">
                  <c:v>3952</c:v>
                </c:pt>
                <c:pt idx="273">
                  <c:v>3952</c:v>
                </c:pt>
                <c:pt idx="274">
                  <c:v>3952</c:v>
                </c:pt>
                <c:pt idx="275">
                  <c:v>3999</c:v>
                </c:pt>
                <c:pt idx="276">
                  <c:v>4022</c:v>
                </c:pt>
                <c:pt idx="277">
                  <c:v>4027</c:v>
                </c:pt>
                <c:pt idx="278">
                  <c:v>4021</c:v>
                </c:pt>
                <c:pt idx="279">
                  <c:v>4009</c:v>
                </c:pt>
                <c:pt idx="280">
                  <c:v>4001</c:v>
                </c:pt>
                <c:pt idx="281">
                  <c:v>3993</c:v>
                </c:pt>
                <c:pt idx="282">
                  <c:v>3973</c:v>
                </c:pt>
                <c:pt idx="283">
                  <c:v>3977</c:v>
                </c:pt>
                <c:pt idx="284">
                  <c:v>3982</c:v>
                </c:pt>
                <c:pt idx="285">
                  <c:v>3996</c:v>
                </c:pt>
                <c:pt idx="286">
                  <c:v>3992</c:v>
                </c:pt>
                <c:pt idx="287">
                  <c:v>3990</c:v>
                </c:pt>
                <c:pt idx="288">
                  <c:v>3989</c:v>
                </c:pt>
                <c:pt idx="289">
                  <c:v>4009</c:v>
                </c:pt>
                <c:pt idx="290">
                  <c:v>4048</c:v>
                </c:pt>
                <c:pt idx="291">
                  <c:v>4043</c:v>
                </c:pt>
                <c:pt idx="292">
                  <c:v>4032</c:v>
                </c:pt>
                <c:pt idx="293">
                  <c:v>4027</c:v>
                </c:pt>
                <c:pt idx="294">
                  <c:v>4032</c:v>
                </c:pt>
                <c:pt idx="295">
                  <c:v>4019</c:v>
                </c:pt>
                <c:pt idx="296">
                  <c:v>4036</c:v>
                </c:pt>
                <c:pt idx="297">
                  <c:v>4051</c:v>
                </c:pt>
                <c:pt idx="298">
                  <c:v>4053</c:v>
                </c:pt>
                <c:pt idx="299">
                  <c:v>4051</c:v>
                </c:pt>
                <c:pt idx="300">
                  <c:v>4074</c:v>
                </c:pt>
                <c:pt idx="301">
                  <c:v>4094</c:v>
                </c:pt>
                <c:pt idx="302">
                  <c:v>4097</c:v>
                </c:pt>
                <c:pt idx="303">
                  <c:v>4098</c:v>
                </c:pt>
                <c:pt idx="304">
                  <c:v>4090</c:v>
                </c:pt>
                <c:pt idx="305">
                  <c:v>4072</c:v>
                </c:pt>
                <c:pt idx="306">
                  <c:v>4064</c:v>
                </c:pt>
                <c:pt idx="307">
                  <c:v>4055</c:v>
                </c:pt>
                <c:pt idx="308">
                  <c:v>4046</c:v>
                </c:pt>
                <c:pt idx="309">
                  <c:v>4041</c:v>
                </c:pt>
                <c:pt idx="310">
                  <c:v>4062</c:v>
                </c:pt>
                <c:pt idx="311">
                  <c:v>4086</c:v>
                </c:pt>
                <c:pt idx="312">
                  <c:v>4105</c:v>
                </c:pt>
                <c:pt idx="313">
                  <c:v>4112</c:v>
                </c:pt>
                <c:pt idx="314">
                  <c:v>4162</c:v>
                </c:pt>
                <c:pt idx="315">
                  <c:v>4198</c:v>
                </c:pt>
                <c:pt idx="316">
                  <c:v>4197</c:v>
                </c:pt>
                <c:pt idx="317">
                  <c:v>4196</c:v>
                </c:pt>
                <c:pt idx="318">
                  <c:v>4196</c:v>
                </c:pt>
                <c:pt idx="319">
                  <c:v>4229</c:v>
                </c:pt>
                <c:pt idx="320">
                  <c:v>4245</c:v>
                </c:pt>
                <c:pt idx="321">
                  <c:v>4238</c:v>
                </c:pt>
                <c:pt idx="322">
                  <c:v>4221</c:v>
                </c:pt>
                <c:pt idx="323">
                  <c:v>4215</c:v>
                </c:pt>
                <c:pt idx="324">
                  <c:v>4260</c:v>
                </c:pt>
                <c:pt idx="325">
                  <c:v>4251</c:v>
                </c:pt>
                <c:pt idx="326">
                  <c:v>4232</c:v>
                </c:pt>
                <c:pt idx="327">
                  <c:v>4228</c:v>
                </c:pt>
                <c:pt idx="328">
                  <c:v>4231</c:v>
                </c:pt>
                <c:pt idx="329">
                  <c:v>4234</c:v>
                </c:pt>
                <c:pt idx="330">
                  <c:v>4233</c:v>
                </c:pt>
                <c:pt idx="331">
                  <c:v>4247</c:v>
                </c:pt>
                <c:pt idx="332">
                  <c:v>4260</c:v>
                </c:pt>
                <c:pt idx="333">
                  <c:v>4254</c:v>
                </c:pt>
                <c:pt idx="334">
                  <c:v>4261</c:v>
                </c:pt>
                <c:pt idx="335">
                  <c:v>4249</c:v>
                </c:pt>
                <c:pt idx="336">
                  <c:v>4231</c:v>
                </c:pt>
                <c:pt idx="337">
                  <c:v>4227</c:v>
                </c:pt>
                <c:pt idx="338">
                  <c:v>4208</c:v>
                </c:pt>
                <c:pt idx="339">
                  <c:v>4176</c:v>
                </c:pt>
                <c:pt idx="340">
                  <c:v>4166</c:v>
                </c:pt>
                <c:pt idx="341">
                  <c:v>4176</c:v>
                </c:pt>
                <c:pt idx="342">
                  <c:v>4190</c:v>
                </c:pt>
                <c:pt idx="343">
                  <c:v>4188</c:v>
                </c:pt>
                <c:pt idx="344">
                  <c:v>4200</c:v>
                </c:pt>
                <c:pt idx="345">
                  <c:v>4226</c:v>
                </c:pt>
                <c:pt idx="346">
                  <c:v>4223</c:v>
                </c:pt>
                <c:pt idx="347">
                  <c:v>4206</c:v>
                </c:pt>
                <c:pt idx="348">
                  <c:v>4193</c:v>
                </c:pt>
                <c:pt idx="349">
                  <c:v>4177</c:v>
                </c:pt>
                <c:pt idx="350">
                  <c:v>4161</c:v>
                </c:pt>
                <c:pt idx="351">
                  <c:v>4153</c:v>
                </c:pt>
                <c:pt idx="352">
                  <c:v>4132</c:v>
                </c:pt>
                <c:pt idx="353">
                  <c:v>4100</c:v>
                </c:pt>
                <c:pt idx="354">
                  <c:v>4088</c:v>
                </c:pt>
                <c:pt idx="355">
                  <c:v>4093</c:v>
                </c:pt>
                <c:pt idx="356">
                  <c:v>4076</c:v>
                </c:pt>
                <c:pt idx="357">
                  <c:v>4046</c:v>
                </c:pt>
                <c:pt idx="358">
                  <c:v>4058</c:v>
                </c:pt>
                <c:pt idx="359">
                  <c:v>4061</c:v>
                </c:pt>
                <c:pt idx="360">
                  <c:v>4044</c:v>
                </c:pt>
                <c:pt idx="361">
                  <c:v>4036</c:v>
                </c:pt>
                <c:pt idx="362">
                  <c:v>3986</c:v>
                </c:pt>
                <c:pt idx="363">
                  <c:v>3969</c:v>
                </c:pt>
                <c:pt idx="364">
                  <c:v>3976</c:v>
                </c:pt>
                <c:pt idx="365">
                  <c:v>3983</c:v>
                </c:pt>
                <c:pt idx="366">
                  <c:v>3987</c:v>
                </c:pt>
                <c:pt idx="367">
                  <c:v>4034</c:v>
                </c:pt>
                <c:pt idx="368">
                  <c:v>4059</c:v>
                </c:pt>
                <c:pt idx="369">
                  <c:v>4059</c:v>
                </c:pt>
                <c:pt idx="370">
                  <c:v>4083</c:v>
                </c:pt>
                <c:pt idx="371">
                  <c:v>4089</c:v>
                </c:pt>
                <c:pt idx="372">
                  <c:v>4169</c:v>
                </c:pt>
                <c:pt idx="373">
                  <c:v>4161</c:v>
                </c:pt>
                <c:pt idx="374">
                  <c:v>4141</c:v>
                </c:pt>
                <c:pt idx="375">
                  <c:v>4132</c:v>
                </c:pt>
                <c:pt idx="376">
                  <c:v>4118</c:v>
                </c:pt>
                <c:pt idx="377">
                  <c:v>4088</c:v>
                </c:pt>
                <c:pt idx="378">
                  <c:v>4092</c:v>
                </c:pt>
                <c:pt idx="379">
                  <c:v>4090</c:v>
                </c:pt>
                <c:pt idx="380">
                  <c:v>4086</c:v>
                </c:pt>
                <c:pt idx="381">
                  <c:v>4084</c:v>
                </c:pt>
                <c:pt idx="382">
                  <c:v>4070</c:v>
                </c:pt>
                <c:pt idx="383">
                  <c:v>4090</c:v>
                </c:pt>
                <c:pt idx="384">
                  <c:v>4096</c:v>
                </c:pt>
                <c:pt idx="385">
                  <c:v>4093</c:v>
                </c:pt>
                <c:pt idx="386">
                  <c:v>4080</c:v>
                </c:pt>
                <c:pt idx="387">
                  <c:v>4089</c:v>
                </c:pt>
                <c:pt idx="388">
                  <c:v>4085</c:v>
                </c:pt>
                <c:pt idx="389">
                  <c:v>4062</c:v>
                </c:pt>
                <c:pt idx="390">
                  <c:v>4055</c:v>
                </c:pt>
                <c:pt idx="391">
                  <c:v>4062</c:v>
                </c:pt>
                <c:pt idx="392">
                  <c:v>4040</c:v>
                </c:pt>
                <c:pt idx="393">
                  <c:v>4027</c:v>
                </c:pt>
                <c:pt idx="394">
                  <c:v>4033</c:v>
                </c:pt>
                <c:pt idx="395">
                  <c:v>4022</c:v>
                </c:pt>
                <c:pt idx="396">
                  <c:v>3992</c:v>
                </c:pt>
                <c:pt idx="397">
                  <c:v>3963</c:v>
                </c:pt>
                <c:pt idx="398">
                  <c:v>3934</c:v>
                </c:pt>
                <c:pt idx="399">
                  <c:v>3919</c:v>
                </c:pt>
                <c:pt idx="400">
                  <c:v>3912</c:v>
                </c:pt>
                <c:pt idx="401">
                  <c:v>3864</c:v>
                </c:pt>
                <c:pt idx="402">
                  <c:v>3820</c:v>
                </c:pt>
                <c:pt idx="403">
                  <c:v>3834</c:v>
                </c:pt>
                <c:pt idx="404">
                  <c:v>3848</c:v>
                </c:pt>
                <c:pt idx="405">
                  <c:v>3842</c:v>
                </c:pt>
                <c:pt idx="406">
                  <c:v>3839</c:v>
                </c:pt>
                <c:pt idx="407">
                  <c:v>3839</c:v>
                </c:pt>
                <c:pt idx="408">
                  <c:v>3836</c:v>
                </c:pt>
                <c:pt idx="409">
                  <c:v>3810</c:v>
                </c:pt>
                <c:pt idx="410">
                  <c:v>3806</c:v>
                </c:pt>
                <c:pt idx="411">
                  <c:v>3815</c:v>
                </c:pt>
                <c:pt idx="412">
                  <c:v>3797</c:v>
                </c:pt>
                <c:pt idx="413">
                  <c:v>3755</c:v>
                </c:pt>
                <c:pt idx="414">
                  <c:v>3736</c:v>
                </c:pt>
                <c:pt idx="415">
                  <c:v>3738</c:v>
                </c:pt>
                <c:pt idx="416">
                  <c:v>3742</c:v>
                </c:pt>
                <c:pt idx="417">
                  <c:v>3769</c:v>
                </c:pt>
                <c:pt idx="418">
                  <c:v>3793</c:v>
                </c:pt>
                <c:pt idx="419">
                  <c:v>3810</c:v>
                </c:pt>
                <c:pt idx="420">
                  <c:v>3841</c:v>
                </c:pt>
                <c:pt idx="421">
                  <c:v>3842</c:v>
                </c:pt>
                <c:pt idx="422">
                  <c:v>3863</c:v>
                </c:pt>
                <c:pt idx="423">
                  <c:v>3885</c:v>
                </c:pt>
                <c:pt idx="424">
                  <c:v>3881</c:v>
                </c:pt>
                <c:pt idx="425">
                  <c:v>3884</c:v>
                </c:pt>
                <c:pt idx="426">
                  <c:v>3901</c:v>
                </c:pt>
                <c:pt idx="427">
                  <c:v>3900</c:v>
                </c:pt>
                <c:pt idx="428">
                  <c:v>3892</c:v>
                </c:pt>
                <c:pt idx="429">
                  <c:v>3868</c:v>
                </c:pt>
                <c:pt idx="430">
                  <c:v>3843</c:v>
                </c:pt>
                <c:pt idx="431">
                  <c:v>3867</c:v>
                </c:pt>
                <c:pt idx="432">
                  <c:v>3888</c:v>
                </c:pt>
                <c:pt idx="433">
                  <c:v>3886</c:v>
                </c:pt>
                <c:pt idx="434">
                  <c:v>3887</c:v>
                </c:pt>
                <c:pt idx="435">
                  <c:v>3880</c:v>
                </c:pt>
                <c:pt idx="436">
                  <c:v>3903</c:v>
                </c:pt>
                <c:pt idx="437">
                  <c:v>3921</c:v>
                </c:pt>
                <c:pt idx="438">
                  <c:v>3929</c:v>
                </c:pt>
                <c:pt idx="439">
                  <c:v>3923</c:v>
                </c:pt>
                <c:pt idx="440">
                  <c:v>3915</c:v>
                </c:pt>
                <c:pt idx="441">
                  <c:v>3899</c:v>
                </c:pt>
                <c:pt idx="442">
                  <c:v>3900</c:v>
                </c:pt>
                <c:pt idx="443">
                  <c:v>3904</c:v>
                </c:pt>
                <c:pt idx="444">
                  <c:v>3886</c:v>
                </c:pt>
                <c:pt idx="445">
                  <c:v>3869</c:v>
                </c:pt>
                <c:pt idx="446">
                  <c:v>3853</c:v>
                </c:pt>
                <c:pt idx="447">
                  <c:v>3843</c:v>
                </c:pt>
                <c:pt idx="448">
                  <c:v>3829</c:v>
                </c:pt>
                <c:pt idx="449">
                  <c:v>3824</c:v>
                </c:pt>
                <c:pt idx="450">
                  <c:v>3830</c:v>
                </c:pt>
                <c:pt idx="451">
                  <c:v>3828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BE-4A1F-B575-18843F1931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高线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Sheet1!$A$2:$A$453</c:f>
              <c:numCache>
                <c:formatCode>yyyy\-mm\-dd</c:formatCode>
                <c:ptCount val="452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43142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43153</c:v>
                </c:pt>
                <c:pt idx="34">
                  <c:v>43154</c:v>
                </c:pt>
                <c:pt idx="35">
                  <c:v>43155</c:v>
                </c:pt>
                <c:pt idx="36">
                  <c:v>43157</c:v>
                </c:pt>
                <c:pt idx="37">
                  <c:v>43158</c:v>
                </c:pt>
                <c:pt idx="38">
                  <c:v>43159</c:v>
                </c:pt>
                <c:pt idx="39">
                  <c:v>43160</c:v>
                </c:pt>
                <c:pt idx="40">
                  <c:v>43161</c:v>
                </c:pt>
                <c:pt idx="41">
                  <c:v>43164</c:v>
                </c:pt>
                <c:pt idx="42">
                  <c:v>43165</c:v>
                </c:pt>
                <c:pt idx="43">
                  <c:v>43166</c:v>
                </c:pt>
                <c:pt idx="44">
                  <c:v>43167</c:v>
                </c:pt>
                <c:pt idx="45">
                  <c:v>43168</c:v>
                </c:pt>
                <c:pt idx="46">
                  <c:v>43171</c:v>
                </c:pt>
                <c:pt idx="47">
                  <c:v>43172</c:v>
                </c:pt>
                <c:pt idx="48">
                  <c:v>43173</c:v>
                </c:pt>
                <c:pt idx="49">
                  <c:v>43174</c:v>
                </c:pt>
                <c:pt idx="50">
                  <c:v>43175</c:v>
                </c:pt>
                <c:pt idx="51">
                  <c:v>43178</c:v>
                </c:pt>
                <c:pt idx="52">
                  <c:v>43179</c:v>
                </c:pt>
                <c:pt idx="53">
                  <c:v>43180</c:v>
                </c:pt>
                <c:pt idx="54">
                  <c:v>43181</c:v>
                </c:pt>
                <c:pt idx="55">
                  <c:v>43182</c:v>
                </c:pt>
                <c:pt idx="56">
                  <c:v>43185</c:v>
                </c:pt>
                <c:pt idx="57">
                  <c:v>43186</c:v>
                </c:pt>
                <c:pt idx="58">
                  <c:v>43187</c:v>
                </c:pt>
                <c:pt idx="59">
                  <c:v>43188</c:v>
                </c:pt>
                <c:pt idx="60">
                  <c:v>43189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43198</c:v>
                </c:pt>
                <c:pt idx="65">
                  <c:v>43199</c:v>
                </c:pt>
                <c:pt idx="66">
                  <c:v>43200</c:v>
                </c:pt>
                <c:pt idx="67">
                  <c:v>43201</c:v>
                </c:pt>
                <c:pt idx="68">
                  <c:v>43202</c:v>
                </c:pt>
                <c:pt idx="69">
                  <c:v>43203</c:v>
                </c:pt>
                <c:pt idx="70">
                  <c:v>43206</c:v>
                </c:pt>
                <c:pt idx="71">
                  <c:v>43207</c:v>
                </c:pt>
                <c:pt idx="72">
                  <c:v>43208</c:v>
                </c:pt>
                <c:pt idx="73">
                  <c:v>43209</c:v>
                </c:pt>
                <c:pt idx="74">
                  <c:v>43210</c:v>
                </c:pt>
                <c:pt idx="75">
                  <c:v>43213</c:v>
                </c:pt>
                <c:pt idx="76">
                  <c:v>43214</c:v>
                </c:pt>
                <c:pt idx="77">
                  <c:v>43215</c:v>
                </c:pt>
                <c:pt idx="78">
                  <c:v>43216</c:v>
                </c:pt>
                <c:pt idx="79">
                  <c:v>43217</c:v>
                </c:pt>
                <c:pt idx="80">
                  <c:v>43218</c:v>
                </c:pt>
                <c:pt idx="81">
                  <c:v>43222</c:v>
                </c:pt>
                <c:pt idx="82">
                  <c:v>43223</c:v>
                </c:pt>
                <c:pt idx="83">
                  <c:v>43224</c:v>
                </c:pt>
                <c:pt idx="84">
                  <c:v>43227</c:v>
                </c:pt>
                <c:pt idx="85">
                  <c:v>43228</c:v>
                </c:pt>
                <c:pt idx="86">
                  <c:v>43229</c:v>
                </c:pt>
                <c:pt idx="87">
                  <c:v>43230</c:v>
                </c:pt>
                <c:pt idx="88">
                  <c:v>43231</c:v>
                </c:pt>
                <c:pt idx="89">
                  <c:v>43234</c:v>
                </c:pt>
                <c:pt idx="90">
                  <c:v>43235</c:v>
                </c:pt>
                <c:pt idx="91">
                  <c:v>43236</c:v>
                </c:pt>
                <c:pt idx="92">
                  <c:v>43237</c:v>
                </c:pt>
                <c:pt idx="93">
                  <c:v>43238</c:v>
                </c:pt>
                <c:pt idx="94">
                  <c:v>43241</c:v>
                </c:pt>
                <c:pt idx="95">
                  <c:v>43242</c:v>
                </c:pt>
                <c:pt idx="96">
                  <c:v>43243</c:v>
                </c:pt>
                <c:pt idx="97">
                  <c:v>43244</c:v>
                </c:pt>
                <c:pt idx="98">
                  <c:v>43245</c:v>
                </c:pt>
                <c:pt idx="99">
                  <c:v>43248</c:v>
                </c:pt>
                <c:pt idx="100">
                  <c:v>43249</c:v>
                </c:pt>
                <c:pt idx="101">
                  <c:v>43250</c:v>
                </c:pt>
                <c:pt idx="102">
                  <c:v>43251</c:v>
                </c:pt>
                <c:pt idx="103">
                  <c:v>43252</c:v>
                </c:pt>
                <c:pt idx="104">
                  <c:v>43255</c:v>
                </c:pt>
                <c:pt idx="105">
                  <c:v>43256</c:v>
                </c:pt>
                <c:pt idx="106">
                  <c:v>43257</c:v>
                </c:pt>
                <c:pt idx="107">
                  <c:v>43258</c:v>
                </c:pt>
                <c:pt idx="108">
                  <c:v>43259</c:v>
                </c:pt>
                <c:pt idx="109">
                  <c:v>43262</c:v>
                </c:pt>
                <c:pt idx="110">
                  <c:v>43263</c:v>
                </c:pt>
                <c:pt idx="111">
                  <c:v>43264</c:v>
                </c:pt>
                <c:pt idx="112">
                  <c:v>43265</c:v>
                </c:pt>
                <c:pt idx="113">
                  <c:v>43266</c:v>
                </c:pt>
                <c:pt idx="114">
                  <c:v>43270</c:v>
                </c:pt>
                <c:pt idx="115">
                  <c:v>43271</c:v>
                </c:pt>
                <c:pt idx="116">
                  <c:v>43272</c:v>
                </c:pt>
                <c:pt idx="117">
                  <c:v>43273</c:v>
                </c:pt>
                <c:pt idx="118">
                  <c:v>43276</c:v>
                </c:pt>
                <c:pt idx="119">
                  <c:v>43277</c:v>
                </c:pt>
                <c:pt idx="120">
                  <c:v>43278</c:v>
                </c:pt>
                <c:pt idx="121">
                  <c:v>43279</c:v>
                </c:pt>
                <c:pt idx="122">
                  <c:v>43280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43290</c:v>
                </c:pt>
                <c:pt idx="129">
                  <c:v>43291</c:v>
                </c:pt>
                <c:pt idx="130">
                  <c:v>43292</c:v>
                </c:pt>
                <c:pt idx="131">
                  <c:v>43293</c:v>
                </c:pt>
                <c:pt idx="132">
                  <c:v>43294</c:v>
                </c:pt>
                <c:pt idx="133">
                  <c:v>43297</c:v>
                </c:pt>
                <c:pt idx="134">
                  <c:v>43298</c:v>
                </c:pt>
                <c:pt idx="135">
                  <c:v>43299</c:v>
                </c:pt>
                <c:pt idx="136">
                  <c:v>43300</c:v>
                </c:pt>
                <c:pt idx="137">
                  <c:v>43301</c:v>
                </c:pt>
                <c:pt idx="138">
                  <c:v>43304</c:v>
                </c:pt>
                <c:pt idx="139">
                  <c:v>43305</c:v>
                </c:pt>
                <c:pt idx="140">
                  <c:v>43306</c:v>
                </c:pt>
                <c:pt idx="141">
                  <c:v>43307</c:v>
                </c:pt>
                <c:pt idx="142">
                  <c:v>43308</c:v>
                </c:pt>
                <c:pt idx="143">
                  <c:v>43311</c:v>
                </c:pt>
                <c:pt idx="144">
                  <c:v>43312</c:v>
                </c:pt>
                <c:pt idx="145">
                  <c:v>43313</c:v>
                </c:pt>
                <c:pt idx="146">
                  <c:v>43314</c:v>
                </c:pt>
                <c:pt idx="147">
                  <c:v>43315</c:v>
                </c:pt>
                <c:pt idx="148">
                  <c:v>43318</c:v>
                </c:pt>
                <c:pt idx="149">
                  <c:v>43319</c:v>
                </c:pt>
                <c:pt idx="150">
                  <c:v>43320</c:v>
                </c:pt>
                <c:pt idx="151">
                  <c:v>43321</c:v>
                </c:pt>
                <c:pt idx="152">
                  <c:v>43322</c:v>
                </c:pt>
                <c:pt idx="153">
                  <c:v>43325</c:v>
                </c:pt>
                <c:pt idx="154">
                  <c:v>43326</c:v>
                </c:pt>
                <c:pt idx="155">
                  <c:v>43327</c:v>
                </c:pt>
                <c:pt idx="156">
                  <c:v>43328</c:v>
                </c:pt>
                <c:pt idx="157">
                  <c:v>43329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43339</c:v>
                </c:pt>
                <c:pt idx="164">
                  <c:v>43340</c:v>
                </c:pt>
                <c:pt idx="165">
                  <c:v>43341</c:v>
                </c:pt>
                <c:pt idx="166">
                  <c:v>43342</c:v>
                </c:pt>
                <c:pt idx="167">
                  <c:v>43343</c:v>
                </c:pt>
                <c:pt idx="168">
                  <c:v>43346</c:v>
                </c:pt>
                <c:pt idx="169">
                  <c:v>43347</c:v>
                </c:pt>
                <c:pt idx="170">
                  <c:v>43348</c:v>
                </c:pt>
                <c:pt idx="171">
                  <c:v>43349</c:v>
                </c:pt>
                <c:pt idx="172">
                  <c:v>43350</c:v>
                </c:pt>
                <c:pt idx="173">
                  <c:v>43353</c:v>
                </c:pt>
                <c:pt idx="174">
                  <c:v>43354</c:v>
                </c:pt>
                <c:pt idx="175">
                  <c:v>43355</c:v>
                </c:pt>
                <c:pt idx="176">
                  <c:v>43356</c:v>
                </c:pt>
                <c:pt idx="177">
                  <c:v>43357</c:v>
                </c:pt>
                <c:pt idx="178">
                  <c:v>43360</c:v>
                </c:pt>
                <c:pt idx="179">
                  <c:v>43361</c:v>
                </c:pt>
                <c:pt idx="180">
                  <c:v>43362</c:v>
                </c:pt>
                <c:pt idx="181">
                  <c:v>43363</c:v>
                </c:pt>
                <c:pt idx="182">
                  <c:v>43364</c:v>
                </c:pt>
                <c:pt idx="183">
                  <c:v>43368</c:v>
                </c:pt>
                <c:pt idx="184">
                  <c:v>43369</c:v>
                </c:pt>
                <c:pt idx="185">
                  <c:v>43370</c:v>
                </c:pt>
                <c:pt idx="186">
                  <c:v>43371</c:v>
                </c:pt>
                <c:pt idx="187">
                  <c:v>43372</c:v>
                </c:pt>
                <c:pt idx="188">
                  <c:v>43373</c:v>
                </c:pt>
                <c:pt idx="189">
                  <c:v>43381</c:v>
                </c:pt>
                <c:pt idx="190">
                  <c:v>43382</c:v>
                </c:pt>
                <c:pt idx="191">
                  <c:v>43383</c:v>
                </c:pt>
                <c:pt idx="192">
                  <c:v>43384</c:v>
                </c:pt>
                <c:pt idx="193">
                  <c:v>43385</c:v>
                </c:pt>
                <c:pt idx="194">
                  <c:v>43388</c:v>
                </c:pt>
                <c:pt idx="195">
                  <c:v>43389</c:v>
                </c:pt>
                <c:pt idx="196">
                  <c:v>43390</c:v>
                </c:pt>
                <c:pt idx="197">
                  <c:v>43391</c:v>
                </c:pt>
                <c:pt idx="198">
                  <c:v>43392</c:v>
                </c:pt>
                <c:pt idx="199">
                  <c:v>43395</c:v>
                </c:pt>
                <c:pt idx="200">
                  <c:v>43396</c:v>
                </c:pt>
                <c:pt idx="201">
                  <c:v>43397</c:v>
                </c:pt>
                <c:pt idx="202">
                  <c:v>43398</c:v>
                </c:pt>
                <c:pt idx="203">
                  <c:v>43399</c:v>
                </c:pt>
                <c:pt idx="204">
                  <c:v>43402</c:v>
                </c:pt>
                <c:pt idx="205">
                  <c:v>43403</c:v>
                </c:pt>
                <c:pt idx="206">
                  <c:v>43404</c:v>
                </c:pt>
                <c:pt idx="207">
                  <c:v>43405</c:v>
                </c:pt>
                <c:pt idx="208">
                  <c:v>43406</c:v>
                </c:pt>
                <c:pt idx="209">
                  <c:v>43409</c:v>
                </c:pt>
                <c:pt idx="210">
                  <c:v>43410</c:v>
                </c:pt>
                <c:pt idx="211">
                  <c:v>43411</c:v>
                </c:pt>
                <c:pt idx="212">
                  <c:v>43412</c:v>
                </c:pt>
                <c:pt idx="213">
                  <c:v>43413</c:v>
                </c:pt>
                <c:pt idx="214">
                  <c:v>43416</c:v>
                </c:pt>
                <c:pt idx="215">
                  <c:v>43417</c:v>
                </c:pt>
                <c:pt idx="216">
                  <c:v>43418</c:v>
                </c:pt>
                <c:pt idx="217">
                  <c:v>43419</c:v>
                </c:pt>
                <c:pt idx="218">
                  <c:v>43420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43430</c:v>
                </c:pt>
                <c:pt idx="225">
                  <c:v>43431</c:v>
                </c:pt>
                <c:pt idx="226">
                  <c:v>43432</c:v>
                </c:pt>
                <c:pt idx="227">
                  <c:v>43433</c:v>
                </c:pt>
                <c:pt idx="228">
                  <c:v>43434</c:v>
                </c:pt>
                <c:pt idx="229">
                  <c:v>43437</c:v>
                </c:pt>
                <c:pt idx="230">
                  <c:v>43438</c:v>
                </c:pt>
                <c:pt idx="231">
                  <c:v>43439</c:v>
                </c:pt>
                <c:pt idx="232">
                  <c:v>43440</c:v>
                </c:pt>
                <c:pt idx="233">
                  <c:v>43441</c:v>
                </c:pt>
                <c:pt idx="234">
                  <c:v>43444</c:v>
                </c:pt>
                <c:pt idx="235">
                  <c:v>43445</c:v>
                </c:pt>
                <c:pt idx="236">
                  <c:v>43446</c:v>
                </c:pt>
                <c:pt idx="237">
                  <c:v>43447</c:v>
                </c:pt>
                <c:pt idx="238">
                  <c:v>43448</c:v>
                </c:pt>
                <c:pt idx="239">
                  <c:v>43451</c:v>
                </c:pt>
                <c:pt idx="240">
                  <c:v>43452</c:v>
                </c:pt>
                <c:pt idx="241">
                  <c:v>43453</c:v>
                </c:pt>
                <c:pt idx="242">
                  <c:v>43454</c:v>
                </c:pt>
                <c:pt idx="243">
                  <c:v>43455</c:v>
                </c:pt>
                <c:pt idx="244">
                  <c:v>43458</c:v>
                </c:pt>
                <c:pt idx="245">
                  <c:v>43459</c:v>
                </c:pt>
                <c:pt idx="246">
                  <c:v>43460</c:v>
                </c:pt>
                <c:pt idx="247">
                  <c:v>43461</c:v>
                </c:pt>
                <c:pt idx="248">
                  <c:v>43462</c:v>
                </c:pt>
                <c:pt idx="249">
                  <c:v>43463</c:v>
                </c:pt>
                <c:pt idx="250">
                  <c:v>43467</c:v>
                </c:pt>
                <c:pt idx="251">
                  <c:v>43468</c:v>
                </c:pt>
                <c:pt idx="252">
                  <c:v>43469</c:v>
                </c:pt>
                <c:pt idx="253">
                  <c:v>43472</c:v>
                </c:pt>
                <c:pt idx="254">
                  <c:v>43473</c:v>
                </c:pt>
                <c:pt idx="255">
                  <c:v>43474</c:v>
                </c:pt>
                <c:pt idx="256">
                  <c:v>43475</c:v>
                </c:pt>
                <c:pt idx="257">
                  <c:v>43476</c:v>
                </c:pt>
                <c:pt idx="258">
                  <c:v>43479</c:v>
                </c:pt>
                <c:pt idx="259">
                  <c:v>43480</c:v>
                </c:pt>
                <c:pt idx="260">
                  <c:v>43481</c:v>
                </c:pt>
                <c:pt idx="261">
                  <c:v>43482</c:v>
                </c:pt>
                <c:pt idx="262">
                  <c:v>43483</c:v>
                </c:pt>
                <c:pt idx="263">
                  <c:v>43486</c:v>
                </c:pt>
                <c:pt idx="264">
                  <c:v>43487</c:v>
                </c:pt>
                <c:pt idx="265">
                  <c:v>43488</c:v>
                </c:pt>
                <c:pt idx="266">
                  <c:v>43489</c:v>
                </c:pt>
                <c:pt idx="267">
                  <c:v>43490</c:v>
                </c:pt>
                <c:pt idx="268">
                  <c:v>43493</c:v>
                </c:pt>
                <c:pt idx="269">
                  <c:v>43494</c:v>
                </c:pt>
                <c:pt idx="270">
                  <c:v>43495</c:v>
                </c:pt>
                <c:pt idx="271">
                  <c:v>43496</c:v>
                </c:pt>
                <c:pt idx="272">
                  <c:v>43497</c:v>
                </c:pt>
                <c:pt idx="273">
                  <c:v>43498</c:v>
                </c:pt>
                <c:pt idx="274">
                  <c:v>43499</c:v>
                </c:pt>
                <c:pt idx="275">
                  <c:v>43507</c:v>
                </c:pt>
                <c:pt idx="276">
                  <c:v>43508</c:v>
                </c:pt>
                <c:pt idx="277">
                  <c:v>43509</c:v>
                </c:pt>
                <c:pt idx="278">
                  <c:v>43510</c:v>
                </c:pt>
                <c:pt idx="279">
                  <c:v>43511</c:v>
                </c:pt>
                <c:pt idx="280">
                  <c:v>43514</c:v>
                </c:pt>
                <c:pt idx="281">
                  <c:v>43515</c:v>
                </c:pt>
                <c:pt idx="282">
                  <c:v>43516</c:v>
                </c:pt>
                <c:pt idx="283">
                  <c:v>43517</c:v>
                </c:pt>
                <c:pt idx="284">
                  <c:v>43518</c:v>
                </c:pt>
                <c:pt idx="285">
                  <c:v>43521</c:v>
                </c:pt>
                <c:pt idx="286">
                  <c:v>43522</c:v>
                </c:pt>
                <c:pt idx="287">
                  <c:v>43523</c:v>
                </c:pt>
                <c:pt idx="288">
                  <c:v>43524</c:v>
                </c:pt>
                <c:pt idx="289">
                  <c:v>43525</c:v>
                </c:pt>
                <c:pt idx="290">
                  <c:v>43528</c:v>
                </c:pt>
                <c:pt idx="291">
                  <c:v>43529</c:v>
                </c:pt>
                <c:pt idx="292">
                  <c:v>43530</c:v>
                </c:pt>
                <c:pt idx="293">
                  <c:v>43531</c:v>
                </c:pt>
                <c:pt idx="294">
                  <c:v>43532</c:v>
                </c:pt>
                <c:pt idx="295">
                  <c:v>43535</c:v>
                </c:pt>
                <c:pt idx="296">
                  <c:v>43536</c:v>
                </c:pt>
                <c:pt idx="297">
                  <c:v>43537</c:v>
                </c:pt>
                <c:pt idx="298">
                  <c:v>43538</c:v>
                </c:pt>
                <c:pt idx="299">
                  <c:v>43539</c:v>
                </c:pt>
                <c:pt idx="300">
                  <c:v>43542</c:v>
                </c:pt>
                <c:pt idx="301">
                  <c:v>43543</c:v>
                </c:pt>
                <c:pt idx="302">
                  <c:v>43544</c:v>
                </c:pt>
                <c:pt idx="303">
                  <c:v>43545</c:v>
                </c:pt>
                <c:pt idx="304">
                  <c:v>43546</c:v>
                </c:pt>
                <c:pt idx="305">
                  <c:v>43549</c:v>
                </c:pt>
                <c:pt idx="306">
                  <c:v>43550</c:v>
                </c:pt>
                <c:pt idx="307">
                  <c:v>43551</c:v>
                </c:pt>
                <c:pt idx="308">
                  <c:v>43552</c:v>
                </c:pt>
                <c:pt idx="309">
                  <c:v>43553</c:v>
                </c:pt>
                <c:pt idx="310">
                  <c:v>43556</c:v>
                </c:pt>
                <c:pt idx="311">
                  <c:v>43557</c:v>
                </c:pt>
                <c:pt idx="312">
                  <c:v>43558</c:v>
                </c:pt>
                <c:pt idx="313">
                  <c:v>43559</c:v>
                </c:pt>
                <c:pt idx="314">
                  <c:v>43563</c:v>
                </c:pt>
                <c:pt idx="315">
                  <c:v>43564</c:v>
                </c:pt>
                <c:pt idx="316">
                  <c:v>43565</c:v>
                </c:pt>
                <c:pt idx="317">
                  <c:v>43566</c:v>
                </c:pt>
                <c:pt idx="318">
                  <c:v>43567</c:v>
                </c:pt>
                <c:pt idx="319">
                  <c:v>43570</c:v>
                </c:pt>
                <c:pt idx="320">
                  <c:v>43571</c:v>
                </c:pt>
                <c:pt idx="321">
                  <c:v>43572</c:v>
                </c:pt>
                <c:pt idx="322">
                  <c:v>43573</c:v>
                </c:pt>
                <c:pt idx="323">
                  <c:v>43574</c:v>
                </c:pt>
                <c:pt idx="324">
                  <c:v>43577</c:v>
                </c:pt>
                <c:pt idx="325">
                  <c:v>43578</c:v>
                </c:pt>
                <c:pt idx="326">
                  <c:v>43579</c:v>
                </c:pt>
                <c:pt idx="327">
                  <c:v>43580</c:v>
                </c:pt>
                <c:pt idx="328">
                  <c:v>43581</c:v>
                </c:pt>
                <c:pt idx="329">
                  <c:v>43583</c:v>
                </c:pt>
                <c:pt idx="330">
                  <c:v>43584</c:v>
                </c:pt>
                <c:pt idx="331">
                  <c:v>43585</c:v>
                </c:pt>
                <c:pt idx="332">
                  <c:v>43590</c:v>
                </c:pt>
                <c:pt idx="333">
                  <c:v>43591</c:v>
                </c:pt>
                <c:pt idx="334">
                  <c:v>43592</c:v>
                </c:pt>
                <c:pt idx="335">
                  <c:v>43593</c:v>
                </c:pt>
                <c:pt idx="336">
                  <c:v>43594</c:v>
                </c:pt>
                <c:pt idx="337">
                  <c:v>43595</c:v>
                </c:pt>
                <c:pt idx="338">
                  <c:v>43598</c:v>
                </c:pt>
                <c:pt idx="339">
                  <c:v>43599</c:v>
                </c:pt>
                <c:pt idx="340">
                  <c:v>43600</c:v>
                </c:pt>
                <c:pt idx="341">
                  <c:v>43601</c:v>
                </c:pt>
                <c:pt idx="342">
                  <c:v>43602</c:v>
                </c:pt>
                <c:pt idx="343">
                  <c:v>43605</c:v>
                </c:pt>
                <c:pt idx="344">
                  <c:v>43606</c:v>
                </c:pt>
                <c:pt idx="345">
                  <c:v>43607</c:v>
                </c:pt>
                <c:pt idx="346">
                  <c:v>43608</c:v>
                </c:pt>
                <c:pt idx="347">
                  <c:v>43609</c:v>
                </c:pt>
                <c:pt idx="348">
                  <c:v>43612</c:v>
                </c:pt>
                <c:pt idx="349">
                  <c:v>43613</c:v>
                </c:pt>
                <c:pt idx="350">
                  <c:v>43614</c:v>
                </c:pt>
                <c:pt idx="351">
                  <c:v>43615</c:v>
                </c:pt>
                <c:pt idx="352">
                  <c:v>43616</c:v>
                </c:pt>
                <c:pt idx="353">
                  <c:v>43619</c:v>
                </c:pt>
                <c:pt idx="354">
                  <c:v>43620</c:v>
                </c:pt>
                <c:pt idx="355">
                  <c:v>43621</c:v>
                </c:pt>
                <c:pt idx="356">
                  <c:v>43622</c:v>
                </c:pt>
                <c:pt idx="357">
                  <c:v>43626</c:v>
                </c:pt>
                <c:pt idx="358">
                  <c:v>43627</c:v>
                </c:pt>
                <c:pt idx="359">
                  <c:v>43628</c:v>
                </c:pt>
                <c:pt idx="360">
                  <c:v>43629</c:v>
                </c:pt>
                <c:pt idx="361">
                  <c:v>43630</c:v>
                </c:pt>
                <c:pt idx="362">
                  <c:v>43633</c:v>
                </c:pt>
                <c:pt idx="363">
                  <c:v>43634</c:v>
                </c:pt>
                <c:pt idx="364">
                  <c:v>43635</c:v>
                </c:pt>
                <c:pt idx="365">
                  <c:v>43636</c:v>
                </c:pt>
                <c:pt idx="366">
                  <c:v>43637</c:v>
                </c:pt>
                <c:pt idx="367">
                  <c:v>43640</c:v>
                </c:pt>
                <c:pt idx="368">
                  <c:v>43641</c:v>
                </c:pt>
                <c:pt idx="369">
                  <c:v>43642</c:v>
                </c:pt>
                <c:pt idx="370">
                  <c:v>43643</c:v>
                </c:pt>
                <c:pt idx="371">
                  <c:v>43644</c:v>
                </c:pt>
                <c:pt idx="372">
                  <c:v>43647</c:v>
                </c:pt>
                <c:pt idx="373">
                  <c:v>43648</c:v>
                </c:pt>
                <c:pt idx="374">
                  <c:v>43649</c:v>
                </c:pt>
                <c:pt idx="375">
                  <c:v>43650</c:v>
                </c:pt>
                <c:pt idx="376">
                  <c:v>43651</c:v>
                </c:pt>
                <c:pt idx="377">
                  <c:v>43654</c:v>
                </c:pt>
                <c:pt idx="378">
                  <c:v>43655</c:v>
                </c:pt>
                <c:pt idx="379">
                  <c:v>43656</c:v>
                </c:pt>
                <c:pt idx="380">
                  <c:v>43657</c:v>
                </c:pt>
                <c:pt idx="381">
                  <c:v>43658</c:v>
                </c:pt>
                <c:pt idx="382">
                  <c:v>43661</c:v>
                </c:pt>
                <c:pt idx="383">
                  <c:v>43662</c:v>
                </c:pt>
                <c:pt idx="384">
                  <c:v>43663</c:v>
                </c:pt>
                <c:pt idx="385">
                  <c:v>43664</c:v>
                </c:pt>
                <c:pt idx="386">
                  <c:v>43665</c:v>
                </c:pt>
                <c:pt idx="387">
                  <c:v>43668</c:v>
                </c:pt>
                <c:pt idx="388">
                  <c:v>43669</c:v>
                </c:pt>
                <c:pt idx="389">
                  <c:v>43670</c:v>
                </c:pt>
                <c:pt idx="390">
                  <c:v>43671</c:v>
                </c:pt>
                <c:pt idx="391">
                  <c:v>43672</c:v>
                </c:pt>
                <c:pt idx="392">
                  <c:v>43675</c:v>
                </c:pt>
                <c:pt idx="393">
                  <c:v>43676</c:v>
                </c:pt>
                <c:pt idx="394">
                  <c:v>43677</c:v>
                </c:pt>
                <c:pt idx="395">
                  <c:v>43678</c:v>
                </c:pt>
                <c:pt idx="396">
                  <c:v>43679</c:v>
                </c:pt>
                <c:pt idx="397">
                  <c:v>43682</c:v>
                </c:pt>
                <c:pt idx="398">
                  <c:v>43683</c:v>
                </c:pt>
                <c:pt idx="399">
                  <c:v>43684</c:v>
                </c:pt>
                <c:pt idx="400">
                  <c:v>43685</c:v>
                </c:pt>
                <c:pt idx="401">
                  <c:v>43686</c:v>
                </c:pt>
                <c:pt idx="402">
                  <c:v>43689</c:v>
                </c:pt>
                <c:pt idx="403">
                  <c:v>43690</c:v>
                </c:pt>
                <c:pt idx="404">
                  <c:v>43691</c:v>
                </c:pt>
                <c:pt idx="405">
                  <c:v>43692</c:v>
                </c:pt>
                <c:pt idx="406">
                  <c:v>43693</c:v>
                </c:pt>
                <c:pt idx="407">
                  <c:v>43696</c:v>
                </c:pt>
                <c:pt idx="408">
                  <c:v>43697</c:v>
                </c:pt>
                <c:pt idx="409">
                  <c:v>43698</c:v>
                </c:pt>
                <c:pt idx="410">
                  <c:v>43699</c:v>
                </c:pt>
                <c:pt idx="411">
                  <c:v>43700</c:v>
                </c:pt>
                <c:pt idx="412">
                  <c:v>43703</c:v>
                </c:pt>
                <c:pt idx="413">
                  <c:v>43704</c:v>
                </c:pt>
                <c:pt idx="414">
                  <c:v>43705</c:v>
                </c:pt>
                <c:pt idx="415">
                  <c:v>43706</c:v>
                </c:pt>
                <c:pt idx="416">
                  <c:v>43707</c:v>
                </c:pt>
                <c:pt idx="417">
                  <c:v>43710</c:v>
                </c:pt>
                <c:pt idx="418">
                  <c:v>43711</c:v>
                </c:pt>
                <c:pt idx="419">
                  <c:v>43712</c:v>
                </c:pt>
                <c:pt idx="420">
                  <c:v>43713</c:v>
                </c:pt>
                <c:pt idx="421">
                  <c:v>43714</c:v>
                </c:pt>
                <c:pt idx="422">
                  <c:v>43717</c:v>
                </c:pt>
                <c:pt idx="423">
                  <c:v>43718</c:v>
                </c:pt>
                <c:pt idx="424">
                  <c:v>43719</c:v>
                </c:pt>
                <c:pt idx="425">
                  <c:v>43720</c:v>
                </c:pt>
                <c:pt idx="426">
                  <c:v>43724</c:v>
                </c:pt>
                <c:pt idx="427">
                  <c:v>43725</c:v>
                </c:pt>
                <c:pt idx="428">
                  <c:v>43726</c:v>
                </c:pt>
                <c:pt idx="429">
                  <c:v>43727</c:v>
                </c:pt>
                <c:pt idx="430">
                  <c:v>43728</c:v>
                </c:pt>
                <c:pt idx="431">
                  <c:v>43731</c:v>
                </c:pt>
                <c:pt idx="432">
                  <c:v>43732</c:v>
                </c:pt>
                <c:pt idx="433">
                  <c:v>43733</c:v>
                </c:pt>
                <c:pt idx="434">
                  <c:v>43734</c:v>
                </c:pt>
                <c:pt idx="435">
                  <c:v>43735</c:v>
                </c:pt>
                <c:pt idx="436">
                  <c:v>43737</c:v>
                </c:pt>
                <c:pt idx="437">
                  <c:v>43738</c:v>
                </c:pt>
                <c:pt idx="438">
                  <c:v>43746</c:v>
                </c:pt>
                <c:pt idx="439">
                  <c:v>43747</c:v>
                </c:pt>
                <c:pt idx="440">
                  <c:v>43748</c:v>
                </c:pt>
                <c:pt idx="441">
                  <c:v>43749</c:v>
                </c:pt>
                <c:pt idx="442">
                  <c:v>43750</c:v>
                </c:pt>
                <c:pt idx="443">
                  <c:v>43752</c:v>
                </c:pt>
                <c:pt idx="444">
                  <c:v>43753</c:v>
                </c:pt>
                <c:pt idx="445">
                  <c:v>43754</c:v>
                </c:pt>
                <c:pt idx="446">
                  <c:v>43755</c:v>
                </c:pt>
                <c:pt idx="447">
                  <c:v>43756</c:v>
                </c:pt>
                <c:pt idx="448">
                  <c:v>43759</c:v>
                </c:pt>
                <c:pt idx="449">
                  <c:v>43760</c:v>
                </c:pt>
                <c:pt idx="450">
                  <c:v>43761</c:v>
                </c:pt>
                <c:pt idx="451">
                  <c:v>43762</c:v>
                </c:pt>
              </c:numCache>
            </c:numRef>
          </c:cat>
          <c:val>
            <c:numRef>
              <c:f>Sheet1!$C$2:$C$453</c:f>
              <c:numCache>
                <c:formatCode>General</c:formatCode>
                <c:ptCount val="452"/>
                <c:pt idx="0">
                  <c:v>4600</c:v>
                </c:pt>
                <c:pt idx="1">
                  <c:v>4583</c:v>
                </c:pt>
                <c:pt idx="2">
                  <c:v>4528</c:v>
                </c:pt>
                <c:pt idx="3">
                  <c:v>4443</c:v>
                </c:pt>
                <c:pt idx="4">
                  <c:v>4335</c:v>
                </c:pt>
                <c:pt idx="5">
                  <c:v>4314</c:v>
                </c:pt>
                <c:pt idx="6">
                  <c:v>4284</c:v>
                </c:pt>
                <c:pt idx="7">
                  <c:v>4263</c:v>
                </c:pt>
                <c:pt idx="8">
                  <c:v>4219</c:v>
                </c:pt>
                <c:pt idx="9">
                  <c:v>4158</c:v>
                </c:pt>
                <c:pt idx="10">
                  <c:v>4158</c:v>
                </c:pt>
                <c:pt idx="11">
                  <c:v>4163</c:v>
                </c:pt>
                <c:pt idx="12">
                  <c:v>4196</c:v>
                </c:pt>
                <c:pt idx="13">
                  <c:v>4243</c:v>
                </c:pt>
                <c:pt idx="14">
                  <c:v>4311</c:v>
                </c:pt>
                <c:pt idx="15">
                  <c:v>4290</c:v>
                </c:pt>
                <c:pt idx="16">
                  <c:v>4276</c:v>
                </c:pt>
                <c:pt idx="17">
                  <c:v>4266</c:v>
                </c:pt>
                <c:pt idx="18">
                  <c:v>4263</c:v>
                </c:pt>
                <c:pt idx="19">
                  <c:v>4256</c:v>
                </c:pt>
                <c:pt idx="20">
                  <c:v>4252</c:v>
                </c:pt>
                <c:pt idx="21">
                  <c:v>4247</c:v>
                </c:pt>
                <c:pt idx="22">
                  <c:v>4255</c:v>
                </c:pt>
                <c:pt idx="23">
                  <c:v>4263</c:v>
                </c:pt>
                <c:pt idx="24">
                  <c:v>4271</c:v>
                </c:pt>
                <c:pt idx="25">
                  <c:v>4275</c:v>
                </c:pt>
                <c:pt idx="26">
                  <c:v>4276</c:v>
                </c:pt>
                <c:pt idx="27">
                  <c:v>4277</c:v>
                </c:pt>
                <c:pt idx="28">
                  <c:v>4277</c:v>
                </c:pt>
                <c:pt idx="29">
                  <c:v>4277</c:v>
                </c:pt>
                <c:pt idx="30">
                  <c:v>4277</c:v>
                </c:pt>
                <c:pt idx="31">
                  <c:v>4277</c:v>
                </c:pt>
                <c:pt idx="32">
                  <c:v>4277</c:v>
                </c:pt>
                <c:pt idx="33">
                  <c:v>4284</c:v>
                </c:pt>
                <c:pt idx="34">
                  <c:v>4291</c:v>
                </c:pt>
                <c:pt idx="35">
                  <c:v>4312</c:v>
                </c:pt>
                <c:pt idx="36">
                  <c:v>4390</c:v>
                </c:pt>
                <c:pt idx="37">
                  <c:v>4426</c:v>
                </c:pt>
                <c:pt idx="38">
                  <c:v>4422</c:v>
                </c:pt>
                <c:pt idx="39">
                  <c:v>4430</c:v>
                </c:pt>
                <c:pt idx="40">
                  <c:v>4425</c:v>
                </c:pt>
                <c:pt idx="41">
                  <c:v>4400</c:v>
                </c:pt>
                <c:pt idx="42">
                  <c:v>4377</c:v>
                </c:pt>
                <c:pt idx="43">
                  <c:v>4362</c:v>
                </c:pt>
                <c:pt idx="44">
                  <c:v>4320</c:v>
                </c:pt>
                <c:pt idx="45">
                  <c:v>4253</c:v>
                </c:pt>
                <c:pt idx="46">
                  <c:v>4255</c:v>
                </c:pt>
                <c:pt idx="47">
                  <c:v>4238</c:v>
                </c:pt>
                <c:pt idx="48">
                  <c:v>4212</c:v>
                </c:pt>
                <c:pt idx="49">
                  <c:v>4219</c:v>
                </c:pt>
                <c:pt idx="50">
                  <c:v>4220</c:v>
                </c:pt>
                <c:pt idx="51">
                  <c:v>4188</c:v>
                </c:pt>
                <c:pt idx="52">
                  <c:v>4160</c:v>
                </c:pt>
                <c:pt idx="53">
                  <c:v>4148</c:v>
                </c:pt>
                <c:pt idx="54">
                  <c:v>4130</c:v>
                </c:pt>
                <c:pt idx="55">
                  <c:v>4053</c:v>
                </c:pt>
                <c:pt idx="56">
                  <c:v>3939</c:v>
                </c:pt>
                <c:pt idx="57">
                  <c:v>3932</c:v>
                </c:pt>
                <c:pt idx="58">
                  <c:v>3946</c:v>
                </c:pt>
                <c:pt idx="59">
                  <c:v>3944</c:v>
                </c:pt>
                <c:pt idx="60">
                  <c:v>3975</c:v>
                </c:pt>
                <c:pt idx="61">
                  <c:v>4080</c:v>
                </c:pt>
                <c:pt idx="62">
                  <c:v>4084</c:v>
                </c:pt>
                <c:pt idx="63">
                  <c:v>4070</c:v>
                </c:pt>
                <c:pt idx="64">
                  <c:v>4042</c:v>
                </c:pt>
                <c:pt idx="65">
                  <c:v>4044</c:v>
                </c:pt>
                <c:pt idx="66">
                  <c:v>4079</c:v>
                </c:pt>
                <c:pt idx="67">
                  <c:v>4096</c:v>
                </c:pt>
                <c:pt idx="68">
                  <c:v>4085</c:v>
                </c:pt>
                <c:pt idx="69">
                  <c:v>4100</c:v>
                </c:pt>
                <c:pt idx="70">
                  <c:v>4103</c:v>
                </c:pt>
                <c:pt idx="71">
                  <c:v>4105</c:v>
                </c:pt>
                <c:pt idx="72">
                  <c:v>4140</c:v>
                </c:pt>
                <c:pt idx="73">
                  <c:v>4172</c:v>
                </c:pt>
                <c:pt idx="74">
                  <c:v>4185</c:v>
                </c:pt>
                <c:pt idx="75">
                  <c:v>4210</c:v>
                </c:pt>
                <c:pt idx="76">
                  <c:v>4251</c:v>
                </c:pt>
                <c:pt idx="77">
                  <c:v>4261</c:v>
                </c:pt>
                <c:pt idx="78">
                  <c:v>4255</c:v>
                </c:pt>
                <c:pt idx="79">
                  <c:v>4272</c:v>
                </c:pt>
                <c:pt idx="80">
                  <c:v>4307</c:v>
                </c:pt>
                <c:pt idx="81">
                  <c:v>4396</c:v>
                </c:pt>
                <c:pt idx="82">
                  <c:v>4414</c:v>
                </c:pt>
                <c:pt idx="83">
                  <c:v>4397</c:v>
                </c:pt>
                <c:pt idx="84">
                  <c:v>4378</c:v>
                </c:pt>
                <c:pt idx="85">
                  <c:v>4367</c:v>
                </c:pt>
                <c:pt idx="86">
                  <c:v>4343</c:v>
                </c:pt>
                <c:pt idx="87">
                  <c:v>4318</c:v>
                </c:pt>
                <c:pt idx="88">
                  <c:v>4337</c:v>
                </c:pt>
                <c:pt idx="89">
                  <c:v>4350</c:v>
                </c:pt>
                <c:pt idx="90">
                  <c:v>4347</c:v>
                </c:pt>
                <c:pt idx="91">
                  <c:v>4348</c:v>
                </c:pt>
                <c:pt idx="92">
                  <c:v>4350</c:v>
                </c:pt>
                <c:pt idx="93">
                  <c:v>4339</c:v>
                </c:pt>
                <c:pt idx="94">
                  <c:v>4329</c:v>
                </c:pt>
                <c:pt idx="95">
                  <c:v>4306</c:v>
                </c:pt>
                <c:pt idx="96">
                  <c:v>4273</c:v>
                </c:pt>
                <c:pt idx="97">
                  <c:v>4253</c:v>
                </c:pt>
                <c:pt idx="98">
                  <c:v>4265</c:v>
                </c:pt>
                <c:pt idx="99">
                  <c:v>4260</c:v>
                </c:pt>
                <c:pt idx="100">
                  <c:v>4268</c:v>
                </c:pt>
                <c:pt idx="101">
                  <c:v>4290</c:v>
                </c:pt>
                <c:pt idx="102">
                  <c:v>4311</c:v>
                </c:pt>
                <c:pt idx="103">
                  <c:v>4353</c:v>
                </c:pt>
                <c:pt idx="104">
                  <c:v>4350</c:v>
                </c:pt>
                <c:pt idx="105">
                  <c:v>4343</c:v>
                </c:pt>
                <c:pt idx="106">
                  <c:v>4358</c:v>
                </c:pt>
                <c:pt idx="107">
                  <c:v>4391</c:v>
                </c:pt>
                <c:pt idx="108">
                  <c:v>4390</c:v>
                </c:pt>
                <c:pt idx="109">
                  <c:v>4382</c:v>
                </c:pt>
                <c:pt idx="110">
                  <c:v>4398</c:v>
                </c:pt>
                <c:pt idx="111">
                  <c:v>4430</c:v>
                </c:pt>
                <c:pt idx="112">
                  <c:v>4454</c:v>
                </c:pt>
                <c:pt idx="113">
                  <c:v>4466</c:v>
                </c:pt>
                <c:pt idx="114">
                  <c:v>4443</c:v>
                </c:pt>
                <c:pt idx="115">
                  <c:v>4432</c:v>
                </c:pt>
                <c:pt idx="116">
                  <c:v>4444</c:v>
                </c:pt>
                <c:pt idx="117">
                  <c:v>4425</c:v>
                </c:pt>
                <c:pt idx="118">
                  <c:v>4395</c:v>
                </c:pt>
                <c:pt idx="119">
                  <c:v>4364</c:v>
                </c:pt>
                <c:pt idx="120">
                  <c:v>4350</c:v>
                </c:pt>
                <c:pt idx="121">
                  <c:v>4358</c:v>
                </c:pt>
                <c:pt idx="122">
                  <c:v>4373</c:v>
                </c:pt>
                <c:pt idx="123">
                  <c:v>4371</c:v>
                </c:pt>
                <c:pt idx="124">
                  <c:v>4353</c:v>
                </c:pt>
                <c:pt idx="125">
                  <c:v>4357</c:v>
                </c:pt>
                <c:pt idx="126">
                  <c:v>4358</c:v>
                </c:pt>
                <c:pt idx="127">
                  <c:v>4345</c:v>
                </c:pt>
                <c:pt idx="128">
                  <c:v>4347</c:v>
                </c:pt>
                <c:pt idx="129">
                  <c:v>4376</c:v>
                </c:pt>
                <c:pt idx="130">
                  <c:v>4386</c:v>
                </c:pt>
                <c:pt idx="131">
                  <c:v>4415</c:v>
                </c:pt>
                <c:pt idx="132">
                  <c:v>4432</c:v>
                </c:pt>
                <c:pt idx="133">
                  <c:v>4415</c:v>
                </c:pt>
                <c:pt idx="134">
                  <c:v>4405</c:v>
                </c:pt>
                <c:pt idx="135">
                  <c:v>4402</c:v>
                </c:pt>
                <c:pt idx="136">
                  <c:v>4428</c:v>
                </c:pt>
                <c:pt idx="137">
                  <c:v>4428</c:v>
                </c:pt>
                <c:pt idx="138">
                  <c:v>4448</c:v>
                </c:pt>
                <c:pt idx="139">
                  <c:v>4459</c:v>
                </c:pt>
                <c:pt idx="140">
                  <c:v>4463</c:v>
                </c:pt>
                <c:pt idx="141">
                  <c:v>4471</c:v>
                </c:pt>
                <c:pt idx="142">
                  <c:v>4501</c:v>
                </c:pt>
                <c:pt idx="143">
                  <c:v>4534</c:v>
                </c:pt>
                <c:pt idx="144">
                  <c:v>4555</c:v>
                </c:pt>
                <c:pt idx="145">
                  <c:v>4570</c:v>
                </c:pt>
                <c:pt idx="146">
                  <c:v>4557</c:v>
                </c:pt>
                <c:pt idx="147">
                  <c:v>4563</c:v>
                </c:pt>
                <c:pt idx="148">
                  <c:v>4576</c:v>
                </c:pt>
                <c:pt idx="149">
                  <c:v>4612</c:v>
                </c:pt>
                <c:pt idx="150">
                  <c:v>4626</c:v>
                </c:pt>
                <c:pt idx="151">
                  <c:v>4624</c:v>
                </c:pt>
                <c:pt idx="152">
                  <c:v>4641</c:v>
                </c:pt>
                <c:pt idx="153">
                  <c:v>4700</c:v>
                </c:pt>
                <c:pt idx="154">
                  <c:v>4739</c:v>
                </c:pt>
                <c:pt idx="155">
                  <c:v>4742</c:v>
                </c:pt>
                <c:pt idx="156">
                  <c:v>4732</c:v>
                </c:pt>
                <c:pt idx="157">
                  <c:v>4752</c:v>
                </c:pt>
                <c:pt idx="158">
                  <c:v>4843</c:v>
                </c:pt>
                <c:pt idx="159">
                  <c:v>4860</c:v>
                </c:pt>
                <c:pt idx="160">
                  <c:v>4861</c:v>
                </c:pt>
                <c:pt idx="161">
                  <c:v>4848</c:v>
                </c:pt>
                <c:pt idx="162">
                  <c:v>4834</c:v>
                </c:pt>
                <c:pt idx="163">
                  <c:v>4815</c:v>
                </c:pt>
                <c:pt idx="164">
                  <c:v>4797</c:v>
                </c:pt>
                <c:pt idx="165">
                  <c:v>4790</c:v>
                </c:pt>
                <c:pt idx="166">
                  <c:v>4775</c:v>
                </c:pt>
                <c:pt idx="167">
                  <c:v>4752</c:v>
                </c:pt>
                <c:pt idx="168">
                  <c:v>4744</c:v>
                </c:pt>
                <c:pt idx="169">
                  <c:v>4754</c:v>
                </c:pt>
                <c:pt idx="170">
                  <c:v>4754</c:v>
                </c:pt>
                <c:pt idx="171">
                  <c:v>4758</c:v>
                </c:pt>
                <c:pt idx="172">
                  <c:v>4803</c:v>
                </c:pt>
                <c:pt idx="173">
                  <c:v>4860</c:v>
                </c:pt>
                <c:pt idx="174">
                  <c:v>4852</c:v>
                </c:pt>
                <c:pt idx="175">
                  <c:v>4818</c:v>
                </c:pt>
                <c:pt idx="176">
                  <c:v>4818</c:v>
                </c:pt>
                <c:pt idx="177">
                  <c:v>4833</c:v>
                </c:pt>
                <c:pt idx="178">
                  <c:v>4856</c:v>
                </c:pt>
                <c:pt idx="179">
                  <c:v>4860</c:v>
                </c:pt>
                <c:pt idx="180">
                  <c:v>4873</c:v>
                </c:pt>
                <c:pt idx="181">
                  <c:v>4867</c:v>
                </c:pt>
                <c:pt idx="182">
                  <c:v>4861</c:v>
                </c:pt>
                <c:pt idx="183">
                  <c:v>4850</c:v>
                </c:pt>
                <c:pt idx="184">
                  <c:v>4823</c:v>
                </c:pt>
                <c:pt idx="185">
                  <c:v>4813</c:v>
                </c:pt>
                <c:pt idx="186">
                  <c:v>4780</c:v>
                </c:pt>
                <c:pt idx="187">
                  <c:v>4772</c:v>
                </c:pt>
                <c:pt idx="188">
                  <c:v>4773</c:v>
                </c:pt>
                <c:pt idx="189">
                  <c:v>4788</c:v>
                </c:pt>
                <c:pt idx="190">
                  <c:v>4806</c:v>
                </c:pt>
                <c:pt idx="191">
                  <c:v>4817</c:v>
                </c:pt>
                <c:pt idx="192">
                  <c:v>4817</c:v>
                </c:pt>
                <c:pt idx="193">
                  <c:v>4828</c:v>
                </c:pt>
                <c:pt idx="194">
                  <c:v>4857</c:v>
                </c:pt>
                <c:pt idx="195">
                  <c:v>4870</c:v>
                </c:pt>
                <c:pt idx="196">
                  <c:v>4878</c:v>
                </c:pt>
                <c:pt idx="197">
                  <c:v>4889</c:v>
                </c:pt>
                <c:pt idx="198">
                  <c:v>4883</c:v>
                </c:pt>
                <c:pt idx="199">
                  <c:v>4910</c:v>
                </c:pt>
                <c:pt idx="200">
                  <c:v>4915</c:v>
                </c:pt>
                <c:pt idx="201">
                  <c:v>4916</c:v>
                </c:pt>
                <c:pt idx="202">
                  <c:v>4928</c:v>
                </c:pt>
                <c:pt idx="203">
                  <c:v>4952</c:v>
                </c:pt>
                <c:pt idx="204">
                  <c:v>4954</c:v>
                </c:pt>
                <c:pt idx="205">
                  <c:v>4954</c:v>
                </c:pt>
                <c:pt idx="206">
                  <c:v>4954</c:v>
                </c:pt>
                <c:pt idx="207">
                  <c:v>4951</c:v>
                </c:pt>
                <c:pt idx="208">
                  <c:v>4945</c:v>
                </c:pt>
                <c:pt idx="209">
                  <c:v>4930</c:v>
                </c:pt>
                <c:pt idx="210">
                  <c:v>4916</c:v>
                </c:pt>
                <c:pt idx="211">
                  <c:v>4883</c:v>
                </c:pt>
                <c:pt idx="212">
                  <c:v>4861</c:v>
                </c:pt>
                <c:pt idx="213">
                  <c:v>4855</c:v>
                </c:pt>
                <c:pt idx="214">
                  <c:v>4777</c:v>
                </c:pt>
                <c:pt idx="215">
                  <c:v>4751</c:v>
                </c:pt>
                <c:pt idx="216">
                  <c:v>4746</c:v>
                </c:pt>
                <c:pt idx="217">
                  <c:v>4740</c:v>
                </c:pt>
                <c:pt idx="218">
                  <c:v>4728</c:v>
                </c:pt>
                <c:pt idx="219">
                  <c:v>4633</c:v>
                </c:pt>
                <c:pt idx="220">
                  <c:v>4565</c:v>
                </c:pt>
                <c:pt idx="221">
                  <c:v>4465</c:v>
                </c:pt>
                <c:pt idx="222">
                  <c:v>4447</c:v>
                </c:pt>
                <c:pt idx="223">
                  <c:v>4397</c:v>
                </c:pt>
                <c:pt idx="224">
                  <c:v>4276</c:v>
                </c:pt>
                <c:pt idx="225">
                  <c:v>4201</c:v>
                </c:pt>
                <c:pt idx="226">
                  <c:v>4169</c:v>
                </c:pt>
                <c:pt idx="227">
                  <c:v>4185</c:v>
                </c:pt>
                <c:pt idx="228">
                  <c:v>4186</c:v>
                </c:pt>
                <c:pt idx="229">
                  <c:v>4298</c:v>
                </c:pt>
                <c:pt idx="230">
                  <c:v>4292</c:v>
                </c:pt>
                <c:pt idx="231">
                  <c:v>4293</c:v>
                </c:pt>
                <c:pt idx="232">
                  <c:v>4291</c:v>
                </c:pt>
                <c:pt idx="233">
                  <c:v>4264</c:v>
                </c:pt>
                <c:pt idx="234">
                  <c:v>4209</c:v>
                </c:pt>
                <c:pt idx="235">
                  <c:v>4160</c:v>
                </c:pt>
                <c:pt idx="236">
                  <c:v>4157</c:v>
                </c:pt>
                <c:pt idx="237">
                  <c:v>4168</c:v>
                </c:pt>
                <c:pt idx="238">
                  <c:v>4186</c:v>
                </c:pt>
                <c:pt idx="239">
                  <c:v>4216</c:v>
                </c:pt>
                <c:pt idx="240">
                  <c:v>4208</c:v>
                </c:pt>
                <c:pt idx="241">
                  <c:v>4199</c:v>
                </c:pt>
                <c:pt idx="242">
                  <c:v>4202</c:v>
                </c:pt>
                <c:pt idx="243">
                  <c:v>4219</c:v>
                </c:pt>
                <c:pt idx="244">
                  <c:v>4201</c:v>
                </c:pt>
                <c:pt idx="245">
                  <c:v>4177</c:v>
                </c:pt>
                <c:pt idx="246">
                  <c:v>4163</c:v>
                </c:pt>
                <c:pt idx="247">
                  <c:v>4164</c:v>
                </c:pt>
                <c:pt idx="248">
                  <c:v>4153</c:v>
                </c:pt>
                <c:pt idx="249">
                  <c:v>4131</c:v>
                </c:pt>
                <c:pt idx="250">
                  <c:v>4112</c:v>
                </c:pt>
                <c:pt idx="251">
                  <c:v>4105</c:v>
                </c:pt>
                <c:pt idx="252">
                  <c:v>4098</c:v>
                </c:pt>
                <c:pt idx="253">
                  <c:v>4103</c:v>
                </c:pt>
                <c:pt idx="254">
                  <c:v>4102</c:v>
                </c:pt>
                <c:pt idx="255">
                  <c:v>4101</c:v>
                </c:pt>
                <c:pt idx="256">
                  <c:v>4103</c:v>
                </c:pt>
                <c:pt idx="257">
                  <c:v>4095</c:v>
                </c:pt>
                <c:pt idx="258">
                  <c:v>4089</c:v>
                </c:pt>
                <c:pt idx="259">
                  <c:v>4081</c:v>
                </c:pt>
                <c:pt idx="260">
                  <c:v>4072</c:v>
                </c:pt>
                <c:pt idx="261">
                  <c:v>4072</c:v>
                </c:pt>
                <c:pt idx="262">
                  <c:v>4078</c:v>
                </c:pt>
                <c:pt idx="263">
                  <c:v>4085</c:v>
                </c:pt>
                <c:pt idx="264">
                  <c:v>4089</c:v>
                </c:pt>
                <c:pt idx="265">
                  <c:v>4089</c:v>
                </c:pt>
                <c:pt idx="266">
                  <c:v>4088</c:v>
                </c:pt>
                <c:pt idx="267">
                  <c:v>4096</c:v>
                </c:pt>
                <c:pt idx="268">
                  <c:v>4100</c:v>
                </c:pt>
                <c:pt idx="269">
                  <c:v>4101</c:v>
                </c:pt>
                <c:pt idx="270">
                  <c:v>4102</c:v>
                </c:pt>
                <c:pt idx="271">
                  <c:v>4102</c:v>
                </c:pt>
                <c:pt idx="272">
                  <c:v>4102</c:v>
                </c:pt>
                <c:pt idx="273">
                  <c:v>4102</c:v>
                </c:pt>
                <c:pt idx="274">
                  <c:v>4102</c:v>
                </c:pt>
                <c:pt idx="275">
                  <c:v>4144</c:v>
                </c:pt>
                <c:pt idx="276">
                  <c:v>4170</c:v>
                </c:pt>
                <c:pt idx="277">
                  <c:v>4177</c:v>
                </c:pt>
                <c:pt idx="278">
                  <c:v>4173</c:v>
                </c:pt>
                <c:pt idx="279">
                  <c:v>4165</c:v>
                </c:pt>
                <c:pt idx="280">
                  <c:v>4166</c:v>
                </c:pt>
                <c:pt idx="281">
                  <c:v>4162</c:v>
                </c:pt>
                <c:pt idx="282">
                  <c:v>4142</c:v>
                </c:pt>
                <c:pt idx="283">
                  <c:v>4143</c:v>
                </c:pt>
                <c:pt idx="284">
                  <c:v>4152</c:v>
                </c:pt>
                <c:pt idx="285">
                  <c:v>4168</c:v>
                </c:pt>
                <c:pt idx="286">
                  <c:v>4165</c:v>
                </c:pt>
                <c:pt idx="287">
                  <c:v>4163</c:v>
                </c:pt>
                <c:pt idx="288">
                  <c:v>4163</c:v>
                </c:pt>
                <c:pt idx="289">
                  <c:v>4182</c:v>
                </c:pt>
                <c:pt idx="290">
                  <c:v>4215</c:v>
                </c:pt>
                <c:pt idx="291">
                  <c:v>4215</c:v>
                </c:pt>
                <c:pt idx="292">
                  <c:v>4205</c:v>
                </c:pt>
                <c:pt idx="293">
                  <c:v>4207</c:v>
                </c:pt>
                <c:pt idx="294">
                  <c:v>4211</c:v>
                </c:pt>
                <c:pt idx="295">
                  <c:v>4198</c:v>
                </c:pt>
                <c:pt idx="296">
                  <c:v>4216</c:v>
                </c:pt>
                <c:pt idx="297">
                  <c:v>4231</c:v>
                </c:pt>
                <c:pt idx="298">
                  <c:v>4235</c:v>
                </c:pt>
                <c:pt idx="299">
                  <c:v>4238</c:v>
                </c:pt>
                <c:pt idx="300">
                  <c:v>4260</c:v>
                </c:pt>
                <c:pt idx="301">
                  <c:v>4281</c:v>
                </c:pt>
                <c:pt idx="302">
                  <c:v>4282</c:v>
                </c:pt>
                <c:pt idx="303">
                  <c:v>4283</c:v>
                </c:pt>
                <c:pt idx="304">
                  <c:v>4276</c:v>
                </c:pt>
                <c:pt idx="305">
                  <c:v>4259</c:v>
                </c:pt>
                <c:pt idx="306">
                  <c:v>4249</c:v>
                </c:pt>
                <c:pt idx="307">
                  <c:v>4242</c:v>
                </c:pt>
                <c:pt idx="308">
                  <c:v>4234</c:v>
                </c:pt>
                <c:pt idx="309">
                  <c:v>4230</c:v>
                </c:pt>
                <c:pt idx="310">
                  <c:v>4250</c:v>
                </c:pt>
                <c:pt idx="311">
                  <c:v>4273</c:v>
                </c:pt>
                <c:pt idx="312">
                  <c:v>4292</c:v>
                </c:pt>
                <c:pt idx="313">
                  <c:v>4298</c:v>
                </c:pt>
                <c:pt idx="314">
                  <c:v>4347</c:v>
                </c:pt>
                <c:pt idx="315">
                  <c:v>4387</c:v>
                </c:pt>
                <c:pt idx="316">
                  <c:v>4387</c:v>
                </c:pt>
                <c:pt idx="317">
                  <c:v>4388</c:v>
                </c:pt>
                <c:pt idx="318">
                  <c:v>4388</c:v>
                </c:pt>
                <c:pt idx="319">
                  <c:v>4422</c:v>
                </c:pt>
                <c:pt idx="320">
                  <c:v>4439</c:v>
                </c:pt>
                <c:pt idx="321">
                  <c:v>4432</c:v>
                </c:pt>
                <c:pt idx="322">
                  <c:v>4416</c:v>
                </c:pt>
                <c:pt idx="323">
                  <c:v>4412</c:v>
                </c:pt>
                <c:pt idx="324">
                  <c:v>4453</c:v>
                </c:pt>
                <c:pt idx="325">
                  <c:v>4449</c:v>
                </c:pt>
                <c:pt idx="326">
                  <c:v>4433</c:v>
                </c:pt>
                <c:pt idx="327">
                  <c:v>4429</c:v>
                </c:pt>
                <c:pt idx="328">
                  <c:v>4433</c:v>
                </c:pt>
                <c:pt idx="329">
                  <c:v>4431</c:v>
                </c:pt>
                <c:pt idx="330">
                  <c:v>4436</c:v>
                </c:pt>
                <c:pt idx="331">
                  <c:v>4446</c:v>
                </c:pt>
                <c:pt idx="332">
                  <c:v>4463</c:v>
                </c:pt>
                <c:pt idx="333">
                  <c:v>4458</c:v>
                </c:pt>
                <c:pt idx="334">
                  <c:v>4467</c:v>
                </c:pt>
                <c:pt idx="335">
                  <c:v>4457</c:v>
                </c:pt>
                <c:pt idx="336">
                  <c:v>4435</c:v>
                </c:pt>
                <c:pt idx="337">
                  <c:v>4431</c:v>
                </c:pt>
                <c:pt idx="338">
                  <c:v>4412</c:v>
                </c:pt>
                <c:pt idx="339">
                  <c:v>4383</c:v>
                </c:pt>
                <c:pt idx="340">
                  <c:v>4371</c:v>
                </c:pt>
                <c:pt idx="341">
                  <c:v>4380</c:v>
                </c:pt>
                <c:pt idx="342">
                  <c:v>4394</c:v>
                </c:pt>
                <c:pt idx="343">
                  <c:v>4392</c:v>
                </c:pt>
                <c:pt idx="344">
                  <c:v>4411</c:v>
                </c:pt>
                <c:pt idx="345">
                  <c:v>4435</c:v>
                </c:pt>
                <c:pt idx="346">
                  <c:v>4433</c:v>
                </c:pt>
                <c:pt idx="347">
                  <c:v>4421</c:v>
                </c:pt>
                <c:pt idx="348">
                  <c:v>4413</c:v>
                </c:pt>
                <c:pt idx="349">
                  <c:v>4403</c:v>
                </c:pt>
                <c:pt idx="350">
                  <c:v>4388</c:v>
                </c:pt>
                <c:pt idx="351">
                  <c:v>4381</c:v>
                </c:pt>
                <c:pt idx="352">
                  <c:v>4367</c:v>
                </c:pt>
                <c:pt idx="353">
                  <c:v>4342</c:v>
                </c:pt>
                <c:pt idx="354">
                  <c:v>4332</c:v>
                </c:pt>
                <c:pt idx="355">
                  <c:v>4338</c:v>
                </c:pt>
                <c:pt idx="356">
                  <c:v>4326</c:v>
                </c:pt>
                <c:pt idx="357">
                  <c:v>4296</c:v>
                </c:pt>
                <c:pt idx="358">
                  <c:v>4310</c:v>
                </c:pt>
                <c:pt idx="359">
                  <c:v>4318</c:v>
                </c:pt>
                <c:pt idx="360">
                  <c:v>4305</c:v>
                </c:pt>
                <c:pt idx="361">
                  <c:v>4300</c:v>
                </c:pt>
                <c:pt idx="362">
                  <c:v>4259</c:v>
                </c:pt>
                <c:pt idx="363">
                  <c:v>4247</c:v>
                </c:pt>
                <c:pt idx="364">
                  <c:v>4255</c:v>
                </c:pt>
                <c:pt idx="365">
                  <c:v>4264</c:v>
                </c:pt>
                <c:pt idx="366">
                  <c:v>4270</c:v>
                </c:pt>
                <c:pt idx="367">
                  <c:v>4316</c:v>
                </c:pt>
                <c:pt idx="368">
                  <c:v>4336</c:v>
                </c:pt>
                <c:pt idx="369">
                  <c:v>4335</c:v>
                </c:pt>
                <c:pt idx="370">
                  <c:v>4353</c:v>
                </c:pt>
                <c:pt idx="371">
                  <c:v>4358</c:v>
                </c:pt>
                <c:pt idx="372">
                  <c:v>4431</c:v>
                </c:pt>
                <c:pt idx="373">
                  <c:v>4427</c:v>
                </c:pt>
                <c:pt idx="374">
                  <c:v>4410</c:v>
                </c:pt>
                <c:pt idx="375">
                  <c:v>4401</c:v>
                </c:pt>
                <c:pt idx="376">
                  <c:v>4394</c:v>
                </c:pt>
                <c:pt idx="377">
                  <c:v>4367</c:v>
                </c:pt>
                <c:pt idx="378">
                  <c:v>4369</c:v>
                </c:pt>
                <c:pt idx="379">
                  <c:v>4366</c:v>
                </c:pt>
                <c:pt idx="380">
                  <c:v>4361</c:v>
                </c:pt>
                <c:pt idx="381">
                  <c:v>4363</c:v>
                </c:pt>
                <c:pt idx="382">
                  <c:v>4348</c:v>
                </c:pt>
                <c:pt idx="383">
                  <c:v>4372</c:v>
                </c:pt>
                <c:pt idx="384">
                  <c:v>4376</c:v>
                </c:pt>
                <c:pt idx="385">
                  <c:v>4373</c:v>
                </c:pt>
                <c:pt idx="386">
                  <c:v>4360</c:v>
                </c:pt>
                <c:pt idx="387">
                  <c:v>4370</c:v>
                </c:pt>
                <c:pt idx="388">
                  <c:v>4369</c:v>
                </c:pt>
                <c:pt idx="389">
                  <c:v>4348</c:v>
                </c:pt>
                <c:pt idx="390">
                  <c:v>4341</c:v>
                </c:pt>
                <c:pt idx="391">
                  <c:v>4351</c:v>
                </c:pt>
                <c:pt idx="392">
                  <c:v>4330</c:v>
                </c:pt>
                <c:pt idx="393">
                  <c:v>4319</c:v>
                </c:pt>
                <c:pt idx="394">
                  <c:v>4321</c:v>
                </c:pt>
                <c:pt idx="395">
                  <c:v>4313</c:v>
                </c:pt>
                <c:pt idx="396">
                  <c:v>4288</c:v>
                </c:pt>
                <c:pt idx="397">
                  <c:v>4261</c:v>
                </c:pt>
                <c:pt idx="398">
                  <c:v>4239</c:v>
                </c:pt>
                <c:pt idx="399">
                  <c:v>4228</c:v>
                </c:pt>
                <c:pt idx="400">
                  <c:v>4223</c:v>
                </c:pt>
                <c:pt idx="401">
                  <c:v>4178</c:v>
                </c:pt>
                <c:pt idx="402">
                  <c:v>4137</c:v>
                </c:pt>
                <c:pt idx="403">
                  <c:v>4149</c:v>
                </c:pt>
                <c:pt idx="404">
                  <c:v>4168</c:v>
                </c:pt>
                <c:pt idx="405">
                  <c:v>4166</c:v>
                </c:pt>
                <c:pt idx="406">
                  <c:v>4162</c:v>
                </c:pt>
                <c:pt idx="407">
                  <c:v>4160</c:v>
                </c:pt>
                <c:pt idx="408">
                  <c:v>4154</c:v>
                </c:pt>
                <c:pt idx="409">
                  <c:v>4132</c:v>
                </c:pt>
                <c:pt idx="410">
                  <c:v>4128</c:v>
                </c:pt>
                <c:pt idx="411">
                  <c:v>4136</c:v>
                </c:pt>
                <c:pt idx="412">
                  <c:v>4120</c:v>
                </c:pt>
                <c:pt idx="413">
                  <c:v>4082</c:v>
                </c:pt>
                <c:pt idx="414">
                  <c:v>4064</c:v>
                </c:pt>
                <c:pt idx="415">
                  <c:v>4064</c:v>
                </c:pt>
                <c:pt idx="416">
                  <c:v>4065</c:v>
                </c:pt>
                <c:pt idx="417">
                  <c:v>4095</c:v>
                </c:pt>
                <c:pt idx="418">
                  <c:v>4116</c:v>
                </c:pt>
                <c:pt idx="419">
                  <c:v>4133</c:v>
                </c:pt>
                <c:pt idx="420">
                  <c:v>4161</c:v>
                </c:pt>
                <c:pt idx="421">
                  <c:v>4163</c:v>
                </c:pt>
                <c:pt idx="422">
                  <c:v>4184</c:v>
                </c:pt>
                <c:pt idx="423">
                  <c:v>4203</c:v>
                </c:pt>
                <c:pt idx="424">
                  <c:v>4198</c:v>
                </c:pt>
                <c:pt idx="425">
                  <c:v>4200</c:v>
                </c:pt>
                <c:pt idx="426">
                  <c:v>4210</c:v>
                </c:pt>
                <c:pt idx="427">
                  <c:v>4208</c:v>
                </c:pt>
                <c:pt idx="428">
                  <c:v>4200</c:v>
                </c:pt>
                <c:pt idx="429">
                  <c:v>4177</c:v>
                </c:pt>
                <c:pt idx="430">
                  <c:v>4154</c:v>
                </c:pt>
                <c:pt idx="431">
                  <c:v>4175</c:v>
                </c:pt>
                <c:pt idx="432">
                  <c:v>4190</c:v>
                </c:pt>
                <c:pt idx="433">
                  <c:v>4189</c:v>
                </c:pt>
                <c:pt idx="434">
                  <c:v>4188</c:v>
                </c:pt>
                <c:pt idx="435">
                  <c:v>4185</c:v>
                </c:pt>
                <c:pt idx="436">
                  <c:v>4204</c:v>
                </c:pt>
                <c:pt idx="437">
                  <c:v>4221</c:v>
                </c:pt>
                <c:pt idx="438">
                  <c:v>4225</c:v>
                </c:pt>
                <c:pt idx="439">
                  <c:v>4217</c:v>
                </c:pt>
                <c:pt idx="440">
                  <c:v>4203</c:v>
                </c:pt>
                <c:pt idx="441">
                  <c:v>4190</c:v>
                </c:pt>
                <c:pt idx="442">
                  <c:v>4189</c:v>
                </c:pt>
                <c:pt idx="443">
                  <c:v>4185</c:v>
                </c:pt>
                <c:pt idx="444">
                  <c:v>4161</c:v>
                </c:pt>
                <c:pt idx="445">
                  <c:v>4142</c:v>
                </c:pt>
                <c:pt idx="446">
                  <c:v>4125</c:v>
                </c:pt>
                <c:pt idx="447">
                  <c:v>4113</c:v>
                </c:pt>
                <c:pt idx="448">
                  <c:v>4093</c:v>
                </c:pt>
                <c:pt idx="449">
                  <c:v>4080</c:v>
                </c:pt>
                <c:pt idx="450">
                  <c:v>4083</c:v>
                </c:pt>
                <c:pt idx="451">
                  <c:v>4081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BE-4A1F-B575-18843F1931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中板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Sheet1!$A$2:$A$453</c:f>
              <c:numCache>
                <c:formatCode>yyyy\-mm\-dd</c:formatCode>
                <c:ptCount val="452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43142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43153</c:v>
                </c:pt>
                <c:pt idx="34">
                  <c:v>43154</c:v>
                </c:pt>
                <c:pt idx="35">
                  <c:v>43155</c:v>
                </c:pt>
                <c:pt idx="36">
                  <c:v>43157</c:v>
                </c:pt>
                <c:pt idx="37">
                  <c:v>43158</c:v>
                </c:pt>
                <c:pt idx="38">
                  <c:v>43159</c:v>
                </c:pt>
                <c:pt idx="39">
                  <c:v>43160</c:v>
                </c:pt>
                <c:pt idx="40">
                  <c:v>43161</c:v>
                </c:pt>
                <c:pt idx="41">
                  <c:v>43164</c:v>
                </c:pt>
                <c:pt idx="42">
                  <c:v>43165</c:v>
                </c:pt>
                <c:pt idx="43">
                  <c:v>43166</c:v>
                </c:pt>
                <c:pt idx="44">
                  <c:v>43167</c:v>
                </c:pt>
                <c:pt idx="45">
                  <c:v>43168</c:v>
                </c:pt>
                <c:pt idx="46">
                  <c:v>43171</c:v>
                </c:pt>
                <c:pt idx="47">
                  <c:v>43172</c:v>
                </c:pt>
                <c:pt idx="48">
                  <c:v>43173</c:v>
                </c:pt>
                <c:pt idx="49">
                  <c:v>43174</c:v>
                </c:pt>
                <c:pt idx="50">
                  <c:v>43175</c:v>
                </c:pt>
                <c:pt idx="51">
                  <c:v>43178</c:v>
                </c:pt>
                <c:pt idx="52">
                  <c:v>43179</c:v>
                </c:pt>
                <c:pt idx="53">
                  <c:v>43180</c:v>
                </c:pt>
                <c:pt idx="54">
                  <c:v>43181</c:v>
                </c:pt>
                <c:pt idx="55">
                  <c:v>43182</c:v>
                </c:pt>
                <c:pt idx="56">
                  <c:v>43185</c:v>
                </c:pt>
                <c:pt idx="57">
                  <c:v>43186</c:v>
                </c:pt>
                <c:pt idx="58">
                  <c:v>43187</c:v>
                </c:pt>
                <c:pt idx="59">
                  <c:v>43188</c:v>
                </c:pt>
                <c:pt idx="60">
                  <c:v>43189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43198</c:v>
                </c:pt>
                <c:pt idx="65">
                  <c:v>43199</c:v>
                </c:pt>
                <c:pt idx="66">
                  <c:v>43200</c:v>
                </c:pt>
                <c:pt idx="67">
                  <c:v>43201</c:v>
                </c:pt>
                <c:pt idx="68">
                  <c:v>43202</c:v>
                </c:pt>
                <c:pt idx="69">
                  <c:v>43203</c:v>
                </c:pt>
                <c:pt idx="70">
                  <c:v>43206</c:v>
                </c:pt>
                <c:pt idx="71">
                  <c:v>43207</c:v>
                </c:pt>
                <c:pt idx="72">
                  <c:v>43208</c:v>
                </c:pt>
                <c:pt idx="73">
                  <c:v>43209</c:v>
                </c:pt>
                <c:pt idx="74">
                  <c:v>43210</c:v>
                </c:pt>
                <c:pt idx="75">
                  <c:v>43213</c:v>
                </c:pt>
                <c:pt idx="76">
                  <c:v>43214</c:v>
                </c:pt>
                <c:pt idx="77">
                  <c:v>43215</c:v>
                </c:pt>
                <c:pt idx="78">
                  <c:v>43216</c:v>
                </c:pt>
                <c:pt idx="79">
                  <c:v>43217</c:v>
                </c:pt>
                <c:pt idx="80">
                  <c:v>43218</c:v>
                </c:pt>
                <c:pt idx="81">
                  <c:v>43222</c:v>
                </c:pt>
                <c:pt idx="82">
                  <c:v>43223</c:v>
                </c:pt>
                <c:pt idx="83">
                  <c:v>43224</c:v>
                </c:pt>
                <c:pt idx="84">
                  <c:v>43227</c:v>
                </c:pt>
                <c:pt idx="85">
                  <c:v>43228</c:v>
                </c:pt>
                <c:pt idx="86">
                  <c:v>43229</c:v>
                </c:pt>
                <c:pt idx="87">
                  <c:v>43230</c:v>
                </c:pt>
                <c:pt idx="88">
                  <c:v>43231</c:v>
                </c:pt>
                <c:pt idx="89">
                  <c:v>43234</c:v>
                </c:pt>
                <c:pt idx="90">
                  <c:v>43235</c:v>
                </c:pt>
                <c:pt idx="91">
                  <c:v>43236</c:v>
                </c:pt>
                <c:pt idx="92">
                  <c:v>43237</c:v>
                </c:pt>
                <c:pt idx="93">
                  <c:v>43238</c:v>
                </c:pt>
                <c:pt idx="94">
                  <c:v>43241</c:v>
                </c:pt>
                <c:pt idx="95">
                  <c:v>43242</c:v>
                </c:pt>
                <c:pt idx="96">
                  <c:v>43243</c:v>
                </c:pt>
                <c:pt idx="97">
                  <c:v>43244</c:v>
                </c:pt>
                <c:pt idx="98">
                  <c:v>43245</c:v>
                </c:pt>
                <c:pt idx="99">
                  <c:v>43248</c:v>
                </c:pt>
                <c:pt idx="100">
                  <c:v>43249</c:v>
                </c:pt>
                <c:pt idx="101">
                  <c:v>43250</c:v>
                </c:pt>
                <c:pt idx="102">
                  <c:v>43251</c:v>
                </c:pt>
                <c:pt idx="103">
                  <c:v>43252</c:v>
                </c:pt>
                <c:pt idx="104">
                  <c:v>43255</c:v>
                </c:pt>
                <c:pt idx="105">
                  <c:v>43256</c:v>
                </c:pt>
                <c:pt idx="106">
                  <c:v>43257</c:v>
                </c:pt>
                <c:pt idx="107">
                  <c:v>43258</c:v>
                </c:pt>
                <c:pt idx="108">
                  <c:v>43259</c:v>
                </c:pt>
                <c:pt idx="109">
                  <c:v>43262</c:v>
                </c:pt>
                <c:pt idx="110">
                  <c:v>43263</c:v>
                </c:pt>
                <c:pt idx="111">
                  <c:v>43264</c:v>
                </c:pt>
                <c:pt idx="112">
                  <c:v>43265</c:v>
                </c:pt>
                <c:pt idx="113">
                  <c:v>43266</c:v>
                </c:pt>
                <c:pt idx="114">
                  <c:v>43270</c:v>
                </c:pt>
                <c:pt idx="115">
                  <c:v>43271</c:v>
                </c:pt>
                <c:pt idx="116">
                  <c:v>43272</c:v>
                </c:pt>
                <c:pt idx="117">
                  <c:v>43273</c:v>
                </c:pt>
                <c:pt idx="118">
                  <c:v>43276</c:v>
                </c:pt>
                <c:pt idx="119">
                  <c:v>43277</c:v>
                </c:pt>
                <c:pt idx="120">
                  <c:v>43278</c:v>
                </c:pt>
                <c:pt idx="121">
                  <c:v>43279</c:v>
                </c:pt>
                <c:pt idx="122">
                  <c:v>43280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43290</c:v>
                </c:pt>
                <c:pt idx="129">
                  <c:v>43291</c:v>
                </c:pt>
                <c:pt idx="130">
                  <c:v>43292</c:v>
                </c:pt>
                <c:pt idx="131">
                  <c:v>43293</c:v>
                </c:pt>
                <c:pt idx="132">
                  <c:v>43294</c:v>
                </c:pt>
                <c:pt idx="133">
                  <c:v>43297</c:v>
                </c:pt>
                <c:pt idx="134">
                  <c:v>43298</c:v>
                </c:pt>
                <c:pt idx="135">
                  <c:v>43299</c:v>
                </c:pt>
                <c:pt idx="136">
                  <c:v>43300</c:v>
                </c:pt>
                <c:pt idx="137">
                  <c:v>43301</c:v>
                </c:pt>
                <c:pt idx="138">
                  <c:v>43304</c:v>
                </c:pt>
                <c:pt idx="139">
                  <c:v>43305</c:v>
                </c:pt>
                <c:pt idx="140">
                  <c:v>43306</c:v>
                </c:pt>
                <c:pt idx="141">
                  <c:v>43307</c:v>
                </c:pt>
                <c:pt idx="142">
                  <c:v>43308</c:v>
                </c:pt>
                <c:pt idx="143">
                  <c:v>43311</c:v>
                </c:pt>
                <c:pt idx="144">
                  <c:v>43312</c:v>
                </c:pt>
                <c:pt idx="145">
                  <c:v>43313</c:v>
                </c:pt>
                <c:pt idx="146">
                  <c:v>43314</c:v>
                </c:pt>
                <c:pt idx="147">
                  <c:v>43315</c:v>
                </c:pt>
                <c:pt idx="148">
                  <c:v>43318</c:v>
                </c:pt>
                <c:pt idx="149">
                  <c:v>43319</c:v>
                </c:pt>
                <c:pt idx="150">
                  <c:v>43320</c:v>
                </c:pt>
                <c:pt idx="151">
                  <c:v>43321</c:v>
                </c:pt>
                <c:pt idx="152">
                  <c:v>43322</c:v>
                </c:pt>
                <c:pt idx="153">
                  <c:v>43325</c:v>
                </c:pt>
                <c:pt idx="154">
                  <c:v>43326</c:v>
                </c:pt>
                <c:pt idx="155">
                  <c:v>43327</c:v>
                </c:pt>
                <c:pt idx="156">
                  <c:v>43328</c:v>
                </c:pt>
                <c:pt idx="157">
                  <c:v>43329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43339</c:v>
                </c:pt>
                <c:pt idx="164">
                  <c:v>43340</c:v>
                </c:pt>
                <c:pt idx="165">
                  <c:v>43341</c:v>
                </c:pt>
                <c:pt idx="166">
                  <c:v>43342</c:v>
                </c:pt>
                <c:pt idx="167">
                  <c:v>43343</c:v>
                </c:pt>
                <c:pt idx="168">
                  <c:v>43346</c:v>
                </c:pt>
                <c:pt idx="169">
                  <c:v>43347</c:v>
                </c:pt>
                <c:pt idx="170">
                  <c:v>43348</c:v>
                </c:pt>
                <c:pt idx="171">
                  <c:v>43349</c:v>
                </c:pt>
                <c:pt idx="172">
                  <c:v>43350</c:v>
                </c:pt>
                <c:pt idx="173">
                  <c:v>43353</c:v>
                </c:pt>
                <c:pt idx="174">
                  <c:v>43354</c:v>
                </c:pt>
                <c:pt idx="175">
                  <c:v>43355</c:v>
                </c:pt>
                <c:pt idx="176">
                  <c:v>43356</c:v>
                </c:pt>
                <c:pt idx="177">
                  <c:v>43357</c:v>
                </c:pt>
                <c:pt idx="178">
                  <c:v>43360</c:v>
                </c:pt>
                <c:pt idx="179">
                  <c:v>43361</c:v>
                </c:pt>
                <c:pt idx="180">
                  <c:v>43362</c:v>
                </c:pt>
                <c:pt idx="181">
                  <c:v>43363</c:v>
                </c:pt>
                <c:pt idx="182">
                  <c:v>43364</c:v>
                </c:pt>
                <c:pt idx="183">
                  <c:v>43368</c:v>
                </c:pt>
                <c:pt idx="184">
                  <c:v>43369</c:v>
                </c:pt>
                <c:pt idx="185">
                  <c:v>43370</c:v>
                </c:pt>
                <c:pt idx="186">
                  <c:v>43371</c:v>
                </c:pt>
                <c:pt idx="187">
                  <c:v>43372</c:v>
                </c:pt>
                <c:pt idx="188">
                  <c:v>43373</c:v>
                </c:pt>
                <c:pt idx="189">
                  <c:v>43381</c:v>
                </c:pt>
                <c:pt idx="190">
                  <c:v>43382</c:v>
                </c:pt>
                <c:pt idx="191">
                  <c:v>43383</c:v>
                </c:pt>
                <c:pt idx="192">
                  <c:v>43384</c:v>
                </c:pt>
                <c:pt idx="193">
                  <c:v>43385</c:v>
                </c:pt>
                <c:pt idx="194">
                  <c:v>43388</c:v>
                </c:pt>
                <c:pt idx="195">
                  <c:v>43389</c:v>
                </c:pt>
                <c:pt idx="196">
                  <c:v>43390</c:v>
                </c:pt>
                <c:pt idx="197">
                  <c:v>43391</c:v>
                </c:pt>
                <c:pt idx="198">
                  <c:v>43392</c:v>
                </c:pt>
                <c:pt idx="199">
                  <c:v>43395</c:v>
                </c:pt>
                <c:pt idx="200">
                  <c:v>43396</c:v>
                </c:pt>
                <c:pt idx="201">
                  <c:v>43397</c:v>
                </c:pt>
                <c:pt idx="202">
                  <c:v>43398</c:v>
                </c:pt>
                <c:pt idx="203">
                  <c:v>43399</c:v>
                </c:pt>
                <c:pt idx="204">
                  <c:v>43402</c:v>
                </c:pt>
                <c:pt idx="205">
                  <c:v>43403</c:v>
                </c:pt>
                <c:pt idx="206">
                  <c:v>43404</c:v>
                </c:pt>
                <c:pt idx="207">
                  <c:v>43405</c:v>
                </c:pt>
                <c:pt idx="208">
                  <c:v>43406</c:v>
                </c:pt>
                <c:pt idx="209">
                  <c:v>43409</c:v>
                </c:pt>
                <c:pt idx="210">
                  <c:v>43410</c:v>
                </c:pt>
                <c:pt idx="211">
                  <c:v>43411</c:v>
                </c:pt>
                <c:pt idx="212">
                  <c:v>43412</c:v>
                </c:pt>
                <c:pt idx="213">
                  <c:v>43413</c:v>
                </c:pt>
                <c:pt idx="214">
                  <c:v>43416</c:v>
                </c:pt>
                <c:pt idx="215">
                  <c:v>43417</c:v>
                </c:pt>
                <c:pt idx="216">
                  <c:v>43418</c:v>
                </c:pt>
                <c:pt idx="217">
                  <c:v>43419</c:v>
                </c:pt>
                <c:pt idx="218">
                  <c:v>43420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43430</c:v>
                </c:pt>
                <c:pt idx="225">
                  <c:v>43431</c:v>
                </c:pt>
                <c:pt idx="226">
                  <c:v>43432</c:v>
                </c:pt>
                <c:pt idx="227">
                  <c:v>43433</c:v>
                </c:pt>
                <c:pt idx="228">
                  <c:v>43434</c:v>
                </c:pt>
                <c:pt idx="229">
                  <c:v>43437</c:v>
                </c:pt>
                <c:pt idx="230">
                  <c:v>43438</c:v>
                </c:pt>
                <c:pt idx="231">
                  <c:v>43439</c:v>
                </c:pt>
                <c:pt idx="232">
                  <c:v>43440</c:v>
                </c:pt>
                <c:pt idx="233">
                  <c:v>43441</c:v>
                </c:pt>
                <c:pt idx="234">
                  <c:v>43444</c:v>
                </c:pt>
                <c:pt idx="235">
                  <c:v>43445</c:v>
                </c:pt>
                <c:pt idx="236">
                  <c:v>43446</c:v>
                </c:pt>
                <c:pt idx="237">
                  <c:v>43447</c:v>
                </c:pt>
                <c:pt idx="238">
                  <c:v>43448</c:v>
                </c:pt>
                <c:pt idx="239">
                  <c:v>43451</c:v>
                </c:pt>
                <c:pt idx="240">
                  <c:v>43452</c:v>
                </c:pt>
                <c:pt idx="241">
                  <c:v>43453</c:v>
                </c:pt>
                <c:pt idx="242">
                  <c:v>43454</c:v>
                </c:pt>
                <c:pt idx="243">
                  <c:v>43455</c:v>
                </c:pt>
                <c:pt idx="244">
                  <c:v>43458</c:v>
                </c:pt>
                <c:pt idx="245">
                  <c:v>43459</c:v>
                </c:pt>
                <c:pt idx="246">
                  <c:v>43460</c:v>
                </c:pt>
                <c:pt idx="247">
                  <c:v>43461</c:v>
                </c:pt>
                <c:pt idx="248">
                  <c:v>43462</c:v>
                </c:pt>
                <c:pt idx="249">
                  <c:v>43463</c:v>
                </c:pt>
                <c:pt idx="250">
                  <c:v>43467</c:v>
                </c:pt>
                <c:pt idx="251">
                  <c:v>43468</c:v>
                </c:pt>
                <c:pt idx="252">
                  <c:v>43469</c:v>
                </c:pt>
                <c:pt idx="253">
                  <c:v>43472</c:v>
                </c:pt>
                <c:pt idx="254">
                  <c:v>43473</c:v>
                </c:pt>
                <c:pt idx="255">
                  <c:v>43474</c:v>
                </c:pt>
                <c:pt idx="256">
                  <c:v>43475</c:v>
                </c:pt>
                <c:pt idx="257">
                  <c:v>43476</c:v>
                </c:pt>
                <c:pt idx="258">
                  <c:v>43479</c:v>
                </c:pt>
                <c:pt idx="259">
                  <c:v>43480</c:v>
                </c:pt>
                <c:pt idx="260">
                  <c:v>43481</c:v>
                </c:pt>
                <c:pt idx="261">
                  <c:v>43482</c:v>
                </c:pt>
                <c:pt idx="262">
                  <c:v>43483</c:v>
                </c:pt>
                <c:pt idx="263">
                  <c:v>43486</c:v>
                </c:pt>
                <c:pt idx="264">
                  <c:v>43487</c:v>
                </c:pt>
                <c:pt idx="265">
                  <c:v>43488</c:v>
                </c:pt>
                <c:pt idx="266">
                  <c:v>43489</c:v>
                </c:pt>
                <c:pt idx="267">
                  <c:v>43490</c:v>
                </c:pt>
                <c:pt idx="268">
                  <c:v>43493</c:v>
                </c:pt>
                <c:pt idx="269">
                  <c:v>43494</c:v>
                </c:pt>
                <c:pt idx="270">
                  <c:v>43495</c:v>
                </c:pt>
                <c:pt idx="271">
                  <c:v>43496</c:v>
                </c:pt>
                <c:pt idx="272">
                  <c:v>43497</c:v>
                </c:pt>
                <c:pt idx="273">
                  <c:v>43498</c:v>
                </c:pt>
                <c:pt idx="274">
                  <c:v>43499</c:v>
                </c:pt>
                <c:pt idx="275">
                  <c:v>43507</c:v>
                </c:pt>
                <c:pt idx="276">
                  <c:v>43508</c:v>
                </c:pt>
                <c:pt idx="277">
                  <c:v>43509</c:v>
                </c:pt>
                <c:pt idx="278">
                  <c:v>43510</c:v>
                </c:pt>
                <c:pt idx="279">
                  <c:v>43511</c:v>
                </c:pt>
                <c:pt idx="280">
                  <c:v>43514</c:v>
                </c:pt>
                <c:pt idx="281">
                  <c:v>43515</c:v>
                </c:pt>
                <c:pt idx="282">
                  <c:v>43516</c:v>
                </c:pt>
                <c:pt idx="283">
                  <c:v>43517</c:v>
                </c:pt>
                <c:pt idx="284">
                  <c:v>43518</c:v>
                </c:pt>
                <c:pt idx="285">
                  <c:v>43521</c:v>
                </c:pt>
                <c:pt idx="286">
                  <c:v>43522</c:v>
                </c:pt>
                <c:pt idx="287">
                  <c:v>43523</c:v>
                </c:pt>
                <c:pt idx="288">
                  <c:v>43524</c:v>
                </c:pt>
                <c:pt idx="289">
                  <c:v>43525</c:v>
                </c:pt>
                <c:pt idx="290">
                  <c:v>43528</c:v>
                </c:pt>
                <c:pt idx="291">
                  <c:v>43529</c:v>
                </c:pt>
                <c:pt idx="292">
                  <c:v>43530</c:v>
                </c:pt>
                <c:pt idx="293">
                  <c:v>43531</c:v>
                </c:pt>
                <c:pt idx="294">
                  <c:v>43532</c:v>
                </c:pt>
                <c:pt idx="295">
                  <c:v>43535</c:v>
                </c:pt>
                <c:pt idx="296">
                  <c:v>43536</c:v>
                </c:pt>
                <c:pt idx="297">
                  <c:v>43537</c:v>
                </c:pt>
                <c:pt idx="298">
                  <c:v>43538</c:v>
                </c:pt>
                <c:pt idx="299">
                  <c:v>43539</c:v>
                </c:pt>
                <c:pt idx="300">
                  <c:v>43542</c:v>
                </c:pt>
                <c:pt idx="301">
                  <c:v>43543</c:v>
                </c:pt>
                <c:pt idx="302">
                  <c:v>43544</c:v>
                </c:pt>
                <c:pt idx="303">
                  <c:v>43545</c:v>
                </c:pt>
                <c:pt idx="304">
                  <c:v>43546</c:v>
                </c:pt>
                <c:pt idx="305">
                  <c:v>43549</c:v>
                </c:pt>
                <c:pt idx="306">
                  <c:v>43550</c:v>
                </c:pt>
                <c:pt idx="307">
                  <c:v>43551</c:v>
                </c:pt>
                <c:pt idx="308">
                  <c:v>43552</c:v>
                </c:pt>
                <c:pt idx="309">
                  <c:v>43553</c:v>
                </c:pt>
                <c:pt idx="310">
                  <c:v>43556</c:v>
                </c:pt>
                <c:pt idx="311">
                  <c:v>43557</c:v>
                </c:pt>
                <c:pt idx="312">
                  <c:v>43558</c:v>
                </c:pt>
                <c:pt idx="313">
                  <c:v>43559</c:v>
                </c:pt>
                <c:pt idx="314">
                  <c:v>43563</c:v>
                </c:pt>
                <c:pt idx="315">
                  <c:v>43564</c:v>
                </c:pt>
                <c:pt idx="316">
                  <c:v>43565</c:v>
                </c:pt>
                <c:pt idx="317">
                  <c:v>43566</c:v>
                </c:pt>
                <c:pt idx="318">
                  <c:v>43567</c:v>
                </c:pt>
                <c:pt idx="319">
                  <c:v>43570</c:v>
                </c:pt>
                <c:pt idx="320">
                  <c:v>43571</c:v>
                </c:pt>
                <c:pt idx="321">
                  <c:v>43572</c:v>
                </c:pt>
                <c:pt idx="322">
                  <c:v>43573</c:v>
                </c:pt>
                <c:pt idx="323">
                  <c:v>43574</c:v>
                </c:pt>
                <c:pt idx="324">
                  <c:v>43577</c:v>
                </c:pt>
                <c:pt idx="325">
                  <c:v>43578</c:v>
                </c:pt>
                <c:pt idx="326">
                  <c:v>43579</c:v>
                </c:pt>
                <c:pt idx="327">
                  <c:v>43580</c:v>
                </c:pt>
                <c:pt idx="328">
                  <c:v>43581</c:v>
                </c:pt>
                <c:pt idx="329">
                  <c:v>43583</c:v>
                </c:pt>
                <c:pt idx="330">
                  <c:v>43584</c:v>
                </c:pt>
                <c:pt idx="331">
                  <c:v>43585</c:v>
                </c:pt>
                <c:pt idx="332">
                  <c:v>43590</c:v>
                </c:pt>
                <c:pt idx="333">
                  <c:v>43591</c:v>
                </c:pt>
                <c:pt idx="334">
                  <c:v>43592</c:v>
                </c:pt>
                <c:pt idx="335">
                  <c:v>43593</c:v>
                </c:pt>
                <c:pt idx="336">
                  <c:v>43594</c:v>
                </c:pt>
                <c:pt idx="337">
                  <c:v>43595</c:v>
                </c:pt>
                <c:pt idx="338">
                  <c:v>43598</c:v>
                </c:pt>
                <c:pt idx="339">
                  <c:v>43599</c:v>
                </c:pt>
                <c:pt idx="340">
                  <c:v>43600</c:v>
                </c:pt>
                <c:pt idx="341">
                  <c:v>43601</c:v>
                </c:pt>
                <c:pt idx="342">
                  <c:v>43602</c:v>
                </c:pt>
                <c:pt idx="343">
                  <c:v>43605</c:v>
                </c:pt>
                <c:pt idx="344">
                  <c:v>43606</c:v>
                </c:pt>
                <c:pt idx="345">
                  <c:v>43607</c:v>
                </c:pt>
                <c:pt idx="346">
                  <c:v>43608</c:v>
                </c:pt>
                <c:pt idx="347">
                  <c:v>43609</c:v>
                </c:pt>
                <c:pt idx="348">
                  <c:v>43612</c:v>
                </c:pt>
                <c:pt idx="349">
                  <c:v>43613</c:v>
                </c:pt>
                <c:pt idx="350">
                  <c:v>43614</c:v>
                </c:pt>
                <c:pt idx="351">
                  <c:v>43615</c:v>
                </c:pt>
                <c:pt idx="352">
                  <c:v>43616</c:v>
                </c:pt>
                <c:pt idx="353">
                  <c:v>43619</c:v>
                </c:pt>
                <c:pt idx="354">
                  <c:v>43620</c:v>
                </c:pt>
                <c:pt idx="355">
                  <c:v>43621</c:v>
                </c:pt>
                <c:pt idx="356">
                  <c:v>43622</c:v>
                </c:pt>
                <c:pt idx="357">
                  <c:v>43626</c:v>
                </c:pt>
                <c:pt idx="358">
                  <c:v>43627</c:v>
                </c:pt>
                <c:pt idx="359">
                  <c:v>43628</c:v>
                </c:pt>
                <c:pt idx="360">
                  <c:v>43629</c:v>
                </c:pt>
                <c:pt idx="361">
                  <c:v>43630</c:v>
                </c:pt>
                <c:pt idx="362">
                  <c:v>43633</c:v>
                </c:pt>
                <c:pt idx="363">
                  <c:v>43634</c:v>
                </c:pt>
                <c:pt idx="364">
                  <c:v>43635</c:v>
                </c:pt>
                <c:pt idx="365">
                  <c:v>43636</c:v>
                </c:pt>
                <c:pt idx="366">
                  <c:v>43637</c:v>
                </c:pt>
                <c:pt idx="367">
                  <c:v>43640</c:v>
                </c:pt>
                <c:pt idx="368">
                  <c:v>43641</c:v>
                </c:pt>
                <c:pt idx="369">
                  <c:v>43642</c:v>
                </c:pt>
                <c:pt idx="370">
                  <c:v>43643</c:v>
                </c:pt>
                <c:pt idx="371">
                  <c:v>43644</c:v>
                </c:pt>
                <c:pt idx="372">
                  <c:v>43647</c:v>
                </c:pt>
                <c:pt idx="373">
                  <c:v>43648</c:v>
                </c:pt>
                <c:pt idx="374">
                  <c:v>43649</c:v>
                </c:pt>
                <c:pt idx="375">
                  <c:v>43650</c:v>
                </c:pt>
                <c:pt idx="376">
                  <c:v>43651</c:v>
                </c:pt>
                <c:pt idx="377">
                  <c:v>43654</c:v>
                </c:pt>
                <c:pt idx="378">
                  <c:v>43655</c:v>
                </c:pt>
                <c:pt idx="379">
                  <c:v>43656</c:v>
                </c:pt>
                <c:pt idx="380">
                  <c:v>43657</c:v>
                </c:pt>
                <c:pt idx="381">
                  <c:v>43658</c:v>
                </c:pt>
                <c:pt idx="382">
                  <c:v>43661</c:v>
                </c:pt>
                <c:pt idx="383">
                  <c:v>43662</c:v>
                </c:pt>
                <c:pt idx="384">
                  <c:v>43663</c:v>
                </c:pt>
                <c:pt idx="385">
                  <c:v>43664</c:v>
                </c:pt>
                <c:pt idx="386">
                  <c:v>43665</c:v>
                </c:pt>
                <c:pt idx="387">
                  <c:v>43668</c:v>
                </c:pt>
                <c:pt idx="388">
                  <c:v>43669</c:v>
                </c:pt>
                <c:pt idx="389">
                  <c:v>43670</c:v>
                </c:pt>
                <c:pt idx="390">
                  <c:v>43671</c:v>
                </c:pt>
                <c:pt idx="391">
                  <c:v>43672</c:v>
                </c:pt>
                <c:pt idx="392">
                  <c:v>43675</c:v>
                </c:pt>
                <c:pt idx="393">
                  <c:v>43676</c:v>
                </c:pt>
                <c:pt idx="394">
                  <c:v>43677</c:v>
                </c:pt>
                <c:pt idx="395">
                  <c:v>43678</c:v>
                </c:pt>
                <c:pt idx="396">
                  <c:v>43679</c:v>
                </c:pt>
                <c:pt idx="397">
                  <c:v>43682</c:v>
                </c:pt>
                <c:pt idx="398">
                  <c:v>43683</c:v>
                </c:pt>
                <c:pt idx="399">
                  <c:v>43684</c:v>
                </c:pt>
                <c:pt idx="400">
                  <c:v>43685</c:v>
                </c:pt>
                <c:pt idx="401">
                  <c:v>43686</c:v>
                </c:pt>
                <c:pt idx="402">
                  <c:v>43689</c:v>
                </c:pt>
                <c:pt idx="403">
                  <c:v>43690</c:v>
                </c:pt>
                <c:pt idx="404">
                  <c:v>43691</c:v>
                </c:pt>
                <c:pt idx="405">
                  <c:v>43692</c:v>
                </c:pt>
                <c:pt idx="406">
                  <c:v>43693</c:v>
                </c:pt>
                <c:pt idx="407">
                  <c:v>43696</c:v>
                </c:pt>
                <c:pt idx="408">
                  <c:v>43697</c:v>
                </c:pt>
                <c:pt idx="409">
                  <c:v>43698</c:v>
                </c:pt>
                <c:pt idx="410">
                  <c:v>43699</c:v>
                </c:pt>
                <c:pt idx="411">
                  <c:v>43700</c:v>
                </c:pt>
                <c:pt idx="412">
                  <c:v>43703</c:v>
                </c:pt>
                <c:pt idx="413">
                  <c:v>43704</c:v>
                </c:pt>
                <c:pt idx="414">
                  <c:v>43705</c:v>
                </c:pt>
                <c:pt idx="415">
                  <c:v>43706</c:v>
                </c:pt>
                <c:pt idx="416">
                  <c:v>43707</c:v>
                </c:pt>
                <c:pt idx="417">
                  <c:v>43710</c:v>
                </c:pt>
                <c:pt idx="418">
                  <c:v>43711</c:v>
                </c:pt>
                <c:pt idx="419">
                  <c:v>43712</c:v>
                </c:pt>
                <c:pt idx="420">
                  <c:v>43713</c:v>
                </c:pt>
                <c:pt idx="421">
                  <c:v>43714</c:v>
                </c:pt>
                <c:pt idx="422">
                  <c:v>43717</c:v>
                </c:pt>
                <c:pt idx="423">
                  <c:v>43718</c:v>
                </c:pt>
                <c:pt idx="424">
                  <c:v>43719</c:v>
                </c:pt>
                <c:pt idx="425">
                  <c:v>43720</c:v>
                </c:pt>
                <c:pt idx="426">
                  <c:v>43724</c:v>
                </c:pt>
                <c:pt idx="427">
                  <c:v>43725</c:v>
                </c:pt>
                <c:pt idx="428">
                  <c:v>43726</c:v>
                </c:pt>
                <c:pt idx="429">
                  <c:v>43727</c:v>
                </c:pt>
                <c:pt idx="430">
                  <c:v>43728</c:v>
                </c:pt>
                <c:pt idx="431">
                  <c:v>43731</c:v>
                </c:pt>
                <c:pt idx="432">
                  <c:v>43732</c:v>
                </c:pt>
                <c:pt idx="433">
                  <c:v>43733</c:v>
                </c:pt>
                <c:pt idx="434">
                  <c:v>43734</c:v>
                </c:pt>
                <c:pt idx="435">
                  <c:v>43735</c:v>
                </c:pt>
                <c:pt idx="436">
                  <c:v>43737</c:v>
                </c:pt>
                <c:pt idx="437">
                  <c:v>43738</c:v>
                </c:pt>
                <c:pt idx="438">
                  <c:v>43746</c:v>
                </c:pt>
                <c:pt idx="439">
                  <c:v>43747</c:v>
                </c:pt>
                <c:pt idx="440">
                  <c:v>43748</c:v>
                </c:pt>
                <c:pt idx="441">
                  <c:v>43749</c:v>
                </c:pt>
                <c:pt idx="442">
                  <c:v>43750</c:v>
                </c:pt>
                <c:pt idx="443">
                  <c:v>43752</c:v>
                </c:pt>
                <c:pt idx="444">
                  <c:v>43753</c:v>
                </c:pt>
                <c:pt idx="445">
                  <c:v>43754</c:v>
                </c:pt>
                <c:pt idx="446">
                  <c:v>43755</c:v>
                </c:pt>
                <c:pt idx="447">
                  <c:v>43756</c:v>
                </c:pt>
                <c:pt idx="448">
                  <c:v>43759</c:v>
                </c:pt>
                <c:pt idx="449">
                  <c:v>43760</c:v>
                </c:pt>
                <c:pt idx="450">
                  <c:v>43761</c:v>
                </c:pt>
                <c:pt idx="451">
                  <c:v>43762</c:v>
                </c:pt>
              </c:numCache>
            </c:numRef>
          </c:cat>
          <c:val>
            <c:numRef>
              <c:f>Sheet1!$D$2:$D$453</c:f>
              <c:numCache>
                <c:formatCode>General</c:formatCode>
                <c:ptCount val="452"/>
                <c:pt idx="0">
                  <c:v>4288</c:v>
                </c:pt>
                <c:pt idx="1">
                  <c:v>4288</c:v>
                </c:pt>
                <c:pt idx="2">
                  <c:v>4274</c:v>
                </c:pt>
                <c:pt idx="3">
                  <c:v>4254</c:v>
                </c:pt>
                <c:pt idx="4">
                  <c:v>4213</c:v>
                </c:pt>
                <c:pt idx="5">
                  <c:v>4213</c:v>
                </c:pt>
                <c:pt idx="6">
                  <c:v>4201</c:v>
                </c:pt>
                <c:pt idx="7">
                  <c:v>4187</c:v>
                </c:pt>
                <c:pt idx="8">
                  <c:v>4160</c:v>
                </c:pt>
                <c:pt idx="9">
                  <c:v>4110</c:v>
                </c:pt>
                <c:pt idx="10">
                  <c:v>4095</c:v>
                </c:pt>
                <c:pt idx="11">
                  <c:v>4094</c:v>
                </c:pt>
                <c:pt idx="12">
                  <c:v>4087</c:v>
                </c:pt>
                <c:pt idx="13">
                  <c:v>4091</c:v>
                </c:pt>
                <c:pt idx="14">
                  <c:v>4133</c:v>
                </c:pt>
                <c:pt idx="15">
                  <c:v>4121</c:v>
                </c:pt>
                <c:pt idx="16">
                  <c:v>4114</c:v>
                </c:pt>
                <c:pt idx="17">
                  <c:v>4119</c:v>
                </c:pt>
                <c:pt idx="18">
                  <c:v>4119</c:v>
                </c:pt>
                <c:pt idx="19">
                  <c:v>4115</c:v>
                </c:pt>
                <c:pt idx="20">
                  <c:v>4110</c:v>
                </c:pt>
                <c:pt idx="21">
                  <c:v>4107</c:v>
                </c:pt>
                <c:pt idx="22">
                  <c:v>4113</c:v>
                </c:pt>
                <c:pt idx="23">
                  <c:v>4120</c:v>
                </c:pt>
                <c:pt idx="24">
                  <c:v>4135</c:v>
                </c:pt>
                <c:pt idx="25">
                  <c:v>4139</c:v>
                </c:pt>
                <c:pt idx="26">
                  <c:v>4143</c:v>
                </c:pt>
                <c:pt idx="27">
                  <c:v>4146</c:v>
                </c:pt>
                <c:pt idx="28">
                  <c:v>4147</c:v>
                </c:pt>
                <c:pt idx="29">
                  <c:v>4147</c:v>
                </c:pt>
                <c:pt idx="30">
                  <c:v>4147</c:v>
                </c:pt>
                <c:pt idx="31">
                  <c:v>4147</c:v>
                </c:pt>
                <c:pt idx="32">
                  <c:v>4147</c:v>
                </c:pt>
                <c:pt idx="33">
                  <c:v>4147</c:v>
                </c:pt>
                <c:pt idx="34">
                  <c:v>4159</c:v>
                </c:pt>
                <c:pt idx="35">
                  <c:v>4185</c:v>
                </c:pt>
                <c:pt idx="36">
                  <c:v>4253</c:v>
                </c:pt>
                <c:pt idx="37">
                  <c:v>4275</c:v>
                </c:pt>
                <c:pt idx="38">
                  <c:v>4275</c:v>
                </c:pt>
                <c:pt idx="39">
                  <c:v>4280</c:v>
                </c:pt>
                <c:pt idx="40">
                  <c:v>4282</c:v>
                </c:pt>
                <c:pt idx="41">
                  <c:v>4277</c:v>
                </c:pt>
                <c:pt idx="42">
                  <c:v>4264</c:v>
                </c:pt>
                <c:pt idx="43">
                  <c:v>4267</c:v>
                </c:pt>
                <c:pt idx="44">
                  <c:v>4255</c:v>
                </c:pt>
                <c:pt idx="45">
                  <c:v>4220</c:v>
                </c:pt>
                <c:pt idx="46">
                  <c:v>4225</c:v>
                </c:pt>
                <c:pt idx="47">
                  <c:v>4225</c:v>
                </c:pt>
                <c:pt idx="48">
                  <c:v>4215</c:v>
                </c:pt>
                <c:pt idx="49">
                  <c:v>4243</c:v>
                </c:pt>
                <c:pt idx="50">
                  <c:v>4265</c:v>
                </c:pt>
                <c:pt idx="51">
                  <c:v>4251</c:v>
                </c:pt>
                <c:pt idx="52">
                  <c:v>4239</c:v>
                </c:pt>
                <c:pt idx="53">
                  <c:v>4240</c:v>
                </c:pt>
                <c:pt idx="54">
                  <c:v>4231</c:v>
                </c:pt>
                <c:pt idx="55">
                  <c:v>4190</c:v>
                </c:pt>
                <c:pt idx="56">
                  <c:v>4146</c:v>
                </c:pt>
                <c:pt idx="57">
                  <c:v>4144</c:v>
                </c:pt>
                <c:pt idx="58">
                  <c:v>4144</c:v>
                </c:pt>
                <c:pt idx="59">
                  <c:v>4140</c:v>
                </c:pt>
                <c:pt idx="60">
                  <c:v>4139</c:v>
                </c:pt>
                <c:pt idx="61">
                  <c:v>4184</c:v>
                </c:pt>
                <c:pt idx="62">
                  <c:v>4190</c:v>
                </c:pt>
                <c:pt idx="63">
                  <c:v>4185</c:v>
                </c:pt>
                <c:pt idx="64">
                  <c:v>4184</c:v>
                </c:pt>
                <c:pt idx="65">
                  <c:v>4190</c:v>
                </c:pt>
                <c:pt idx="66">
                  <c:v>4206</c:v>
                </c:pt>
                <c:pt idx="67">
                  <c:v>4215</c:v>
                </c:pt>
                <c:pt idx="68">
                  <c:v>4210</c:v>
                </c:pt>
                <c:pt idx="69">
                  <c:v>4217</c:v>
                </c:pt>
                <c:pt idx="70">
                  <c:v>4223</c:v>
                </c:pt>
                <c:pt idx="71">
                  <c:v>4227</c:v>
                </c:pt>
                <c:pt idx="72">
                  <c:v>4250</c:v>
                </c:pt>
                <c:pt idx="73">
                  <c:v>4270</c:v>
                </c:pt>
                <c:pt idx="74">
                  <c:v>4276</c:v>
                </c:pt>
                <c:pt idx="75">
                  <c:v>4298</c:v>
                </c:pt>
                <c:pt idx="76">
                  <c:v>4329</c:v>
                </c:pt>
                <c:pt idx="77">
                  <c:v>4338</c:v>
                </c:pt>
                <c:pt idx="78">
                  <c:v>4336</c:v>
                </c:pt>
                <c:pt idx="79">
                  <c:v>4344</c:v>
                </c:pt>
                <c:pt idx="80">
                  <c:v>4351</c:v>
                </c:pt>
                <c:pt idx="81">
                  <c:v>4398</c:v>
                </c:pt>
                <c:pt idx="82">
                  <c:v>4419</c:v>
                </c:pt>
                <c:pt idx="83">
                  <c:v>4420</c:v>
                </c:pt>
                <c:pt idx="84">
                  <c:v>4412</c:v>
                </c:pt>
                <c:pt idx="85">
                  <c:v>4411</c:v>
                </c:pt>
                <c:pt idx="86">
                  <c:v>4403</c:v>
                </c:pt>
                <c:pt idx="87">
                  <c:v>4387</c:v>
                </c:pt>
                <c:pt idx="88">
                  <c:v>4393</c:v>
                </c:pt>
                <c:pt idx="89">
                  <c:v>4403</c:v>
                </c:pt>
                <c:pt idx="90">
                  <c:v>4410</c:v>
                </c:pt>
                <c:pt idx="91">
                  <c:v>4412</c:v>
                </c:pt>
                <c:pt idx="92">
                  <c:v>4417</c:v>
                </c:pt>
                <c:pt idx="93">
                  <c:v>4419</c:v>
                </c:pt>
                <c:pt idx="94">
                  <c:v>4415</c:v>
                </c:pt>
                <c:pt idx="95">
                  <c:v>4410</c:v>
                </c:pt>
                <c:pt idx="96">
                  <c:v>4404</c:v>
                </c:pt>
                <c:pt idx="97">
                  <c:v>4399</c:v>
                </c:pt>
                <c:pt idx="98">
                  <c:v>4408</c:v>
                </c:pt>
                <c:pt idx="99">
                  <c:v>4415</c:v>
                </c:pt>
                <c:pt idx="100">
                  <c:v>4416</c:v>
                </c:pt>
                <c:pt idx="101">
                  <c:v>4430</c:v>
                </c:pt>
                <c:pt idx="102">
                  <c:v>4436</c:v>
                </c:pt>
                <c:pt idx="103">
                  <c:v>4450</c:v>
                </c:pt>
                <c:pt idx="104">
                  <c:v>4449</c:v>
                </c:pt>
                <c:pt idx="105">
                  <c:v>4449</c:v>
                </c:pt>
                <c:pt idx="106">
                  <c:v>4454</c:v>
                </c:pt>
                <c:pt idx="107">
                  <c:v>4465</c:v>
                </c:pt>
                <c:pt idx="108">
                  <c:v>4461</c:v>
                </c:pt>
                <c:pt idx="109">
                  <c:v>4453</c:v>
                </c:pt>
                <c:pt idx="110">
                  <c:v>4453</c:v>
                </c:pt>
                <c:pt idx="111">
                  <c:v>4459</c:v>
                </c:pt>
                <c:pt idx="112">
                  <c:v>4463</c:v>
                </c:pt>
                <c:pt idx="113">
                  <c:v>4463</c:v>
                </c:pt>
                <c:pt idx="114">
                  <c:v>4451</c:v>
                </c:pt>
                <c:pt idx="115">
                  <c:v>4445</c:v>
                </c:pt>
                <c:pt idx="116">
                  <c:v>4445</c:v>
                </c:pt>
                <c:pt idx="117">
                  <c:v>4437</c:v>
                </c:pt>
                <c:pt idx="118">
                  <c:v>4423</c:v>
                </c:pt>
                <c:pt idx="119">
                  <c:v>4408</c:v>
                </c:pt>
                <c:pt idx="120">
                  <c:v>4401</c:v>
                </c:pt>
                <c:pt idx="121">
                  <c:v>4400</c:v>
                </c:pt>
                <c:pt idx="122">
                  <c:v>4402</c:v>
                </c:pt>
                <c:pt idx="123">
                  <c:v>4396</c:v>
                </c:pt>
                <c:pt idx="124">
                  <c:v>4383</c:v>
                </c:pt>
                <c:pt idx="125">
                  <c:v>4374</c:v>
                </c:pt>
                <c:pt idx="126">
                  <c:v>4368</c:v>
                </c:pt>
                <c:pt idx="127">
                  <c:v>4355</c:v>
                </c:pt>
                <c:pt idx="128">
                  <c:v>4343</c:v>
                </c:pt>
                <c:pt idx="129">
                  <c:v>4345</c:v>
                </c:pt>
                <c:pt idx="130">
                  <c:v>4348</c:v>
                </c:pt>
                <c:pt idx="131">
                  <c:v>4362</c:v>
                </c:pt>
                <c:pt idx="132">
                  <c:v>4365</c:v>
                </c:pt>
                <c:pt idx="133">
                  <c:v>4363</c:v>
                </c:pt>
                <c:pt idx="134">
                  <c:v>4355</c:v>
                </c:pt>
                <c:pt idx="135">
                  <c:v>4350</c:v>
                </c:pt>
                <c:pt idx="136">
                  <c:v>4354</c:v>
                </c:pt>
                <c:pt idx="137">
                  <c:v>4353</c:v>
                </c:pt>
                <c:pt idx="138">
                  <c:v>4355</c:v>
                </c:pt>
                <c:pt idx="139">
                  <c:v>4355</c:v>
                </c:pt>
                <c:pt idx="140">
                  <c:v>4357</c:v>
                </c:pt>
                <c:pt idx="141">
                  <c:v>4360</c:v>
                </c:pt>
                <c:pt idx="142">
                  <c:v>4371</c:v>
                </c:pt>
                <c:pt idx="143">
                  <c:v>4390</c:v>
                </c:pt>
                <c:pt idx="144">
                  <c:v>4397</c:v>
                </c:pt>
                <c:pt idx="145">
                  <c:v>4406</c:v>
                </c:pt>
                <c:pt idx="146">
                  <c:v>4405</c:v>
                </c:pt>
                <c:pt idx="147">
                  <c:v>4406</c:v>
                </c:pt>
                <c:pt idx="148">
                  <c:v>4420</c:v>
                </c:pt>
                <c:pt idx="149">
                  <c:v>4435</c:v>
                </c:pt>
                <c:pt idx="150">
                  <c:v>4445</c:v>
                </c:pt>
                <c:pt idx="151">
                  <c:v>4445</c:v>
                </c:pt>
                <c:pt idx="152">
                  <c:v>4440</c:v>
                </c:pt>
                <c:pt idx="153">
                  <c:v>4462</c:v>
                </c:pt>
                <c:pt idx="154">
                  <c:v>4479</c:v>
                </c:pt>
                <c:pt idx="155">
                  <c:v>4479</c:v>
                </c:pt>
                <c:pt idx="156">
                  <c:v>4473</c:v>
                </c:pt>
                <c:pt idx="157">
                  <c:v>4475</c:v>
                </c:pt>
                <c:pt idx="158">
                  <c:v>4520</c:v>
                </c:pt>
                <c:pt idx="159">
                  <c:v>4534</c:v>
                </c:pt>
                <c:pt idx="160">
                  <c:v>4534</c:v>
                </c:pt>
                <c:pt idx="161">
                  <c:v>4529</c:v>
                </c:pt>
                <c:pt idx="162">
                  <c:v>4521</c:v>
                </c:pt>
                <c:pt idx="163">
                  <c:v>4524</c:v>
                </c:pt>
                <c:pt idx="164">
                  <c:v>4519</c:v>
                </c:pt>
                <c:pt idx="165">
                  <c:v>4518</c:v>
                </c:pt>
                <c:pt idx="166">
                  <c:v>4508</c:v>
                </c:pt>
                <c:pt idx="167">
                  <c:v>4501</c:v>
                </c:pt>
                <c:pt idx="168">
                  <c:v>4499</c:v>
                </c:pt>
                <c:pt idx="169">
                  <c:v>4499</c:v>
                </c:pt>
                <c:pt idx="170">
                  <c:v>4498</c:v>
                </c:pt>
                <c:pt idx="171">
                  <c:v>4498</c:v>
                </c:pt>
                <c:pt idx="172">
                  <c:v>4514</c:v>
                </c:pt>
                <c:pt idx="173">
                  <c:v>4531</c:v>
                </c:pt>
                <c:pt idx="174">
                  <c:v>4524</c:v>
                </c:pt>
                <c:pt idx="175">
                  <c:v>4500</c:v>
                </c:pt>
                <c:pt idx="176">
                  <c:v>4499</c:v>
                </c:pt>
                <c:pt idx="177">
                  <c:v>4498</c:v>
                </c:pt>
                <c:pt idx="178">
                  <c:v>4498</c:v>
                </c:pt>
                <c:pt idx="179">
                  <c:v>4493</c:v>
                </c:pt>
                <c:pt idx="180">
                  <c:v>4491</c:v>
                </c:pt>
                <c:pt idx="181">
                  <c:v>4485</c:v>
                </c:pt>
                <c:pt idx="182">
                  <c:v>4474</c:v>
                </c:pt>
                <c:pt idx="183">
                  <c:v>4460</c:v>
                </c:pt>
                <c:pt idx="184">
                  <c:v>4444</c:v>
                </c:pt>
                <c:pt idx="185">
                  <c:v>4429</c:v>
                </c:pt>
                <c:pt idx="186">
                  <c:v>4405</c:v>
                </c:pt>
                <c:pt idx="187">
                  <c:v>4399</c:v>
                </c:pt>
                <c:pt idx="188">
                  <c:v>4392</c:v>
                </c:pt>
                <c:pt idx="189">
                  <c:v>4395</c:v>
                </c:pt>
                <c:pt idx="190">
                  <c:v>4398</c:v>
                </c:pt>
                <c:pt idx="191">
                  <c:v>4400</c:v>
                </c:pt>
                <c:pt idx="192">
                  <c:v>4392</c:v>
                </c:pt>
                <c:pt idx="193">
                  <c:v>4388</c:v>
                </c:pt>
                <c:pt idx="194">
                  <c:v>4390</c:v>
                </c:pt>
                <c:pt idx="195">
                  <c:v>4392</c:v>
                </c:pt>
                <c:pt idx="196">
                  <c:v>4392</c:v>
                </c:pt>
                <c:pt idx="197">
                  <c:v>4389</c:v>
                </c:pt>
                <c:pt idx="198">
                  <c:v>4380</c:v>
                </c:pt>
                <c:pt idx="199">
                  <c:v>4379</c:v>
                </c:pt>
                <c:pt idx="200">
                  <c:v>4382</c:v>
                </c:pt>
                <c:pt idx="201">
                  <c:v>4382</c:v>
                </c:pt>
                <c:pt idx="202">
                  <c:v>4375</c:v>
                </c:pt>
                <c:pt idx="203">
                  <c:v>4373</c:v>
                </c:pt>
                <c:pt idx="204">
                  <c:v>4372</c:v>
                </c:pt>
                <c:pt idx="205">
                  <c:v>4367</c:v>
                </c:pt>
                <c:pt idx="206">
                  <c:v>4358</c:v>
                </c:pt>
                <c:pt idx="207">
                  <c:v>4350</c:v>
                </c:pt>
                <c:pt idx="208">
                  <c:v>4335</c:v>
                </c:pt>
                <c:pt idx="209">
                  <c:v>4323</c:v>
                </c:pt>
                <c:pt idx="210">
                  <c:v>4315</c:v>
                </c:pt>
                <c:pt idx="211">
                  <c:v>4295</c:v>
                </c:pt>
                <c:pt idx="212">
                  <c:v>4278</c:v>
                </c:pt>
                <c:pt idx="213">
                  <c:v>4270</c:v>
                </c:pt>
                <c:pt idx="214">
                  <c:v>4228</c:v>
                </c:pt>
                <c:pt idx="215">
                  <c:v>4208</c:v>
                </c:pt>
                <c:pt idx="216">
                  <c:v>4195</c:v>
                </c:pt>
                <c:pt idx="217">
                  <c:v>4180</c:v>
                </c:pt>
                <c:pt idx="218">
                  <c:v>4173</c:v>
                </c:pt>
                <c:pt idx="219">
                  <c:v>4121</c:v>
                </c:pt>
                <c:pt idx="220">
                  <c:v>4079</c:v>
                </c:pt>
                <c:pt idx="221">
                  <c:v>3995</c:v>
                </c:pt>
                <c:pt idx="222">
                  <c:v>3985</c:v>
                </c:pt>
                <c:pt idx="223">
                  <c:v>3951</c:v>
                </c:pt>
                <c:pt idx="224">
                  <c:v>3842</c:v>
                </c:pt>
                <c:pt idx="225">
                  <c:v>3795</c:v>
                </c:pt>
                <c:pt idx="226">
                  <c:v>3762</c:v>
                </c:pt>
                <c:pt idx="227">
                  <c:v>3778</c:v>
                </c:pt>
                <c:pt idx="228">
                  <c:v>3776</c:v>
                </c:pt>
                <c:pt idx="229">
                  <c:v>3890</c:v>
                </c:pt>
                <c:pt idx="230">
                  <c:v>3866</c:v>
                </c:pt>
                <c:pt idx="231">
                  <c:v>3869</c:v>
                </c:pt>
                <c:pt idx="232">
                  <c:v>3872</c:v>
                </c:pt>
                <c:pt idx="233">
                  <c:v>3861</c:v>
                </c:pt>
                <c:pt idx="234">
                  <c:v>3853</c:v>
                </c:pt>
                <c:pt idx="235">
                  <c:v>3833</c:v>
                </c:pt>
                <c:pt idx="236">
                  <c:v>3835</c:v>
                </c:pt>
                <c:pt idx="237">
                  <c:v>3838</c:v>
                </c:pt>
                <c:pt idx="238">
                  <c:v>3846</c:v>
                </c:pt>
                <c:pt idx="239">
                  <c:v>3860</c:v>
                </c:pt>
                <c:pt idx="240">
                  <c:v>3853</c:v>
                </c:pt>
                <c:pt idx="241">
                  <c:v>3855</c:v>
                </c:pt>
                <c:pt idx="242">
                  <c:v>3859</c:v>
                </c:pt>
                <c:pt idx="243">
                  <c:v>3870</c:v>
                </c:pt>
                <c:pt idx="244">
                  <c:v>3865</c:v>
                </c:pt>
                <c:pt idx="245">
                  <c:v>3857</c:v>
                </c:pt>
                <c:pt idx="246">
                  <c:v>3850</c:v>
                </c:pt>
                <c:pt idx="247">
                  <c:v>3850</c:v>
                </c:pt>
                <c:pt idx="248">
                  <c:v>3847</c:v>
                </c:pt>
                <c:pt idx="249">
                  <c:v>3841</c:v>
                </c:pt>
                <c:pt idx="250">
                  <c:v>3831</c:v>
                </c:pt>
                <c:pt idx="251">
                  <c:v>3831</c:v>
                </c:pt>
                <c:pt idx="252">
                  <c:v>3833</c:v>
                </c:pt>
                <c:pt idx="253">
                  <c:v>3851</c:v>
                </c:pt>
                <c:pt idx="254">
                  <c:v>3855</c:v>
                </c:pt>
                <c:pt idx="255">
                  <c:v>3858</c:v>
                </c:pt>
                <c:pt idx="256">
                  <c:v>3858</c:v>
                </c:pt>
                <c:pt idx="257">
                  <c:v>3858</c:v>
                </c:pt>
                <c:pt idx="258">
                  <c:v>3856</c:v>
                </c:pt>
                <c:pt idx="259">
                  <c:v>3855</c:v>
                </c:pt>
                <c:pt idx="260">
                  <c:v>3855</c:v>
                </c:pt>
                <c:pt idx="261">
                  <c:v>3854</c:v>
                </c:pt>
                <c:pt idx="262">
                  <c:v>3861</c:v>
                </c:pt>
                <c:pt idx="263">
                  <c:v>3874</c:v>
                </c:pt>
                <c:pt idx="264">
                  <c:v>3884</c:v>
                </c:pt>
                <c:pt idx="265">
                  <c:v>3890</c:v>
                </c:pt>
                <c:pt idx="266">
                  <c:v>3890</c:v>
                </c:pt>
                <c:pt idx="267">
                  <c:v>3895</c:v>
                </c:pt>
                <c:pt idx="268">
                  <c:v>3903</c:v>
                </c:pt>
                <c:pt idx="269">
                  <c:v>3905</c:v>
                </c:pt>
                <c:pt idx="270">
                  <c:v>3913</c:v>
                </c:pt>
                <c:pt idx="271">
                  <c:v>3911</c:v>
                </c:pt>
                <c:pt idx="272">
                  <c:v>3911</c:v>
                </c:pt>
                <c:pt idx="273">
                  <c:v>3916</c:v>
                </c:pt>
                <c:pt idx="274">
                  <c:v>3916</c:v>
                </c:pt>
                <c:pt idx="275">
                  <c:v>3957</c:v>
                </c:pt>
                <c:pt idx="276">
                  <c:v>3981</c:v>
                </c:pt>
                <c:pt idx="277">
                  <c:v>3979</c:v>
                </c:pt>
                <c:pt idx="278">
                  <c:v>3968</c:v>
                </c:pt>
                <c:pt idx="279">
                  <c:v>3956</c:v>
                </c:pt>
                <c:pt idx="280">
                  <c:v>3960</c:v>
                </c:pt>
                <c:pt idx="281">
                  <c:v>3970</c:v>
                </c:pt>
                <c:pt idx="282">
                  <c:v>3958</c:v>
                </c:pt>
                <c:pt idx="283">
                  <c:v>3956</c:v>
                </c:pt>
                <c:pt idx="284">
                  <c:v>3963</c:v>
                </c:pt>
                <c:pt idx="285">
                  <c:v>3973</c:v>
                </c:pt>
                <c:pt idx="286">
                  <c:v>3978</c:v>
                </c:pt>
                <c:pt idx="287">
                  <c:v>3978</c:v>
                </c:pt>
                <c:pt idx="288">
                  <c:v>3979</c:v>
                </c:pt>
                <c:pt idx="289">
                  <c:v>3985</c:v>
                </c:pt>
                <c:pt idx="290">
                  <c:v>4009</c:v>
                </c:pt>
                <c:pt idx="291">
                  <c:v>4009</c:v>
                </c:pt>
                <c:pt idx="292">
                  <c:v>4008</c:v>
                </c:pt>
                <c:pt idx="293">
                  <c:v>4005</c:v>
                </c:pt>
                <c:pt idx="294">
                  <c:v>4005</c:v>
                </c:pt>
                <c:pt idx="295">
                  <c:v>3997</c:v>
                </c:pt>
                <c:pt idx="296">
                  <c:v>4000</c:v>
                </c:pt>
                <c:pt idx="297">
                  <c:v>4009</c:v>
                </c:pt>
                <c:pt idx="298">
                  <c:v>4012</c:v>
                </c:pt>
                <c:pt idx="299">
                  <c:v>4009</c:v>
                </c:pt>
                <c:pt idx="300">
                  <c:v>4028</c:v>
                </c:pt>
                <c:pt idx="301">
                  <c:v>4035</c:v>
                </c:pt>
                <c:pt idx="302">
                  <c:v>4042</c:v>
                </c:pt>
                <c:pt idx="303">
                  <c:v>4053</c:v>
                </c:pt>
                <c:pt idx="304">
                  <c:v>4054</c:v>
                </c:pt>
                <c:pt idx="305">
                  <c:v>4049</c:v>
                </c:pt>
                <c:pt idx="306">
                  <c:v>4044</c:v>
                </c:pt>
                <c:pt idx="307">
                  <c:v>4043</c:v>
                </c:pt>
                <c:pt idx="308">
                  <c:v>4046</c:v>
                </c:pt>
                <c:pt idx="309">
                  <c:v>4049</c:v>
                </c:pt>
                <c:pt idx="310">
                  <c:v>4054</c:v>
                </c:pt>
                <c:pt idx="311">
                  <c:v>4062</c:v>
                </c:pt>
                <c:pt idx="312">
                  <c:v>4070</c:v>
                </c:pt>
                <c:pt idx="313">
                  <c:v>4081</c:v>
                </c:pt>
                <c:pt idx="314">
                  <c:v>4103</c:v>
                </c:pt>
                <c:pt idx="315">
                  <c:v>4128</c:v>
                </c:pt>
                <c:pt idx="316">
                  <c:v>4130</c:v>
                </c:pt>
                <c:pt idx="317">
                  <c:v>4130</c:v>
                </c:pt>
                <c:pt idx="318">
                  <c:v>4130</c:v>
                </c:pt>
                <c:pt idx="319">
                  <c:v>4138</c:v>
                </c:pt>
                <c:pt idx="320">
                  <c:v>4141</c:v>
                </c:pt>
                <c:pt idx="321">
                  <c:v>4142</c:v>
                </c:pt>
                <c:pt idx="322">
                  <c:v>4139</c:v>
                </c:pt>
                <c:pt idx="323">
                  <c:v>4135</c:v>
                </c:pt>
                <c:pt idx="324">
                  <c:v>4152</c:v>
                </c:pt>
                <c:pt idx="325">
                  <c:v>4151</c:v>
                </c:pt>
                <c:pt idx="326">
                  <c:v>4144</c:v>
                </c:pt>
                <c:pt idx="327">
                  <c:v>4141</c:v>
                </c:pt>
                <c:pt idx="328">
                  <c:v>4140</c:v>
                </c:pt>
                <c:pt idx="329">
                  <c:v>4140</c:v>
                </c:pt>
                <c:pt idx="330">
                  <c:v>4138</c:v>
                </c:pt>
                <c:pt idx="331">
                  <c:v>4142</c:v>
                </c:pt>
                <c:pt idx="332">
                  <c:v>4150</c:v>
                </c:pt>
                <c:pt idx="333">
                  <c:v>4146</c:v>
                </c:pt>
                <c:pt idx="334">
                  <c:v>4144</c:v>
                </c:pt>
                <c:pt idx="335">
                  <c:v>4144</c:v>
                </c:pt>
                <c:pt idx="336">
                  <c:v>4135</c:v>
                </c:pt>
                <c:pt idx="337">
                  <c:v>4130</c:v>
                </c:pt>
                <c:pt idx="338">
                  <c:v>4120</c:v>
                </c:pt>
                <c:pt idx="339">
                  <c:v>4107</c:v>
                </c:pt>
                <c:pt idx="340">
                  <c:v>4095</c:v>
                </c:pt>
                <c:pt idx="341">
                  <c:v>4096</c:v>
                </c:pt>
                <c:pt idx="342">
                  <c:v>4098</c:v>
                </c:pt>
                <c:pt idx="343">
                  <c:v>4092</c:v>
                </c:pt>
                <c:pt idx="344">
                  <c:v>4092</c:v>
                </c:pt>
                <c:pt idx="345">
                  <c:v>4097</c:v>
                </c:pt>
                <c:pt idx="346">
                  <c:v>4093</c:v>
                </c:pt>
                <c:pt idx="347">
                  <c:v>4085</c:v>
                </c:pt>
                <c:pt idx="348">
                  <c:v>4078</c:v>
                </c:pt>
                <c:pt idx="349">
                  <c:v>4074</c:v>
                </c:pt>
                <c:pt idx="350">
                  <c:v>4065</c:v>
                </c:pt>
                <c:pt idx="351">
                  <c:v>4058</c:v>
                </c:pt>
                <c:pt idx="352">
                  <c:v>4048</c:v>
                </c:pt>
                <c:pt idx="353">
                  <c:v>4027</c:v>
                </c:pt>
                <c:pt idx="354">
                  <c:v>4012</c:v>
                </c:pt>
                <c:pt idx="355">
                  <c:v>4009</c:v>
                </c:pt>
                <c:pt idx="356">
                  <c:v>4003</c:v>
                </c:pt>
                <c:pt idx="357">
                  <c:v>3981</c:v>
                </c:pt>
                <c:pt idx="358">
                  <c:v>3979</c:v>
                </c:pt>
                <c:pt idx="359">
                  <c:v>3981</c:v>
                </c:pt>
                <c:pt idx="360">
                  <c:v>3976</c:v>
                </c:pt>
                <c:pt idx="361">
                  <c:v>3970</c:v>
                </c:pt>
                <c:pt idx="362">
                  <c:v>3945</c:v>
                </c:pt>
                <c:pt idx="363">
                  <c:v>3936</c:v>
                </c:pt>
                <c:pt idx="364">
                  <c:v>3939</c:v>
                </c:pt>
                <c:pt idx="365">
                  <c:v>3940</c:v>
                </c:pt>
                <c:pt idx="366">
                  <c:v>3936</c:v>
                </c:pt>
                <c:pt idx="367">
                  <c:v>3965</c:v>
                </c:pt>
                <c:pt idx="368">
                  <c:v>3972</c:v>
                </c:pt>
                <c:pt idx="369">
                  <c:v>3972</c:v>
                </c:pt>
                <c:pt idx="370">
                  <c:v>3977</c:v>
                </c:pt>
                <c:pt idx="371">
                  <c:v>3978</c:v>
                </c:pt>
                <c:pt idx="372">
                  <c:v>4028</c:v>
                </c:pt>
                <c:pt idx="373">
                  <c:v>4027</c:v>
                </c:pt>
                <c:pt idx="374">
                  <c:v>4014</c:v>
                </c:pt>
                <c:pt idx="375">
                  <c:v>4008</c:v>
                </c:pt>
                <c:pt idx="376">
                  <c:v>4003</c:v>
                </c:pt>
                <c:pt idx="377">
                  <c:v>3993</c:v>
                </c:pt>
                <c:pt idx="378">
                  <c:v>3999</c:v>
                </c:pt>
                <c:pt idx="379">
                  <c:v>3994</c:v>
                </c:pt>
                <c:pt idx="380">
                  <c:v>3989</c:v>
                </c:pt>
                <c:pt idx="381">
                  <c:v>3985</c:v>
                </c:pt>
                <c:pt idx="382">
                  <c:v>3979</c:v>
                </c:pt>
                <c:pt idx="383">
                  <c:v>3993</c:v>
                </c:pt>
                <c:pt idx="384">
                  <c:v>3993</c:v>
                </c:pt>
                <c:pt idx="385">
                  <c:v>3989</c:v>
                </c:pt>
                <c:pt idx="386">
                  <c:v>3983</c:v>
                </c:pt>
                <c:pt idx="387">
                  <c:v>3991</c:v>
                </c:pt>
                <c:pt idx="388">
                  <c:v>3990</c:v>
                </c:pt>
                <c:pt idx="389">
                  <c:v>3983</c:v>
                </c:pt>
                <c:pt idx="390">
                  <c:v>3982</c:v>
                </c:pt>
                <c:pt idx="391">
                  <c:v>3984</c:v>
                </c:pt>
                <c:pt idx="392">
                  <c:v>3978</c:v>
                </c:pt>
                <c:pt idx="393">
                  <c:v>3974</c:v>
                </c:pt>
                <c:pt idx="394">
                  <c:v>3979</c:v>
                </c:pt>
                <c:pt idx="395">
                  <c:v>3976</c:v>
                </c:pt>
                <c:pt idx="396">
                  <c:v>3965</c:v>
                </c:pt>
                <c:pt idx="397">
                  <c:v>3950</c:v>
                </c:pt>
                <c:pt idx="398">
                  <c:v>3941</c:v>
                </c:pt>
                <c:pt idx="399">
                  <c:v>3935</c:v>
                </c:pt>
                <c:pt idx="400">
                  <c:v>3933</c:v>
                </c:pt>
                <c:pt idx="401">
                  <c:v>3913</c:v>
                </c:pt>
                <c:pt idx="402">
                  <c:v>3892</c:v>
                </c:pt>
                <c:pt idx="403">
                  <c:v>3893</c:v>
                </c:pt>
                <c:pt idx="404">
                  <c:v>3898</c:v>
                </c:pt>
                <c:pt idx="405">
                  <c:v>3894</c:v>
                </c:pt>
                <c:pt idx="406">
                  <c:v>3893</c:v>
                </c:pt>
                <c:pt idx="407">
                  <c:v>3887</c:v>
                </c:pt>
                <c:pt idx="408">
                  <c:v>3884</c:v>
                </c:pt>
                <c:pt idx="409">
                  <c:v>3869</c:v>
                </c:pt>
                <c:pt idx="410">
                  <c:v>3865</c:v>
                </c:pt>
                <c:pt idx="411">
                  <c:v>3865</c:v>
                </c:pt>
                <c:pt idx="412">
                  <c:v>3855</c:v>
                </c:pt>
                <c:pt idx="413">
                  <c:v>3831</c:v>
                </c:pt>
                <c:pt idx="414">
                  <c:v>3821</c:v>
                </c:pt>
                <c:pt idx="415">
                  <c:v>3821</c:v>
                </c:pt>
                <c:pt idx="416">
                  <c:v>3817</c:v>
                </c:pt>
                <c:pt idx="417">
                  <c:v>3821</c:v>
                </c:pt>
                <c:pt idx="418">
                  <c:v>3828</c:v>
                </c:pt>
                <c:pt idx="419">
                  <c:v>3832</c:v>
                </c:pt>
                <c:pt idx="420">
                  <c:v>3838</c:v>
                </c:pt>
                <c:pt idx="421">
                  <c:v>3838</c:v>
                </c:pt>
                <c:pt idx="422">
                  <c:v>3841</c:v>
                </c:pt>
                <c:pt idx="423">
                  <c:v>3846</c:v>
                </c:pt>
                <c:pt idx="424">
                  <c:v>3847</c:v>
                </c:pt>
                <c:pt idx="425">
                  <c:v>3845</c:v>
                </c:pt>
                <c:pt idx="426">
                  <c:v>3849</c:v>
                </c:pt>
                <c:pt idx="427">
                  <c:v>3846</c:v>
                </c:pt>
                <c:pt idx="428">
                  <c:v>3842</c:v>
                </c:pt>
                <c:pt idx="429">
                  <c:v>3832</c:v>
                </c:pt>
                <c:pt idx="430">
                  <c:v>3821</c:v>
                </c:pt>
                <c:pt idx="431">
                  <c:v>3826</c:v>
                </c:pt>
                <c:pt idx="432">
                  <c:v>3835</c:v>
                </c:pt>
                <c:pt idx="433">
                  <c:v>3834</c:v>
                </c:pt>
                <c:pt idx="434">
                  <c:v>3829</c:v>
                </c:pt>
                <c:pt idx="435">
                  <c:v>3821</c:v>
                </c:pt>
                <c:pt idx="436">
                  <c:v>3822</c:v>
                </c:pt>
                <c:pt idx="437">
                  <c:v>3824</c:v>
                </c:pt>
                <c:pt idx="438">
                  <c:v>3828</c:v>
                </c:pt>
                <c:pt idx="439">
                  <c:v>3826</c:v>
                </c:pt>
                <c:pt idx="440">
                  <c:v>3824</c:v>
                </c:pt>
                <c:pt idx="441">
                  <c:v>3819</c:v>
                </c:pt>
                <c:pt idx="442">
                  <c:v>3818</c:v>
                </c:pt>
                <c:pt idx="443">
                  <c:v>3816</c:v>
                </c:pt>
                <c:pt idx="444">
                  <c:v>3809</c:v>
                </c:pt>
                <c:pt idx="445">
                  <c:v>3805</c:v>
                </c:pt>
                <c:pt idx="446">
                  <c:v>3797</c:v>
                </c:pt>
                <c:pt idx="447">
                  <c:v>3790</c:v>
                </c:pt>
                <c:pt idx="448">
                  <c:v>3784</c:v>
                </c:pt>
                <c:pt idx="449">
                  <c:v>3780</c:v>
                </c:pt>
                <c:pt idx="450">
                  <c:v>3778</c:v>
                </c:pt>
                <c:pt idx="451">
                  <c:v>3776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BE-4A1F-B575-18843F1931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热板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Sheet1!$A$2:$A$453</c:f>
              <c:numCache>
                <c:formatCode>yyyy\-mm\-dd</c:formatCode>
                <c:ptCount val="452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43142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43153</c:v>
                </c:pt>
                <c:pt idx="34">
                  <c:v>43154</c:v>
                </c:pt>
                <c:pt idx="35">
                  <c:v>43155</c:v>
                </c:pt>
                <c:pt idx="36">
                  <c:v>43157</c:v>
                </c:pt>
                <c:pt idx="37">
                  <c:v>43158</c:v>
                </c:pt>
                <c:pt idx="38">
                  <c:v>43159</c:v>
                </c:pt>
                <c:pt idx="39">
                  <c:v>43160</c:v>
                </c:pt>
                <c:pt idx="40">
                  <c:v>43161</c:v>
                </c:pt>
                <c:pt idx="41">
                  <c:v>43164</c:v>
                </c:pt>
                <c:pt idx="42">
                  <c:v>43165</c:v>
                </c:pt>
                <c:pt idx="43">
                  <c:v>43166</c:v>
                </c:pt>
                <c:pt idx="44">
                  <c:v>43167</c:v>
                </c:pt>
                <c:pt idx="45">
                  <c:v>43168</c:v>
                </c:pt>
                <c:pt idx="46">
                  <c:v>43171</c:v>
                </c:pt>
                <c:pt idx="47">
                  <c:v>43172</c:v>
                </c:pt>
                <c:pt idx="48">
                  <c:v>43173</c:v>
                </c:pt>
                <c:pt idx="49">
                  <c:v>43174</c:v>
                </c:pt>
                <c:pt idx="50">
                  <c:v>43175</c:v>
                </c:pt>
                <c:pt idx="51">
                  <c:v>43178</c:v>
                </c:pt>
                <c:pt idx="52">
                  <c:v>43179</c:v>
                </c:pt>
                <c:pt idx="53">
                  <c:v>43180</c:v>
                </c:pt>
                <c:pt idx="54">
                  <c:v>43181</c:v>
                </c:pt>
                <c:pt idx="55">
                  <c:v>43182</c:v>
                </c:pt>
                <c:pt idx="56">
                  <c:v>43185</c:v>
                </c:pt>
                <c:pt idx="57">
                  <c:v>43186</c:v>
                </c:pt>
                <c:pt idx="58">
                  <c:v>43187</c:v>
                </c:pt>
                <c:pt idx="59">
                  <c:v>43188</c:v>
                </c:pt>
                <c:pt idx="60">
                  <c:v>43189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43198</c:v>
                </c:pt>
                <c:pt idx="65">
                  <c:v>43199</c:v>
                </c:pt>
                <c:pt idx="66">
                  <c:v>43200</c:v>
                </c:pt>
                <c:pt idx="67">
                  <c:v>43201</c:v>
                </c:pt>
                <c:pt idx="68">
                  <c:v>43202</c:v>
                </c:pt>
                <c:pt idx="69">
                  <c:v>43203</c:v>
                </c:pt>
                <c:pt idx="70">
                  <c:v>43206</c:v>
                </c:pt>
                <c:pt idx="71">
                  <c:v>43207</c:v>
                </c:pt>
                <c:pt idx="72">
                  <c:v>43208</c:v>
                </c:pt>
                <c:pt idx="73">
                  <c:v>43209</c:v>
                </c:pt>
                <c:pt idx="74">
                  <c:v>43210</c:v>
                </c:pt>
                <c:pt idx="75">
                  <c:v>43213</c:v>
                </c:pt>
                <c:pt idx="76">
                  <c:v>43214</c:v>
                </c:pt>
                <c:pt idx="77">
                  <c:v>43215</c:v>
                </c:pt>
                <c:pt idx="78">
                  <c:v>43216</c:v>
                </c:pt>
                <c:pt idx="79">
                  <c:v>43217</c:v>
                </c:pt>
                <c:pt idx="80">
                  <c:v>43218</c:v>
                </c:pt>
                <c:pt idx="81">
                  <c:v>43222</c:v>
                </c:pt>
                <c:pt idx="82">
                  <c:v>43223</c:v>
                </c:pt>
                <c:pt idx="83">
                  <c:v>43224</c:v>
                </c:pt>
                <c:pt idx="84">
                  <c:v>43227</c:v>
                </c:pt>
                <c:pt idx="85">
                  <c:v>43228</c:v>
                </c:pt>
                <c:pt idx="86">
                  <c:v>43229</c:v>
                </c:pt>
                <c:pt idx="87">
                  <c:v>43230</c:v>
                </c:pt>
                <c:pt idx="88">
                  <c:v>43231</c:v>
                </c:pt>
                <c:pt idx="89">
                  <c:v>43234</c:v>
                </c:pt>
                <c:pt idx="90">
                  <c:v>43235</c:v>
                </c:pt>
                <c:pt idx="91">
                  <c:v>43236</c:v>
                </c:pt>
                <c:pt idx="92">
                  <c:v>43237</c:v>
                </c:pt>
                <c:pt idx="93">
                  <c:v>43238</c:v>
                </c:pt>
                <c:pt idx="94">
                  <c:v>43241</c:v>
                </c:pt>
                <c:pt idx="95">
                  <c:v>43242</c:v>
                </c:pt>
                <c:pt idx="96">
                  <c:v>43243</c:v>
                </c:pt>
                <c:pt idx="97">
                  <c:v>43244</c:v>
                </c:pt>
                <c:pt idx="98">
                  <c:v>43245</c:v>
                </c:pt>
                <c:pt idx="99">
                  <c:v>43248</c:v>
                </c:pt>
                <c:pt idx="100">
                  <c:v>43249</c:v>
                </c:pt>
                <c:pt idx="101">
                  <c:v>43250</c:v>
                </c:pt>
                <c:pt idx="102">
                  <c:v>43251</c:v>
                </c:pt>
                <c:pt idx="103">
                  <c:v>43252</c:v>
                </c:pt>
                <c:pt idx="104">
                  <c:v>43255</c:v>
                </c:pt>
                <c:pt idx="105">
                  <c:v>43256</c:v>
                </c:pt>
                <c:pt idx="106">
                  <c:v>43257</c:v>
                </c:pt>
                <c:pt idx="107">
                  <c:v>43258</c:v>
                </c:pt>
                <c:pt idx="108">
                  <c:v>43259</c:v>
                </c:pt>
                <c:pt idx="109">
                  <c:v>43262</c:v>
                </c:pt>
                <c:pt idx="110">
                  <c:v>43263</c:v>
                </c:pt>
                <c:pt idx="111">
                  <c:v>43264</c:v>
                </c:pt>
                <c:pt idx="112">
                  <c:v>43265</c:v>
                </c:pt>
                <c:pt idx="113">
                  <c:v>43266</c:v>
                </c:pt>
                <c:pt idx="114">
                  <c:v>43270</c:v>
                </c:pt>
                <c:pt idx="115">
                  <c:v>43271</c:v>
                </c:pt>
                <c:pt idx="116">
                  <c:v>43272</c:v>
                </c:pt>
                <c:pt idx="117">
                  <c:v>43273</c:v>
                </c:pt>
                <c:pt idx="118">
                  <c:v>43276</c:v>
                </c:pt>
                <c:pt idx="119">
                  <c:v>43277</c:v>
                </c:pt>
                <c:pt idx="120">
                  <c:v>43278</c:v>
                </c:pt>
                <c:pt idx="121">
                  <c:v>43279</c:v>
                </c:pt>
                <c:pt idx="122">
                  <c:v>43280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43290</c:v>
                </c:pt>
                <c:pt idx="129">
                  <c:v>43291</c:v>
                </c:pt>
                <c:pt idx="130">
                  <c:v>43292</c:v>
                </c:pt>
                <c:pt idx="131">
                  <c:v>43293</c:v>
                </c:pt>
                <c:pt idx="132">
                  <c:v>43294</c:v>
                </c:pt>
                <c:pt idx="133">
                  <c:v>43297</c:v>
                </c:pt>
                <c:pt idx="134">
                  <c:v>43298</c:v>
                </c:pt>
                <c:pt idx="135">
                  <c:v>43299</c:v>
                </c:pt>
                <c:pt idx="136">
                  <c:v>43300</c:v>
                </c:pt>
                <c:pt idx="137">
                  <c:v>43301</c:v>
                </c:pt>
                <c:pt idx="138">
                  <c:v>43304</c:v>
                </c:pt>
                <c:pt idx="139">
                  <c:v>43305</c:v>
                </c:pt>
                <c:pt idx="140">
                  <c:v>43306</c:v>
                </c:pt>
                <c:pt idx="141">
                  <c:v>43307</c:v>
                </c:pt>
                <c:pt idx="142">
                  <c:v>43308</c:v>
                </c:pt>
                <c:pt idx="143">
                  <c:v>43311</c:v>
                </c:pt>
                <c:pt idx="144">
                  <c:v>43312</c:v>
                </c:pt>
                <c:pt idx="145">
                  <c:v>43313</c:v>
                </c:pt>
                <c:pt idx="146">
                  <c:v>43314</c:v>
                </c:pt>
                <c:pt idx="147">
                  <c:v>43315</c:v>
                </c:pt>
                <c:pt idx="148">
                  <c:v>43318</c:v>
                </c:pt>
                <c:pt idx="149">
                  <c:v>43319</c:v>
                </c:pt>
                <c:pt idx="150">
                  <c:v>43320</c:v>
                </c:pt>
                <c:pt idx="151">
                  <c:v>43321</c:v>
                </c:pt>
                <c:pt idx="152">
                  <c:v>43322</c:v>
                </c:pt>
                <c:pt idx="153">
                  <c:v>43325</c:v>
                </c:pt>
                <c:pt idx="154">
                  <c:v>43326</c:v>
                </c:pt>
                <c:pt idx="155">
                  <c:v>43327</c:v>
                </c:pt>
                <c:pt idx="156">
                  <c:v>43328</c:v>
                </c:pt>
                <c:pt idx="157">
                  <c:v>43329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43339</c:v>
                </c:pt>
                <c:pt idx="164">
                  <c:v>43340</c:v>
                </c:pt>
                <c:pt idx="165">
                  <c:v>43341</c:v>
                </c:pt>
                <c:pt idx="166">
                  <c:v>43342</c:v>
                </c:pt>
                <c:pt idx="167">
                  <c:v>43343</c:v>
                </c:pt>
                <c:pt idx="168">
                  <c:v>43346</c:v>
                </c:pt>
                <c:pt idx="169">
                  <c:v>43347</c:v>
                </c:pt>
                <c:pt idx="170">
                  <c:v>43348</c:v>
                </c:pt>
                <c:pt idx="171">
                  <c:v>43349</c:v>
                </c:pt>
                <c:pt idx="172">
                  <c:v>43350</c:v>
                </c:pt>
                <c:pt idx="173">
                  <c:v>43353</c:v>
                </c:pt>
                <c:pt idx="174">
                  <c:v>43354</c:v>
                </c:pt>
                <c:pt idx="175">
                  <c:v>43355</c:v>
                </c:pt>
                <c:pt idx="176">
                  <c:v>43356</c:v>
                </c:pt>
                <c:pt idx="177">
                  <c:v>43357</c:v>
                </c:pt>
                <c:pt idx="178">
                  <c:v>43360</c:v>
                </c:pt>
                <c:pt idx="179">
                  <c:v>43361</c:v>
                </c:pt>
                <c:pt idx="180">
                  <c:v>43362</c:v>
                </c:pt>
                <c:pt idx="181">
                  <c:v>43363</c:v>
                </c:pt>
                <c:pt idx="182">
                  <c:v>43364</c:v>
                </c:pt>
                <c:pt idx="183">
                  <c:v>43368</c:v>
                </c:pt>
                <c:pt idx="184">
                  <c:v>43369</c:v>
                </c:pt>
                <c:pt idx="185">
                  <c:v>43370</c:v>
                </c:pt>
                <c:pt idx="186">
                  <c:v>43371</c:v>
                </c:pt>
                <c:pt idx="187">
                  <c:v>43372</c:v>
                </c:pt>
                <c:pt idx="188">
                  <c:v>43373</c:v>
                </c:pt>
                <c:pt idx="189">
                  <c:v>43381</c:v>
                </c:pt>
                <c:pt idx="190">
                  <c:v>43382</c:v>
                </c:pt>
                <c:pt idx="191">
                  <c:v>43383</c:v>
                </c:pt>
                <c:pt idx="192">
                  <c:v>43384</c:v>
                </c:pt>
                <c:pt idx="193">
                  <c:v>43385</c:v>
                </c:pt>
                <c:pt idx="194">
                  <c:v>43388</c:v>
                </c:pt>
                <c:pt idx="195">
                  <c:v>43389</c:v>
                </c:pt>
                <c:pt idx="196">
                  <c:v>43390</c:v>
                </c:pt>
                <c:pt idx="197">
                  <c:v>43391</c:v>
                </c:pt>
                <c:pt idx="198">
                  <c:v>43392</c:v>
                </c:pt>
                <c:pt idx="199">
                  <c:v>43395</c:v>
                </c:pt>
                <c:pt idx="200">
                  <c:v>43396</c:v>
                </c:pt>
                <c:pt idx="201">
                  <c:v>43397</c:v>
                </c:pt>
                <c:pt idx="202">
                  <c:v>43398</c:v>
                </c:pt>
                <c:pt idx="203">
                  <c:v>43399</c:v>
                </c:pt>
                <c:pt idx="204">
                  <c:v>43402</c:v>
                </c:pt>
                <c:pt idx="205">
                  <c:v>43403</c:v>
                </c:pt>
                <c:pt idx="206">
                  <c:v>43404</c:v>
                </c:pt>
                <c:pt idx="207">
                  <c:v>43405</c:v>
                </c:pt>
                <c:pt idx="208">
                  <c:v>43406</c:v>
                </c:pt>
                <c:pt idx="209">
                  <c:v>43409</c:v>
                </c:pt>
                <c:pt idx="210">
                  <c:v>43410</c:v>
                </c:pt>
                <c:pt idx="211">
                  <c:v>43411</c:v>
                </c:pt>
                <c:pt idx="212">
                  <c:v>43412</c:v>
                </c:pt>
                <c:pt idx="213">
                  <c:v>43413</c:v>
                </c:pt>
                <c:pt idx="214">
                  <c:v>43416</c:v>
                </c:pt>
                <c:pt idx="215">
                  <c:v>43417</c:v>
                </c:pt>
                <c:pt idx="216">
                  <c:v>43418</c:v>
                </c:pt>
                <c:pt idx="217">
                  <c:v>43419</c:v>
                </c:pt>
                <c:pt idx="218">
                  <c:v>43420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43430</c:v>
                </c:pt>
                <c:pt idx="225">
                  <c:v>43431</c:v>
                </c:pt>
                <c:pt idx="226">
                  <c:v>43432</c:v>
                </c:pt>
                <c:pt idx="227">
                  <c:v>43433</c:v>
                </c:pt>
                <c:pt idx="228">
                  <c:v>43434</c:v>
                </c:pt>
                <c:pt idx="229">
                  <c:v>43437</c:v>
                </c:pt>
                <c:pt idx="230">
                  <c:v>43438</c:v>
                </c:pt>
                <c:pt idx="231">
                  <c:v>43439</c:v>
                </c:pt>
                <c:pt idx="232">
                  <c:v>43440</c:v>
                </c:pt>
                <c:pt idx="233">
                  <c:v>43441</c:v>
                </c:pt>
                <c:pt idx="234">
                  <c:v>43444</c:v>
                </c:pt>
                <c:pt idx="235">
                  <c:v>43445</c:v>
                </c:pt>
                <c:pt idx="236">
                  <c:v>43446</c:v>
                </c:pt>
                <c:pt idx="237">
                  <c:v>43447</c:v>
                </c:pt>
                <c:pt idx="238">
                  <c:v>43448</c:v>
                </c:pt>
                <c:pt idx="239">
                  <c:v>43451</c:v>
                </c:pt>
                <c:pt idx="240">
                  <c:v>43452</c:v>
                </c:pt>
                <c:pt idx="241">
                  <c:v>43453</c:v>
                </c:pt>
                <c:pt idx="242">
                  <c:v>43454</c:v>
                </c:pt>
                <c:pt idx="243">
                  <c:v>43455</c:v>
                </c:pt>
                <c:pt idx="244">
                  <c:v>43458</c:v>
                </c:pt>
                <c:pt idx="245">
                  <c:v>43459</c:v>
                </c:pt>
                <c:pt idx="246">
                  <c:v>43460</c:v>
                </c:pt>
                <c:pt idx="247">
                  <c:v>43461</c:v>
                </c:pt>
                <c:pt idx="248">
                  <c:v>43462</c:v>
                </c:pt>
                <c:pt idx="249">
                  <c:v>43463</c:v>
                </c:pt>
                <c:pt idx="250">
                  <c:v>43467</c:v>
                </c:pt>
                <c:pt idx="251">
                  <c:v>43468</c:v>
                </c:pt>
                <c:pt idx="252">
                  <c:v>43469</c:v>
                </c:pt>
                <c:pt idx="253">
                  <c:v>43472</c:v>
                </c:pt>
                <c:pt idx="254">
                  <c:v>43473</c:v>
                </c:pt>
                <c:pt idx="255">
                  <c:v>43474</c:v>
                </c:pt>
                <c:pt idx="256">
                  <c:v>43475</c:v>
                </c:pt>
                <c:pt idx="257">
                  <c:v>43476</c:v>
                </c:pt>
                <c:pt idx="258">
                  <c:v>43479</c:v>
                </c:pt>
                <c:pt idx="259">
                  <c:v>43480</c:v>
                </c:pt>
                <c:pt idx="260">
                  <c:v>43481</c:v>
                </c:pt>
                <c:pt idx="261">
                  <c:v>43482</c:v>
                </c:pt>
                <c:pt idx="262">
                  <c:v>43483</c:v>
                </c:pt>
                <c:pt idx="263">
                  <c:v>43486</c:v>
                </c:pt>
                <c:pt idx="264">
                  <c:v>43487</c:v>
                </c:pt>
                <c:pt idx="265">
                  <c:v>43488</c:v>
                </c:pt>
                <c:pt idx="266">
                  <c:v>43489</c:v>
                </c:pt>
                <c:pt idx="267">
                  <c:v>43490</c:v>
                </c:pt>
                <c:pt idx="268">
                  <c:v>43493</c:v>
                </c:pt>
                <c:pt idx="269">
                  <c:v>43494</c:v>
                </c:pt>
                <c:pt idx="270">
                  <c:v>43495</c:v>
                </c:pt>
                <c:pt idx="271">
                  <c:v>43496</c:v>
                </c:pt>
                <c:pt idx="272">
                  <c:v>43497</c:v>
                </c:pt>
                <c:pt idx="273">
                  <c:v>43498</c:v>
                </c:pt>
                <c:pt idx="274">
                  <c:v>43499</c:v>
                </c:pt>
                <c:pt idx="275">
                  <c:v>43507</c:v>
                </c:pt>
                <c:pt idx="276">
                  <c:v>43508</c:v>
                </c:pt>
                <c:pt idx="277">
                  <c:v>43509</c:v>
                </c:pt>
                <c:pt idx="278">
                  <c:v>43510</c:v>
                </c:pt>
                <c:pt idx="279">
                  <c:v>43511</c:v>
                </c:pt>
                <c:pt idx="280">
                  <c:v>43514</c:v>
                </c:pt>
                <c:pt idx="281">
                  <c:v>43515</c:v>
                </c:pt>
                <c:pt idx="282">
                  <c:v>43516</c:v>
                </c:pt>
                <c:pt idx="283">
                  <c:v>43517</c:v>
                </c:pt>
                <c:pt idx="284">
                  <c:v>43518</c:v>
                </c:pt>
                <c:pt idx="285">
                  <c:v>43521</c:v>
                </c:pt>
                <c:pt idx="286">
                  <c:v>43522</c:v>
                </c:pt>
                <c:pt idx="287">
                  <c:v>43523</c:v>
                </c:pt>
                <c:pt idx="288">
                  <c:v>43524</c:v>
                </c:pt>
                <c:pt idx="289">
                  <c:v>43525</c:v>
                </c:pt>
                <c:pt idx="290">
                  <c:v>43528</c:v>
                </c:pt>
                <c:pt idx="291">
                  <c:v>43529</c:v>
                </c:pt>
                <c:pt idx="292">
                  <c:v>43530</c:v>
                </c:pt>
                <c:pt idx="293">
                  <c:v>43531</c:v>
                </c:pt>
                <c:pt idx="294">
                  <c:v>43532</c:v>
                </c:pt>
                <c:pt idx="295">
                  <c:v>43535</c:v>
                </c:pt>
                <c:pt idx="296">
                  <c:v>43536</c:v>
                </c:pt>
                <c:pt idx="297">
                  <c:v>43537</c:v>
                </c:pt>
                <c:pt idx="298">
                  <c:v>43538</c:v>
                </c:pt>
                <c:pt idx="299">
                  <c:v>43539</c:v>
                </c:pt>
                <c:pt idx="300">
                  <c:v>43542</c:v>
                </c:pt>
                <c:pt idx="301">
                  <c:v>43543</c:v>
                </c:pt>
                <c:pt idx="302">
                  <c:v>43544</c:v>
                </c:pt>
                <c:pt idx="303">
                  <c:v>43545</c:v>
                </c:pt>
                <c:pt idx="304">
                  <c:v>43546</c:v>
                </c:pt>
                <c:pt idx="305">
                  <c:v>43549</c:v>
                </c:pt>
                <c:pt idx="306">
                  <c:v>43550</c:v>
                </c:pt>
                <c:pt idx="307">
                  <c:v>43551</c:v>
                </c:pt>
                <c:pt idx="308">
                  <c:v>43552</c:v>
                </c:pt>
                <c:pt idx="309">
                  <c:v>43553</c:v>
                </c:pt>
                <c:pt idx="310">
                  <c:v>43556</c:v>
                </c:pt>
                <c:pt idx="311">
                  <c:v>43557</c:v>
                </c:pt>
                <c:pt idx="312">
                  <c:v>43558</c:v>
                </c:pt>
                <c:pt idx="313">
                  <c:v>43559</c:v>
                </c:pt>
                <c:pt idx="314">
                  <c:v>43563</c:v>
                </c:pt>
                <c:pt idx="315">
                  <c:v>43564</c:v>
                </c:pt>
                <c:pt idx="316">
                  <c:v>43565</c:v>
                </c:pt>
                <c:pt idx="317">
                  <c:v>43566</c:v>
                </c:pt>
                <c:pt idx="318">
                  <c:v>43567</c:v>
                </c:pt>
                <c:pt idx="319">
                  <c:v>43570</c:v>
                </c:pt>
                <c:pt idx="320">
                  <c:v>43571</c:v>
                </c:pt>
                <c:pt idx="321">
                  <c:v>43572</c:v>
                </c:pt>
                <c:pt idx="322">
                  <c:v>43573</c:v>
                </c:pt>
                <c:pt idx="323">
                  <c:v>43574</c:v>
                </c:pt>
                <c:pt idx="324">
                  <c:v>43577</c:v>
                </c:pt>
                <c:pt idx="325">
                  <c:v>43578</c:v>
                </c:pt>
                <c:pt idx="326">
                  <c:v>43579</c:v>
                </c:pt>
                <c:pt idx="327">
                  <c:v>43580</c:v>
                </c:pt>
                <c:pt idx="328">
                  <c:v>43581</c:v>
                </c:pt>
                <c:pt idx="329">
                  <c:v>43583</c:v>
                </c:pt>
                <c:pt idx="330">
                  <c:v>43584</c:v>
                </c:pt>
                <c:pt idx="331">
                  <c:v>43585</c:v>
                </c:pt>
                <c:pt idx="332">
                  <c:v>43590</c:v>
                </c:pt>
                <c:pt idx="333">
                  <c:v>43591</c:v>
                </c:pt>
                <c:pt idx="334">
                  <c:v>43592</c:v>
                </c:pt>
                <c:pt idx="335">
                  <c:v>43593</c:v>
                </c:pt>
                <c:pt idx="336">
                  <c:v>43594</c:v>
                </c:pt>
                <c:pt idx="337">
                  <c:v>43595</c:v>
                </c:pt>
                <c:pt idx="338">
                  <c:v>43598</c:v>
                </c:pt>
                <c:pt idx="339">
                  <c:v>43599</c:v>
                </c:pt>
                <c:pt idx="340">
                  <c:v>43600</c:v>
                </c:pt>
                <c:pt idx="341">
                  <c:v>43601</c:v>
                </c:pt>
                <c:pt idx="342">
                  <c:v>43602</c:v>
                </c:pt>
                <c:pt idx="343">
                  <c:v>43605</c:v>
                </c:pt>
                <c:pt idx="344">
                  <c:v>43606</c:v>
                </c:pt>
                <c:pt idx="345">
                  <c:v>43607</c:v>
                </c:pt>
                <c:pt idx="346">
                  <c:v>43608</c:v>
                </c:pt>
                <c:pt idx="347">
                  <c:v>43609</c:v>
                </c:pt>
                <c:pt idx="348">
                  <c:v>43612</c:v>
                </c:pt>
                <c:pt idx="349">
                  <c:v>43613</c:v>
                </c:pt>
                <c:pt idx="350">
                  <c:v>43614</c:v>
                </c:pt>
                <c:pt idx="351">
                  <c:v>43615</c:v>
                </c:pt>
                <c:pt idx="352">
                  <c:v>43616</c:v>
                </c:pt>
                <c:pt idx="353">
                  <c:v>43619</c:v>
                </c:pt>
                <c:pt idx="354">
                  <c:v>43620</c:v>
                </c:pt>
                <c:pt idx="355">
                  <c:v>43621</c:v>
                </c:pt>
                <c:pt idx="356">
                  <c:v>43622</c:v>
                </c:pt>
                <c:pt idx="357">
                  <c:v>43626</c:v>
                </c:pt>
                <c:pt idx="358">
                  <c:v>43627</c:v>
                </c:pt>
                <c:pt idx="359">
                  <c:v>43628</c:v>
                </c:pt>
                <c:pt idx="360">
                  <c:v>43629</c:v>
                </c:pt>
                <c:pt idx="361">
                  <c:v>43630</c:v>
                </c:pt>
                <c:pt idx="362">
                  <c:v>43633</c:v>
                </c:pt>
                <c:pt idx="363">
                  <c:v>43634</c:v>
                </c:pt>
                <c:pt idx="364">
                  <c:v>43635</c:v>
                </c:pt>
                <c:pt idx="365">
                  <c:v>43636</c:v>
                </c:pt>
                <c:pt idx="366">
                  <c:v>43637</c:v>
                </c:pt>
                <c:pt idx="367">
                  <c:v>43640</c:v>
                </c:pt>
                <c:pt idx="368">
                  <c:v>43641</c:v>
                </c:pt>
                <c:pt idx="369">
                  <c:v>43642</c:v>
                </c:pt>
                <c:pt idx="370">
                  <c:v>43643</c:v>
                </c:pt>
                <c:pt idx="371">
                  <c:v>43644</c:v>
                </c:pt>
                <c:pt idx="372">
                  <c:v>43647</c:v>
                </c:pt>
                <c:pt idx="373">
                  <c:v>43648</c:v>
                </c:pt>
                <c:pt idx="374">
                  <c:v>43649</c:v>
                </c:pt>
                <c:pt idx="375">
                  <c:v>43650</c:v>
                </c:pt>
                <c:pt idx="376">
                  <c:v>43651</c:v>
                </c:pt>
                <c:pt idx="377">
                  <c:v>43654</c:v>
                </c:pt>
                <c:pt idx="378">
                  <c:v>43655</c:v>
                </c:pt>
                <c:pt idx="379">
                  <c:v>43656</c:v>
                </c:pt>
                <c:pt idx="380">
                  <c:v>43657</c:v>
                </c:pt>
                <c:pt idx="381">
                  <c:v>43658</c:v>
                </c:pt>
                <c:pt idx="382">
                  <c:v>43661</c:v>
                </c:pt>
                <c:pt idx="383">
                  <c:v>43662</c:v>
                </c:pt>
                <c:pt idx="384">
                  <c:v>43663</c:v>
                </c:pt>
                <c:pt idx="385">
                  <c:v>43664</c:v>
                </c:pt>
                <c:pt idx="386">
                  <c:v>43665</c:v>
                </c:pt>
                <c:pt idx="387">
                  <c:v>43668</c:v>
                </c:pt>
                <c:pt idx="388">
                  <c:v>43669</c:v>
                </c:pt>
                <c:pt idx="389">
                  <c:v>43670</c:v>
                </c:pt>
                <c:pt idx="390">
                  <c:v>43671</c:v>
                </c:pt>
                <c:pt idx="391">
                  <c:v>43672</c:v>
                </c:pt>
                <c:pt idx="392">
                  <c:v>43675</c:v>
                </c:pt>
                <c:pt idx="393">
                  <c:v>43676</c:v>
                </c:pt>
                <c:pt idx="394">
                  <c:v>43677</c:v>
                </c:pt>
                <c:pt idx="395">
                  <c:v>43678</c:v>
                </c:pt>
                <c:pt idx="396">
                  <c:v>43679</c:v>
                </c:pt>
                <c:pt idx="397">
                  <c:v>43682</c:v>
                </c:pt>
                <c:pt idx="398">
                  <c:v>43683</c:v>
                </c:pt>
                <c:pt idx="399">
                  <c:v>43684</c:v>
                </c:pt>
                <c:pt idx="400">
                  <c:v>43685</c:v>
                </c:pt>
                <c:pt idx="401">
                  <c:v>43686</c:v>
                </c:pt>
                <c:pt idx="402">
                  <c:v>43689</c:v>
                </c:pt>
                <c:pt idx="403">
                  <c:v>43690</c:v>
                </c:pt>
                <c:pt idx="404">
                  <c:v>43691</c:v>
                </c:pt>
                <c:pt idx="405">
                  <c:v>43692</c:v>
                </c:pt>
                <c:pt idx="406">
                  <c:v>43693</c:v>
                </c:pt>
                <c:pt idx="407">
                  <c:v>43696</c:v>
                </c:pt>
                <c:pt idx="408">
                  <c:v>43697</c:v>
                </c:pt>
                <c:pt idx="409">
                  <c:v>43698</c:v>
                </c:pt>
                <c:pt idx="410">
                  <c:v>43699</c:v>
                </c:pt>
                <c:pt idx="411">
                  <c:v>43700</c:v>
                </c:pt>
                <c:pt idx="412">
                  <c:v>43703</c:v>
                </c:pt>
                <c:pt idx="413">
                  <c:v>43704</c:v>
                </c:pt>
                <c:pt idx="414">
                  <c:v>43705</c:v>
                </c:pt>
                <c:pt idx="415">
                  <c:v>43706</c:v>
                </c:pt>
                <c:pt idx="416">
                  <c:v>43707</c:v>
                </c:pt>
                <c:pt idx="417">
                  <c:v>43710</c:v>
                </c:pt>
                <c:pt idx="418">
                  <c:v>43711</c:v>
                </c:pt>
                <c:pt idx="419">
                  <c:v>43712</c:v>
                </c:pt>
                <c:pt idx="420">
                  <c:v>43713</c:v>
                </c:pt>
                <c:pt idx="421">
                  <c:v>43714</c:v>
                </c:pt>
                <c:pt idx="422">
                  <c:v>43717</c:v>
                </c:pt>
                <c:pt idx="423">
                  <c:v>43718</c:v>
                </c:pt>
                <c:pt idx="424">
                  <c:v>43719</c:v>
                </c:pt>
                <c:pt idx="425">
                  <c:v>43720</c:v>
                </c:pt>
                <c:pt idx="426">
                  <c:v>43724</c:v>
                </c:pt>
                <c:pt idx="427">
                  <c:v>43725</c:v>
                </c:pt>
                <c:pt idx="428">
                  <c:v>43726</c:v>
                </c:pt>
                <c:pt idx="429">
                  <c:v>43727</c:v>
                </c:pt>
                <c:pt idx="430">
                  <c:v>43728</c:v>
                </c:pt>
                <c:pt idx="431">
                  <c:v>43731</c:v>
                </c:pt>
                <c:pt idx="432">
                  <c:v>43732</c:v>
                </c:pt>
                <c:pt idx="433">
                  <c:v>43733</c:v>
                </c:pt>
                <c:pt idx="434">
                  <c:v>43734</c:v>
                </c:pt>
                <c:pt idx="435">
                  <c:v>43735</c:v>
                </c:pt>
                <c:pt idx="436">
                  <c:v>43737</c:v>
                </c:pt>
                <c:pt idx="437">
                  <c:v>43738</c:v>
                </c:pt>
                <c:pt idx="438">
                  <c:v>43746</c:v>
                </c:pt>
                <c:pt idx="439">
                  <c:v>43747</c:v>
                </c:pt>
                <c:pt idx="440">
                  <c:v>43748</c:v>
                </c:pt>
                <c:pt idx="441">
                  <c:v>43749</c:v>
                </c:pt>
                <c:pt idx="442">
                  <c:v>43750</c:v>
                </c:pt>
                <c:pt idx="443">
                  <c:v>43752</c:v>
                </c:pt>
                <c:pt idx="444">
                  <c:v>43753</c:v>
                </c:pt>
                <c:pt idx="445">
                  <c:v>43754</c:v>
                </c:pt>
                <c:pt idx="446">
                  <c:v>43755</c:v>
                </c:pt>
                <c:pt idx="447">
                  <c:v>43756</c:v>
                </c:pt>
                <c:pt idx="448">
                  <c:v>43759</c:v>
                </c:pt>
                <c:pt idx="449">
                  <c:v>43760</c:v>
                </c:pt>
                <c:pt idx="450">
                  <c:v>43761</c:v>
                </c:pt>
                <c:pt idx="451">
                  <c:v>43762</c:v>
                </c:pt>
              </c:numCache>
            </c:numRef>
          </c:cat>
          <c:val>
            <c:numRef>
              <c:f>Sheet1!$E$2:$E$453</c:f>
              <c:numCache>
                <c:formatCode>General</c:formatCode>
                <c:ptCount val="452"/>
                <c:pt idx="0">
                  <c:v>4357</c:v>
                </c:pt>
                <c:pt idx="1">
                  <c:v>4350</c:v>
                </c:pt>
                <c:pt idx="2">
                  <c:v>4334</c:v>
                </c:pt>
                <c:pt idx="3">
                  <c:v>4305</c:v>
                </c:pt>
                <c:pt idx="4">
                  <c:v>4267</c:v>
                </c:pt>
                <c:pt idx="5">
                  <c:v>4263</c:v>
                </c:pt>
                <c:pt idx="6">
                  <c:v>4248</c:v>
                </c:pt>
                <c:pt idx="7">
                  <c:v>4236</c:v>
                </c:pt>
                <c:pt idx="8">
                  <c:v>4198</c:v>
                </c:pt>
                <c:pt idx="9">
                  <c:v>4147</c:v>
                </c:pt>
                <c:pt idx="10">
                  <c:v>4140</c:v>
                </c:pt>
                <c:pt idx="11">
                  <c:v>4131</c:v>
                </c:pt>
                <c:pt idx="12">
                  <c:v>4123</c:v>
                </c:pt>
                <c:pt idx="13">
                  <c:v>4126</c:v>
                </c:pt>
                <c:pt idx="14">
                  <c:v>4158</c:v>
                </c:pt>
                <c:pt idx="15">
                  <c:v>4142</c:v>
                </c:pt>
                <c:pt idx="16">
                  <c:v>4138</c:v>
                </c:pt>
                <c:pt idx="17">
                  <c:v>4143</c:v>
                </c:pt>
                <c:pt idx="18">
                  <c:v>4138</c:v>
                </c:pt>
                <c:pt idx="19">
                  <c:v>4133</c:v>
                </c:pt>
                <c:pt idx="20">
                  <c:v>4129</c:v>
                </c:pt>
                <c:pt idx="21">
                  <c:v>4122</c:v>
                </c:pt>
                <c:pt idx="22">
                  <c:v>4130</c:v>
                </c:pt>
                <c:pt idx="23">
                  <c:v>4143</c:v>
                </c:pt>
                <c:pt idx="24">
                  <c:v>4149</c:v>
                </c:pt>
                <c:pt idx="25">
                  <c:v>4153</c:v>
                </c:pt>
                <c:pt idx="26">
                  <c:v>4155</c:v>
                </c:pt>
                <c:pt idx="27">
                  <c:v>4157</c:v>
                </c:pt>
                <c:pt idx="28">
                  <c:v>4158</c:v>
                </c:pt>
                <c:pt idx="29">
                  <c:v>4158</c:v>
                </c:pt>
                <c:pt idx="30">
                  <c:v>4158</c:v>
                </c:pt>
                <c:pt idx="31">
                  <c:v>4158</c:v>
                </c:pt>
                <c:pt idx="32">
                  <c:v>4158</c:v>
                </c:pt>
                <c:pt idx="33">
                  <c:v>4161</c:v>
                </c:pt>
                <c:pt idx="34">
                  <c:v>4162</c:v>
                </c:pt>
                <c:pt idx="35">
                  <c:v>4178</c:v>
                </c:pt>
                <c:pt idx="36">
                  <c:v>4245</c:v>
                </c:pt>
                <c:pt idx="37">
                  <c:v>4250</c:v>
                </c:pt>
                <c:pt idx="38">
                  <c:v>4245</c:v>
                </c:pt>
                <c:pt idx="39">
                  <c:v>4248</c:v>
                </c:pt>
                <c:pt idx="40">
                  <c:v>4242</c:v>
                </c:pt>
                <c:pt idx="41">
                  <c:v>4215</c:v>
                </c:pt>
                <c:pt idx="42">
                  <c:v>4202</c:v>
                </c:pt>
                <c:pt idx="43">
                  <c:v>4189</c:v>
                </c:pt>
                <c:pt idx="44">
                  <c:v>4149</c:v>
                </c:pt>
                <c:pt idx="45">
                  <c:v>4097</c:v>
                </c:pt>
                <c:pt idx="46">
                  <c:v>4100</c:v>
                </c:pt>
                <c:pt idx="47">
                  <c:v>4091</c:v>
                </c:pt>
                <c:pt idx="48">
                  <c:v>4075</c:v>
                </c:pt>
                <c:pt idx="49">
                  <c:v>4088</c:v>
                </c:pt>
                <c:pt idx="50">
                  <c:v>4101</c:v>
                </c:pt>
                <c:pt idx="51">
                  <c:v>4076</c:v>
                </c:pt>
                <c:pt idx="52">
                  <c:v>4059</c:v>
                </c:pt>
                <c:pt idx="53">
                  <c:v>4046</c:v>
                </c:pt>
                <c:pt idx="54">
                  <c:v>4030</c:v>
                </c:pt>
                <c:pt idx="55">
                  <c:v>3923</c:v>
                </c:pt>
                <c:pt idx="56">
                  <c:v>3886</c:v>
                </c:pt>
                <c:pt idx="57">
                  <c:v>3898</c:v>
                </c:pt>
                <c:pt idx="58">
                  <c:v>3903</c:v>
                </c:pt>
                <c:pt idx="59">
                  <c:v>3888</c:v>
                </c:pt>
                <c:pt idx="60">
                  <c:v>3905</c:v>
                </c:pt>
                <c:pt idx="61">
                  <c:v>3986</c:v>
                </c:pt>
                <c:pt idx="62">
                  <c:v>3983</c:v>
                </c:pt>
                <c:pt idx="63">
                  <c:v>3972</c:v>
                </c:pt>
                <c:pt idx="64">
                  <c:v>3975</c:v>
                </c:pt>
                <c:pt idx="65">
                  <c:v>3976</c:v>
                </c:pt>
                <c:pt idx="66">
                  <c:v>3998</c:v>
                </c:pt>
                <c:pt idx="67">
                  <c:v>4003</c:v>
                </c:pt>
                <c:pt idx="68">
                  <c:v>3998</c:v>
                </c:pt>
                <c:pt idx="69">
                  <c:v>4003</c:v>
                </c:pt>
                <c:pt idx="70">
                  <c:v>4010</c:v>
                </c:pt>
                <c:pt idx="71">
                  <c:v>4014</c:v>
                </c:pt>
                <c:pt idx="72">
                  <c:v>4042</c:v>
                </c:pt>
                <c:pt idx="73">
                  <c:v>4067</c:v>
                </c:pt>
                <c:pt idx="74">
                  <c:v>4075</c:v>
                </c:pt>
                <c:pt idx="75">
                  <c:v>4113</c:v>
                </c:pt>
                <c:pt idx="76">
                  <c:v>4143</c:v>
                </c:pt>
                <c:pt idx="77">
                  <c:v>4139</c:v>
                </c:pt>
                <c:pt idx="78">
                  <c:v>4130</c:v>
                </c:pt>
                <c:pt idx="79">
                  <c:v>4135</c:v>
                </c:pt>
                <c:pt idx="80">
                  <c:v>4140</c:v>
                </c:pt>
                <c:pt idx="81">
                  <c:v>4203</c:v>
                </c:pt>
                <c:pt idx="82">
                  <c:v>4215</c:v>
                </c:pt>
                <c:pt idx="83">
                  <c:v>4204</c:v>
                </c:pt>
                <c:pt idx="84">
                  <c:v>4202</c:v>
                </c:pt>
                <c:pt idx="85">
                  <c:v>4204</c:v>
                </c:pt>
                <c:pt idx="86">
                  <c:v>4186</c:v>
                </c:pt>
                <c:pt idx="87">
                  <c:v>4178</c:v>
                </c:pt>
                <c:pt idx="88">
                  <c:v>4195</c:v>
                </c:pt>
                <c:pt idx="89">
                  <c:v>4215</c:v>
                </c:pt>
                <c:pt idx="90">
                  <c:v>4222</c:v>
                </c:pt>
                <c:pt idx="91">
                  <c:v>4226</c:v>
                </c:pt>
                <c:pt idx="92">
                  <c:v>4233</c:v>
                </c:pt>
                <c:pt idx="93">
                  <c:v>4234</c:v>
                </c:pt>
                <c:pt idx="94">
                  <c:v>4240</c:v>
                </c:pt>
                <c:pt idx="95">
                  <c:v>4233</c:v>
                </c:pt>
                <c:pt idx="96">
                  <c:v>4218</c:v>
                </c:pt>
                <c:pt idx="97">
                  <c:v>4216</c:v>
                </c:pt>
                <c:pt idx="98">
                  <c:v>4230</c:v>
                </c:pt>
                <c:pt idx="99">
                  <c:v>4232</c:v>
                </c:pt>
                <c:pt idx="100">
                  <c:v>4238</c:v>
                </c:pt>
                <c:pt idx="101">
                  <c:v>4252</c:v>
                </c:pt>
                <c:pt idx="102">
                  <c:v>4265</c:v>
                </c:pt>
                <c:pt idx="103">
                  <c:v>4287</c:v>
                </c:pt>
                <c:pt idx="104">
                  <c:v>4284</c:v>
                </c:pt>
                <c:pt idx="105">
                  <c:v>4283</c:v>
                </c:pt>
                <c:pt idx="106">
                  <c:v>4293</c:v>
                </c:pt>
                <c:pt idx="107">
                  <c:v>4315</c:v>
                </c:pt>
                <c:pt idx="108">
                  <c:v>4315</c:v>
                </c:pt>
                <c:pt idx="109">
                  <c:v>4309</c:v>
                </c:pt>
                <c:pt idx="110">
                  <c:v>4315</c:v>
                </c:pt>
                <c:pt idx="111">
                  <c:v>4326</c:v>
                </c:pt>
                <c:pt idx="112">
                  <c:v>4332</c:v>
                </c:pt>
                <c:pt idx="113">
                  <c:v>4328</c:v>
                </c:pt>
                <c:pt idx="114">
                  <c:v>4313</c:v>
                </c:pt>
                <c:pt idx="115">
                  <c:v>4305</c:v>
                </c:pt>
                <c:pt idx="116">
                  <c:v>4314</c:v>
                </c:pt>
                <c:pt idx="117">
                  <c:v>4305</c:v>
                </c:pt>
                <c:pt idx="118">
                  <c:v>4292</c:v>
                </c:pt>
                <c:pt idx="119">
                  <c:v>4273</c:v>
                </c:pt>
                <c:pt idx="120">
                  <c:v>4265</c:v>
                </c:pt>
                <c:pt idx="121">
                  <c:v>4271</c:v>
                </c:pt>
                <c:pt idx="122">
                  <c:v>4277</c:v>
                </c:pt>
                <c:pt idx="123">
                  <c:v>4271</c:v>
                </c:pt>
                <c:pt idx="124">
                  <c:v>4257</c:v>
                </c:pt>
                <c:pt idx="125">
                  <c:v>4254</c:v>
                </c:pt>
                <c:pt idx="126">
                  <c:v>4243</c:v>
                </c:pt>
                <c:pt idx="127">
                  <c:v>4229</c:v>
                </c:pt>
                <c:pt idx="128">
                  <c:v>4225</c:v>
                </c:pt>
                <c:pt idx="129">
                  <c:v>4240</c:v>
                </c:pt>
                <c:pt idx="130">
                  <c:v>4240</c:v>
                </c:pt>
                <c:pt idx="131">
                  <c:v>4258</c:v>
                </c:pt>
                <c:pt idx="132">
                  <c:v>4263</c:v>
                </c:pt>
                <c:pt idx="133">
                  <c:v>4258</c:v>
                </c:pt>
                <c:pt idx="134">
                  <c:v>4251</c:v>
                </c:pt>
                <c:pt idx="135">
                  <c:v>4249</c:v>
                </c:pt>
                <c:pt idx="136">
                  <c:v>4259</c:v>
                </c:pt>
                <c:pt idx="137">
                  <c:v>4255</c:v>
                </c:pt>
                <c:pt idx="138">
                  <c:v>4260</c:v>
                </c:pt>
                <c:pt idx="139">
                  <c:v>4261</c:v>
                </c:pt>
                <c:pt idx="140">
                  <c:v>4262</c:v>
                </c:pt>
                <c:pt idx="141">
                  <c:v>4265</c:v>
                </c:pt>
                <c:pt idx="142">
                  <c:v>4284</c:v>
                </c:pt>
                <c:pt idx="143">
                  <c:v>4299</c:v>
                </c:pt>
                <c:pt idx="144">
                  <c:v>4302</c:v>
                </c:pt>
                <c:pt idx="145">
                  <c:v>4313</c:v>
                </c:pt>
                <c:pt idx="146">
                  <c:v>4304</c:v>
                </c:pt>
                <c:pt idx="147">
                  <c:v>4309</c:v>
                </c:pt>
                <c:pt idx="148">
                  <c:v>4315</c:v>
                </c:pt>
                <c:pt idx="149">
                  <c:v>4325</c:v>
                </c:pt>
                <c:pt idx="150">
                  <c:v>4325</c:v>
                </c:pt>
                <c:pt idx="151">
                  <c:v>4313</c:v>
                </c:pt>
                <c:pt idx="152">
                  <c:v>4312</c:v>
                </c:pt>
                <c:pt idx="153">
                  <c:v>4337</c:v>
                </c:pt>
                <c:pt idx="154">
                  <c:v>4345</c:v>
                </c:pt>
                <c:pt idx="155">
                  <c:v>4341</c:v>
                </c:pt>
                <c:pt idx="156">
                  <c:v>4333</c:v>
                </c:pt>
                <c:pt idx="157">
                  <c:v>4338</c:v>
                </c:pt>
                <c:pt idx="158">
                  <c:v>4402</c:v>
                </c:pt>
                <c:pt idx="159">
                  <c:v>4417</c:v>
                </c:pt>
                <c:pt idx="160">
                  <c:v>4419</c:v>
                </c:pt>
                <c:pt idx="161">
                  <c:v>4410</c:v>
                </c:pt>
                <c:pt idx="162">
                  <c:v>4403</c:v>
                </c:pt>
                <c:pt idx="163">
                  <c:v>4405</c:v>
                </c:pt>
                <c:pt idx="164">
                  <c:v>4399</c:v>
                </c:pt>
                <c:pt idx="165">
                  <c:v>4395</c:v>
                </c:pt>
                <c:pt idx="166">
                  <c:v>4382</c:v>
                </c:pt>
                <c:pt idx="167">
                  <c:v>4368</c:v>
                </c:pt>
                <c:pt idx="168">
                  <c:v>4364</c:v>
                </c:pt>
                <c:pt idx="169">
                  <c:v>4367</c:v>
                </c:pt>
                <c:pt idx="170">
                  <c:v>4365</c:v>
                </c:pt>
                <c:pt idx="171">
                  <c:v>4365</c:v>
                </c:pt>
                <c:pt idx="172">
                  <c:v>4388</c:v>
                </c:pt>
                <c:pt idx="173">
                  <c:v>4401</c:v>
                </c:pt>
                <c:pt idx="174">
                  <c:v>4378</c:v>
                </c:pt>
                <c:pt idx="175">
                  <c:v>4353</c:v>
                </c:pt>
                <c:pt idx="176">
                  <c:v>4357</c:v>
                </c:pt>
                <c:pt idx="177">
                  <c:v>4357</c:v>
                </c:pt>
                <c:pt idx="178">
                  <c:v>4360</c:v>
                </c:pt>
                <c:pt idx="179">
                  <c:v>4357</c:v>
                </c:pt>
                <c:pt idx="180">
                  <c:v>4358</c:v>
                </c:pt>
                <c:pt idx="181">
                  <c:v>4348</c:v>
                </c:pt>
                <c:pt idx="182">
                  <c:v>4343</c:v>
                </c:pt>
                <c:pt idx="183">
                  <c:v>4332</c:v>
                </c:pt>
                <c:pt idx="184">
                  <c:v>4313</c:v>
                </c:pt>
                <c:pt idx="185">
                  <c:v>4306</c:v>
                </c:pt>
                <c:pt idx="186">
                  <c:v>4277</c:v>
                </c:pt>
                <c:pt idx="187">
                  <c:v>4271</c:v>
                </c:pt>
                <c:pt idx="188">
                  <c:v>4272</c:v>
                </c:pt>
                <c:pt idx="189">
                  <c:v>4274</c:v>
                </c:pt>
                <c:pt idx="190">
                  <c:v>4284</c:v>
                </c:pt>
                <c:pt idx="191">
                  <c:v>4285</c:v>
                </c:pt>
                <c:pt idx="192">
                  <c:v>4275</c:v>
                </c:pt>
                <c:pt idx="193">
                  <c:v>4270</c:v>
                </c:pt>
                <c:pt idx="194">
                  <c:v>4272</c:v>
                </c:pt>
                <c:pt idx="195">
                  <c:v>4273</c:v>
                </c:pt>
                <c:pt idx="196">
                  <c:v>4268</c:v>
                </c:pt>
                <c:pt idx="197">
                  <c:v>4255</c:v>
                </c:pt>
                <c:pt idx="198">
                  <c:v>4241</c:v>
                </c:pt>
                <c:pt idx="199">
                  <c:v>4248</c:v>
                </c:pt>
                <c:pt idx="200">
                  <c:v>4244</c:v>
                </c:pt>
                <c:pt idx="201">
                  <c:v>4240</c:v>
                </c:pt>
                <c:pt idx="202">
                  <c:v>4239</c:v>
                </c:pt>
                <c:pt idx="203">
                  <c:v>4238</c:v>
                </c:pt>
                <c:pt idx="204">
                  <c:v>4223</c:v>
                </c:pt>
                <c:pt idx="205">
                  <c:v>4213</c:v>
                </c:pt>
                <c:pt idx="206">
                  <c:v>4192</c:v>
                </c:pt>
                <c:pt idx="207">
                  <c:v>4176</c:v>
                </c:pt>
                <c:pt idx="208">
                  <c:v>4153</c:v>
                </c:pt>
                <c:pt idx="209">
                  <c:v>4146</c:v>
                </c:pt>
                <c:pt idx="210">
                  <c:v>4140</c:v>
                </c:pt>
                <c:pt idx="211">
                  <c:v>4114</c:v>
                </c:pt>
                <c:pt idx="212">
                  <c:v>4081</c:v>
                </c:pt>
                <c:pt idx="213">
                  <c:v>4070</c:v>
                </c:pt>
                <c:pt idx="214">
                  <c:v>4001</c:v>
                </c:pt>
                <c:pt idx="215">
                  <c:v>3972</c:v>
                </c:pt>
                <c:pt idx="216">
                  <c:v>3956</c:v>
                </c:pt>
                <c:pt idx="217">
                  <c:v>3952</c:v>
                </c:pt>
                <c:pt idx="218">
                  <c:v>3950</c:v>
                </c:pt>
                <c:pt idx="219">
                  <c:v>3916</c:v>
                </c:pt>
                <c:pt idx="220">
                  <c:v>3895</c:v>
                </c:pt>
                <c:pt idx="221">
                  <c:v>3848</c:v>
                </c:pt>
                <c:pt idx="222">
                  <c:v>3845</c:v>
                </c:pt>
                <c:pt idx="223">
                  <c:v>3819</c:v>
                </c:pt>
                <c:pt idx="224">
                  <c:v>3715</c:v>
                </c:pt>
                <c:pt idx="225">
                  <c:v>3673</c:v>
                </c:pt>
                <c:pt idx="226">
                  <c:v>3640</c:v>
                </c:pt>
                <c:pt idx="227">
                  <c:v>3657</c:v>
                </c:pt>
                <c:pt idx="228">
                  <c:v>3652</c:v>
                </c:pt>
                <c:pt idx="229">
                  <c:v>3767</c:v>
                </c:pt>
                <c:pt idx="230">
                  <c:v>3750</c:v>
                </c:pt>
                <c:pt idx="231">
                  <c:v>3768</c:v>
                </c:pt>
                <c:pt idx="232">
                  <c:v>3775</c:v>
                </c:pt>
                <c:pt idx="233">
                  <c:v>3759</c:v>
                </c:pt>
                <c:pt idx="234">
                  <c:v>3762</c:v>
                </c:pt>
                <c:pt idx="235">
                  <c:v>3738</c:v>
                </c:pt>
                <c:pt idx="236">
                  <c:v>3755</c:v>
                </c:pt>
                <c:pt idx="237">
                  <c:v>3773</c:v>
                </c:pt>
                <c:pt idx="238">
                  <c:v>3784</c:v>
                </c:pt>
                <c:pt idx="239">
                  <c:v>3806</c:v>
                </c:pt>
                <c:pt idx="240">
                  <c:v>3798</c:v>
                </c:pt>
                <c:pt idx="241">
                  <c:v>3801</c:v>
                </c:pt>
                <c:pt idx="242">
                  <c:v>3803</c:v>
                </c:pt>
                <c:pt idx="243">
                  <c:v>3816</c:v>
                </c:pt>
                <c:pt idx="244">
                  <c:v>3808</c:v>
                </c:pt>
                <c:pt idx="245">
                  <c:v>3790</c:v>
                </c:pt>
                <c:pt idx="246">
                  <c:v>3785</c:v>
                </c:pt>
                <c:pt idx="247">
                  <c:v>3777</c:v>
                </c:pt>
                <c:pt idx="248">
                  <c:v>3767</c:v>
                </c:pt>
                <c:pt idx="249">
                  <c:v>3762</c:v>
                </c:pt>
                <c:pt idx="250">
                  <c:v>3739</c:v>
                </c:pt>
                <c:pt idx="251">
                  <c:v>3735</c:v>
                </c:pt>
                <c:pt idx="252">
                  <c:v>3734</c:v>
                </c:pt>
                <c:pt idx="253">
                  <c:v>3753</c:v>
                </c:pt>
                <c:pt idx="254">
                  <c:v>3750</c:v>
                </c:pt>
                <c:pt idx="255">
                  <c:v>3747</c:v>
                </c:pt>
                <c:pt idx="256">
                  <c:v>3746</c:v>
                </c:pt>
                <c:pt idx="257">
                  <c:v>3743</c:v>
                </c:pt>
                <c:pt idx="258">
                  <c:v>3742</c:v>
                </c:pt>
                <c:pt idx="259">
                  <c:v>3730</c:v>
                </c:pt>
                <c:pt idx="260">
                  <c:v>3722</c:v>
                </c:pt>
                <c:pt idx="261">
                  <c:v>3723</c:v>
                </c:pt>
                <c:pt idx="262">
                  <c:v>3733</c:v>
                </c:pt>
                <c:pt idx="263">
                  <c:v>3745</c:v>
                </c:pt>
                <c:pt idx="264">
                  <c:v>3765</c:v>
                </c:pt>
                <c:pt idx="265">
                  <c:v>3763</c:v>
                </c:pt>
                <c:pt idx="266">
                  <c:v>3768</c:v>
                </c:pt>
                <c:pt idx="267">
                  <c:v>3781</c:v>
                </c:pt>
                <c:pt idx="268">
                  <c:v>3790</c:v>
                </c:pt>
                <c:pt idx="269">
                  <c:v>3790</c:v>
                </c:pt>
                <c:pt idx="270">
                  <c:v>3791</c:v>
                </c:pt>
                <c:pt idx="271">
                  <c:v>3791</c:v>
                </c:pt>
                <c:pt idx="272">
                  <c:v>3791</c:v>
                </c:pt>
                <c:pt idx="273">
                  <c:v>3791</c:v>
                </c:pt>
                <c:pt idx="274">
                  <c:v>3791</c:v>
                </c:pt>
                <c:pt idx="275">
                  <c:v>3838</c:v>
                </c:pt>
                <c:pt idx="276">
                  <c:v>3868</c:v>
                </c:pt>
                <c:pt idx="277">
                  <c:v>3855</c:v>
                </c:pt>
                <c:pt idx="278">
                  <c:v>3833</c:v>
                </c:pt>
                <c:pt idx="279">
                  <c:v>3811</c:v>
                </c:pt>
                <c:pt idx="280">
                  <c:v>3813</c:v>
                </c:pt>
                <c:pt idx="281">
                  <c:v>3823</c:v>
                </c:pt>
                <c:pt idx="282">
                  <c:v>3803</c:v>
                </c:pt>
                <c:pt idx="283">
                  <c:v>3812</c:v>
                </c:pt>
                <c:pt idx="284">
                  <c:v>3823</c:v>
                </c:pt>
                <c:pt idx="285">
                  <c:v>3845</c:v>
                </c:pt>
                <c:pt idx="286">
                  <c:v>3843</c:v>
                </c:pt>
                <c:pt idx="287">
                  <c:v>3848</c:v>
                </c:pt>
                <c:pt idx="288">
                  <c:v>3853</c:v>
                </c:pt>
                <c:pt idx="289">
                  <c:v>3868</c:v>
                </c:pt>
                <c:pt idx="290">
                  <c:v>3895</c:v>
                </c:pt>
                <c:pt idx="291">
                  <c:v>3894</c:v>
                </c:pt>
                <c:pt idx="292">
                  <c:v>3886</c:v>
                </c:pt>
                <c:pt idx="293">
                  <c:v>3883</c:v>
                </c:pt>
                <c:pt idx="294">
                  <c:v>3880</c:v>
                </c:pt>
                <c:pt idx="295">
                  <c:v>3866</c:v>
                </c:pt>
                <c:pt idx="296">
                  <c:v>3886</c:v>
                </c:pt>
                <c:pt idx="297">
                  <c:v>3901</c:v>
                </c:pt>
                <c:pt idx="298">
                  <c:v>3898</c:v>
                </c:pt>
                <c:pt idx="299">
                  <c:v>3885</c:v>
                </c:pt>
                <c:pt idx="300">
                  <c:v>3915</c:v>
                </c:pt>
                <c:pt idx="301">
                  <c:v>3933</c:v>
                </c:pt>
                <c:pt idx="302">
                  <c:v>3935</c:v>
                </c:pt>
                <c:pt idx="303">
                  <c:v>3943</c:v>
                </c:pt>
                <c:pt idx="304">
                  <c:v>3939</c:v>
                </c:pt>
                <c:pt idx="305">
                  <c:v>3938</c:v>
                </c:pt>
                <c:pt idx="306">
                  <c:v>3933</c:v>
                </c:pt>
                <c:pt idx="307">
                  <c:v>3929</c:v>
                </c:pt>
                <c:pt idx="308">
                  <c:v>3930</c:v>
                </c:pt>
                <c:pt idx="309">
                  <c:v>3927</c:v>
                </c:pt>
                <c:pt idx="310">
                  <c:v>3932</c:v>
                </c:pt>
                <c:pt idx="311">
                  <c:v>3947</c:v>
                </c:pt>
                <c:pt idx="312">
                  <c:v>3962</c:v>
                </c:pt>
                <c:pt idx="313">
                  <c:v>3972</c:v>
                </c:pt>
                <c:pt idx="314">
                  <c:v>4011</c:v>
                </c:pt>
                <c:pt idx="315">
                  <c:v>4035</c:v>
                </c:pt>
                <c:pt idx="316">
                  <c:v>4030</c:v>
                </c:pt>
                <c:pt idx="317">
                  <c:v>4032</c:v>
                </c:pt>
                <c:pt idx="318">
                  <c:v>4030</c:v>
                </c:pt>
                <c:pt idx="319">
                  <c:v>4050</c:v>
                </c:pt>
                <c:pt idx="320">
                  <c:v>4056</c:v>
                </c:pt>
                <c:pt idx="321">
                  <c:v>4051</c:v>
                </c:pt>
                <c:pt idx="322">
                  <c:v>4040</c:v>
                </c:pt>
                <c:pt idx="323">
                  <c:v>4035</c:v>
                </c:pt>
                <c:pt idx="324">
                  <c:v>4065</c:v>
                </c:pt>
                <c:pt idx="325">
                  <c:v>4062</c:v>
                </c:pt>
                <c:pt idx="326">
                  <c:v>4048</c:v>
                </c:pt>
                <c:pt idx="327">
                  <c:v>4048</c:v>
                </c:pt>
                <c:pt idx="328">
                  <c:v>4043</c:v>
                </c:pt>
                <c:pt idx="329">
                  <c:v>4053</c:v>
                </c:pt>
                <c:pt idx="330">
                  <c:v>4054</c:v>
                </c:pt>
                <c:pt idx="331">
                  <c:v>4074</c:v>
                </c:pt>
                <c:pt idx="332">
                  <c:v>4087</c:v>
                </c:pt>
                <c:pt idx="333">
                  <c:v>4078</c:v>
                </c:pt>
                <c:pt idx="334">
                  <c:v>4082</c:v>
                </c:pt>
                <c:pt idx="335">
                  <c:v>4074</c:v>
                </c:pt>
                <c:pt idx="336">
                  <c:v>4059</c:v>
                </c:pt>
                <c:pt idx="337">
                  <c:v>4058</c:v>
                </c:pt>
                <c:pt idx="338">
                  <c:v>4045</c:v>
                </c:pt>
                <c:pt idx="339">
                  <c:v>4020</c:v>
                </c:pt>
                <c:pt idx="340">
                  <c:v>4010</c:v>
                </c:pt>
                <c:pt idx="341">
                  <c:v>4017</c:v>
                </c:pt>
                <c:pt idx="342">
                  <c:v>4019</c:v>
                </c:pt>
                <c:pt idx="343">
                  <c:v>4010</c:v>
                </c:pt>
                <c:pt idx="344">
                  <c:v>4010</c:v>
                </c:pt>
                <c:pt idx="345">
                  <c:v>4020</c:v>
                </c:pt>
                <c:pt idx="346">
                  <c:v>4017</c:v>
                </c:pt>
                <c:pt idx="347">
                  <c:v>4008</c:v>
                </c:pt>
                <c:pt idx="348">
                  <c:v>4005</c:v>
                </c:pt>
                <c:pt idx="349">
                  <c:v>3998</c:v>
                </c:pt>
                <c:pt idx="350">
                  <c:v>3987</c:v>
                </c:pt>
                <c:pt idx="351">
                  <c:v>3981</c:v>
                </c:pt>
                <c:pt idx="352">
                  <c:v>3967</c:v>
                </c:pt>
                <c:pt idx="353">
                  <c:v>3941</c:v>
                </c:pt>
                <c:pt idx="354">
                  <c:v>3922</c:v>
                </c:pt>
                <c:pt idx="355">
                  <c:v>3918</c:v>
                </c:pt>
                <c:pt idx="356">
                  <c:v>3895</c:v>
                </c:pt>
                <c:pt idx="357">
                  <c:v>3877</c:v>
                </c:pt>
                <c:pt idx="358">
                  <c:v>3878</c:v>
                </c:pt>
                <c:pt idx="359">
                  <c:v>3880</c:v>
                </c:pt>
                <c:pt idx="360">
                  <c:v>3869</c:v>
                </c:pt>
                <c:pt idx="361">
                  <c:v>3863</c:v>
                </c:pt>
                <c:pt idx="362">
                  <c:v>3829</c:v>
                </c:pt>
                <c:pt idx="363">
                  <c:v>3814</c:v>
                </c:pt>
                <c:pt idx="364">
                  <c:v>3824</c:v>
                </c:pt>
                <c:pt idx="365">
                  <c:v>3828</c:v>
                </c:pt>
                <c:pt idx="366">
                  <c:v>3823</c:v>
                </c:pt>
                <c:pt idx="367">
                  <c:v>3879</c:v>
                </c:pt>
                <c:pt idx="368">
                  <c:v>3898</c:v>
                </c:pt>
                <c:pt idx="369">
                  <c:v>3897</c:v>
                </c:pt>
                <c:pt idx="370">
                  <c:v>3905</c:v>
                </c:pt>
                <c:pt idx="371">
                  <c:v>3910</c:v>
                </c:pt>
                <c:pt idx="372">
                  <c:v>3973</c:v>
                </c:pt>
                <c:pt idx="373">
                  <c:v>3958</c:v>
                </c:pt>
                <c:pt idx="374">
                  <c:v>3933</c:v>
                </c:pt>
                <c:pt idx="375">
                  <c:v>3927</c:v>
                </c:pt>
                <c:pt idx="376">
                  <c:v>3919</c:v>
                </c:pt>
                <c:pt idx="377">
                  <c:v>3902</c:v>
                </c:pt>
                <c:pt idx="378">
                  <c:v>3917</c:v>
                </c:pt>
                <c:pt idx="379">
                  <c:v>3906</c:v>
                </c:pt>
                <c:pt idx="380">
                  <c:v>3894</c:v>
                </c:pt>
                <c:pt idx="381">
                  <c:v>3893</c:v>
                </c:pt>
                <c:pt idx="382">
                  <c:v>3890</c:v>
                </c:pt>
                <c:pt idx="383">
                  <c:v>3908</c:v>
                </c:pt>
                <c:pt idx="384">
                  <c:v>3908</c:v>
                </c:pt>
                <c:pt idx="385">
                  <c:v>3903</c:v>
                </c:pt>
                <c:pt idx="386">
                  <c:v>3894</c:v>
                </c:pt>
                <c:pt idx="387">
                  <c:v>3900</c:v>
                </c:pt>
                <c:pt idx="388">
                  <c:v>3903</c:v>
                </c:pt>
                <c:pt idx="389">
                  <c:v>3885</c:v>
                </c:pt>
                <c:pt idx="390">
                  <c:v>3889</c:v>
                </c:pt>
                <c:pt idx="391">
                  <c:v>3893</c:v>
                </c:pt>
                <c:pt idx="392">
                  <c:v>3887</c:v>
                </c:pt>
                <c:pt idx="393">
                  <c:v>3882</c:v>
                </c:pt>
                <c:pt idx="394">
                  <c:v>3888</c:v>
                </c:pt>
                <c:pt idx="395">
                  <c:v>3882</c:v>
                </c:pt>
                <c:pt idx="396">
                  <c:v>3860</c:v>
                </c:pt>
                <c:pt idx="397">
                  <c:v>3845</c:v>
                </c:pt>
                <c:pt idx="398">
                  <c:v>3830</c:v>
                </c:pt>
                <c:pt idx="399">
                  <c:v>3821</c:v>
                </c:pt>
                <c:pt idx="400">
                  <c:v>3821</c:v>
                </c:pt>
                <c:pt idx="401">
                  <c:v>3784</c:v>
                </c:pt>
                <c:pt idx="402">
                  <c:v>3767</c:v>
                </c:pt>
                <c:pt idx="403">
                  <c:v>3783</c:v>
                </c:pt>
                <c:pt idx="404">
                  <c:v>3795</c:v>
                </c:pt>
                <c:pt idx="405">
                  <c:v>3792</c:v>
                </c:pt>
                <c:pt idx="406">
                  <c:v>3793</c:v>
                </c:pt>
                <c:pt idx="407">
                  <c:v>3795</c:v>
                </c:pt>
                <c:pt idx="408">
                  <c:v>3789</c:v>
                </c:pt>
                <c:pt idx="409">
                  <c:v>3770</c:v>
                </c:pt>
                <c:pt idx="410">
                  <c:v>3770</c:v>
                </c:pt>
                <c:pt idx="411">
                  <c:v>3770</c:v>
                </c:pt>
                <c:pt idx="412">
                  <c:v>3757</c:v>
                </c:pt>
                <c:pt idx="413">
                  <c:v>3727</c:v>
                </c:pt>
                <c:pt idx="414">
                  <c:v>3708</c:v>
                </c:pt>
                <c:pt idx="415">
                  <c:v>3714</c:v>
                </c:pt>
                <c:pt idx="416">
                  <c:v>3714</c:v>
                </c:pt>
                <c:pt idx="417">
                  <c:v>3726</c:v>
                </c:pt>
                <c:pt idx="418">
                  <c:v>3741</c:v>
                </c:pt>
                <c:pt idx="419">
                  <c:v>3748</c:v>
                </c:pt>
                <c:pt idx="420">
                  <c:v>3755</c:v>
                </c:pt>
                <c:pt idx="421">
                  <c:v>3745</c:v>
                </c:pt>
                <c:pt idx="422">
                  <c:v>3757</c:v>
                </c:pt>
                <c:pt idx="423">
                  <c:v>3769</c:v>
                </c:pt>
                <c:pt idx="424">
                  <c:v>3765</c:v>
                </c:pt>
                <c:pt idx="425">
                  <c:v>3764</c:v>
                </c:pt>
                <c:pt idx="426">
                  <c:v>3775</c:v>
                </c:pt>
                <c:pt idx="427">
                  <c:v>3768</c:v>
                </c:pt>
                <c:pt idx="428">
                  <c:v>3760</c:v>
                </c:pt>
                <c:pt idx="429">
                  <c:v>3740</c:v>
                </c:pt>
                <c:pt idx="430">
                  <c:v>3715</c:v>
                </c:pt>
                <c:pt idx="431">
                  <c:v>3733</c:v>
                </c:pt>
                <c:pt idx="432">
                  <c:v>3745</c:v>
                </c:pt>
                <c:pt idx="433">
                  <c:v>3741</c:v>
                </c:pt>
                <c:pt idx="434">
                  <c:v>3730</c:v>
                </c:pt>
                <c:pt idx="435">
                  <c:v>3719</c:v>
                </c:pt>
                <c:pt idx="436">
                  <c:v>3727</c:v>
                </c:pt>
                <c:pt idx="437">
                  <c:v>3730</c:v>
                </c:pt>
                <c:pt idx="438">
                  <c:v>3730</c:v>
                </c:pt>
                <c:pt idx="439">
                  <c:v>3720</c:v>
                </c:pt>
                <c:pt idx="440">
                  <c:v>3713</c:v>
                </c:pt>
                <c:pt idx="441">
                  <c:v>3702</c:v>
                </c:pt>
                <c:pt idx="442">
                  <c:v>3702</c:v>
                </c:pt>
                <c:pt idx="443">
                  <c:v>3705</c:v>
                </c:pt>
                <c:pt idx="444">
                  <c:v>3685</c:v>
                </c:pt>
                <c:pt idx="445">
                  <c:v>3679</c:v>
                </c:pt>
                <c:pt idx="446">
                  <c:v>3665</c:v>
                </c:pt>
                <c:pt idx="447">
                  <c:v>3658</c:v>
                </c:pt>
                <c:pt idx="448">
                  <c:v>3647</c:v>
                </c:pt>
                <c:pt idx="449">
                  <c:v>3645</c:v>
                </c:pt>
                <c:pt idx="450">
                  <c:v>3648</c:v>
                </c:pt>
                <c:pt idx="451">
                  <c:v>3647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BE-4A1F-B575-18843F1931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冷板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Sheet1!$A$2:$A$453</c:f>
              <c:numCache>
                <c:formatCode>yyyy\-mm\-dd</c:formatCode>
                <c:ptCount val="452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43142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43153</c:v>
                </c:pt>
                <c:pt idx="34">
                  <c:v>43154</c:v>
                </c:pt>
                <c:pt idx="35">
                  <c:v>43155</c:v>
                </c:pt>
                <c:pt idx="36">
                  <c:v>43157</c:v>
                </c:pt>
                <c:pt idx="37">
                  <c:v>43158</c:v>
                </c:pt>
                <c:pt idx="38">
                  <c:v>43159</c:v>
                </c:pt>
                <c:pt idx="39">
                  <c:v>43160</c:v>
                </c:pt>
                <c:pt idx="40">
                  <c:v>43161</c:v>
                </c:pt>
                <c:pt idx="41">
                  <c:v>43164</c:v>
                </c:pt>
                <c:pt idx="42">
                  <c:v>43165</c:v>
                </c:pt>
                <c:pt idx="43">
                  <c:v>43166</c:v>
                </c:pt>
                <c:pt idx="44">
                  <c:v>43167</c:v>
                </c:pt>
                <c:pt idx="45">
                  <c:v>43168</c:v>
                </c:pt>
                <c:pt idx="46">
                  <c:v>43171</c:v>
                </c:pt>
                <c:pt idx="47">
                  <c:v>43172</c:v>
                </c:pt>
                <c:pt idx="48">
                  <c:v>43173</c:v>
                </c:pt>
                <c:pt idx="49">
                  <c:v>43174</c:v>
                </c:pt>
                <c:pt idx="50">
                  <c:v>43175</c:v>
                </c:pt>
                <c:pt idx="51">
                  <c:v>43178</c:v>
                </c:pt>
                <c:pt idx="52">
                  <c:v>43179</c:v>
                </c:pt>
                <c:pt idx="53">
                  <c:v>43180</c:v>
                </c:pt>
                <c:pt idx="54">
                  <c:v>43181</c:v>
                </c:pt>
                <c:pt idx="55">
                  <c:v>43182</c:v>
                </c:pt>
                <c:pt idx="56">
                  <c:v>43185</c:v>
                </c:pt>
                <c:pt idx="57">
                  <c:v>43186</c:v>
                </c:pt>
                <c:pt idx="58">
                  <c:v>43187</c:v>
                </c:pt>
                <c:pt idx="59">
                  <c:v>43188</c:v>
                </c:pt>
                <c:pt idx="60">
                  <c:v>43189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43198</c:v>
                </c:pt>
                <c:pt idx="65">
                  <c:v>43199</c:v>
                </c:pt>
                <c:pt idx="66">
                  <c:v>43200</c:v>
                </c:pt>
                <c:pt idx="67">
                  <c:v>43201</c:v>
                </c:pt>
                <c:pt idx="68">
                  <c:v>43202</c:v>
                </c:pt>
                <c:pt idx="69">
                  <c:v>43203</c:v>
                </c:pt>
                <c:pt idx="70">
                  <c:v>43206</c:v>
                </c:pt>
                <c:pt idx="71">
                  <c:v>43207</c:v>
                </c:pt>
                <c:pt idx="72">
                  <c:v>43208</c:v>
                </c:pt>
                <c:pt idx="73">
                  <c:v>43209</c:v>
                </c:pt>
                <c:pt idx="74">
                  <c:v>43210</c:v>
                </c:pt>
                <c:pt idx="75">
                  <c:v>43213</c:v>
                </c:pt>
                <c:pt idx="76">
                  <c:v>43214</c:v>
                </c:pt>
                <c:pt idx="77">
                  <c:v>43215</c:v>
                </c:pt>
                <c:pt idx="78">
                  <c:v>43216</c:v>
                </c:pt>
                <c:pt idx="79">
                  <c:v>43217</c:v>
                </c:pt>
                <c:pt idx="80">
                  <c:v>43218</c:v>
                </c:pt>
                <c:pt idx="81">
                  <c:v>43222</c:v>
                </c:pt>
                <c:pt idx="82">
                  <c:v>43223</c:v>
                </c:pt>
                <c:pt idx="83">
                  <c:v>43224</c:v>
                </c:pt>
                <c:pt idx="84">
                  <c:v>43227</c:v>
                </c:pt>
                <c:pt idx="85">
                  <c:v>43228</c:v>
                </c:pt>
                <c:pt idx="86">
                  <c:v>43229</c:v>
                </c:pt>
                <c:pt idx="87">
                  <c:v>43230</c:v>
                </c:pt>
                <c:pt idx="88">
                  <c:v>43231</c:v>
                </c:pt>
                <c:pt idx="89">
                  <c:v>43234</c:v>
                </c:pt>
                <c:pt idx="90">
                  <c:v>43235</c:v>
                </c:pt>
                <c:pt idx="91">
                  <c:v>43236</c:v>
                </c:pt>
                <c:pt idx="92">
                  <c:v>43237</c:v>
                </c:pt>
                <c:pt idx="93">
                  <c:v>43238</c:v>
                </c:pt>
                <c:pt idx="94">
                  <c:v>43241</c:v>
                </c:pt>
                <c:pt idx="95">
                  <c:v>43242</c:v>
                </c:pt>
                <c:pt idx="96">
                  <c:v>43243</c:v>
                </c:pt>
                <c:pt idx="97">
                  <c:v>43244</c:v>
                </c:pt>
                <c:pt idx="98">
                  <c:v>43245</c:v>
                </c:pt>
                <c:pt idx="99">
                  <c:v>43248</c:v>
                </c:pt>
                <c:pt idx="100">
                  <c:v>43249</c:v>
                </c:pt>
                <c:pt idx="101">
                  <c:v>43250</c:v>
                </c:pt>
                <c:pt idx="102">
                  <c:v>43251</c:v>
                </c:pt>
                <c:pt idx="103">
                  <c:v>43252</c:v>
                </c:pt>
                <c:pt idx="104">
                  <c:v>43255</c:v>
                </c:pt>
                <c:pt idx="105">
                  <c:v>43256</c:v>
                </c:pt>
                <c:pt idx="106">
                  <c:v>43257</c:v>
                </c:pt>
                <c:pt idx="107">
                  <c:v>43258</c:v>
                </c:pt>
                <c:pt idx="108">
                  <c:v>43259</c:v>
                </c:pt>
                <c:pt idx="109">
                  <c:v>43262</c:v>
                </c:pt>
                <c:pt idx="110">
                  <c:v>43263</c:v>
                </c:pt>
                <c:pt idx="111">
                  <c:v>43264</c:v>
                </c:pt>
                <c:pt idx="112">
                  <c:v>43265</c:v>
                </c:pt>
                <c:pt idx="113">
                  <c:v>43266</c:v>
                </c:pt>
                <c:pt idx="114">
                  <c:v>43270</c:v>
                </c:pt>
                <c:pt idx="115">
                  <c:v>43271</c:v>
                </c:pt>
                <c:pt idx="116">
                  <c:v>43272</c:v>
                </c:pt>
                <c:pt idx="117">
                  <c:v>43273</c:v>
                </c:pt>
                <c:pt idx="118">
                  <c:v>43276</c:v>
                </c:pt>
                <c:pt idx="119">
                  <c:v>43277</c:v>
                </c:pt>
                <c:pt idx="120">
                  <c:v>43278</c:v>
                </c:pt>
                <c:pt idx="121">
                  <c:v>43279</c:v>
                </c:pt>
                <c:pt idx="122">
                  <c:v>43280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43290</c:v>
                </c:pt>
                <c:pt idx="129">
                  <c:v>43291</c:v>
                </c:pt>
                <c:pt idx="130">
                  <c:v>43292</c:v>
                </c:pt>
                <c:pt idx="131">
                  <c:v>43293</c:v>
                </c:pt>
                <c:pt idx="132">
                  <c:v>43294</c:v>
                </c:pt>
                <c:pt idx="133">
                  <c:v>43297</c:v>
                </c:pt>
                <c:pt idx="134">
                  <c:v>43298</c:v>
                </c:pt>
                <c:pt idx="135">
                  <c:v>43299</c:v>
                </c:pt>
                <c:pt idx="136">
                  <c:v>43300</c:v>
                </c:pt>
                <c:pt idx="137">
                  <c:v>43301</c:v>
                </c:pt>
                <c:pt idx="138">
                  <c:v>43304</c:v>
                </c:pt>
                <c:pt idx="139">
                  <c:v>43305</c:v>
                </c:pt>
                <c:pt idx="140">
                  <c:v>43306</c:v>
                </c:pt>
                <c:pt idx="141">
                  <c:v>43307</c:v>
                </c:pt>
                <c:pt idx="142">
                  <c:v>43308</c:v>
                </c:pt>
                <c:pt idx="143">
                  <c:v>43311</c:v>
                </c:pt>
                <c:pt idx="144">
                  <c:v>43312</c:v>
                </c:pt>
                <c:pt idx="145">
                  <c:v>43313</c:v>
                </c:pt>
                <c:pt idx="146">
                  <c:v>43314</c:v>
                </c:pt>
                <c:pt idx="147">
                  <c:v>43315</c:v>
                </c:pt>
                <c:pt idx="148">
                  <c:v>43318</c:v>
                </c:pt>
                <c:pt idx="149">
                  <c:v>43319</c:v>
                </c:pt>
                <c:pt idx="150">
                  <c:v>43320</c:v>
                </c:pt>
                <c:pt idx="151">
                  <c:v>43321</c:v>
                </c:pt>
                <c:pt idx="152">
                  <c:v>43322</c:v>
                </c:pt>
                <c:pt idx="153">
                  <c:v>43325</c:v>
                </c:pt>
                <c:pt idx="154">
                  <c:v>43326</c:v>
                </c:pt>
                <c:pt idx="155">
                  <c:v>43327</c:v>
                </c:pt>
                <c:pt idx="156">
                  <c:v>43328</c:v>
                </c:pt>
                <c:pt idx="157">
                  <c:v>43329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43339</c:v>
                </c:pt>
                <c:pt idx="164">
                  <c:v>43340</c:v>
                </c:pt>
                <c:pt idx="165">
                  <c:v>43341</c:v>
                </c:pt>
                <c:pt idx="166">
                  <c:v>43342</c:v>
                </c:pt>
                <c:pt idx="167">
                  <c:v>43343</c:v>
                </c:pt>
                <c:pt idx="168">
                  <c:v>43346</c:v>
                </c:pt>
                <c:pt idx="169">
                  <c:v>43347</c:v>
                </c:pt>
                <c:pt idx="170">
                  <c:v>43348</c:v>
                </c:pt>
                <c:pt idx="171">
                  <c:v>43349</c:v>
                </c:pt>
                <c:pt idx="172">
                  <c:v>43350</c:v>
                </c:pt>
                <c:pt idx="173">
                  <c:v>43353</c:v>
                </c:pt>
                <c:pt idx="174">
                  <c:v>43354</c:v>
                </c:pt>
                <c:pt idx="175">
                  <c:v>43355</c:v>
                </c:pt>
                <c:pt idx="176">
                  <c:v>43356</c:v>
                </c:pt>
                <c:pt idx="177">
                  <c:v>43357</c:v>
                </c:pt>
                <c:pt idx="178">
                  <c:v>43360</c:v>
                </c:pt>
                <c:pt idx="179">
                  <c:v>43361</c:v>
                </c:pt>
                <c:pt idx="180">
                  <c:v>43362</c:v>
                </c:pt>
                <c:pt idx="181">
                  <c:v>43363</c:v>
                </c:pt>
                <c:pt idx="182">
                  <c:v>43364</c:v>
                </c:pt>
                <c:pt idx="183">
                  <c:v>43368</c:v>
                </c:pt>
                <c:pt idx="184">
                  <c:v>43369</c:v>
                </c:pt>
                <c:pt idx="185">
                  <c:v>43370</c:v>
                </c:pt>
                <c:pt idx="186">
                  <c:v>43371</c:v>
                </c:pt>
                <c:pt idx="187">
                  <c:v>43372</c:v>
                </c:pt>
                <c:pt idx="188">
                  <c:v>43373</c:v>
                </c:pt>
                <c:pt idx="189">
                  <c:v>43381</c:v>
                </c:pt>
                <c:pt idx="190">
                  <c:v>43382</c:v>
                </c:pt>
                <c:pt idx="191">
                  <c:v>43383</c:v>
                </c:pt>
                <c:pt idx="192">
                  <c:v>43384</c:v>
                </c:pt>
                <c:pt idx="193">
                  <c:v>43385</c:v>
                </c:pt>
                <c:pt idx="194">
                  <c:v>43388</c:v>
                </c:pt>
                <c:pt idx="195">
                  <c:v>43389</c:v>
                </c:pt>
                <c:pt idx="196">
                  <c:v>43390</c:v>
                </c:pt>
                <c:pt idx="197">
                  <c:v>43391</c:v>
                </c:pt>
                <c:pt idx="198">
                  <c:v>43392</c:v>
                </c:pt>
                <c:pt idx="199">
                  <c:v>43395</c:v>
                </c:pt>
                <c:pt idx="200">
                  <c:v>43396</c:v>
                </c:pt>
                <c:pt idx="201">
                  <c:v>43397</c:v>
                </c:pt>
                <c:pt idx="202">
                  <c:v>43398</c:v>
                </c:pt>
                <c:pt idx="203">
                  <c:v>43399</c:v>
                </c:pt>
                <c:pt idx="204">
                  <c:v>43402</c:v>
                </c:pt>
                <c:pt idx="205">
                  <c:v>43403</c:v>
                </c:pt>
                <c:pt idx="206">
                  <c:v>43404</c:v>
                </c:pt>
                <c:pt idx="207">
                  <c:v>43405</c:v>
                </c:pt>
                <c:pt idx="208">
                  <c:v>43406</c:v>
                </c:pt>
                <c:pt idx="209">
                  <c:v>43409</c:v>
                </c:pt>
                <c:pt idx="210">
                  <c:v>43410</c:v>
                </c:pt>
                <c:pt idx="211">
                  <c:v>43411</c:v>
                </c:pt>
                <c:pt idx="212">
                  <c:v>43412</c:v>
                </c:pt>
                <c:pt idx="213">
                  <c:v>43413</c:v>
                </c:pt>
                <c:pt idx="214">
                  <c:v>43416</c:v>
                </c:pt>
                <c:pt idx="215">
                  <c:v>43417</c:v>
                </c:pt>
                <c:pt idx="216">
                  <c:v>43418</c:v>
                </c:pt>
                <c:pt idx="217">
                  <c:v>43419</c:v>
                </c:pt>
                <c:pt idx="218">
                  <c:v>43420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43430</c:v>
                </c:pt>
                <c:pt idx="225">
                  <c:v>43431</c:v>
                </c:pt>
                <c:pt idx="226">
                  <c:v>43432</c:v>
                </c:pt>
                <c:pt idx="227">
                  <c:v>43433</c:v>
                </c:pt>
                <c:pt idx="228">
                  <c:v>43434</c:v>
                </c:pt>
                <c:pt idx="229">
                  <c:v>43437</c:v>
                </c:pt>
                <c:pt idx="230">
                  <c:v>43438</c:v>
                </c:pt>
                <c:pt idx="231">
                  <c:v>43439</c:v>
                </c:pt>
                <c:pt idx="232">
                  <c:v>43440</c:v>
                </c:pt>
                <c:pt idx="233">
                  <c:v>43441</c:v>
                </c:pt>
                <c:pt idx="234">
                  <c:v>43444</c:v>
                </c:pt>
                <c:pt idx="235">
                  <c:v>43445</c:v>
                </c:pt>
                <c:pt idx="236">
                  <c:v>43446</c:v>
                </c:pt>
                <c:pt idx="237">
                  <c:v>43447</c:v>
                </c:pt>
                <c:pt idx="238">
                  <c:v>43448</c:v>
                </c:pt>
                <c:pt idx="239">
                  <c:v>43451</c:v>
                </c:pt>
                <c:pt idx="240">
                  <c:v>43452</c:v>
                </c:pt>
                <c:pt idx="241">
                  <c:v>43453</c:v>
                </c:pt>
                <c:pt idx="242">
                  <c:v>43454</c:v>
                </c:pt>
                <c:pt idx="243">
                  <c:v>43455</c:v>
                </c:pt>
                <c:pt idx="244">
                  <c:v>43458</c:v>
                </c:pt>
                <c:pt idx="245">
                  <c:v>43459</c:v>
                </c:pt>
                <c:pt idx="246">
                  <c:v>43460</c:v>
                </c:pt>
                <c:pt idx="247">
                  <c:v>43461</c:v>
                </c:pt>
                <c:pt idx="248">
                  <c:v>43462</c:v>
                </c:pt>
                <c:pt idx="249">
                  <c:v>43463</c:v>
                </c:pt>
                <c:pt idx="250">
                  <c:v>43467</c:v>
                </c:pt>
                <c:pt idx="251">
                  <c:v>43468</c:v>
                </c:pt>
                <c:pt idx="252">
                  <c:v>43469</c:v>
                </c:pt>
                <c:pt idx="253">
                  <c:v>43472</c:v>
                </c:pt>
                <c:pt idx="254">
                  <c:v>43473</c:v>
                </c:pt>
                <c:pt idx="255">
                  <c:v>43474</c:v>
                </c:pt>
                <c:pt idx="256">
                  <c:v>43475</c:v>
                </c:pt>
                <c:pt idx="257">
                  <c:v>43476</c:v>
                </c:pt>
                <c:pt idx="258">
                  <c:v>43479</c:v>
                </c:pt>
                <c:pt idx="259">
                  <c:v>43480</c:v>
                </c:pt>
                <c:pt idx="260">
                  <c:v>43481</c:v>
                </c:pt>
                <c:pt idx="261">
                  <c:v>43482</c:v>
                </c:pt>
                <c:pt idx="262">
                  <c:v>43483</c:v>
                </c:pt>
                <c:pt idx="263">
                  <c:v>43486</c:v>
                </c:pt>
                <c:pt idx="264">
                  <c:v>43487</c:v>
                </c:pt>
                <c:pt idx="265">
                  <c:v>43488</c:v>
                </c:pt>
                <c:pt idx="266">
                  <c:v>43489</c:v>
                </c:pt>
                <c:pt idx="267">
                  <c:v>43490</c:v>
                </c:pt>
                <c:pt idx="268">
                  <c:v>43493</c:v>
                </c:pt>
                <c:pt idx="269">
                  <c:v>43494</c:v>
                </c:pt>
                <c:pt idx="270">
                  <c:v>43495</c:v>
                </c:pt>
                <c:pt idx="271">
                  <c:v>43496</c:v>
                </c:pt>
                <c:pt idx="272">
                  <c:v>43497</c:v>
                </c:pt>
                <c:pt idx="273">
                  <c:v>43498</c:v>
                </c:pt>
                <c:pt idx="274">
                  <c:v>43499</c:v>
                </c:pt>
                <c:pt idx="275">
                  <c:v>43507</c:v>
                </c:pt>
                <c:pt idx="276">
                  <c:v>43508</c:v>
                </c:pt>
                <c:pt idx="277">
                  <c:v>43509</c:v>
                </c:pt>
                <c:pt idx="278">
                  <c:v>43510</c:v>
                </c:pt>
                <c:pt idx="279">
                  <c:v>43511</c:v>
                </c:pt>
                <c:pt idx="280">
                  <c:v>43514</c:v>
                </c:pt>
                <c:pt idx="281">
                  <c:v>43515</c:v>
                </c:pt>
                <c:pt idx="282">
                  <c:v>43516</c:v>
                </c:pt>
                <c:pt idx="283">
                  <c:v>43517</c:v>
                </c:pt>
                <c:pt idx="284">
                  <c:v>43518</c:v>
                </c:pt>
                <c:pt idx="285">
                  <c:v>43521</c:v>
                </c:pt>
                <c:pt idx="286">
                  <c:v>43522</c:v>
                </c:pt>
                <c:pt idx="287">
                  <c:v>43523</c:v>
                </c:pt>
                <c:pt idx="288">
                  <c:v>43524</c:v>
                </c:pt>
                <c:pt idx="289">
                  <c:v>43525</c:v>
                </c:pt>
                <c:pt idx="290">
                  <c:v>43528</c:v>
                </c:pt>
                <c:pt idx="291">
                  <c:v>43529</c:v>
                </c:pt>
                <c:pt idx="292">
                  <c:v>43530</c:v>
                </c:pt>
                <c:pt idx="293">
                  <c:v>43531</c:v>
                </c:pt>
                <c:pt idx="294">
                  <c:v>43532</c:v>
                </c:pt>
                <c:pt idx="295">
                  <c:v>43535</c:v>
                </c:pt>
                <c:pt idx="296">
                  <c:v>43536</c:v>
                </c:pt>
                <c:pt idx="297">
                  <c:v>43537</c:v>
                </c:pt>
                <c:pt idx="298">
                  <c:v>43538</c:v>
                </c:pt>
                <c:pt idx="299">
                  <c:v>43539</c:v>
                </c:pt>
                <c:pt idx="300">
                  <c:v>43542</c:v>
                </c:pt>
                <c:pt idx="301">
                  <c:v>43543</c:v>
                </c:pt>
                <c:pt idx="302">
                  <c:v>43544</c:v>
                </c:pt>
                <c:pt idx="303">
                  <c:v>43545</c:v>
                </c:pt>
                <c:pt idx="304">
                  <c:v>43546</c:v>
                </c:pt>
                <c:pt idx="305">
                  <c:v>43549</c:v>
                </c:pt>
                <c:pt idx="306">
                  <c:v>43550</c:v>
                </c:pt>
                <c:pt idx="307">
                  <c:v>43551</c:v>
                </c:pt>
                <c:pt idx="308">
                  <c:v>43552</c:v>
                </c:pt>
                <c:pt idx="309">
                  <c:v>43553</c:v>
                </c:pt>
                <c:pt idx="310">
                  <c:v>43556</c:v>
                </c:pt>
                <c:pt idx="311">
                  <c:v>43557</c:v>
                </c:pt>
                <c:pt idx="312">
                  <c:v>43558</c:v>
                </c:pt>
                <c:pt idx="313">
                  <c:v>43559</c:v>
                </c:pt>
                <c:pt idx="314">
                  <c:v>43563</c:v>
                </c:pt>
                <c:pt idx="315">
                  <c:v>43564</c:v>
                </c:pt>
                <c:pt idx="316">
                  <c:v>43565</c:v>
                </c:pt>
                <c:pt idx="317">
                  <c:v>43566</c:v>
                </c:pt>
                <c:pt idx="318">
                  <c:v>43567</c:v>
                </c:pt>
                <c:pt idx="319">
                  <c:v>43570</c:v>
                </c:pt>
                <c:pt idx="320">
                  <c:v>43571</c:v>
                </c:pt>
                <c:pt idx="321">
                  <c:v>43572</c:v>
                </c:pt>
                <c:pt idx="322">
                  <c:v>43573</c:v>
                </c:pt>
                <c:pt idx="323">
                  <c:v>43574</c:v>
                </c:pt>
                <c:pt idx="324">
                  <c:v>43577</c:v>
                </c:pt>
                <c:pt idx="325">
                  <c:v>43578</c:v>
                </c:pt>
                <c:pt idx="326">
                  <c:v>43579</c:v>
                </c:pt>
                <c:pt idx="327">
                  <c:v>43580</c:v>
                </c:pt>
                <c:pt idx="328">
                  <c:v>43581</c:v>
                </c:pt>
                <c:pt idx="329">
                  <c:v>43583</c:v>
                </c:pt>
                <c:pt idx="330">
                  <c:v>43584</c:v>
                </c:pt>
                <c:pt idx="331">
                  <c:v>43585</c:v>
                </c:pt>
                <c:pt idx="332">
                  <c:v>43590</c:v>
                </c:pt>
                <c:pt idx="333">
                  <c:v>43591</c:v>
                </c:pt>
                <c:pt idx="334">
                  <c:v>43592</c:v>
                </c:pt>
                <c:pt idx="335">
                  <c:v>43593</c:v>
                </c:pt>
                <c:pt idx="336">
                  <c:v>43594</c:v>
                </c:pt>
                <c:pt idx="337">
                  <c:v>43595</c:v>
                </c:pt>
                <c:pt idx="338">
                  <c:v>43598</c:v>
                </c:pt>
                <c:pt idx="339">
                  <c:v>43599</c:v>
                </c:pt>
                <c:pt idx="340">
                  <c:v>43600</c:v>
                </c:pt>
                <c:pt idx="341">
                  <c:v>43601</c:v>
                </c:pt>
                <c:pt idx="342">
                  <c:v>43602</c:v>
                </c:pt>
                <c:pt idx="343">
                  <c:v>43605</c:v>
                </c:pt>
                <c:pt idx="344">
                  <c:v>43606</c:v>
                </c:pt>
                <c:pt idx="345">
                  <c:v>43607</c:v>
                </c:pt>
                <c:pt idx="346">
                  <c:v>43608</c:v>
                </c:pt>
                <c:pt idx="347">
                  <c:v>43609</c:v>
                </c:pt>
                <c:pt idx="348">
                  <c:v>43612</c:v>
                </c:pt>
                <c:pt idx="349">
                  <c:v>43613</c:v>
                </c:pt>
                <c:pt idx="350">
                  <c:v>43614</c:v>
                </c:pt>
                <c:pt idx="351">
                  <c:v>43615</c:v>
                </c:pt>
                <c:pt idx="352">
                  <c:v>43616</c:v>
                </c:pt>
                <c:pt idx="353">
                  <c:v>43619</c:v>
                </c:pt>
                <c:pt idx="354">
                  <c:v>43620</c:v>
                </c:pt>
                <c:pt idx="355">
                  <c:v>43621</c:v>
                </c:pt>
                <c:pt idx="356">
                  <c:v>43622</c:v>
                </c:pt>
                <c:pt idx="357">
                  <c:v>43626</c:v>
                </c:pt>
                <c:pt idx="358">
                  <c:v>43627</c:v>
                </c:pt>
                <c:pt idx="359">
                  <c:v>43628</c:v>
                </c:pt>
                <c:pt idx="360">
                  <c:v>43629</c:v>
                </c:pt>
                <c:pt idx="361">
                  <c:v>43630</c:v>
                </c:pt>
                <c:pt idx="362">
                  <c:v>43633</c:v>
                </c:pt>
                <c:pt idx="363">
                  <c:v>43634</c:v>
                </c:pt>
                <c:pt idx="364">
                  <c:v>43635</c:v>
                </c:pt>
                <c:pt idx="365">
                  <c:v>43636</c:v>
                </c:pt>
                <c:pt idx="366">
                  <c:v>43637</c:v>
                </c:pt>
                <c:pt idx="367">
                  <c:v>43640</c:v>
                </c:pt>
                <c:pt idx="368">
                  <c:v>43641</c:v>
                </c:pt>
                <c:pt idx="369">
                  <c:v>43642</c:v>
                </c:pt>
                <c:pt idx="370">
                  <c:v>43643</c:v>
                </c:pt>
                <c:pt idx="371">
                  <c:v>43644</c:v>
                </c:pt>
                <c:pt idx="372">
                  <c:v>43647</c:v>
                </c:pt>
                <c:pt idx="373">
                  <c:v>43648</c:v>
                </c:pt>
                <c:pt idx="374">
                  <c:v>43649</c:v>
                </c:pt>
                <c:pt idx="375">
                  <c:v>43650</c:v>
                </c:pt>
                <c:pt idx="376">
                  <c:v>43651</c:v>
                </c:pt>
                <c:pt idx="377">
                  <c:v>43654</c:v>
                </c:pt>
                <c:pt idx="378">
                  <c:v>43655</c:v>
                </c:pt>
                <c:pt idx="379">
                  <c:v>43656</c:v>
                </c:pt>
                <c:pt idx="380">
                  <c:v>43657</c:v>
                </c:pt>
                <c:pt idx="381">
                  <c:v>43658</c:v>
                </c:pt>
                <c:pt idx="382">
                  <c:v>43661</c:v>
                </c:pt>
                <c:pt idx="383">
                  <c:v>43662</c:v>
                </c:pt>
                <c:pt idx="384">
                  <c:v>43663</c:v>
                </c:pt>
                <c:pt idx="385">
                  <c:v>43664</c:v>
                </c:pt>
                <c:pt idx="386">
                  <c:v>43665</c:v>
                </c:pt>
                <c:pt idx="387">
                  <c:v>43668</c:v>
                </c:pt>
                <c:pt idx="388">
                  <c:v>43669</c:v>
                </c:pt>
                <c:pt idx="389">
                  <c:v>43670</c:v>
                </c:pt>
                <c:pt idx="390">
                  <c:v>43671</c:v>
                </c:pt>
                <c:pt idx="391">
                  <c:v>43672</c:v>
                </c:pt>
                <c:pt idx="392">
                  <c:v>43675</c:v>
                </c:pt>
                <c:pt idx="393">
                  <c:v>43676</c:v>
                </c:pt>
                <c:pt idx="394">
                  <c:v>43677</c:v>
                </c:pt>
                <c:pt idx="395">
                  <c:v>43678</c:v>
                </c:pt>
                <c:pt idx="396">
                  <c:v>43679</c:v>
                </c:pt>
                <c:pt idx="397">
                  <c:v>43682</c:v>
                </c:pt>
                <c:pt idx="398">
                  <c:v>43683</c:v>
                </c:pt>
                <c:pt idx="399">
                  <c:v>43684</c:v>
                </c:pt>
                <c:pt idx="400">
                  <c:v>43685</c:v>
                </c:pt>
                <c:pt idx="401">
                  <c:v>43686</c:v>
                </c:pt>
                <c:pt idx="402">
                  <c:v>43689</c:v>
                </c:pt>
                <c:pt idx="403">
                  <c:v>43690</c:v>
                </c:pt>
                <c:pt idx="404">
                  <c:v>43691</c:v>
                </c:pt>
                <c:pt idx="405">
                  <c:v>43692</c:v>
                </c:pt>
                <c:pt idx="406">
                  <c:v>43693</c:v>
                </c:pt>
                <c:pt idx="407">
                  <c:v>43696</c:v>
                </c:pt>
                <c:pt idx="408">
                  <c:v>43697</c:v>
                </c:pt>
                <c:pt idx="409">
                  <c:v>43698</c:v>
                </c:pt>
                <c:pt idx="410">
                  <c:v>43699</c:v>
                </c:pt>
                <c:pt idx="411">
                  <c:v>43700</c:v>
                </c:pt>
                <c:pt idx="412">
                  <c:v>43703</c:v>
                </c:pt>
                <c:pt idx="413">
                  <c:v>43704</c:v>
                </c:pt>
                <c:pt idx="414">
                  <c:v>43705</c:v>
                </c:pt>
                <c:pt idx="415">
                  <c:v>43706</c:v>
                </c:pt>
                <c:pt idx="416">
                  <c:v>43707</c:v>
                </c:pt>
                <c:pt idx="417">
                  <c:v>43710</c:v>
                </c:pt>
                <c:pt idx="418">
                  <c:v>43711</c:v>
                </c:pt>
                <c:pt idx="419">
                  <c:v>43712</c:v>
                </c:pt>
                <c:pt idx="420">
                  <c:v>43713</c:v>
                </c:pt>
                <c:pt idx="421">
                  <c:v>43714</c:v>
                </c:pt>
                <c:pt idx="422">
                  <c:v>43717</c:v>
                </c:pt>
                <c:pt idx="423">
                  <c:v>43718</c:v>
                </c:pt>
                <c:pt idx="424">
                  <c:v>43719</c:v>
                </c:pt>
                <c:pt idx="425">
                  <c:v>43720</c:v>
                </c:pt>
                <c:pt idx="426">
                  <c:v>43724</c:v>
                </c:pt>
                <c:pt idx="427">
                  <c:v>43725</c:v>
                </c:pt>
                <c:pt idx="428">
                  <c:v>43726</c:v>
                </c:pt>
                <c:pt idx="429">
                  <c:v>43727</c:v>
                </c:pt>
                <c:pt idx="430">
                  <c:v>43728</c:v>
                </c:pt>
                <c:pt idx="431">
                  <c:v>43731</c:v>
                </c:pt>
                <c:pt idx="432">
                  <c:v>43732</c:v>
                </c:pt>
                <c:pt idx="433">
                  <c:v>43733</c:v>
                </c:pt>
                <c:pt idx="434">
                  <c:v>43734</c:v>
                </c:pt>
                <c:pt idx="435">
                  <c:v>43735</c:v>
                </c:pt>
                <c:pt idx="436">
                  <c:v>43737</c:v>
                </c:pt>
                <c:pt idx="437">
                  <c:v>43738</c:v>
                </c:pt>
                <c:pt idx="438">
                  <c:v>43746</c:v>
                </c:pt>
                <c:pt idx="439">
                  <c:v>43747</c:v>
                </c:pt>
                <c:pt idx="440">
                  <c:v>43748</c:v>
                </c:pt>
                <c:pt idx="441">
                  <c:v>43749</c:v>
                </c:pt>
                <c:pt idx="442">
                  <c:v>43750</c:v>
                </c:pt>
                <c:pt idx="443">
                  <c:v>43752</c:v>
                </c:pt>
                <c:pt idx="444">
                  <c:v>43753</c:v>
                </c:pt>
                <c:pt idx="445">
                  <c:v>43754</c:v>
                </c:pt>
                <c:pt idx="446">
                  <c:v>43755</c:v>
                </c:pt>
                <c:pt idx="447">
                  <c:v>43756</c:v>
                </c:pt>
                <c:pt idx="448">
                  <c:v>43759</c:v>
                </c:pt>
                <c:pt idx="449">
                  <c:v>43760</c:v>
                </c:pt>
                <c:pt idx="450">
                  <c:v>43761</c:v>
                </c:pt>
                <c:pt idx="451">
                  <c:v>43762</c:v>
                </c:pt>
              </c:numCache>
            </c:numRef>
          </c:cat>
          <c:val>
            <c:numRef>
              <c:f>Sheet1!$F$2:$F$453</c:f>
              <c:numCache>
                <c:formatCode>General</c:formatCode>
                <c:ptCount val="452"/>
                <c:pt idx="0">
                  <c:v>4981</c:v>
                </c:pt>
                <c:pt idx="1">
                  <c:v>4979</c:v>
                </c:pt>
                <c:pt idx="2">
                  <c:v>4973</c:v>
                </c:pt>
                <c:pt idx="3">
                  <c:v>4962</c:v>
                </c:pt>
                <c:pt idx="4">
                  <c:v>4942</c:v>
                </c:pt>
                <c:pt idx="5">
                  <c:v>4928</c:v>
                </c:pt>
                <c:pt idx="6">
                  <c:v>4913</c:v>
                </c:pt>
                <c:pt idx="7">
                  <c:v>4903</c:v>
                </c:pt>
                <c:pt idx="8">
                  <c:v>4879</c:v>
                </c:pt>
                <c:pt idx="9">
                  <c:v>4839</c:v>
                </c:pt>
                <c:pt idx="10">
                  <c:v>4830</c:v>
                </c:pt>
                <c:pt idx="11">
                  <c:v>4822</c:v>
                </c:pt>
                <c:pt idx="12">
                  <c:v>4803</c:v>
                </c:pt>
                <c:pt idx="13">
                  <c:v>4788</c:v>
                </c:pt>
                <c:pt idx="14">
                  <c:v>4793</c:v>
                </c:pt>
                <c:pt idx="15">
                  <c:v>4788</c:v>
                </c:pt>
                <c:pt idx="16">
                  <c:v>4785</c:v>
                </c:pt>
                <c:pt idx="17">
                  <c:v>4784</c:v>
                </c:pt>
                <c:pt idx="18">
                  <c:v>4783</c:v>
                </c:pt>
                <c:pt idx="19">
                  <c:v>4782</c:v>
                </c:pt>
                <c:pt idx="20">
                  <c:v>4775</c:v>
                </c:pt>
                <c:pt idx="21">
                  <c:v>4775</c:v>
                </c:pt>
                <c:pt idx="22">
                  <c:v>4780</c:v>
                </c:pt>
                <c:pt idx="23">
                  <c:v>4783</c:v>
                </c:pt>
                <c:pt idx="24">
                  <c:v>4782</c:v>
                </c:pt>
                <c:pt idx="25">
                  <c:v>4781</c:v>
                </c:pt>
                <c:pt idx="26">
                  <c:v>4782</c:v>
                </c:pt>
                <c:pt idx="27">
                  <c:v>4782</c:v>
                </c:pt>
                <c:pt idx="28">
                  <c:v>4782</c:v>
                </c:pt>
                <c:pt idx="29">
                  <c:v>4782</c:v>
                </c:pt>
                <c:pt idx="30">
                  <c:v>4782</c:v>
                </c:pt>
                <c:pt idx="31">
                  <c:v>4782</c:v>
                </c:pt>
                <c:pt idx="32">
                  <c:v>4782</c:v>
                </c:pt>
                <c:pt idx="33">
                  <c:v>4785</c:v>
                </c:pt>
                <c:pt idx="34">
                  <c:v>4785</c:v>
                </c:pt>
                <c:pt idx="35">
                  <c:v>4787</c:v>
                </c:pt>
                <c:pt idx="36">
                  <c:v>4833</c:v>
                </c:pt>
                <c:pt idx="37">
                  <c:v>4843</c:v>
                </c:pt>
                <c:pt idx="38">
                  <c:v>4835</c:v>
                </c:pt>
                <c:pt idx="39">
                  <c:v>4842</c:v>
                </c:pt>
                <c:pt idx="40">
                  <c:v>4836</c:v>
                </c:pt>
                <c:pt idx="41">
                  <c:v>4824</c:v>
                </c:pt>
                <c:pt idx="42">
                  <c:v>4815</c:v>
                </c:pt>
                <c:pt idx="43">
                  <c:v>4802</c:v>
                </c:pt>
                <c:pt idx="44">
                  <c:v>4786</c:v>
                </c:pt>
                <c:pt idx="45">
                  <c:v>4759</c:v>
                </c:pt>
                <c:pt idx="46">
                  <c:v>4747</c:v>
                </c:pt>
                <c:pt idx="47">
                  <c:v>4738</c:v>
                </c:pt>
                <c:pt idx="48">
                  <c:v>4721</c:v>
                </c:pt>
                <c:pt idx="49">
                  <c:v>4725</c:v>
                </c:pt>
                <c:pt idx="50">
                  <c:v>4724</c:v>
                </c:pt>
                <c:pt idx="51">
                  <c:v>4708</c:v>
                </c:pt>
                <c:pt idx="52">
                  <c:v>4696</c:v>
                </c:pt>
                <c:pt idx="53">
                  <c:v>4691</c:v>
                </c:pt>
                <c:pt idx="54">
                  <c:v>4673</c:v>
                </c:pt>
                <c:pt idx="55">
                  <c:v>4613</c:v>
                </c:pt>
                <c:pt idx="56">
                  <c:v>4555</c:v>
                </c:pt>
                <c:pt idx="57">
                  <c:v>4538</c:v>
                </c:pt>
                <c:pt idx="58">
                  <c:v>4540</c:v>
                </c:pt>
                <c:pt idx="59">
                  <c:v>4539</c:v>
                </c:pt>
                <c:pt idx="60">
                  <c:v>4543</c:v>
                </c:pt>
                <c:pt idx="61">
                  <c:v>4572</c:v>
                </c:pt>
                <c:pt idx="62">
                  <c:v>4586</c:v>
                </c:pt>
                <c:pt idx="63">
                  <c:v>4579</c:v>
                </c:pt>
                <c:pt idx="64">
                  <c:v>4581</c:v>
                </c:pt>
                <c:pt idx="65">
                  <c:v>4575</c:v>
                </c:pt>
                <c:pt idx="66">
                  <c:v>4584</c:v>
                </c:pt>
                <c:pt idx="67">
                  <c:v>4587</c:v>
                </c:pt>
                <c:pt idx="68">
                  <c:v>4583</c:v>
                </c:pt>
                <c:pt idx="69">
                  <c:v>4584</c:v>
                </c:pt>
                <c:pt idx="70">
                  <c:v>4583</c:v>
                </c:pt>
                <c:pt idx="71">
                  <c:v>4574</c:v>
                </c:pt>
                <c:pt idx="72">
                  <c:v>4585</c:v>
                </c:pt>
                <c:pt idx="73">
                  <c:v>4588</c:v>
                </c:pt>
                <c:pt idx="74">
                  <c:v>4590</c:v>
                </c:pt>
                <c:pt idx="75">
                  <c:v>4602</c:v>
                </c:pt>
                <c:pt idx="76">
                  <c:v>4613</c:v>
                </c:pt>
                <c:pt idx="77">
                  <c:v>4613</c:v>
                </c:pt>
                <c:pt idx="78">
                  <c:v>4605</c:v>
                </c:pt>
                <c:pt idx="79">
                  <c:v>4608</c:v>
                </c:pt>
                <c:pt idx="80">
                  <c:v>4609</c:v>
                </c:pt>
                <c:pt idx="81">
                  <c:v>4629</c:v>
                </c:pt>
                <c:pt idx="82">
                  <c:v>4640</c:v>
                </c:pt>
                <c:pt idx="83">
                  <c:v>4642</c:v>
                </c:pt>
                <c:pt idx="84">
                  <c:v>4642</c:v>
                </c:pt>
                <c:pt idx="85">
                  <c:v>4644</c:v>
                </c:pt>
                <c:pt idx="86">
                  <c:v>4636</c:v>
                </c:pt>
                <c:pt idx="87">
                  <c:v>4630</c:v>
                </c:pt>
                <c:pt idx="88">
                  <c:v>4634</c:v>
                </c:pt>
                <c:pt idx="89">
                  <c:v>4645</c:v>
                </c:pt>
                <c:pt idx="90">
                  <c:v>4645</c:v>
                </c:pt>
                <c:pt idx="91">
                  <c:v>4646</c:v>
                </c:pt>
                <c:pt idx="92">
                  <c:v>4649</c:v>
                </c:pt>
                <c:pt idx="93">
                  <c:v>4650</c:v>
                </c:pt>
                <c:pt idx="94">
                  <c:v>4649</c:v>
                </c:pt>
                <c:pt idx="95">
                  <c:v>4657</c:v>
                </c:pt>
                <c:pt idx="96">
                  <c:v>4648</c:v>
                </c:pt>
                <c:pt idx="97">
                  <c:v>4645</c:v>
                </c:pt>
                <c:pt idx="98">
                  <c:v>4649</c:v>
                </c:pt>
                <c:pt idx="99">
                  <c:v>4655</c:v>
                </c:pt>
                <c:pt idx="100">
                  <c:v>4659</c:v>
                </c:pt>
                <c:pt idx="101">
                  <c:v>4667</c:v>
                </c:pt>
                <c:pt idx="102">
                  <c:v>4673</c:v>
                </c:pt>
                <c:pt idx="103">
                  <c:v>4693</c:v>
                </c:pt>
                <c:pt idx="104">
                  <c:v>4698</c:v>
                </c:pt>
                <c:pt idx="105">
                  <c:v>4697</c:v>
                </c:pt>
                <c:pt idx="106">
                  <c:v>4705</c:v>
                </c:pt>
                <c:pt idx="107">
                  <c:v>4719</c:v>
                </c:pt>
                <c:pt idx="108">
                  <c:v>4727</c:v>
                </c:pt>
                <c:pt idx="109">
                  <c:v>4729</c:v>
                </c:pt>
                <c:pt idx="110">
                  <c:v>4735</c:v>
                </c:pt>
                <c:pt idx="111">
                  <c:v>4744</c:v>
                </c:pt>
                <c:pt idx="112">
                  <c:v>4750</c:v>
                </c:pt>
                <c:pt idx="113">
                  <c:v>4749</c:v>
                </c:pt>
                <c:pt idx="114">
                  <c:v>4744</c:v>
                </c:pt>
                <c:pt idx="115">
                  <c:v>4740</c:v>
                </c:pt>
                <c:pt idx="116">
                  <c:v>4740</c:v>
                </c:pt>
                <c:pt idx="117">
                  <c:v>4738</c:v>
                </c:pt>
                <c:pt idx="118">
                  <c:v>4729</c:v>
                </c:pt>
                <c:pt idx="119">
                  <c:v>4721</c:v>
                </c:pt>
                <c:pt idx="120">
                  <c:v>4715</c:v>
                </c:pt>
                <c:pt idx="121">
                  <c:v>4718</c:v>
                </c:pt>
                <c:pt idx="122">
                  <c:v>4721</c:v>
                </c:pt>
                <c:pt idx="123">
                  <c:v>4720</c:v>
                </c:pt>
                <c:pt idx="124">
                  <c:v>4715</c:v>
                </c:pt>
                <c:pt idx="125">
                  <c:v>4713</c:v>
                </c:pt>
                <c:pt idx="126">
                  <c:v>4708</c:v>
                </c:pt>
                <c:pt idx="127">
                  <c:v>4703</c:v>
                </c:pt>
                <c:pt idx="128">
                  <c:v>4700</c:v>
                </c:pt>
                <c:pt idx="129">
                  <c:v>4708</c:v>
                </c:pt>
                <c:pt idx="130">
                  <c:v>4708</c:v>
                </c:pt>
                <c:pt idx="131">
                  <c:v>4718</c:v>
                </c:pt>
                <c:pt idx="132">
                  <c:v>4723</c:v>
                </c:pt>
                <c:pt idx="133">
                  <c:v>4724</c:v>
                </c:pt>
                <c:pt idx="134">
                  <c:v>4723</c:v>
                </c:pt>
                <c:pt idx="135">
                  <c:v>4721</c:v>
                </c:pt>
                <c:pt idx="136">
                  <c:v>4724</c:v>
                </c:pt>
                <c:pt idx="137">
                  <c:v>4724</c:v>
                </c:pt>
                <c:pt idx="138">
                  <c:v>4725</c:v>
                </c:pt>
                <c:pt idx="139">
                  <c:v>4727</c:v>
                </c:pt>
                <c:pt idx="140">
                  <c:v>4728</c:v>
                </c:pt>
                <c:pt idx="141">
                  <c:v>4726</c:v>
                </c:pt>
                <c:pt idx="142">
                  <c:v>4735</c:v>
                </c:pt>
                <c:pt idx="143">
                  <c:v>4747</c:v>
                </c:pt>
                <c:pt idx="144">
                  <c:v>4748</c:v>
                </c:pt>
                <c:pt idx="145">
                  <c:v>4764</c:v>
                </c:pt>
                <c:pt idx="146">
                  <c:v>4766</c:v>
                </c:pt>
                <c:pt idx="147">
                  <c:v>4770</c:v>
                </c:pt>
                <c:pt idx="148">
                  <c:v>4773</c:v>
                </c:pt>
                <c:pt idx="149">
                  <c:v>4786</c:v>
                </c:pt>
                <c:pt idx="150">
                  <c:v>4796</c:v>
                </c:pt>
                <c:pt idx="151">
                  <c:v>4795</c:v>
                </c:pt>
                <c:pt idx="152">
                  <c:v>4801</c:v>
                </c:pt>
                <c:pt idx="153">
                  <c:v>4821</c:v>
                </c:pt>
                <c:pt idx="154">
                  <c:v>4835</c:v>
                </c:pt>
                <c:pt idx="155">
                  <c:v>4839</c:v>
                </c:pt>
                <c:pt idx="156">
                  <c:v>4836</c:v>
                </c:pt>
                <c:pt idx="157">
                  <c:v>4850</c:v>
                </c:pt>
                <c:pt idx="158">
                  <c:v>4905</c:v>
                </c:pt>
                <c:pt idx="159">
                  <c:v>4927</c:v>
                </c:pt>
                <c:pt idx="160">
                  <c:v>4927</c:v>
                </c:pt>
                <c:pt idx="161">
                  <c:v>4928</c:v>
                </c:pt>
                <c:pt idx="162">
                  <c:v>4930</c:v>
                </c:pt>
                <c:pt idx="163">
                  <c:v>4932</c:v>
                </c:pt>
                <c:pt idx="164">
                  <c:v>4931</c:v>
                </c:pt>
                <c:pt idx="165">
                  <c:v>4930</c:v>
                </c:pt>
                <c:pt idx="166">
                  <c:v>4921</c:v>
                </c:pt>
                <c:pt idx="167">
                  <c:v>4917</c:v>
                </c:pt>
                <c:pt idx="168">
                  <c:v>4912</c:v>
                </c:pt>
                <c:pt idx="169">
                  <c:v>4911</c:v>
                </c:pt>
                <c:pt idx="170">
                  <c:v>4910</c:v>
                </c:pt>
                <c:pt idx="171">
                  <c:v>4910</c:v>
                </c:pt>
                <c:pt idx="172">
                  <c:v>4938</c:v>
                </c:pt>
                <c:pt idx="173">
                  <c:v>4950</c:v>
                </c:pt>
                <c:pt idx="174">
                  <c:v>4944</c:v>
                </c:pt>
                <c:pt idx="175">
                  <c:v>4927</c:v>
                </c:pt>
                <c:pt idx="176">
                  <c:v>4926</c:v>
                </c:pt>
                <c:pt idx="177">
                  <c:v>4924</c:v>
                </c:pt>
                <c:pt idx="178">
                  <c:v>4926</c:v>
                </c:pt>
                <c:pt idx="179">
                  <c:v>4927</c:v>
                </c:pt>
                <c:pt idx="180">
                  <c:v>4928</c:v>
                </c:pt>
                <c:pt idx="181">
                  <c:v>4924</c:v>
                </c:pt>
                <c:pt idx="182">
                  <c:v>4920</c:v>
                </c:pt>
                <c:pt idx="183">
                  <c:v>4913</c:v>
                </c:pt>
                <c:pt idx="184">
                  <c:v>4903</c:v>
                </c:pt>
                <c:pt idx="185">
                  <c:v>4900</c:v>
                </c:pt>
                <c:pt idx="186">
                  <c:v>4884</c:v>
                </c:pt>
                <c:pt idx="187">
                  <c:v>4879</c:v>
                </c:pt>
                <c:pt idx="188">
                  <c:v>4880</c:v>
                </c:pt>
                <c:pt idx="189">
                  <c:v>4875</c:v>
                </c:pt>
                <c:pt idx="190">
                  <c:v>4884</c:v>
                </c:pt>
                <c:pt idx="191">
                  <c:v>4885</c:v>
                </c:pt>
                <c:pt idx="192">
                  <c:v>4879</c:v>
                </c:pt>
                <c:pt idx="193">
                  <c:v>4875</c:v>
                </c:pt>
                <c:pt idx="194">
                  <c:v>4877</c:v>
                </c:pt>
                <c:pt idx="195">
                  <c:v>4877</c:v>
                </c:pt>
                <c:pt idx="196">
                  <c:v>4877</c:v>
                </c:pt>
                <c:pt idx="197">
                  <c:v>4868</c:v>
                </c:pt>
                <c:pt idx="198">
                  <c:v>4865</c:v>
                </c:pt>
                <c:pt idx="199">
                  <c:v>4863</c:v>
                </c:pt>
                <c:pt idx="200">
                  <c:v>4860</c:v>
                </c:pt>
                <c:pt idx="201">
                  <c:v>4856</c:v>
                </c:pt>
                <c:pt idx="202">
                  <c:v>4852</c:v>
                </c:pt>
                <c:pt idx="203">
                  <c:v>4848</c:v>
                </c:pt>
                <c:pt idx="204">
                  <c:v>4836</c:v>
                </c:pt>
                <c:pt idx="205">
                  <c:v>4833</c:v>
                </c:pt>
                <c:pt idx="206">
                  <c:v>4820</c:v>
                </c:pt>
                <c:pt idx="207">
                  <c:v>4808</c:v>
                </c:pt>
                <c:pt idx="208">
                  <c:v>4797</c:v>
                </c:pt>
                <c:pt idx="209">
                  <c:v>4784</c:v>
                </c:pt>
                <c:pt idx="210">
                  <c:v>4778</c:v>
                </c:pt>
                <c:pt idx="211">
                  <c:v>4761</c:v>
                </c:pt>
                <c:pt idx="212">
                  <c:v>4729</c:v>
                </c:pt>
                <c:pt idx="213">
                  <c:v>4718</c:v>
                </c:pt>
                <c:pt idx="214">
                  <c:v>4670</c:v>
                </c:pt>
                <c:pt idx="215">
                  <c:v>4653</c:v>
                </c:pt>
                <c:pt idx="216">
                  <c:v>4632</c:v>
                </c:pt>
                <c:pt idx="217">
                  <c:v>4616</c:v>
                </c:pt>
                <c:pt idx="218">
                  <c:v>4608</c:v>
                </c:pt>
                <c:pt idx="219">
                  <c:v>4590</c:v>
                </c:pt>
                <c:pt idx="220">
                  <c:v>4573</c:v>
                </c:pt>
                <c:pt idx="221">
                  <c:v>4532</c:v>
                </c:pt>
                <c:pt idx="222">
                  <c:v>4515</c:v>
                </c:pt>
                <c:pt idx="223">
                  <c:v>4476</c:v>
                </c:pt>
                <c:pt idx="224">
                  <c:v>4413</c:v>
                </c:pt>
                <c:pt idx="225">
                  <c:v>4375</c:v>
                </c:pt>
                <c:pt idx="226">
                  <c:v>4325</c:v>
                </c:pt>
                <c:pt idx="227">
                  <c:v>4314</c:v>
                </c:pt>
                <c:pt idx="228">
                  <c:v>4294</c:v>
                </c:pt>
                <c:pt idx="229">
                  <c:v>4342</c:v>
                </c:pt>
                <c:pt idx="230">
                  <c:v>4341</c:v>
                </c:pt>
                <c:pt idx="231">
                  <c:v>4367</c:v>
                </c:pt>
                <c:pt idx="232">
                  <c:v>4375</c:v>
                </c:pt>
                <c:pt idx="233">
                  <c:v>4368</c:v>
                </c:pt>
                <c:pt idx="234">
                  <c:v>4360</c:v>
                </c:pt>
                <c:pt idx="235">
                  <c:v>4345</c:v>
                </c:pt>
                <c:pt idx="236">
                  <c:v>4340</c:v>
                </c:pt>
                <c:pt idx="237">
                  <c:v>4334</c:v>
                </c:pt>
                <c:pt idx="238">
                  <c:v>4338</c:v>
                </c:pt>
                <c:pt idx="239">
                  <c:v>4340</c:v>
                </c:pt>
                <c:pt idx="240">
                  <c:v>4336</c:v>
                </c:pt>
                <c:pt idx="241">
                  <c:v>4335</c:v>
                </c:pt>
                <c:pt idx="242">
                  <c:v>4333</c:v>
                </c:pt>
                <c:pt idx="243">
                  <c:v>4339</c:v>
                </c:pt>
                <c:pt idx="244">
                  <c:v>4332</c:v>
                </c:pt>
                <c:pt idx="245">
                  <c:v>4320</c:v>
                </c:pt>
                <c:pt idx="246">
                  <c:v>4311</c:v>
                </c:pt>
                <c:pt idx="247">
                  <c:v>4308</c:v>
                </c:pt>
                <c:pt idx="248">
                  <c:v>4300</c:v>
                </c:pt>
                <c:pt idx="249">
                  <c:v>4290</c:v>
                </c:pt>
                <c:pt idx="250">
                  <c:v>4276</c:v>
                </c:pt>
                <c:pt idx="251">
                  <c:v>4273</c:v>
                </c:pt>
                <c:pt idx="252">
                  <c:v>4264</c:v>
                </c:pt>
                <c:pt idx="253">
                  <c:v>4265</c:v>
                </c:pt>
                <c:pt idx="254">
                  <c:v>4268</c:v>
                </c:pt>
                <c:pt idx="255">
                  <c:v>4271</c:v>
                </c:pt>
                <c:pt idx="256">
                  <c:v>4268</c:v>
                </c:pt>
                <c:pt idx="257">
                  <c:v>4265</c:v>
                </c:pt>
                <c:pt idx="258">
                  <c:v>4265</c:v>
                </c:pt>
                <c:pt idx="259">
                  <c:v>4260</c:v>
                </c:pt>
                <c:pt idx="260">
                  <c:v>4259</c:v>
                </c:pt>
                <c:pt idx="261">
                  <c:v>4257</c:v>
                </c:pt>
                <c:pt idx="262">
                  <c:v>4261</c:v>
                </c:pt>
                <c:pt idx="263">
                  <c:v>4263</c:v>
                </c:pt>
                <c:pt idx="264">
                  <c:v>4273</c:v>
                </c:pt>
                <c:pt idx="265">
                  <c:v>4274</c:v>
                </c:pt>
                <c:pt idx="266">
                  <c:v>4277</c:v>
                </c:pt>
                <c:pt idx="267">
                  <c:v>4289</c:v>
                </c:pt>
                <c:pt idx="268">
                  <c:v>4294</c:v>
                </c:pt>
                <c:pt idx="269">
                  <c:v>4293</c:v>
                </c:pt>
                <c:pt idx="270">
                  <c:v>4294</c:v>
                </c:pt>
                <c:pt idx="271">
                  <c:v>4298</c:v>
                </c:pt>
                <c:pt idx="272">
                  <c:v>4300</c:v>
                </c:pt>
                <c:pt idx="273">
                  <c:v>4300</c:v>
                </c:pt>
                <c:pt idx="274">
                  <c:v>4300</c:v>
                </c:pt>
                <c:pt idx="275">
                  <c:v>4316</c:v>
                </c:pt>
                <c:pt idx="276">
                  <c:v>4332</c:v>
                </c:pt>
                <c:pt idx="277">
                  <c:v>4341</c:v>
                </c:pt>
                <c:pt idx="278">
                  <c:v>4338</c:v>
                </c:pt>
                <c:pt idx="279">
                  <c:v>4329</c:v>
                </c:pt>
                <c:pt idx="280">
                  <c:v>4328</c:v>
                </c:pt>
                <c:pt idx="281">
                  <c:v>4333</c:v>
                </c:pt>
                <c:pt idx="282">
                  <c:v>4330</c:v>
                </c:pt>
                <c:pt idx="283">
                  <c:v>4330</c:v>
                </c:pt>
                <c:pt idx="284">
                  <c:v>4340</c:v>
                </c:pt>
                <c:pt idx="285">
                  <c:v>4343</c:v>
                </c:pt>
                <c:pt idx="286">
                  <c:v>4347</c:v>
                </c:pt>
                <c:pt idx="287">
                  <c:v>4353</c:v>
                </c:pt>
                <c:pt idx="288">
                  <c:v>4353</c:v>
                </c:pt>
                <c:pt idx="289">
                  <c:v>4365</c:v>
                </c:pt>
                <c:pt idx="290">
                  <c:v>4389</c:v>
                </c:pt>
                <c:pt idx="291">
                  <c:v>4393</c:v>
                </c:pt>
                <c:pt idx="292">
                  <c:v>4408</c:v>
                </c:pt>
                <c:pt idx="293">
                  <c:v>4412</c:v>
                </c:pt>
                <c:pt idx="294">
                  <c:v>4412</c:v>
                </c:pt>
                <c:pt idx="295">
                  <c:v>4408</c:v>
                </c:pt>
                <c:pt idx="296">
                  <c:v>4420</c:v>
                </c:pt>
                <c:pt idx="297">
                  <c:v>4420</c:v>
                </c:pt>
                <c:pt idx="298">
                  <c:v>4423</c:v>
                </c:pt>
                <c:pt idx="299">
                  <c:v>4421</c:v>
                </c:pt>
                <c:pt idx="300">
                  <c:v>4438</c:v>
                </c:pt>
                <c:pt idx="301">
                  <c:v>4458</c:v>
                </c:pt>
                <c:pt idx="302">
                  <c:v>4470</c:v>
                </c:pt>
                <c:pt idx="303">
                  <c:v>4480</c:v>
                </c:pt>
                <c:pt idx="304">
                  <c:v>4480</c:v>
                </c:pt>
                <c:pt idx="305">
                  <c:v>4478</c:v>
                </c:pt>
                <c:pt idx="306">
                  <c:v>4479</c:v>
                </c:pt>
                <c:pt idx="307">
                  <c:v>4472</c:v>
                </c:pt>
                <c:pt idx="308">
                  <c:v>4473</c:v>
                </c:pt>
                <c:pt idx="309">
                  <c:v>4474</c:v>
                </c:pt>
                <c:pt idx="310">
                  <c:v>4468</c:v>
                </c:pt>
                <c:pt idx="311">
                  <c:v>4470</c:v>
                </c:pt>
                <c:pt idx="312">
                  <c:v>4475</c:v>
                </c:pt>
                <c:pt idx="313">
                  <c:v>4476</c:v>
                </c:pt>
                <c:pt idx="314">
                  <c:v>4497</c:v>
                </c:pt>
                <c:pt idx="315">
                  <c:v>4512</c:v>
                </c:pt>
                <c:pt idx="316">
                  <c:v>4505</c:v>
                </c:pt>
                <c:pt idx="317">
                  <c:v>4502</c:v>
                </c:pt>
                <c:pt idx="318">
                  <c:v>4496</c:v>
                </c:pt>
                <c:pt idx="319">
                  <c:v>4496</c:v>
                </c:pt>
                <c:pt idx="320">
                  <c:v>4490</c:v>
                </c:pt>
                <c:pt idx="321">
                  <c:v>4484</c:v>
                </c:pt>
                <c:pt idx="322">
                  <c:v>4478</c:v>
                </c:pt>
                <c:pt idx="323">
                  <c:v>4469</c:v>
                </c:pt>
                <c:pt idx="324">
                  <c:v>4476</c:v>
                </c:pt>
                <c:pt idx="325">
                  <c:v>4475</c:v>
                </c:pt>
                <c:pt idx="326">
                  <c:v>4469</c:v>
                </c:pt>
                <c:pt idx="327">
                  <c:v>4467</c:v>
                </c:pt>
                <c:pt idx="328">
                  <c:v>4460</c:v>
                </c:pt>
                <c:pt idx="329">
                  <c:v>4459</c:v>
                </c:pt>
                <c:pt idx="330">
                  <c:v>4457</c:v>
                </c:pt>
                <c:pt idx="331">
                  <c:v>4459</c:v>
                </c:pt>
                <c:pt idx="332">
                  <c:v>4458</c:v>
                </c:pt>
                <c:pt idx="333">
                  <c:v>4455</c:v>
                </c:pt>
                <c:pt idx="334">
                  <c:v>4457</c:v>
                </c:pt>
                <c:pt idx="335">
                  <c:v>4452</c:v>
                </c:pt>
                <c:pt idx="336">
                  <c:v>4437</c:v>
                </c:pt>
                <c:pt idx="337">
                  <c:v>4430</c:v>
                </c:pt>
                <c:pt idx="338">
                  <c:v>4416</c:v>
                </c:pt>
                <c:pt idx="339">
                  <c:v>4401</c:v>
                </c:pt>
                <c:pt idx="340">
                  <c:v>4395</c:v>
                </c:pt>
                <c:pt idx="341">
                  <c:v>4387</c:v>
                </c:pt>
                <c:pt idx="342">
                  <c:v>4385</c:v>
                </c:pt>
                <c:pt idx="343">
                  <c:v>4379</c:v>
                </c:pt>
                <c:pt idx="344">
                  <c:v>4373</c:v>
                </c:pt>
                <c:pt idx="345">
                  <c:v>4373</c:v>
                </c:pt>
                <c:pt idx="346">
                  <c:v>4368</c:v>
                </c:pt>
                <c:pt idx="347">
                  <c:v>4363</c:v>
                </c:pt>
                <c:pt idx="348">
                  <c:v>4358</c:v>
                </c:pt>
                <c:pt idx="349">
                  <c:v>4352</c:v>
                </c:pt>
                <c:pt idx="350">
                  <c:v>4342</c:v>
                </c:pt>
                <c:pt idx="351">
                  <c:v>4334</c:v>
                </c:pt>
                <c:pt idx="352">
                  <c:v>4327</c:v>
                </c:pt>
                <c:pt idx="353">
                  <c:v>4315</c:v>
                </c:pt>
                <c:pt idx="354">
                  <c:v>4300</c:v>
                </c:pt>
                <c:pt idx="355">
                  <c:v>4291</c:v>
                </c:pt>
                <c:pt idx="356">
                  <c:v>4284</c:v>
                </c:pt>
                <c:pt idx="357">
                  <c:v>4260</c:v>
                </c:pt>
                <c:pt idx="358">
                  <c:v>4250</c:v>
                </c:pt>
                <c:pt idx="359">
                  <c:v>4251</c:v>
                </c:pt>
                <c:pt idx="360">
                  <c:v>4243</c:v>
                </c:pt>
                <c:pt idx="361">
                  <c:v>4242</c:v>
                </c:pt>
                <c:pt idx="362">
                  <c:v>4226</c:v>
                </c:pt>
                <c:pt idx="363">
                  <c:v>4218</c:v>
                </c:pt>
                <c:pt idx="364">
                  <c:v>4214</c:v>
                </c:pt>
                <c:pt idx="365">
                  <c:v>4207</c:v>
                </c:pt>
                <c:pt idx="366">
                  <c:v>4207</c:v>
                </c:pt>
                <c:pt idx="367">
                  <c:v>4231</c:v>
                </c:pt>
                <c:pt idx="368">
                  <c:v>4244</c:v>
                </c:pt>
                <c:pt idx="369">
                  <c:v>4246</c:v>
                </c:pt>
                <c:pt idx="370">
                  <c:v>4252</c:v>
                </c:pt>
                <c:pt idx="371">
                  <c:v>4256</c:v>
                </c:pt>
                <c:pt idx="372">
                  <c:v>4305</c:v>
                </c:pt>
                <c:pt idx="373">
                  <c:v>4300</c:v>
                </c:pt>
                <c:pt idx="374">
                  <c:v>4296</c:v>
                </c:pt>
                <c:pt idx="375">
                  <c:v>4295</c:v>
                </c:pt>
                <c:pt idx="376">
                  <c:v>4294</c:v>
                </c:pt>
                <c:pt idx="377">
                  <c:v>4290</c:v>
                </c:pt>
                <c:pt idx="378">
                  <c:v>4296</c:v>
                </c:pt>
                <c:pt idx="379">
                  <c:v>4283</c:v>
                </c:pt>
                <c:pt idx="380">
                  <c:v>4280</c:v>
                </c:pt>
                <c:pt idx="381">
                  <c:v>4277</c:v>
                </c:pt>
                <c:pt idx="382">
                  <c:v>4274</c:v>
                </c:pt>
                <c:pt idx="383">
                  <c:v>4281</c:v>
                </c:pt>
                <c:pt idx="384">
                  <c:v>4284</c:v>
                </c:pt>
                <c:pt idx="385">
                  <c:v>4286</c:v>
                </c:pt>
                <c:pt idx="386">
                  <c:v>4284</c:v>
                </c:pt>
                <c:pt idx="387">
                  <c:v>4289</c:v>
                </c:pt>
                <c:pt idx="388">
                  <c:v>4294</c:v>
                </c:pt>
                <c:pt idx="389">
                  <c:v>4295</c:v>
                </c:pt>
                <c:pt idx="390">
                  <c:v>4299</c:v>
                </c:pt>
                <c:pt idx="391">
                  <c:v>4307</c:v>
                </c:pt>
                <c:pt idx="392">
                  <c:v>4310</c:v>
                </c:pt>
                <c:pt idx="393">
                  <c:v>4318</c:v>
                </c:pt>
                <c:pt idx="394">
                  <c:v>4322</c:v>
                </c:pt>
                <c:pt idx="395">
                  <c:v>4333</c:v>
                </c:pt>
                <c:pt idx="396">
                  <c:v>4332</c:v>
                </c:pt>
                <c:pt idx="397">
                  <c:v>4330</c:v>
                </c:pt>
                <c:pt idx="398">
                  <c:v>4334</c:v>
                </c:pt>
                <c:pt idx="399">
                  <c:v>4333</c:v>
                </c:pt>
                <c:pt idx="400">
                  <c:v>4333</c:v>
                </c:pt>
                <c:pt idx="401">
                  <c:v>4328</c:v>
                </c:pt>
                <c:pt idx="402">
                  <c:v>4325</c:v>
                </c:pt>
                <c:pt idx="403">
                  <c:v>4324</c:v>
                </c:pt>
                <c:pt idx="404">
                  <c:v>4333</c:v>
                </c:pt>
                <c:pt idx="405">
                  <c:v>4331</c:v>
                </c:pt>
                <c:pt idx="406">
                  <c:v>4331</c:v>
                </c:pt>
                <c:pt idx="407">
                  <c:v>4333</c:v>
                </c:pt>
                <c:pt idx="408">
                  <c:v>4333</c:v>
                </c:pt>
                <c:pt idx="409">
                  <c:v>4325</c:v>
                </c:pt>
                <c:pt idx="410">
                  <c:v>4327</c:v>
                </c:pt>
                <c:pt idx="411">
                  <c:v>4327</c:v>
                </c:pt>
                <c:pt idx="412">
                  <c:v>4323</c:v>
                </c:pt>
                <c:pt idx="413">
                  <c:v>4313</c:v>
                </c:pt>
                <c:pt idx="414">
                  <c:v>4309</c:v>
                </c:pt>
                <c:pt idx="415">
                  <c:v>4308</c:v>
                </c:pt>
                <c:pt idx="416">
                  <c:v>4308</c:v>
                </c:pt>
                <c:pt idx="417">
                  <c:v>4307</c:v>
                </c:pt>
                <c:pt idx="418">
                  <c:v>4316</c:v>
                </c:pt>
                <c:pt idx="419">
                  <c:v>4322</c:v>
                </c:pt>
                <c:pt idx="420">
                  <c:v>4324</c:v>
                </c:pt>
                <c:pt idx="421">
                  <c:v>4323</c:v>
                </c:pt>
                <c:pt idx="422">
                  <c:v>4327</c:v>
                </c:pt>
                <c:pt idx="423">
                  <c:v>4339</c:v>
                </c:pt>
                <c:pt idx="424">
                  <c:v>4341</c:v>
                </c:pt>
                <c:pt idx="425">
                  <c:v>4340</c:v>
                </c:pt>
                <c:pt idx="426">
                  <c:v>4343</c:v>
                </c:pt>
                <c:pt idx="427">
                  <c:v>4342</c:v>
                </c:pt>
                <c:pt idx="428">
                  <c:v>4338</c:v>
                </c:pt>
                <c:pt idx="429">
                  <c:v>4336</c:v>
                </c:pt>
                <c:pt idx="430">
                  <c:v>4320</c:v>
                </c:pt>
                <c:pt idx="431">
                  <c:v>4321</c:v>
                </c:pt>
                <c:pt idx="432">
                  <c:v>4330</c:v>
                </c:pt>
                <c:pt idx="433">
                  <c:v>4330</c:v>
                </c:pt>
                <c:pt idx="434">
                  <c:v>4330</c:v>
                </c:pt>
                <c:pt idx="435">
                  <c:v>4331</c:v>
                </c:pt>
                <c:pt idx="436">
                  <c:v>4330</c:v>
                </c:pt>
                <c:pt idx="437">
                  <c:v>4330</c:v>
                </c:pt>
                <c:pt idx="438">
                  <c:v>4331</c:v>
                </c:pt>
                <c:pt idx="439">
                  <c:v>4330</c:v>
                </c:pt>
                <c:pt idx="440">
                  <c:v>4330</c:v>
                </c:pt>
                <c:pt idx="441">
                  <c:v>4327</c:v>
                </c:pt>
                <c:pt idx="442">
                  <c:v>4320</c:v>
                </c:pt>
                <c:pt idx="443">
                  <c:v>4319</c:v>
                </c:pt>
                <c:pt idx="444">
                  <c:v>4313</c:v>
                </c:pt>
                <c:pt idx="445">
                  <c:v>4309</c:v>
                </c:pt>
                <c:pt idx="446">
                  <c:v>4301</c:v>
                </c:pt>
                <c:pt idx="447">
                  <c:v>4295</c:v>
                </c:pt>
                <c:pt idx="448">
                  <c:v>4292</c:v>
                </c:pt>
                <c:pt idx="449">
                  <c:v>4289</c:v>
                </c:pt>
                <c:pt idx="450">
                  <c:v>4287</c:v>
                </c:pt>
                <c:pt idx="451">
                  <c:v>4285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DBE-4A1F-B575-18843F19318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方坯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Sheet1!$A$2:$A$453</c:f>
              <c:numCache>
                <c:formatCode>yyyy\-mm\-dd</c:formatCode>
                <c:ptCount val="452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43142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43153</c:v>
                </c:pt>
                <c:pt idx="34">
                  <c:v>43154</c:v>
                </c:pt>
                <c:pt idx="35">
                  <c:v>43155</c:v>
                </c:pt>
                <c:pt idx="36">
                  <c:v>43157</c:v>
                </c:pt>
                <c:pt idx="37">
                  <c:v>43158</c:v>
                </c:pt>
                <c:pt idx="38">
                  <c:v>43159</c:v>
                </c:pt>
                <c:pt idx="39">
                  <c:v>43160</c:v>
                </c:pt>
                <c:pt idx="40">
                  <c:v>43161</c:v>
                </c:pt>
                <c:pt idx="41">
                  <c:v>43164</c:v>
                </c:pt>
                <c:pt idx="42">
                  <c:v>43165</c:v>
                </c:pt>
                <c:pt idx="43">
                  <c:v>43166</c:v>
                </c:pt>
                <c:pt idx="44">
                  <c:v>43167</c:v>
                </c:pt>
                <c:pt idx="45">
                  <c:v>43168</c:v>
                </c:pt>
                <c:pt idx="46">
                  <c:v>43171</c:v>
                </c:pt>
                <c:pt idx="47">
                  <c:v>43172</c:v>
                </c:pt>
                <c:pt idx="48">
                  <c:v>43173</c:v>
                </c:pt>
                <c:pt idx="49">
                  <c:v>43174</c:v>
                </c:pt>
                <c:pt idx="50">
                  <c:v>43175</c:v>
                </c:pt>
                <c:pt idx="51">
                  <c:v>43178</c:v>
                </c:pt>
                <c:pt idx="52">
                  <c:v>43179</c:v>
                </c:pt>
                <c:pt idx="53">
                  <c:v>43180</c:v>
                </c:pt>
                <c:pt idx="54">
                  <c:v>43181</c:v>
                </c:pt>
                <c:pt idx="55">
                  <c:v>43182</c:v>
                </c:pt>
                <c:pt idx="56">
                  <c:v>43185</c:v>
                </c:pt>
                <c:pt idx="57">
                  <c:v>43186</c:v>
                </c:pt>
                <c:pt idx="58">
                  <c:v>43187</c:v>
                </c:pt>
                <c:pt idx="59">
                  <c:v>43188</c:v>
                </c:pt>
                <c:pt idx="60">
                  <c:v>43189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43198</c:v>
                </c:pt>
                <c:pt idx="65">
                  <c:v>43199</c:v>
                </c:pt>
                <c:pt idx="66">
                  <c:v>43200</c:v>
                </c:pt>
                <c:pt idx="67">
                  <c:v>43201</c:v>
                </c:pt>
                <c:pt idx="68">
                  <c:v>43202</c:v>
                </c:pt>
                <c:pt idx="69">
                  <c:v>43203</c:v>
                </c:pt>
                <c:pt idx="70">
                  <c:v>43206</c:v>
                </c:pt>
                <c:pt idx="71">
                  <c:v>43207</c:v>
                </c:pt>
                <c:pt idx="72">
                  <c:v>43208</c:v>
                </c:pt>
                <c:pt idx="73">
                  <c:v>43209</c:v>
                </c:pt>
                <c:pt idx="74">
                  <c:v>43210</c:v>
                </c:pt>
                <c:pt idx="75">
                  <c:v>43213</c:v>
                </c:pt>
                <c:pt idx="76">
                  <c:v>43214</c:v>
                </c:pt>
                <c:pt idx="77">
                  <c:v>43215</c:v>
                </c:pt>
                <c:pt idx="78">
                  <c:v>43216</c:v>
                </c:pt>
                <c:pt idx="79">
                  <c:v>43217</c:v>
                </c:pt>
                <c:pt idx="80">
                  <c:v>43218</c:v>
                </c:pt>
                <c:pt idx="81">
                  <c:v>43222</c:v>
                </c:pt>
                <c:pt idx="82">
                  <c:v>43223</c:v>
                </c:pt>
                <c:pt idx="83">
                  <c:v>43224</c:v>
                </c:pt>
                <c:pt idx="84">
                  <c:v>43227</c:v>
                </c:pt>
                <c:pt idx="85">
                  <c:v>43228</c:v>
                </c:pt>
                <c:pt idx="86">
                  <c:v>43229</c:v>
                </c:pt>
                <c:pt idx="87">
                  <c:v>43230</c:v>
                </c:pt>
                <c:pt idx="88">
                  <c:v>43231</c:v>
                </c:pt>
                <c:pt idx="89">
                  <c:v>43234</c:v>
                </c:pt>
                <c:pt idx="90">
                  <c:v>43235</c:v>
                </c:pt>
                <c:pt idx="91">
                  <c:v>43236</c:v>
                </c:pt>
                <c:pt idx="92">
                  <c:v>43237</c:v>
                </c:pt>
                <c:pt idx="93">
                  <c:v>43238</c:v>
                </c:pt>
                <c:pt idx="94">
                  <c:v>43241</c:v>
                </c:pt>
                <c:pt idx="95">
                  <c:v>43242</c:v>
                </c:pt>
                <c:pt idx="96">
                  <c:v>43243</c:v>
                </c:pt>
                <c:pt idx="97">
                  <c:v>43244</c:v>
                </c:pt>
                <c:pt idx="98">
                  <c:v>43245</c:v>
                </c:pt>
                <c:pt idx="99">
                  <c:v>43248</c:v>
                </c:pt>
                <c:pt idx="100">
                  <c:v>43249</c:v>
                </c:pt>
                <c:pt idx="101">
                  <c:v>43250</c:v>
                </c:pt>
                <c:pt idx="102">
                  <c:v>43251</c:v>
                </c:pt>
                <c:pt idx="103">
                  <c:v>43252</c:v>
                </c:pt>
                <c:pt idx="104">
                  <c:v>43255</c:v>
                </c:pt>
                <c:pt idx="105">
                  <c:v>43256</c:v>
                </c:pt>
                <c:pt idx="106">
                  <c:v>43257</c:v>
                </c:pt>
                <c:pt idx="107">
                  <c:v>43258</c:v>
                </c:pt>
                <c:pt idx="108">
                  <c:v>43259</c:v>
                </c:pt>
                <c:pt idx="109">
                  <c:v>43262</c:v>
                </c:pt>
                <c:pt idx="110">
                  <c:v>43263</c:v>
                </c:pt>
                <c:pt idx="111">
                  <c:v>43264</c:v>
                </c:pt>
                <c:pt idx="112">
                  <c:v>43265</c:v>
                </c:pt>
                <c:pt idx="113">
                  <c:v>43266</c:v>
                </c:pt>
                <c:pt idx="114">
                  <c:v>43270</c:v>
                </c:pt>
                <c:pt idx="115">
                  <c:v>43271</c:v>
                </c:pt>
                <c:pt idx="116">
                  <c:v>43272</c:v>
                </c:pt>
                <c:pt idx="117">
                  <c:v>43273</c:v>
                </c:pt>
                <c:pt idx="118">
                  <c:v>43276</c:v>
                </c:pt>
                <c:pt idx="119">
                  <c:v>43277</c:v>
                </c:pt>
                <c:pt idx="120">
                  <c:v>43278</c:v>
                </c:pt>
                <c:pt idx="121">
                  <c:v>43279</c:v>
                </c:pt>
                <c:pt idx="122">
                  <c:v>43280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43290</c:v>
                </c:pt>
                <c:pt idx="129">
                  <c:v>43291</c:v>
                </c:pt>
                <c:pt idx="130">
                  <c:v>43292</c:v>
                </c:pt>
                <c:pt idx="131">
                  <c:v>43293</c:v>
                </c:pt>
                <c:pt idx="132">
                  <c:v>43294</c:v>
                </c:pt>
                <c:pt idx="133">
                  <c:v>43297</c:v>
                </c:pt>
                <c:pt idx="134">
                  <c:v>43298</c:v>
                </c:pt>
                <c:pt idx="135">
                  <c:v>43299</c:v>
                </c:pt>
                <c:pt idx="136">
                  <c:v>43300</c:v>
                </c:pt>
                <c:pt idx="137">
                  <c:v>43301</c:v>
                </c:pt>
                <c:pt idx="138">
                  <c:v>43304</c:v>
                </c:pt>
                <c:pt idx="139">
                  <c:v>43305</c:v>
                </c:pt>
                <c:pt idx="140">
                  <c:v>43306</c:v>
                </c:pt>
                <c:pt idx="141">
                  <c:v>43307</c:v>
                </c:pt>
                <c:pt idx="142">
                  <c:v>43308</c:v>
                </c:pt>
                <c:pt idx="143">
                  <c:v>43311</c:v>
                </c:pt>
                <c:pt idx="144">
                  <c:v>43312</c:v>
                </c:pt>
                <c:pt idx="145">
                  <c:v>43313</c:v>
                </c:pt>
                <c:pt idx="146">
                  <c:v>43314</c:v>
                </c:pt>
                <c:pt idx="147">
                  <c:v>43315</c:v>
                </c:pt>
                <c:pt idx="148">
                  <c:v>43318</c:v>
                </c:pt>
                <c:pt idx="149">
                  <c:v>43319</c:v>
                </c:pt>
                <c:pt idx="150">
                  <c:v>43320</c:v>
                </c:pt>
                <c:pt idx="151">
                  <c:v>43321</c:v>
                </c:pt>
                <c:pt idx="152">
                  <c:v>43322</c:v>
                </c:pt>
                <c:pt idx="153">
                  <c:v>43325</c:v>
                </c:pt>
                <c:pt idx="154">
                  <c:v>43326</c:v>
                </c:pt>
                <c:pt idx="155">
                  <c:v>43327</c:v>
                </c:pt>
                <c:pt idx="156">
                  <c:v>43328</c:v>
                </c:pt>
                <c:pt idx="157">
                  <c:v>43329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43339</c:v>
                </c:pt>
                <c:pt idx="164">
                  <c:v>43340</c:v>
                </c:pt>
                <c:pt idx="165">
                  <c:v>43341</c:v>
                </c:pt>
                <c:pt idx="166">
                  <c:v>43342</c:v>
                </c:pt>
                <c:pt idx="167">
                  <c:v>43343</c:v>
                </c:pt>
                <c:pt idx="168">
                  <c:v>43346</c:v>
                </c:pt>
                <c:pt idx="169">
                  <c:v>43347</c:v>
                </c:pt>
                <c:pt idx="170">
                  <c:v>43348</c:v>
                </c:pt>
                <c:pt idx="171">
                  <c:v>43349</c:v>
                </c:pt>
                <c:pt idx="172">
                  <c:v>43350</c:v>
                </c:pt>
                <c:pt idx="173">
                  <c:v>43353</c:v>
                </c:pt>
                <c:pt idx="174">
                  <c:v>43354</c:v>
                </c:pt>
                <c:pt idx="175">
                  <c:v>43355</c:v>
                </c:pt>
                <c:pt idx="176">
                  <c:v>43356</c:v>
                </c:pt>
                <c:pt idx="177">
                  <c:v>43357</c:v>
                </c:pt>
                <c:pt idx="178">
                  <c:v>43360</c:v>
                </c:pt>
                <c:pt idx="179">
                  <c:v>43361</c:v>
                </c:pt>
                <c:pt idx="180">
                  <c:v>43362</c:v>
                </c:pt>
                <c:pt idx="181">
                  <c:v>43363</c:v>
                </c:pt>
                <c:pt idx="182">
                  <c:v>43364</c:v>
                </c:pt>
                <c:pt idx="183">
                  <c:v>43368</c:v>
                </c:pt>
                <c:pt idx="184">
                  <c:v>43369</c:v>
                </c:pt>
                <c:pt idx="185">
                  <c:v>43370</c:v>
                </c:pt>
                <c:pt idx="186">
                  <c:v>43371</c:v>
                </c:pt>
                <c:pt idx="187">
                  <c:v>43372</c:v>
                </c:pt>
                <c:pt idx="188">
                  <c:v>43373</c:v>
                </c:pt>
                <c:pt idx="189">
                  <c:v>43381</c:v>
                </c:pt>
                <c:pt idx="190">
                  <c:v>43382</c:v>
                </c:pt>
                <c:pt idx="191">
                  <c:v>43383</c:v>
                </c:pt>
                <c:pt idx="192">
                  <c:v>43384</c:v>
                </c:pt>
                <c:pt idx="193">
                  <c:v>43385</c:v>
                </c:pt>
                <c:pt idx="194">
                  <c:v>43388</c:v>
                </c:pt>
                <c:pt idx="195">
                  <c:v>43389</c:v>
                </c:pt>
                <c:pt idx="196">
                  <c:v>43390</c:v>
                </c:pt>
                <c:pt idx="197">
                  <c:v>43391</c:v>
                </c:pt>
                <c:pt idx="198">
                  <c:v>43392</c:v>
                </c:pt>
                <c:pt idx="199">
                  <c:v>43395</c:v>
                </c:pt>
                <c:pt idx="200">
                  <c:v>43396</c:v>
                </c:pt>
                <c:pt idx="201">
                  <c:v>43397</c:v>
                </c:pt>
                <c:pt idx="202">
                  <c:v>43398</c:v>
                </c:pt>
                <c:pt idx="203">
                  <c:v>43399</c:v>
                </c:pt>
                <c:pt idx="204">
                  <c:v>43402</c:v>
                </c:pt>
                <c:pt idx="205">
                  <c:v>43403</c:v>
                </c:pt>
                <c:pt idx="206">
                  <c:v>43404</c:v>
                </c:pt>
                <c:pt idx="207">
                  <c:v>43405</c:v>
                </c:pt>
                <c:pt idx="208">
                  <c:v>43406</c:v>
                </c:pt>
                <c:pt idx="209">
                  <c:v>43409</c:v>
                </c:pt>
                <c:pt idx="210">
                  <c:v>43410</c:v>
                </c:pt>
                <c:pt idx="211">
                  <c:v>43411</c:v>
                </c:pt>
                <c:pt idx="212">
                  <c:v>43412</c:v>
                </c:pt>
                <c:pt idx="213">
                  <c:v>43413</c:v>
                </c:pt>
                <c:pt idx="214">
                  <c:v>43416</c:v>
                </c:pt>
                <c:pt idx="215">
                  <c:v>43417</c:v>
                </c:pt>
                <c:pt idx="216">
                  <c:v>43418</c:v>
                </c:pt>
                <c:pt idx="217">
                  <c:v>43419</c:v>
                </c:pt>
                <c:pt idx="218">
                  <c:v>43420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43430</c:v>
                </c:pt>
                <c:pt idx="225">
                  <c:v>43431</c:v>
                </c:pt>
                <c:pt idx="226">
                  <c:v>43432</c:v>
                </c:pt>
                <c:pt idx="227">
                  <c:v>43433</c:v>
                </c:pt>
                <c:pt idx="228">
                  <c:v>43434</c:v>
                </c:pt>
                <c:pt idx="229">
                  <c:v>43437</c:v>
                </c:pt>
                <c:pt idx="230">
                  <c:v>43438</c:v>
                </c:pt>
                <c:pt idx="231">
                  <c:v>43439</c:v>
                </c:pt>
                <c:pt idx="232">
                  <c:v>43440</c:v>
                </c:pt>
                <c:pt idx="233">
                  <c:v>43441</c:v>
                </c:pt>
                <c:pt idx="234">
                  <c:v>43444</c:v>
                </c:pt>
                <c:pt idx="235">
                  <c:v>43445</c:v>
                </c:pt>
                <c:pt idx="236">
                  <c:v>43446</c:v>
                </c:pt>
                <c:pt idx="237">
                  <c:v>43447</c:v>
                </c:pt>
                <c:pt idx="238">
                  <c:v>43448</c:v>
                </c:pt>
                <c:pt idx="239">
                  <c:v>43451</c:v>
                </c:pt>
                <c:pt idx="240">
                  <c:v>43452</c:v>
                </c:pt>
                <c:pt idx="241">
                  <c:v>43453</c:v>
                </c:pt>
                <c:pt idx="242">
                  <c:v>43454</c:v>
                </c:pt>
                <c:pt idx="243">
                  <c:v>43455</c:v>
                </c:pt>
                <c:pt idx="244">
                  <c:v>43458</c:v>
                </c:pt>
                <c:pt idx="245">
                  <c:v>43459</c:v>
                </c:pt>
                <c:pt idx="246">
                  <c:v>43460</c:v>
                </c:pt>
                <c:pt idx="247">
                  <c:v>43461</c:v>
                </c:pt>
                <c:pt idx="248">
                  <c:v>43462</c:v>
                </c:pt>
                <c:pt idx="249">
                  <c:v>43463</c:v>
                </c:pt>
                <c:pt idx="250">
                  <c:v>43467</c:v>
                </c:pt>
                <c:pt idx="251">
                  <c:v>43468</c:v>
                </c:pt>
                <c:pt idx="252">
                  <c:v>43469</c:v>
                </c:pt>
                <c:pt idx="253">
                  <c:v>43472</c:v>
                </c:pt>
                <c:pt idx="254">
                  <c:v>43473</c:v>
                </c:pt>
                <c:pt idx="255">
                  <c:v>43474</c:v>
                </c:pt>
                <c:pt idx="256">
                  <c:v>43475</c:v>
                </c:pt>
                <c:pt idx="257">
                  <c:v>43476</c:v>
                </c:pt>
                <c:pt idx="258">
                  <c:v>43479</c:v>
                </c:pt>
                <c:pt idx="259">
                  <c:v>43480</c:v>
                </c:pt>
                <c:pt idx="260">
                  <c:v>43481</c:v>
                </c:pt>
                <c:pt idx="261">
                  <c:v>43482</c:v>
                </c:pt>
                <c:pt idx="262">
                  <c:v>43483</c:v>
                </c:pt>
                <c:pt idx="263">
                  <c:v>43486</c:v>
                </c:pt>
                <c:pt idx="264">
                  <c:v>43487</c:v>
                </c:pt>
                <c:pt idx="265">
                  <c:v>43488</c:v>
                </c:pt>
                <c:pt idx="266">
                  <c:v>43489</c:v>
                </c:pt>
                <c:pt idx="267">
                  <c:v>43490</c:v>
                </c:pt>
                <c:pt idx="268">
                  <c:v>43493</c:v>
                </c:pt>
                <c:pt idx="269">
                  <c:v>43494</c:v>
                </c:pt>
                <c:pt idx="270">
                  <c:v>43495</c:v>
                </c:pt>
                <c:pt idx="271">
                  <c:v>43496</c:v>
                </c:pt>
                <c:pt idx="272">
                  <c:v>43497</c:v>
                </c:pt>
                <c:pt idx="273">
                  <c:v>43498</c:v>
                </c:pt>
                <c:pt idx="274">
                  <c:v>43499</c:v>
                </c:pt>
                <c:pt idx="275">
                  <c:v>43507</c:v>
                </c:pt>
                <c:pt idx="276">
                  <c:v>43508</c:v>
                </c:pt>
                <c:pt idx="277">
                  <c:v>43509</c:v>
                </c:pt>
                <c:pt idx="278">
                  <c:v>43510</c:v>
                </c:pt>
                <c:pt idx="279">
                  <c:v>43511</c:v>
                </c:pt>
                <c:pt idx="280">
                  <c:v>43514</c:v>
                </c:pt>
                <c:pt idx="281">
                  <c:v>43515</c:v>
                </c:pt>
                <c:pt idx="282">
                  <c:v>43516</c:v>
                </c:pt>
                <c:pt idx="283">
                  <c:v>43517</c:v>
                </c:pt>
                <c:pt idx="284">
                  <c:v>43518</c:v>
                </c:pt>
                <c:pt idx="285">
                  <c:v>43521</c:v>
                </c:pt>
                <c:pt idx="286">
                  <c:v>43522</c:v>
                </c:pt>
                <c:pt idx="287">
                  <c:v>43523</c:v>
                </c:pt>
                <c:pt idx="288">
                  <c:v>43524</c:v>
                </c:pt>
                <c:pt idx="289">
                  <c:v>43525</c:v>
                </c:pt>
                <c:pt idx="290">
                  <c:v>43528</c:v>
                </c:pt>
                <c:pt idx="291">
                  <c:v>43529</c:v>
                </c:pt>
                <c:pt idx="292">
                  <c:v>43530</c:v>
                </c:pt>
                <c:pt idx="293">
                  <c:v>43531</c:v>
                </c:pt>
                <c:pt idx="294">
                  <c:v>43532</c:v>
                </c:pt>
                <c:pt idx="295">
                  <c:v>43535</c:v>
                </c:pt>
                <c:pt idx="296">
                  <c:v>43536</c:v>
                </c:pt>
                <c:pt idx="297">
                  <c:v>43537</c:v>
                </c:pt>
                <c:pt idx="298">
                  <c:v>43538</c:v>
                </c:pt>
                <c:pt idx="299">
                  <c:v>43539</c:v>
                </c:pt>
                <c:pt idx="300">
                  <c:v>43542</c:v>
                </c:pt>
                <c:pt idx="301">
                  <c:v>43543</c:v>
                </c:pt>
                <c:pt idx="302">
                  <c:v>43544</c:v>
                </c:pt>
                <c:pt idx="303">
                  <c:v>43545</c:v>
                </c:pt>
                <c:pt idx="304">
                  <c:v>43546</c:v>
                </c:pt>
                <c:pt idx="305">
                  <c:v>43549</c:v>
                </c:pt>
                <c:pt idx="306">
                  <c:v>43550</c:v>
                </c:pt>
                <c:pt idx="307">
                  <c:v>43551</c:v>
                </c:pt>
                <c:pt idx="308">
                  <c:v>43552</c:v>
                </c:pt>
                <c:pt idx="309">
                  <c:v>43553</c:v>
                </c:pt>
                <c:pt idx="310">
                  <c:v>43556</c:v>
                </c:pt>
                <c:pt idx="311">
                  <c:v>43557</c:v>
                </c:pt>
                <c:pt idx="312">
                  <c:v>43558</c:v>
                </c:pt>
                <c:pt idx="313">
                  <c:v>43559</c:v>
                </c:pt>
                <c:pt idx="314">
                  <c:v>43563</c:v>
                </c:pt>
                <c:pt idx="315">
                  <c:v>43564</c:v>
                </c:pt>
                <c:pt idx="316">
                  <c:v>43565</c:v>
                </c:pt>
                <c:pt idx="317">
                  <c:v>43566</c:v>
                </c:pt>
                <c:pt idx="318">
                  <c:v>43567</c:v>
                </c:pt>
                <c:pt idx="319">
                  <c:v>43570</c:v>
                </c:pt>
                <c:pt idx="320">
                  <c:v>43571</c:v>
                </c:pt>
                <c:pt idx="321">
                  <c:v>43572</c:v>
                </c:pt>
                <c:pt idx="322">
                  <c:v>43573</c:v>
                </c:pt>
                <c:pt idx="323">
                  <c:v>43574</c:v>
                </c:pt>
                <c:pt idx="324">
                  <c:v>43577</c:v>
                </c:pt>
                <c:pt idx="325">
                  <c:v>43578</c:v>
                </c:pt>
                <c:pt idx="326">
                  <c:v>43579</c:v>
                </c:pt>
                <c:pt idx="327">
                  <c:v>43580</c:v>
                </c:pt>
                <c:pt idx="328">
                  <c:v>43581</c:v>
                </c:pt>
                <c:pt idx="329">
                  <c:v>43583</c:v>
                </c:pt>
                <c:pt idx="330">
                  <c:v>43584</c:v>
                </c:pt>
                <c:pt idx="331">
                  <c:v>43585</c:v>
                </c:pt>
                <c:pt idx="332">
                  <c:v>43590</c:v>
                </c:pt>
                <c:pt idx="333">
                  <c:v>43591</c:v>
                </c:pt>
                <c:pt idx="334">
                  <c:v>43592</c:v>
                </c:pt>
                <c:pt idx="335">
                  <c:v>43593</c:v>
                </c:pt>
                <c:pt idx="336">
                  <c:v>43594</c:v>
                </c:pt>
                <c:pt idx="337">
                  <c:v>43595</c:v>
                </c:pt>
                <c:pt idx="338">
                  <c:v>43598</c:v>
                </c:pt>
                <c:pt idx="339">
                  <c:v>43599</c:v>
                </c:pt>
                <c:pt idx="340">
                  <c:v>43600</c:v>
                </c:pt>
                <c:pt idx="341">
                  <c:v>43601</c:v>
                </c:pt>
                <c:pt idx="342">
                  <c:v>43602</c:v>
                </c:pt>
                <c:pt idx="343">
                  <c:v>43605</c:v>
                </c:pt>
                <c:pt idx="344">
                  <c:v>43606</c:v>
                </c:pt>
                <c:pt idx="345">
                  <c:v>43607</c:v>
                </c:pt>
                <c:pt idx="346">
                  <c:v>43608</c:v>
                </c:pt>
                <c:pt idx="347">
                  <c:v>43609</c:v>
                </c:pt>
                <c:pt idx="348">
                  <c:v>43612</c:v>
                </c:pt>
                <c:pt idx="349">
                  <c:v>43613</c:v>
                </c:pt>
                <c:pt idx="350">
                  <c:v>43614</c:v>
                </c:pt>
                <c:pt idx="351">
                  <c:v>43615</c:v>
                </c:pt>
                <c:pt idx="352">
                  <c:v>43616</c:v>
                </c:pt>
                <c:pt idx="353">
                  <c:v>43619</c:v>
                </c:pt>
                <c:pt idx="354">
                  <c:v>43620</c:v>
                </c:pt>
                <c:pt idx="355">
                  <c:v>43621</c:v>
                </c:pt>
                <c:pt idx="356">
                  <c:v>43622</c:v>
                </c:pt>
                <c:pt idx="357">
                  <c:v>43626</c:v>
                </c:pt>
                <c:pt idx="358">
                  <c:v>43627</c:v>
                </c:pt>
                <c:pt idx="359">
                  <c:v>43628</c:v>
                </c:pt>
                <c:pt idx="360">
                  <c:v>43629</c:v>
                </c:pt>
                <c:pt idx="361">
                  <c:v>43630</c:v>
                </c:pt>
                <c:pt idx="362">
                  <c:v>43633</c:v>
                </c:pt>
                <c:pt idx="363">
                  <c:v>43634</c:v>
                </c:pt>
                <c:pt idx="364">
                  <c:v>43635</c:v>
                </c:pt>
                <c:pt idx="365">
                  <c:v>43636</c:v>
                </c:pt>
                <c:pt idx="366">
                  <c:v>43637</c:v>
                </c:pt>
                <c:pt idx="367">
                  <c:v>43640</c:v>
                </c:pt>
                <c:pt idx="368">
                  <c:v>43641</c:v>
                </c:pt>
                <c:pt idx="369">
                  <c:v>43642</c:v>
                </c:pt>
                <c:pt idx="370">
                  <c:v>43643</c:v>
                </c:pt>
                <c:pt idx="371">
                  <c:v>43644</c:v>
                </c:pt>
                <c:pt idx="372">
                  <c:v>43647</c:v>
                </c:pt>
                <c:pt idx="373">
                  <c:v>43648</c:v>
                </c:pt>
                <c:pt idx="374">
                  <c:v>43649</c:v>
                </c:pt>
                <c:pt idx="375">
                  <c:v>43650</c:v>
                </c:pt>
                <c:pt idx="376">
                  <c:v>43651</c:v>
                </c:pt>
                <c:pt idx="377">
                  <c:v>43654</c:v>
                </c:pt>
                <c:pt idx="378">
                  <c:v>43655</c:v>
                </c:pt>
                <c:pt idx="379">
                  <c:v>43656</c:v>
                </c:pt>
                <c:pt idx="380">
                  <c:v>43657</c:v>
                </c:pt>
                <c:pt idx="381">
                  <c:v>43658</c:v>
                </c:pt>
                <c:pt idx="382">
                  <c:v>43661</c:v>
                </c:pt>
                <c:pt idx="383">
                  <c:v>43662</c:v>
                </c:pt>
                <c:pt idx="384">
                  <c:v>43663</c:v>
                </c:pt>
                <c:pt idx="385">
                  <c:v>43664</c:v>
                </c:pt>
                <c:pt idx="386">
                  <c:v>43665</c:v>
                </c:pt>
                <c:pt idx="387">
                  <c:v>43668</c:v>
                </c:pt>
                <c:pt idx="388">
                  <c:v>43669</c:v>
                </c:pt>
                <c:pt idx="389">
                  <c:v>43670</c:v>
                </c:pt>
                <c:pt idx="390">
                  <c:v>43671</c:v>
                </c:pt>
                <c:pt idx="391">
                  <c:v>43672</c:v>
                </c:pt>
                <c:pt idx="392">
                  <c:v>43675</c:v>
                </c:pt>
                <c:pt idx="393">
                  <c:v>43676</c:v>
                </c:pt>
                <c:pt idx="394">
                  <c:v>43677</c:v>
                </c:pt>
                <c:pt idx="395">
                  <c:v>43678</c:v>
                </c:pt>
                <c:pt idx="396">
                  <c:v>43679</c:v>
                </c:pt>
                <c:pt idx="397">
                  <c:v>43682</c:v>
                </c:pt>
                <c:pt idx="398">
                  <c:v>43683</c:v>
                </c:pt>
                <c:pt idx="399">
                  <c:v>43684</c:v>
                </c:pt>
                <c:pt idx="400">
                  <c:v>43685</c:v>
                </c:pt>
                <c:pt idx="401">
                  <c:v>43686</c:v>
                </c:pt>
                <c:pt idx="402">
                  <c:v>43689</c:v>
                </c:pt>
                <c:pt idx="403">
                  <c:v>43690</c:v>
                </c:pt>
                <c:pt idx="404">
                  <c:v>43691</c:v>
                </c:pt>
                <c:pt idx="405">
                  <c:v>43692</c:v>
                </c:pt>
                <c:pt idx="406">
                  <c:v>43693</c:v>
                </c:pt>
                <c:pt idx="407">
                  <c:v>43696</c:v>
                </c:pt>
                <c:pt idx="408">
                  <c:v>43697</c:v>
                </c:pt>
                <c:pt idx="409">
                  <c:v>43698</c:v>
                </c:pt>
                <c:pt idx="410">
                  <c:v>43699</c:v>
                </c:pt>
                <c:pt idx="411">
                  <c:v>43700</c:v>
                </c:pt>
                <c:pt idx="412">
                  <c:v>43703</c:v>
                </c:pt>
                <c:pt idx="413">
                  <c:v>43704</c:v>
                </c:pt>
                <c:pt idx="414">
                  <c:v>43705</c:v>
                </c:pt>
                <c:pt idx="415">
                  <c:v>43706</c:v>
                </c:pt>
                <c:pt idx="416">
                  <c:v>43707</c:v>
                </c:pt>
                <c:pt idx="417">
                  <c:v>43710</c:v>
                </c:pt>
                <c:pt idx="418">
                  <c:v>43711</c:v>
                </c:pt>
                <c:pt idx="419">
                  <c:v>43712</c:v>
                </c:pt>
                <c:pt idx="420">
                  <c:v>43713</c:v>
                </c:pt>
                <c:pt idx="421">
                  <c:v>43714</c:v>
                </c:pt>
                <c:pt idx="422">
                  <c:v>43717</c:v>
                </c:pt>
                <c:pt idx="423">
                  <c:v>43718</c:v>
                </c:pt>
                <c:pt idx="424">
                  <c:v>43719</c:v>
                </c:pt>
                <c:pt idx="425">
                  <c:v>43720</c:v>
                </c:pt>
                <c:pt idx="426">
                  <c:v>43724</c:v>
                </c:pt>
                <c:pt idx="427">
                  <c:v>43725</c:v>
                </c:pt>
                <c:pt idx="428">
                  <c:v>43726</c:v>
                </c:pt>
                <c:pt idx="429">
                  <c:v>43727</c:v>
                </c:pt>
                <c:pt idx="430">
                  <c:v>43728</c:v>
                </c:pt>
                <c:pt idx="431">
                  <c:v>43731</c:v>
                </c:pt>
                <c:pt idx="432">
                  <c:v>43732</c:v>
                </c:pt>
                <c:pt idx="433">
                  <c:v>43733</c:v>
                </c:pt>
                <c:pt idx="434">
                  <c:v>43734</c:v>
                </c:pt>
                <c:pt idx="435">
                  <c:v>43735</c:v>
                </c:pt>
                <c:pt idx="436">
                  <c:v>43737</c:v>
                </c:pt>
                <c:pt idx="437">
                  <c:v>43738</c:v>
                </c:pt>
                <c:pt idx="438">
                  <c:v>43746</c:v>
                </c:pt>
                <c:pt idx="439">
                  <c:v>43747</c:v>
                </c:pt>
                <c:pt idx="440">
                  <c:v>43748</c:v>
                </c:pt>
                <c:pt idx="441">
                  <c:v>43749</c:v>
                </c:pt>
                <c:pt idx="442">
                  <c:v>43750</c:v>
                </c:pt>
                <c:pt idx="443">
                  <c:v>43752</c:v>
                </c:pt>
                <c:pt idx="444">
                  <c:v>43753</c:v>
                </c:pt>
                <c:pt idx="445">
                  <c:v>43754</c:v>
                </c:pt>
                <c:pt idx="446">
                  <c:v>43755</c:v>
                </c:pt>
                <c:pt idx="447">
                  <c:v>43756</c:v>
                </c:pt>
                <c:pt idx="448">
                  <c:v>43759</c:v>
                </c:pt>
                <c:pt idx="449">
                  <c:v>43760</c:v>
                </c:pt>
                <c:pt idx="450">
                  <c:v>43761</c:v>
                </c:pt>
                <c:pt idx="451">
                  <c:v>43762</c:v>
                </c:pt>
              </c:numCache>
            </c:numRef>
          </c:cat>
          <c:val>
            <c:numRef>
              <c:f>Sheet1!$G$2:$G$453</c:f>
              <c:numCache>
                <c:formatCode>General</c:formatCode>
                <c:ptCount val="452"/>
                <c:pt idx="0">
                  <c:v>3850</c:v>
                </c:pt>
                <c:pt idx="1">
                  <c:v>3800</c:v>
                </c:pt>
                <c:pt idx="2">
                  <c:v>3750</c:v>
                </c:pt>
                <c:pt idx="3">
                  <c:v>3730</c:v>
                </c:pt>
                <c:pt idx="4">
                  <c:v>3670</c:v>
                </c:pt>
                <c:pt idx="5">
                  <c:v>3690</c:v>
                </c:pt>
                <c:pt idx="6">
                  <c:v>3700</c:v>
                </c:pt>
                <c:pt idx="7">
                  <c:v>3710</c:v>
                </c:pt>
                <c:pt idx="8">
                  <c:v>3670</c:v>
                </c:pt>
                <c:pt idx="9">
                  <c:v>3610</c:v>
                </c:pt>
                <c:pt idx="10">
                  <c:v>3630</c:v>
                </c:pt>
                <c:pt idx="11">
                  <c:v>3630</c:v>
                </c:pt>
                <c:pt idx="12">
                  <c:v>3650</c:v>
                </c:pt>
                <c:pt idx="13">
                  <c:v>3680</c:v>
                </c:pt>
                <c:pt idx="14">
                  <c:v>3700</c:v>
                </c:pt>
                <c:pt idx="15">
                  <c:v>3680</c:v>
                </c:pt>
                <c:pt idx="16">
                  <c:v>3700</c:v>
                </c:pt>
                <c:pt idx="17">
                  <c:v>3720</c:v>
                </c:pt>
                <c:pt idx="18">
                  <c:v>3720</c:v>
                </c:pt>
                <c:pt idx="19">
                  <c:v>3710</c:v>
                </c:pt>
                <c:pt idx="20">
                  <c:v>3700</c:v>
                </c:pt>
                <c:pt idx="21">
                  <c:v>3710</c:v>
                </c:pt>
                <c:pt idx="22">
                  <c:v>3730</c:v>
                </c:pt>
                <c:pt idx="23">
                  <c:v>3740</c:v>
                </c:pt>
                <c:pt idx="24">
                  <c:v>3760</c:v>
                </c:pt>
                <c:pt idx="25">
                  <c:v>3760</c:v>
                </c:pt>
                <c:pt idx="26">
                  <c:v>3730</c:v>
                </c:pt>
                <c:pt idx="27">
                  <c:v>3730</c:v>
                </c:pt>
                <c:pt idx="28">
                  <c:v>3730</c:v>
                </c:pt>
                <c:pt idx="29">
                  <c:v>3730</c:v>
                </c:pt>
                <c:pt idx="30">
                  <c:v>3730</c:v>
                </c:pt>
                <c:pt idx="31">
                  <c:v>3730</c:v>
                </c:pt>
                <c:pt idx="32">
                  <c:v>3730</c:v>
                </c:pt>
                <c:pt idx="33">
                  <c:v>3700</c:v>
                </c:pt>
                <c:pt idx="34">
                  <c:v>3710</c:v>
                </c:pt>
                <c:pt idx="35">
                  <c:v>3790</c:v>
                </c:pt>
                <c:pt idx="36">
                  <c:v>3860</c:v>
                </c:pt>
                <c:pt idx="37">
                  <c:v>3840</c:v>
                </c:pt>
                <c:pt idx="38">
                  <c:v>3850</c:v>
                </c:pt>
                <c:pt idx="39">
                  <c:v>3870</c:v>
                </c:pt>
                <c:pt idx="40">
                  <c:v>3850</c:v>
                </c:pt>
                <c:pt idx="41">
                  <c:v>3820</c:v>
                </c:pt>
                <c:pt idx="42">
                  <c:v>3820</c:v>
                </c:pt>
                <c:pt idx="43">
                  <c:v>3820</c:v>
                </c:pt>
                <c:pt idx="44">
                  <c:v>3750</c:v>
                </c:pt>
                <c:pt idx="45">
                  <c:v>3720</c:v>
                </c:pt>
                <c:pt idx="46">
                  <c:v>3690</c:v>
                </c:pt>
                <c:pt idx="47">
                  <c:v>3680</c:v>
                </c:pt>
                <c:pt idx="48">
                  <c:v>3690</c:v>
                </c:pt>
                <c:pt idx="49">
                  <c:v>3700</c:v>
                </c:pt>
                <c:pt idx="50">
                  <c:v>3710</c:v>
                </c:pt>
                <c:pt idx="51">
                  <c:v>3680</c:v>
                </c:pt>
                <c:pt idx="52">
                  <c:v>3650</c:v>
                </c:pt>
                <c:pt idx="53">
                  <c:v>3660</c:v>
                </c:pt>
                <c:pt idx="54">
                  <c:v>3630</c:v>
                </c:pt>
                <c:pt idx="55">
                  <c:v>3490</c:v>
                </c:pt>
                <c:pt idx="56">
                  <c:v>3420</c:v>
                </c:pt>
                <c:pt idx="57">
                  <c:v>3450</c:v>
                </c:pt>
                <c:pt idx="58">
                  <c:v>3450</c:v>
                </c:pt>
                <c:pt idx="59">
                  <c:v>3440</c:v>
                </c:pt>
                <c:pt idx="60">
                  <c:v>3460</c:v>
                </c:pt>
                <c:pt idx="61">
                  <c:v>3550</c:v>
                </c:pt>
                <c:pt idx="62">
                  <c:v>3530</c:v>
                </c:pt>
                <c:pt idx="63">
                  <c:v>3510</c:v>
                </c:pt>
                <c:pt idx="64">
                  <c:v>3510</c:v>
                </c:pt>
                <c:pt idx="65">
                  <c:v>3530</c:v>
                </c:pt>
                <c:pt idx="66">
                  <c:v>3580</c:v>
                </c:pt>
                <c:pt idx="67">
                  <c:v>3590</c:v>
                </c:pt>
                <c:pt idx="68">
                  <c:v>3570</c:v>
                </c:pt>
                <c:pt idx="69">
                  <c:v>3600</c:v>
                </c:pt>
                <c:pt idx="70">
                  <c:v>3580</c:v>
                </c:pt>
                <c:pt idx="71">
                  <c:v>3610</c:v>
                </c:pt>
                <c:pt idx="72">
                  <c:v>3650</c:v>
                </c:pt>
                <c:pt idx="73">
                  <c:v>3670</c:v>
                </c:pt>
                <c:pt idx="74">
                  <c:v>3680</c:v>
                </c:pt>
                <c:pt idx="75">
                  <c:v>3700</c:v>
                </c:pt>
                <c:pt idx="76">
                  <c:v>3710</c:v>
                </c:pt>
                <c:pt idx="77">
                  <c:v>3700</c:v>
                </c:pt>
                <c:pt idx="78">
                  <c:v>3680</c:v>
                </c:pt>
                <c:pt idx="79">
                  <c:v>3690</c:v>
                </c:pt>
                <c:pt idx="80">
                  <c:v>3710</c:v>
                </c:pt>
                <c:pt idx="81">
                  <c:v>3760</c:v>
                </c:pt>
                <c:pt idx="82">
                  <c:v>3780</c:v>
                </c:pt>
                <c:pt idx="83">
                  <c:v>3750</c:v>
                </c:pt>
                <c:pt idx="84">
                  <c:v>3720</c:v>
                </c:pt>
                <c:pt idx="85">
                  <c:v>3710</c:v>
                </c:pt>
                <c:pt idx="86">
                  <c:v>3670</c:v>
                </c:pt>
                <c:pt idx="87">
                  <c:v>3670</c:v>
                </c:pt>
                <c:pt idx="88">
                  <c:v>3700</c:v>
                </c:pt>
                <c:pt idx="89">
                  <c:v>3690</c:v>
                </c:pt>
                <c:pt idx="90">
                  <c:v>3710</c:v>
                </c:pt>
                <c:pt idx="91">
                  <c:v>3730</c:v>
                </c:pt>
                <c:pt idx="92">
                  <c:v>3750</c:v>
                </c:pt>
                <c:pt idx="93">
                  <c:v>3730</c:v>
                </c:pt>
                <c:pt idx="94">
                  <c:v>3760</c:v>
                </c:pt>
                <c:pt idx="95">
                  <c:v>3740</c:v>
                </c:pt>
                <c:pt idx="96">
                  <c:v>3710</c:v>
                </c:pt>
                <c:pt idx="97">
                  <c:v>3720</c:v>
                </c:pt>
                <c:pt idx="98">
                  <c:v>3740</c:v>
                </c:pt>
                <c:pt idx="99">
                  <c:v>3730</c:v>
                </c:pt>
                <c:pt idx="100">
                  <c:v>3730</c:v>
                </c:pt>
                <c:pt idx="101">
                  <c:v>3750</c:v>
                </c:pt>
                <c:pt idx="102">
                  <c:v>3770</c:v>
                </c:pt>
                <c:pt idx="103">
                  <c:v>3790</c:v>
                </c:pt>
                <c:pt idx="104">
                  <c:v>3770</c:v>
                </c:pt>
                <c:pt idx="105">
                  <c:v>3780</c:v>
                </c:pt>
                <c:pt idx="106">
                  <c:v>3800</c:v>
                </c:pt>
                <c:pt idx="107">
                  <c:v>3820</c:v>
                </c:pt>
                <c:pt idx="108">
                  <c:v>3800</c:v>
                </c:pt>
                <c:pt idx="109">
                  <c:v>3790</c:v>
                </c:pt>
                <c:pt idx="110">
                  <c:v>3810</c:v>
                </c:pt>
                <c:pt idx="111">
                  <c:v>3820</c:v>
                </c:pt>
                <c:pt idx="112">
                  <c:v>3840</c:v>
                </c:pt>
                <c:pt idx="113">
                  <c:v>3840</c:v>
                </c:pt>
                <c:pt idx="114">
                  <c:v>3770</c:v>
                </c:pt>
                <c:pt idx="115">
                  <c:v>3770</c:v>
                </c:pt>
                <c:pt idx="116">
                  <c:v>3790</c:v>
                </c:pt>
                <c:pt idx="117">
                  <c:v>3770</c:v>
                </c:pt>
                <c:pt idx="118">
                  <c:v>3710</c:v>
                </c:pt>
                <c:pt idx="119">
                  <c:v>3670</c:v>
                </c:pt>
                <c:pt idx="120">
                  <c:v>3680</c:v>
                </c:pt>
                <c:pt idx="121">
                  <c:v>3700</c:v>
                </c:pt>
                <c:pt idx="122">
                  <c:v>3720</c:v>
                </c:pt>
                <c:pt idx="123">
                  <c:v>3730</c:v>
                </c:pt>
                <c:pt idx="124">
                  <c:v>3720</c:v>
                </c:pt>
                <c:pt idx="125">
                  <c:v>3740</c:v>
                </c:pt>
                <c:pt idx="126">
                  <c:v>3740</c:v>
                </c:pt>
                <c:pt idx="127">
                  <c:v>3720</c:v>
                </c:pt>
                <c:pt idx="128">
                  <c:v>3750</c:v>
                </c:pt>
                <c:pt idx="129">
                  <c:v>3800</c:v>
                </c:pt>
                <c:pt idx="130">
                  <c:v>3820</c:v>
                </c:pt>
                <c:pt idx="131">
                  <c:v>3840</c:v>
                </c:pt>
                <c:pt idx="132">
                  <c:v>3820</c:v>
                </c:pt>
                <c:pt idx="133">
                  <c:v>3810</c:v>
                </c:pt>
                <c:pt idx="134">
                  <c:v>3800</c:v>
                </c:pt>
                <c:pt idx="135">
                  <c:v>3800</c:v>
                </c:pt>
                <c:pt idx="136">
                  <c:v>3840</c:v>
                </c:pt>
                <c:pt idx="137">
                  <c:v>3840</c:v>
                </c:pt>
                <c:pt idx="138">
                  <c:v>3860</c:v>
                </c:pt>
                <c:pt idx="139">
                  <c:v>3860</c:v>
                </c:pt>
                <c:pt idx="140">
                  <c:v>3870</c:v>
                </c:pt>
                <c:pt idx="141">
                  <c:v>3880</c:v>
                </c:pt>
                <c:pt idx="142">
                  <c:v>3910</c:v>
                </c:pt>
                <c:pt idx="143">
                  <c:v>3920</c:v>
                </c:pt>
                <c:pt idx="144">
                  <c:v>3940</c:v>
                </c:pt>
                <c:pt idx="145">
                  <c:v>3960</c:v>
                </c:pt>
                <c:pt idx="146">
                  <c:v>3960</c:v>
                </c:pt>
                <c:pt idx="147">
                  <c:v>3970</c:v>
                </c:pt>
                <c:pt idx="148">
                  <c:v>3970</c:v>
                </c:pt>
                <c:pt idx="149">
                  <c:v>4020</c:v>
                </c:pt>
                <c:pt idx="150">
                  <c:v>4020</c:v>
                </c:pt>
                <c:pt idx="151">
                  <c:v>4020</c:v>
                </c:pt>
                <c:pt idx="152">
                  <c:v>4030</c:v>
                </c:pt>
                <c:pt idx="153">
                  <c:v>4120</c:v>
                </c:pt>
                <c:pt idx="154">
                  <c:v>4120</c:v>
                </c:pt>
                <c:pt idx="155">
                  <c:v>4120</c:v>
                </c:pt>
                <c:pt idx="156">
                  <c:v>4130</c:v>
                </c:pt>
                <c:pt idx="157">
                  <c:v>4160</c:v>
                </c:pt>
                <c:pt idx="158">
                  <c:v>4230</c:v>
                </c:pt>
                <c:pt idx="159">
                  <c:v>4220</c:v>
                </c:pt>
                <c:pt idx="160">
                  <c:v>4210</c:v>
                </c:pt>
                <c:pt idx="161">
                  <c:v>4180</c:v>
                </c:pt>
                <c:pt idx="162">
                  <c:v>4170</c:v>
                </c:pt>
                <c:pt idx="163">
                  <c:v>4180</c:v>
                </c:pt>
                <c:pt idx="164">
                  <c:v>4170</c:v>
                </c:pt>
                <c:pt idx="165">
                  <c:v>4200</c:v>
                </c:pt>
                <c:pt idx="166">
                  <c:v>4150</c:v>
                </c:pt>
                <c:pt idx="167">
                  <c:v>4100</c:v>
                </c:pt>
                <c:pt idx="168">
                  <c:v>4090</c:v>
                </c:pt>
                <c:pt idx="169">
                  <c:v>4100</c:v>
                </c:pt>
                <c:pt idx="170">
                  <c:v>4080</c:v>
                </c:pt>
                <c:pt idx="171">
                  <c:v>4100</c:v>
                </c:pt>
                <c:pt idx="172">
                  <c:v>4150</c:v>
                </c:pt>
                <c:pt idx="173">
                  <c:v>4230</c:v>
                </c:pt>
                <c:pt idx="174">
                  <c:v>4170</c:v>
                </c:pt>
                <c:pt idx="175">
                  <c:v>4120</c:v>
                </c:pt>
                <c:pt idx="176">
                  <c:v>4130</c:v>
                </c:pt>
                <c:pt idx="177">
                  <c:v>4140</c:v>
                </c:pt>
                <c:pt idx="178">
                  <c:v>4120</c:v>
                </c:pt>
                <c:pt idx="179">
                  <c:v>4130</c:v>
                </c:pt>
                <c:pt idx="180">
                  <c:v>4140</c:v>
                </c:pt>
                <c:pt idx="181">
                  <c:v>4110</c:v>
                </c:pt>
                <c:pt idx="182">
                  <c:v>4090</c:v>
                </c:pt>
                <c:pt idx="183">
                  <c:v>4050</c:v>
                </c:pt>
                <c:pt idx="184">
                  <c:v>4020</c:v>
                </c:pt>
                <c:pt idx="185">
                  <c:v>4030</c:v>
                </c:pt>
                <c:pt idx="186">
                  <c:v>3940</c:v>
                </c:pt>
                <c:pt idx="187">
                  <c:v>3940</c:v>
                </c:pt>
                <c:pt idx="188">
                  <c:v>3960</c:v>
                </c:pt>
                <c:pt idx="189">
                  <c:v>3970</c:v>
                </c:pt>
                <c:pt idx="190">
                  <c:v>4000</c:v>
                </c:pt>
                <c:pt idx="191">
                  <c:v>4020</c:v>
                </c:pt>
                <c:pt idx="192">
                  <c:v>3990</c:v>
                </c:pt>
                <c:pt idx="193">
                  <c:v>4010</c:v>
                </c:pt>
                <c:pt idx="194">
                  <c:v>4040</c:v>
                </c:pt>
                <c:pt idx="195">
                  <c:v>4060</c:v>
                </c:pt>
                <c:pt idx="196">
                  <c:v>4080</c:v>
                </c:pt>
                <c:pt idx="197">
                  <c:v>4060</c:v>
                </c:pt>
                <c:pt idx="198">
                  <c:v>4040</c:v>
                </c:pt>
                <c:pt idx="199">
                  <c:v>4070</c:v>
                </c:pt>
                <c:pt idx="200">
                  <c:v>4080</c:v>
                </c:pt>
                <c:pt idx="201">
                  <c:v>4090</c:v>
                </c:pt>
                <c:pt idx="202">
                  <c:v>4100</c:v>
                </c:pt>
                <c:pt idx="203">
                  <c:v>4100</c:v>
                </c:pt>
                <c:pt idx="204">
                  <c:v>4070</c:v>
                </c:pt>
                <c:pt idx="205">
                  <c:v>4090</c:v>
                </c:pt>
                <c:pt idx="206">
                  <c:v>4080</c:v>
                </c:pt>
                <c:pt idx="207">
                  <c:v>4050</c:v>
                </c:pt>
                <c:pt idx="208">
                  <c:v>4000</c:v>
                </c:pt>
                <c:pt idx="209">
                  <c:v>3990</c:v>
                </c:pt>
                <c:pt idx="210">
                  <c:v>3950</c:v>
                </c:pt>
                <c:pt idx="211">
                  <c:v>3910</c:v>
                </c:pt>
                <c:pt idx="212">
                  <c:v>3920</c:v>
                </c:pt>
                <c:pt idx="213">
                  <c:v>3900</c:v>
                </c:pt>
                <c:pt idx="214">
                  <c:v>3780</c:v>
                </c:pt>
                <c:pt idx="215">
                  <c:v>3790</c:v>
                </c:pt>
                <c:pt idx="216">
                  <c:v>3790</c:v>
                </c:pt>
                <c:pt idx="217">
                  <c:v>3770</c:v>
                </c:pt>
                <c:pt idx="218">
                  <c:v>3740</c:v>
                </c:pt>
                <c:pt idx="219">
                  <c:v>3680</c:v>
                </c:pt>
                <c:pt idx="220">
                  <c:v>3550</c:v>
                </c:pt>
                <c:pt idx="221">
                  <c:v>3500</c:v>
                </c:pt>
                <c:pt idx="222">
                  <c:v>3530</c:v>
                </c:pt>
                <c:pt idx="223">
                  <c:v>3430</c:v>
                </c:pt>
                <c:pt idx="224">
                  <c:v>3220</c:v>
                </c:pt>
                <c:pt idx="225">
                  <c:v>3140</c:v>
                </c:pt>
                <c:pt idx="226">
                  <c:v>3150</c:v>
                </c:pt>
                <c:pt idx="227">
                  <c:v>3220</c:v>
                </c:pt>
                <c:pt idx="228">
                  <c:v>3180</c:v>
                </c:pt>
                <c:pt idx="229">
                  <c:v>3430</c:v>
                </c:pt>
                <c:pt idx="230">
                  <c:v>3360</c:v>
                </c:pt>
                <c:pt idx="231">
                  <c:v>3430</c:v>
                </c:pt>
                <c:pt idx="232">
                  <c:v>3410</c:v>
                </c:pt>
                <c:pt idx="233">
                  <c:v>3410</c:v>
                </c:pt>
                <c:pt idx="234">
                  <c:v>3380</c:v>
                </c:pt>
                <c:pt idx="235">
                  <c:v>3380</c:v>
                </c:pt>
                <c:pt idx="236">
                  <c:v>3410</c:v>
                </c:pt>
                <c:pt idx="237">
                  <c:v>3430</c:v>
                </c:pt>
                <c:pt idx="238">
                  <c:v>3450</c:v>
                </c:pt>
                <c:pt idx="239">
                  <c:v>3460</c:v>
                </c:pt>
                <c:pt idx="240">
                  <c:v>3450</c:v>
                </c:pt>
                <c:pt idx="241">
                  <c:v>3460</c:v>
                </c:pt>
                <c:pt idx="242">
                  <c:v>3490</c:v>
                </c:pt>
                <c:pt idx="243">
                  <c:v>3540</c:v>
                </c:pt>
                <c:pt idx="244">
                  <c:v>3490</c:v>
                </c:pt>
                <c:pt idx="245">
                  <c:v>3450</c:v>
                </c:pt>
                <c:pt idx="246">
                  <c:v>3460</c:v>
                </c:pt>
                <c:pt idx="247">
                  <c:v>3480</c:v>
                </c:pt>
                <c:pt idx="248">
                  <c:v>3400</c:v>
                </c:pt>
                <c:pt idx="249">
                  <c:v>3360</c:v>
                </c:pt>
                <c:pt idx="250">
                  <c:v>3360</c:v>
                </c:pt>
                <c:pt idx="251">
                  <c:v>3380</c:v>
                </c:pt>
                <c:pt idx="252">
                  <c:v>3400</c:v>
                </c:pt>
                <c:pt idx="253">
                  <c:v>3460</c:v>
                </c:pt>
                <c:pt idx="254">
                  <c:v>3480</c:v>
                </c:pt>
                <c:pt idx="255">
                  <c:v>3500</c:v>
                </c:pt>
                <c:pt idx="256">
                  <c:v>3520</c:v>
                </c:pt>
                <c:pt idx="257">
                  <c:v>3520</c:v>
                </c:pt>
                <c:pt idx="258">
                  <c:v>3510</c:v>
                </c:pt>
                <c:pt idx="259">
                  <c:v>3480</c:v>
                </c:pt>
                <c:pt idx="260">
                  <c:v>3480</c:v>
                </c:pt>
                <c:pt idx="261">
                  <c:v>3480</c:v>
                </c:pt>
                <c:pt idx="262">
                  <c:v>3480</c:v>
                </c:pt>
                <c:pt idx="263">
                  <c:v>3500</c:v>
                </c:pt>
                <c:pt idx="264">
                  <c:v>3530</c:v>
                </c:pt>
                <c:pt idx="265">
                  <c:v>3500</c:v>
                </c:pt>
                <c:pt idx="266">
                  <c:v>3500</c:v>
                </c:pt>
                <c:pt idx="267">
                  <c:v>3530</c:v>
                </c:pt>
                <c:pt idx="268">
                  <c:v>3530</c:v>
                </c:pt>
                <c:pt idx="269">
                  <c:v>3530</c:v>
                </c:pt>
                <c:pt idx="270">
                  <c:v>3530</c:v>
                </c:pt>
                <c:pt idx="271">
                  <c:v>3530</c:v>
                </c:pt>
                <c:pt idx="272">
                  <c:v>3530</c:v>
                </c:pt>
                <c:pt idx="273">
                  <c:v>3530</c:v>
                </c:pt>
                <c:pt idx="274">
                  <c:v>3530</c:v>
                </c:pt>
                <c:pt idx="275">
                  <c:v>3620</c:v>
                </c:pt>
                <c:pt idx="276">
                  <c:v>3580</c:v>
                </c:pt>
                <c:pt idx="277">
                  <c:v>3530</c:v>
                </c:pt>
                <c:pt idx="278">
                  <c:v>3540</c:v>
                </c:pt>
                <c:pt idx="279">
                  <c:v>3490</c:v>
                </c:pt>
                <c:pt idx="280">
                  <c:v>3500</c:v>
                </c:pt>
                <c:pt idx="281">
                  <c:v>3500</c:v>
                </c:pt>
                <c:pt idx="282">
                  <c:v>3490</c:v>
                </c:pt>
                <c:pt idx="283">
                  <c:v>3510</c:v>
                </c:pt>
                <c:pt idx="284">
                  <c:v>3530</c:v>
                </c:pt>
                <c:pt idx="285">
                  <c:v>3550</c:v>
                </c:pt>
                <c:pt idx="286">
                  <c:v>3560</c:v>
                </c:pt>
                <c:pt idx="287">
                  <c:v>3570</c:v>
                </c:pt>
                <c:pt idx="288">
                  <c:v>3580</c:v>
                </c:pt>
                <c:pt idx="289">
                  <c:v>3590</c:v>
                </c:pt>
                <c:pt idx="290">
                  <c:v>3610</c:v>
                </c:pt>
                <c:pt idx="291">
                  <c:v>3600</c:v>
                </c:pt>
                <c:pt idx="292">
                  <c:v>3600</c:v>
                </c:pt>
                <c:pt idx="293">
                  <c:v>3580</c:v>
                </c:pt>
                <c:pt idx="294">
                  <c:v>3560</c:v>
                </c:pt>
                <c:pt idx="295">
                  <c:v>3530</c:v>
                </c:pt>
                <c:pt idx="296">
                  <c:v>3540</c:v>
                </c:pt>
                <c:pt idx="297">
                  <c:v>3570</c:v>
                </c:pt>
                <c:pt idx="298">
                  <c:v>3590</c:v>
                </c:pt>
                <c:pt idx="299">
                  <c:v>3600</c:v>
                </c:pt>
                <c:pt idx="300">
                  <c:v>3630</c:v>
                </c:pt>
                <c:pt idx="301">
                  <c:v>3640</c:v>
                </c:pt>
                <c:pt idx="302">
                  <c:v>3590</c:v>
                </c:pt>
                <c:pt idx="303">
                  <c:v>3560</c:v>
                </c:pt>
                <c:pt idx="304">
                  <c:v>3550</c:v>
                </c:pt>
                <c:pt idx="305">
                  <c:v>3550</c:v>
                </c:pt>
                <c:pt idx="306">
                  <c:v>3520</c:v>
                </c:pt>
                <c:pt idx="307">
                  <c:v>3530</c:v>
                </c:pt>
                <c:pt idx="308">
                  <c:v>3540</c:v>
                </c:pt>
                <c:pt idx="309">
                  <c:v>3550</c:v>
                </c:pt>
                <c:pt idx="310">
                  <c:v>3550</c:v>
                </c:pt>
                <c:pt idx="311">
                  <c:v>3550</c:v>
                </c:pt>
                <c:pt idx="312">
                  <c:v>3560</c:v>
                </c:pt>
                <c:pt idx="313">
                  <c:v>3550</c:v>
                </c:pt>
                <c:pt idx="314">
                  <c:v>3610</c:v>
                </c:pt>
                <c:pt idx="315">
                  <c:v>3650</c:v>
                </c:pt>
                <c:pt idx="316">
                  <c:v>3650</c:v>
                </c:pt>
                <c:pt idx="317">
                  <c:v>3650</c:v>
                </c:pt>
                <c:pt idx="318">
                  <c:v>3650</c:v>
                </c:pt>
                <c:pt idx="319">
                  <c:v>3680</c:v>
                </c:pt>
                <c:pt idx="320">
                  <c:v>3660</c:v>
                </c:pt>
                <c:pt idx="321">
                  <c:v>3640</c:v>
                </c:pt>
                <c:pt idx="322">
                  <c:v>3610</c:v>
                </c:pt>
                <c:pt idx="323">
                  <c:v>3630</c:v>
                </c:pt>
                <c:pt idx="324">
                  <c:v>3650</c:v>
                </c:pt>
                <c:pt idx="325">
                  <c:v>3630</c:v>
                </c:pt>
                <c:pt idx="326">
                  <c:v>3610</c:v>
                </c:pt>
                <c:pt idx="327">
                  <c:v>3630</c:v>
                </c:pt>
                <c:pt idx="328">
                  <c:v>3640</c:v>
                </c:pt>
                <c:pt idx="329">
                  <c:v>3660</c:v>
                </c:pt>
                <c:pt idx="330">
                  <c:v>3660</c:v>
                </c:pt>
                <c:pt idx="331">
                  <c:v>3670</c:v>
                </c:pt>
                <c:pt idx="332">
                  <c:v>3700</c:v>
                </c:pt>
                <c:pt idx="333">
                  <c:v>3680</c:v>
                </c:pt>
                <c:pt idx="334">
                  <c:v>3700</c:v>
                </c:pt>
                <c:pt idx="335">
                  <c:v>3680</c:v>
                </c:pt>
                <c:pt idx="336">
                  <c:v>3670</c:v>
                </c:pt>
                <c:pt idx="337">
                  <c:v>3680</c:v>
                </c:pt>
                <c:pt idx="338">
                  <c:v>3630</c:v>
                </c:pt>
                <c:pt idx="339">
                  <c:v>3610</c:v>
                </c:pt>
                <c:pt idx="340">
                  <c:v>3630</c:v>
                </c:pt>
                <c:pt idx="341">
                  <c:v>3650</c:v>
                </c:pt>
                <c:pt idx="342">
                  <c:v>3660</c:v>
                </c:pt>
                <c:pt idx="343">
                  <c:v>3660</c:v>
                </c:pt>
                <c:pt idx="344">
                  <c:v>3680</c:v>
                </c:pt>
                <c:pt idx="345">
                  <c:v>3700</c:v>
                </c:pt>
                <c:pt idx="346">
                  <c:v>3710</c:v>
                </c:pt>
                <c:pt idx="347">
                  <c:v>3690</c:v>
                </c:pt>
                <c:pt idx="348">
                  <c:v>3720</c:v>
                </c:pt>
                <c:pt idx="349">
                  <c:v>3700</c:v>
                </c:pt>
                <c:pt idx="350">
                  <c:v>3690</c:v>
                </c:pt>
                <c:pt idx="351">
                  <c:v>3700</c:v>
                </c:pt>
                <c:pt idx="352">
                  <c:v>3660</c:v>
                </c:pt>
                <c:pt idx="353">
                  <c:v>3630</c:v>
                </c:pt>
                <c:pt idx="354">
                  <c:v>3640</c:v>
                </c:pt>
                <c:pt idx="355">
                  <c:v>3650</c:v>
                </c:pt>
                <c:pt idx="356">
                  <c:v>3610</c:v>
                </c:pt>
                <c:pt idx="357">
                  <c:v>3580</c:v>
                </c:pt>
                <c:pt idx="358">
                  <c:v>3610</c:v>
                </c:pt>
                <c:pt idx="359">
                  <c:v>3600</c:v>
                </c:pt>
                <c:pt idx="360">
                  <c:v>3600</c:v>
                </c:pt>
                <c:pt idx="361">
                  <c:v>3610</c:v>
                </c:pt>
                <c:pt idx="362">
                  <c:v>3510</c:v>
                </c:pt>
                <c:pt idx="363">
                  <c:v>3520</c:v>
                </c:pt>
                <c:pt idx="364">
                  <c:v>3540</c:v>
                </c:pt>
                <c:pt idx="365">
                  <c:v>3560</c:v>
                </c:pt>
                <c:pt idx="366">
                  <c:v>3560</c:v>
                </c:pt>
                <c:pt idx="367">
                  <c:v>3680</c:v>
                </c:pt>
                <c:pt idx="368">
                  <c:v>3700</c:v>
                </c:pt>
                <c:pt idx="369">
                  <c:v>3700</c:v>
                </c:pt>
                <c:pt idx="370">
                  <c:v>3720</c:v>
                </c:pt>
                <c:pt idx="371">
                  <c:v>3720</c:v>
                </c:pt>
                <c:pt idx="372">
                  <c:v>3800</c:v>
                </c:pt>
                <c:pt idx="373">
                  <c:v>3770</c:v>
                </c:pt>
                <c:pt idx="374">
                  <c:v>3730</c:v>
                </c:pt>
                <c:pt idx="375">
                  <c:v>3760</c:v>
                </c:pt>
                <c:pt idx="376">
                  <c:v>3720</c:v>
                </c:pt>
                <c:pt idx="377">
                  <c:v>3720</c:v>
                </c:pt>
                <c:pt idx="378">
                  <c:v>3750</c:v>
                </c:pt>
                <c:pt idx="379">
                  <c:v>3730</c:v>
                </c:pt>
                <c:pt idx="380">
                  <c:v>3740</c:v>
                </c:pt>
                <c:pt idx="381">
                  <c:v>3750</c:v>
                </c:pt>
                <c:pt idx="382">
                  <c:v>3740</c:v>
                </c:pt>
                <c:pt idx="383">
                  <c:v>3750</c:v>
                </c:pt>
                <c:pt idx="384">
                  <c:v>3750</c:v>
                </c:pt>
                <c:pt idx="385">
                  <c:v>3730</c:v>
                </c:pt>
                <c:pt idx="386">
                  <c:v>3720</c:v>
                </c:pt>
                <c:pt idx="387">
                  <c:v>3760</c:v>
                </c:pt>
                <c:pt idx="388">
                  <c:v>3740</c:v>
                </c:pt>
                <c:pt idx="389">
                  <c:v>3720</c:v>
                </c:pt>
                <c:pt idx="390">
                  <c:v>3740</c:v>
                </c:pt>
                <c:pt idx="391">
                  <c:v>3750</c:v>
                </c:pt>
                <c:pt idx="392">
                  <c:v>3730</c:v>
                </c:pt>
                <c:pt idx="393">
                  <c:v>3740</c:v>
                </c:pt>
                <c:pt idx="394">
                  <c:v>3750</c:v>
                </c:pt>
                <c:pt idx="395">
                  <c:v>3720</c:v>
                </c:pt>
                <c:pt idx="396">
                  <c:v>3680</c:v>
                </c:pt>
                <c:pt idx="397">
                  <c:v>3660</c:v>
                </c:pt>
                <c:pt idx="398">
                  <c:v>3640</c:v>
                </c:pt>
                <c:pt idx="399">
                  <c:v>3660</c:v>
                </c:pt>
                <c:pt idx="400">
                  <c:v>3670</c:v>
                </c:pt>
                <c:pt idx="401">
                  <c:v>3600</c:v>
                </c:pt>
                <c:pt idx="402">
                  <c:v>3570</c:v>
                </c:pt>
                <c:pt idx="403">
                  <c:v>3570</c:v>
                </c:pt>
                <c:pt idx="404">
                  <c:v>3590</c:v>
                </c:pt>
                <c:pt idx="405">
                  <c:v>3570</c:v>
                </c:pt>
                <c:pt idx="406">
                  <c:v>3540</c:v>
                </c:pt>
                <c:pt idx="407">
                  <c:v>3540</c:v>
                </c:pt>
                <c:pt idx="408">
                  <c:v>3520</c:v>
                </c:pt>
                <c:pt idx="409">
                  <c:v>3500</c:v>
                </c:pt>
                <c:pt idx="410">
                  <c:v>3510</c:v>
                </c:pt>
                <c:pt idx="411">
                  <c:v>3520</c:v>
                </c:pt>
                <c:pt idx="412">
                  <c:v>3450</c:v>
                </c:pt>
                <c:pt idx="413">
                  <c:v>3390</c:v>
                </c:pt>
                <c:pt idx="414">
                  <c:v>3420</c:v>
                </c:pt>
                <c:pt idx="415">
                  <c:v>3460</c:v>
                </c:pt>
                <c:pt idx="416">
                  <c:v>3400</c:v>
                </c:pt>
                <c:pt idx="417">
                  <c:v>3490</c:v>
                </c:pt>
                <c:pt idx="418">
                  <c:v>3500</c:v>
                </c:pt>
                <c:pt idx="419">
                  <c:v>3520</c:v>
                </c:pt>
                <c:pt idx="420">
                  <c:v>3540</c:v>
                </c:pt>
                <c:pt idx="421">
                  <c:v>3460</c:v>
                </c:pt>
                <c:pt idx="422">
                  <c:v>3550</c:v>
                </c:pt>
                <c:pt idx="423">
                  <c:v>3550</c:v>
                </c:pt>
                <c:pt idx="424">
                  <c:v>3470</c:v>
                </c:pt>
                <c:pt idx="425">
                  <c:v>3530</c:v>
                </c:pt>
                <c:pt idx="426">
                  <c:v>3570</c:v>
                </c:pt>
                <c:pt idx="427">
                  <c:v>3480</c:v>
                </c:pt>
                <c:pt idx="428">
                  <c:v>3470</c:v>
                </c:pt>
                <c:pt idx="429">
                  <c:v>3440</c:v>
                </c:pt>
                <c:pt idx="430">
                  <c:v>3470</c:v>
                </c:pt>
                <c:pt idx="431">
                  <c:v>3430</c:v>
                </c:pt>
                <c:pt idx="432">
                  <c:v>3520</c:v>
                </c:pt>
                <c:pt idx="433">
                  <c:v>3440</c:v>
                </c:pt>
                <c:pt idx="434">
                  <c:v>3420</c:v>
                </c:pt>
                <c:pt idx="435">
                  <c:v>3420</c:v>
                </c:pt>
                <c:pt idx="436">
                  <c:v>3550</c:v>
                </c:pt>
                <c:pt idx="437">
                  <c:v>3500</c:v>
                </c:pt>
                <c:pt idx="438">
                  <c:v>3540</c:v>
                </c:pt>
                <c:pt idx="439">
                  <c:v>3480</c:v>
                </c:pt>
                <c:pt idx="440">
                  <c:v>3530</c:v>
                </c:pt>
                <c:pt idx="441">
                  <c:v>3470</c:v>
                </c:pt>
                <c:pt idx="442">
                  <c:v>3490</c:v>
                </c:pt>
                <c:pt idx="443">
                  <c:v>3500</c:v>
                </c:pt>
                <c:pt idx="444">
                  <c:v>3470</c:v>
                </c:pt>
                <c:pt idx="445">
                  <c:v>3520</c:v>
                </c:pt>
                <c:pt idx="446">
                  <c:v>3440</c:v>
                </c:pt>
                <c:pt idx="447">
                  <c:v>3450</c:v>
                </c:pt>
                <c:pt idx="448">
                  <c:v>3410</c:v>
                </c:pt>
                <c:pt idx="449">
                  <c:v>3420</c:v>
                </c:pt>
                <c:pt idx="450">
                  <c:v>3510</c:v>
                </c:pt>
                <c:pt idx="451">
                  <c:v>3450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DBE-4A1F-B575-18843F193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19869663"/>
        <c:axId val="1129927023"/>
      </c:lineChart>
      <c:dateAx>
        <c:axId val="1119869663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29927023"/>
        <c:crosses val="autoZero"/>
        <c:auto val="1"/>
        <c:lblOffset val="100"/>
        <c:baseTimeUnit val="days"/>
      </c:dateAx>
      <c:valAx>
        <c:axId val="1129927023"/>
        <c:scaling>
          <c:orientation val="minMax"/>
          <c:min val="3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19869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0541639617826694E-2"/>
          <c:y val="1.4696885417526557E-2"/>
          <c:w val="0.85725328046381699"/>
          <c:h val="0.12815066892044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炼焦煤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Sheet1!$A$2:$A$480</c:f>
              <c:numCache>
                <c:formatCode>yyyy\-mm\-dd;@</c:formatCode>
                <c:ptCount val="479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43142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43146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43155</c:v>
                </c:pt>
                <c:pt idx="40">
                  <c:v>43157</c:v>
                </c:pt>
                <c:pt idx="41">
                  <c:v>43158</c:v>
                </c:pt>
                <c:pt idx="42">
                  <c:v>43159</c:v>
                </c:pt>
                <c:pt idx="43">
                  <c:v>43160</c:v>
                </c:pt>
                <c:pt idx="44">
                  <c:v>43161</c:v>
                </c:pt>
                <c:pt idx="45">
                  <c:v>43164</c:v>
                </c:pt>
                <c:pt idx="46">
                  <c:v>43165</c:v>
                </c:pt>
                <c:pt idx="47">
                  <c:v>43166</c:v>
                </c:pt>
                <c:pt idx="48">
                  <c:v>43167</c:v>
                </c:pt>
                <c:pt idx="49">
                  <c:v>43168</c:v>
                </c:pt>
                <c:pt idx="50">
                  <c:v>43171</c:v>
                </c:pt>
                <c:pt idx="51">
                  <c:v>43172</c:v>
                </c:pt>
                <c:pt idx="52">
                  <c:v>43173</c:v>
                </c:pt>
                <c:pt idx="53">
                  <c:v>43174</c:v>
                </c:pt>
                <c:pt idx="54">
                  <c:v>43175</c:v>
                </c:pt>
                <c:pt idx="55">
                  <c:v>43178</c:v>
                </c:pt>
                <c:pt idx="56">
                  <c:v>43179</c:v>
                </c:pt>
                <c:pt idx="57">
                  <c:v>43180</c:v>
                </c:pt>
                <c:pt idx="58">
                  <c:v>43181</c:v>
                </c:pt>
                <c:pt idx="59">
                  <c:v>43182</c:v>
                </c:pt>
                <c:pt idx="60">
                  <c:v>43185</c:v>
                </c:pt>
                <c:pt idx="61">
                  <c:v>43186</c:v>
                </c:pt>
                <c:pt idx="62">
                  <c:v>43187</c:v>
                </c:pt>
                <c:pt idx="63">
                  <c:v>43188</c:v>
                </c:pt>
                <c:pt idx="64">
                  <c:v>43189</c:v>
                </c:pt>
                <c:pt idx="65">
                  <c:v>43192</c:v>
                </c:pt>
                <c:pt idx="66">
                  <c:v>43193</c:v>
                </c:pt>
                <c:pt idx="67">
                  <c:v>43194</c:v>
                </c:pt>
                <c:pt idx="68">
                  <c:v>43195</c:v>
                </c:pt>
                <c:pt idx="69">
                  <c:v>43196</c:v>
                </c:pt>
                <c:pt idx="70">
                  <c:v>43198</c:v>
                </c:pt>
                <c:pt idx="71">
                  <c:v>43199</c:v>
                </c:pt>
                <c:pt idx="72">
                  <c:v>43200</c:v>
                </c:pt>
                <c:pt idx="73">
                  <c:v>43201</c:v>
                </c:pt>
                <c:pt idx="74">
                  <c:v>43202</c:v>
                </c:pt>
                <c:pt idx="75">
                  <c:v>43203</c:v>
                </c:pt>
                <c:pt idx="76">
                  <c:v>43206</c:v>
                </c:pt>
                <c:pt idx="77">
                  <c:v>43207</c:v>
                </c:pt>
                <c:pt idx="78">
                  <c:v>43208</c:v>
                </c:pt>
                <c:pt idx="79">
                  <c:v>43209</c:v>
                </c:pt>
                <c:pt idx="80">
                  <c:v>43210</c:v>
                </c:pt>
                <c:pt idx="81">
                  <c:v>43213</c:v>
                </c:pt>
                <c:pt idx="82">
                  <c:v>43214</c:v>
                </c:pt>
                <c:pt idx="83">
                  <c:v>43215</c:v>
                </c:pt>
                <c:pt idx="84">
                  <c:v>43216</c:v>
                </c:pt>
                <c:pt idx="85">
                  <c:v>43217</c:v>
                </c:pt>
                <c:pt idx="86">
                  <c:v>43218</c:v>
                </c:pt>
                <c:pt idx="87">
                  <c:v>43220</c:v>
                </c:pt>
                <c:pt idx="88">
                  <c:v>43222</c:v>
                </c:pt>
                <c:pt idx="89">
                  <c:v>43223</c:v>
                </c:pt>
                <c:pt idx="90">
                  <c:v>43224</c:v>
                </c:pt>
                <c:pt idx="91">
                  <c:v>43227</c:v>
                </c:pt>
                <c:pt idx="92">
                  <c:v>43228</c:v>
                </c:pt>
                <c:pt idx="93">
                  <c:v>43229</c:v>
                </c:pt>
                <c:pt idx="94">
                  <c:v>43230</c:v>
                </c:pt>
                <c:pt idx="95">
                  <c:v>43231</c:v>
                </c:pt>
                <c:pt idx="96">
                  <c:v>43234</c:v>
                </c:pt>
                <c:pt idx="97">
                  <c:v>43235</c:v>
                </c:pt>
                <c:pt idx="98">
                  <c:v>43236</c:v>
                </c:pt>
                <c:pt idx="99">
                  <c:v>43237</c:v>
                </c:pt>
                <c:pt idx="100">
                  <c:v>43238</c:v>
                </c:pt>
                <c:pt idx="101">
                  <c:v>43241</c:v>
                </c:pt>
                <c:pt idx="102">
                  <c:v>43242</c:v>
                </c:pt>
                <c:pt idx="103">
                  <c:v>43243</c:v>
                </c:pt>
                <c:pt idx="104">
                  <c:v>43244</c:v>
                </c:pt>
                <c:pt idx="105">
                  <c:v>43245</c:v>
                </c:pt>
                <c:pt idx="106">
                  <c:v>43248</c:v>
                </c:pt>
                <c:pt idx="107">
                  <c:v>43249</c:v>
                </c:pt>
                <c:pt idx="108">
                  <c:v>43250</c:v>
                </c:pt>
                <c:pt idx="109">
                  <c:v>43251</c:v>
                </c:pt>
                <c:pt idx="110">
                  <c:v>43252</c:v>
                </c:pt>
                <c:pt idx="111">
                  <c:v>43255</c:v>
                </c:pt>
                <c:pt idx="112">
                  <c:v>43256</c:v>
                </c:pt>
                <c:pt idx="113">
                  <c:v>43257</c:v>
                </c:pt>
                <c:pt idx="114">
                  <c:v>43258</c:v>
                </c:pt>
                <c:pt idx="115">
                  <c:v>43259</c:v>
                </c:pt>
                <c:pt idx="116">
                  <c:v>43262</c:v>
                </c:pt>
                <c:pt idx="117">
                  <c:v>43263</c:v>
                </c:pt>
                <c:pt idx="118">
                  <c:v>43264</c:v>
                </c:pt>
                <c:pt idx="119">
                  <c:v>43265</c:v>
                </c:pt>
                <c:pt idx="120">
                  <c:v>43266</c:v>
                </c:pt>
                <c:pt idx="121">
                  <c:v>43269</c:v>
                </c:pt>
                <c:pt idx="122">
                  <c:v>43270</c:v>
                </c:pt>
                <c:pt idx="123">
                  <c:v>43271</c:v>
                </c:pt>
                <c:pt idx="124">
                  <c:v>43272</c:v>
                </c:pt>
                <c:pt idx="125">
                  <c:v>43273</c:v>
                </c:pt>
                <c:pt idx="126">
                  <c:v>43276</c:v>
                </c:pt>
                <c:pt idx="127">
                  <c:v>43277</c:v>
                </c:pt>
                <c:pt idx="128">
                  <c:v>43278</c:v>
                </c:pt>
                <c:pt idx="129">
                  <c:v>43279</c:v>
                </c:pt>
                <c:pt idx="130">
                  <c:v>43280</c:v>
                </c:pt>
                <c:pt idx="131">
                  <c:v>43283</c:v>
                </c:pt>
                <c:pt idx="132">
                  <c:v>43284</c:v>
                </c:pt>
                <c:pt idx="133">
                  <c:v>43285</c:v>
                </c:pt>
                <c:pt idx="134">
                  <c:v>43286</c:v>
                </c:pt>
                <c:pt idx="135">
                  <c:v>43287</c:v>
                </c:pt>
                <c:pt idx="136">
                  <c:v>43290</c:v>
                </c:pt>
                <c:pt idx="137">
                  <c:v>43291</c:v>
                </c:pt>
                <c:pt idx="138">
                  <c:v>43292</c:v>
                </c:pt>
                <c:pt idx="139">
                  <c:v>43293</c:v>
                </c:pt>
                <c:pt idx="140">
                  <c:v>43294</c:v>
                </c:pt>
                <c:pt idx="141">
                  <c:v>43297</c:v>
                </c:pt>
                <c:pt idx="142">
                  <c:v>43298</c:v>
                </c:pt>
                <c:pt idx="143">
                  <c:v>43299</c:v>
                </c:pt>
                <c:pt idx="144">
                  <c:v>43300</c:v>
                </c:pt>
                <c:pt idx="145">
                  <c:v>43301</c:v>
                </c:pt>
                <c:pt idx="146">
                  <c:v>43304</c:v>
                </c:pt>
                <c:pt idx="147">
                  <c:v>43305</c:v>
                </c:pt>
                <c:pt idx="148">
                  <c:v>43306</c:v>
                </c:pt>
                <c:pt idx="149">
                  <c:v>43307</c:v>
                </c:pt>
                <c:pt idx="150">
                  <c:v>43308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43318</c:v>
                </c:pt>
                <c:pt idx="157">
                  <c:v>43319</c:v>
                </c:pt>
                <c:pt idx="158">
                  <c:v>43320</c:v>
                </c:pt>
                <c:pt idx="159">
                  <c:v>43321</c:v>
                </c:pt>
                <c:pt idx="160">
                  <c:v>43322</c:v>
                </c:pt>
                <c:pt idx="161">
                  <c:v>43325</c:v>
                </c:pt>
                <c:pt idx="162">
                  <c:v>43326</c:v>
                </c:pt>
                <c:pt idx="163">
                  <c:v>43327</c:v>
                </c:pt>
                <c:pt idx="164">
                  <c:v>43328</c:v>
                </c:pt>
                <c:pt idx="165">
                  <c:v>43329</c:v>
                </c:pt>
                <c:pt idx="166">
                  <c:v>43332</c:v>
                </c:pt>
                <c:pt idx="167">
                  <c:v>43333</c:v>
                </c:pt>
                <c:pt idx="168">
                  <c:v>43334</c:v>
                </c:pt>
                <c:pt idx="169">
                  <c:v>43335</c:v>
                </c:pt>
                <c:pt idx="170">
                  <c:v>43336</c:v>
                </c:pt>
                <c:pt idx="171">
                  <c:v>43339</c:v>
                </c:pt>
                <c:pt idx="172">
                  <c:v>43340</c:v>
                </c:pt>
                <c:pt idx="173">
                  <c:v>43341</c:v>
                </c:pt>
                <c:pt idx="174">
                  <c:v>43342</c:v>
                </c:pt>
                <c:pt idx="175">
                  <c:v>43343</c:v>
                </c:pt>
                <c:pt idx="176">
                  <c:v>43346</c:v>
                </c:pt>
                <c:pt idx="177">
                  <c:v>43347</c:v>
                </c:pt>
                <c:pt idx="178">
                  <c:v>43348</c:v>
                </c:pt>
                <c:pt idx="179">
                  <c:v>43349</c:v>
                </c:pt>
                <c:pt idx="180">
                  <c:v>43350</c:v>
                </c:pt>
                <c:pt idx="181">
                  <c:v>43353</c:v>
                </c:pt>
                <c:pt idx="182">
                  <c:v>43354</c:v>
                </c:pt>
                <c:pt idx="183">
                  <c:v>43355</c:v>
                </c:pt>
                <c:pt idx="184">
                  <c:v>43356</c:v>
                </c:pt>
                <c:pt idx="185">
                  <c:v>43357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43367</c:v>
                </c:pt>
                <c:pt idx="192">
                  <c:v>43368</c:v>
                </c:pt>
                <c:pt idx="193">
                  <c:v>43369</c:v>
                </c:pt>
                <c:pt idx="194">
                  <c:v>43370</c:v>
                </c:pt>
                <c:pt idx="195">
                  <c:v>43371</c:v>
                </c:pt>
                <c:pt idx="196">
                  <c:v>43372</c:v>
                </c:pt>
                <c:pt idx="197">
                  <c:v>43373</c:v>
                </c:pt>
                <c:pt idx="198">
                  <c:v>43374</c:v>
                </c:pt>
                <c:pt idx="199">
                  <c:v>43375</c:v>
                </c:pt>
                <c:pt idx="200">
                  <c:v>43376</c:v>
                </c:pt>
                <c:pt idx="201">
                  <c:v>43377</c:v>
                </c:pt>
                <c:pt idx="202">
                  <c:v>43378</c:v>
                </c:pt>
                <c:pt idx="203">
                  <c:v>43381</c:v>
                </c:pt>
                <c:pt idx="204">
                  <c:v>43382</c:v>
                </c:pt>
                <c:pt idx="205">
                  <c:v>43383</c:v>
                </c:pt>
                <c:pt idx="206">
                  <c:v>43384</c:v>
                </c:pt>
                <c:pt idx="207">
                  <c:v>43385</c:v>
                </c:pt>
                <c:pt idx="208">
                  <c:v>43388</c:v>
                </c:pt>
                <c:pt idx="209">
                  <c:v>43389</c:v>
                </c:pt>
                <c:pt idx="210">
                  <c:v>43390</c:v>
                </c:pt>
                <c:pt idx="211">
                  <c:v>43391</c:v>
                </c:pt>
                <c:pt idx="212">
                  <c:v>43392</c:v>
                </c:pt>
                <c:pt idx="213">
                  <c:v>43395</c:v>
                </c:pt>
                <c:pt idx="214">
                  <c:v>43396</c:v>
                </c:pt>
                <c:pt idx="215">
                  <c:v>43397</c:v>
                </c:pt>
                <c:pt idx="216">
                  <c:v>43398</c:v>
                </c:pt>
                <c:pt idx="217">
                  <c:v>43399</c:v>
                </c:pt>
                <c:pt idx="218">
                  <c:v>43402</c:v>
                </c:pt>
                <c:pt idx="219">
                  <c:v>43403</c:v>
                </c:pt>
                <c:pt idx="220">
                  <c:v>43404</c:v>
                </c:pt>
                <c:pt idx="221">
                  <c:v>43405</c:v>
                </c:pt>
                <c:pt idx="222">
                  <c:v>43406</c:v>
                </c:pt>
                <c:pt idx="223">
                  <c:v>43409</c:v>
                </c:pt>
                <c:pt idx="224">
                  <c:v>43410</c:v>
                </c:pt>
                <c:pt idx="225">
                  <c:v>43411</c:v>
                </c:pt>
                <c:pt idx="226">
                  <c:v>43412</c:v>
                </c:pt>
                <c:pt idx="227">
                  <c:v>43413</c:v>
                </c:pt>
                <c:pt idx="228">
                  <c:v>43416</c:v>
                </c:pt>
                <c:pt idx="229">
                  <c:v>43417</c:v>
                </c:pt>
                <c:pt idx="230">
                  <c:v>43418</c:v>
                </c:pt>
                <c:pt idx="231">
                  <c:v>43419</c:v>
                </c:pt>
                <c:pt idx="232">
                  <c:v>43420</c:v>
                </c:pt>
                <c:pt idx="233">
                  <c:v>43423</c:v>
                </c:pt>
                <c:pt idx="234">
                  <c:v>43424</c:v>
                </c:pt>
                <c:pt idx="235">
                  <c:v>43425</c:v>
                </c:pt>
                <c:pt idx="236">
                  <c:v>43426</c:v>
                </c:pt>
                <c:pt idx="237">
                  <c:v>43427</c:v>
                </c:pt>
                <c:pt idx="238">
                  <c:v>43430</c:v>
                </c:pt>
                <c:pt idx="239">
                  <c:v>43431</c:v>
                </c:pt>
                <c:pt idx="240">
                  <c:v>43432</c:v>
                </c:pt>
                <c:pt idx="241">
                  <c:v>43433</c:v>
                </c:pt>
                <c:pt idx="242">
                  <c:v>43434</c:v>
                </c:pt>
                <c:pt idx="243">
                  <c:v>43437</c:v>
                </c:pt>
                <c:pt idx="244">
                  <c:v>43438</c:v>
                </c:pt>
                <c:pt idx="245">
                  <c:v>43439</c:v>
                </c:pt>
                <c:pt idx="246">
                  <c:v>43440</c:v>
                </c:pt>
                <c:pt idx="247">
                  <c:v>43441</c:v>
                </c:pt>
                <c:pt idx="248">
                  <c:v>43444</c:v>
                </c:pt>
                <c:pt idx="249">
                  <c:v>43445</c:v>
                </c:pt>
                <c:pt idx="250">
                  <c:v>43446</c:v>
                </c:pt>
                <c:pt idx="251">
                  <c:v>43447</c:v>
                </c:pt>
                <c:pt idx="252">
                  <c:v>43448</c:v>
                </c:pt>
                <c:pt idx="253">
                  <c:v>43451</c:v>
                </c:pt>
                <c:pt idx="254">
                  <c:v>43452</c:v>
                </c:pt>
                <c:pt idx="255">
                  <c:v>43453</c:v>
                </c:pt>
                <c:pt idx="256">
                  <c:v>43454</c:v>
                </c:pt>
                <c:pt idx="257">
                  <c:v>43455</c:v>
                </c:pt>
                <c:pt idx="258">
                  <c:v>43458</c:v>
                </c:pt>
                <c:pt idx="259">
                  <c:v>43459</c:v>
                </c:pt>
                <c:pt idx="260">
                  <c:v>43460</c:v>
                </c:pt>
                <c:pt idx="261">
                  <c:v>43461</c:v>
                </c:pt>
                <c:pt idx="262">
                  <c:v>43462</c:v>
                </c:pt>
                <c:pt idx="263">
                  <c:v>43463</c:v>
                </c:pt>
                <c:pt idx="264">
                  <c:v>43467</c:v>
                </c:pt>
                <c:pt idx="265">
                  <c:v>43468</c:v>
                </c:pt>
                <c:pt idx="266">
                  <c:v>43469</c:v>
                </c:pt>
                <c:pt idx="267">
                  <c:v>43472</c:v>
                </c:pt>
                <c:pt idx="268">
                  <c:v>43473</c:v>
                </c:pt>
                <c:pt idx="269">
                  <c:v>43474</c:v>
                </c:pt>
                <c:pt idx="270">
                  <c:v>43475</c:v>
                </c:pt>
                <c:pt idx="271">
                  <c:v>43476</c:v>
                </c:pt>
                <c:pt idx="272">
                  <c:v>43479</c:v>
                </c:pt>
                <c:pt idx="273">
                  <c:v>43480</c:v>
                </c:pt>
                <c:pt idx="274">
                  <c:v>43481</c:v>
                </c:pt>
                <c:pt idx="275">
                  <c:v>43482</c:v>
                </c:pt>
                <c:pt idx="276">
                  <c:v>43483</c:v>
                </c:pt>
                <c:pt idx="277">
                  <c:v>43486</c:v>
                </c:pt>
                <c:pt idx="278">
                  <c:v>43487</c:v>
                </c:pt>
                <c:pt idx="279">
                  <c:v>43488</c:v>
                </c:pt>
                <c:pt idx="280">
                  <c:v>43489</c:v>
                </c:pt>
                <c:pt idx="281">
                  <c:v>43490</c:v>
                </c:pt>
                <c:pt idx="282">
                  <c:v>43493</c:v>
                </c:pt>
                <c:pt idx="283">
                  <c:v>43494</c:v>
                </c:pt>
                <c:pt idx="284">
                  <c:v>43495</c:v>
                </c:pt>
                <c:pt idx="285">
                  <c:v>43496</c:v>
                </c:pt>
                <c:pt idx="286">
                  <c:v>43497</c:v>
                </c:pt>
                <c:pt idx="287">
                  <c:v>43498</c:v>
                </c:pt>
                <c:pt idx="288">
                  <c:v>43499</c:v>
                </c:pt>
                <c:pt idx="289">
                  <c:v>43500</c:v>
                </c:pt>
                <c:pt idx="290">
                  <c:v>43503</c:v>
                </c:pt>
                <c:pt idx="291">
                  <c:v>43504</c:v>
                </c:pt>
                <c:pt idx="292">
                  <c:v>43507</c:v>
                </c:pt>
                <c:pt idx="293">
                  <c:v>43508</c:v>
                </c:pt>
                <c:pt idx="294">
                  <c:v>43509</c:v>
                </c:pt>
                <c:pt idx="295">
                  <c:v>43510</c:v>
                </c:pt>
                <c:pt idx="296">
                  <c:v>43511</c:v>
                </c:pt>
                <c:pt idx="297">
                  <c:v>43514</c:v>
                </c:pt>
                <c:pt idx="298">
                  <c:v>43515</c:v>
                </c:pt>
                <c:pt idx="299">
                  <c:v>43516</c:v>
                </c:pt>
                <c:pt idx="300">
                  <c:v>43517</c:v>
                </c:pt>
                <c:pt idx="301">
                  <c:v>43518</c:v>
                </c:pt>
                <c:pt idx="302">
                  <c:v>43521</c:v>
                </c:pt>
                <c:pt idx="303">
                  <c:v>43522</c:v>
                </c:pt>
                <c:pt idx="304">
                  <c:v>43523</c:v>
                </c:pt>
                <c:pt idx="305">
                  <c:v>43524</c:v>
                </c:pt>
                <c:pt idx="306">
                  <c:v>43525</c:v>
                </c:pt>
                <c:pt idx="307">
                  <c:v>43528</c:v>
                </c:pt>
                <c:pt idx="308">
                  <c:v>43529</c:v>
                </c:pt>
                <c:pt idx="309">
                  <c:v>43530</c:v>
                </c:pt>
                <c:pt idx="310">
                  <c:v>43531</c:v>
                </c:pt>
                <c:pt idx="311">
                  <c:v>43532</c:v>
                </c:pt>
                <c:pt idx="312">
                  <c:v>43535</c:v>
                </c:pt>
                <c:pt idx="313">
                  <c:v>43536</c:v>
                </c:pt>
                <c:pt idx="314">
                  <c:v>43537</c:v>
                </c:pt>
                <c:pt idx="315">
                  <c:v>43538</c:v>
                </c:pt>
                <c:pt idx="316">
                  <c:v>43539</c:v>
                </c:pt>
                <c:pt idx="317">
                  <c:v>43542</c:v>
                </c:pt>
                <c:pt idx="318">
                  <c:v>43543</c:v>
                </c:pt>
                <c:pt idx="319">
                  <c:v>43544</c:v>
                </c:pt>
                <c:pt idx="320">
                  <c:v>43545</c:v>
                </c:pt>
                <c:pt idx="321">
                  <c:v>43546</c:v>
                </c:pt>
                <c:pt idx="322">
                  <c:v>43549</c:v>
                </c:pt>
                <c:pt idx="323">
                  <c:v>43550</c:v>
                </c:pt>
                <c:pt idx="324">
                  <c:v>43551</c:v>
                </c:pt>
                <c:pt idx="325">
                  <c:v>43552</c:v>
                </c:pt>
                <c:pt idx="326">
                  <c:v>43553</c:v>
                </c:pt>
                <c:pt idx="327">
                  <c:v>43556</c:v>
                </c:pt>
                <c:pt idx="328">
                  <c:v>43557</c:v>
                </c:pt>
                <c:pt idx="329">
                  <c:v>43558</c:v>
                </c:pt>
                <c:pt idx="330">
                  <c:v>43559</c:v>
                </c:pt>
                <c:pt idx="331">
                  <c:v>43560</c:v>
                </c:pt>
                <c:pt idx="332">
                  <c:v>43563</c:v>
                </c:pt>
                <c:pt idx="333">
                  <c:v>43564</c:v>
                </c:pt>
                <c:pt idx="334">
                  <c:v>43565</c:v>
                </c:pt>
                <c:pt idx="335">
                  <c:v>43566</c:v>
                </c:pt>
                <c:pt idx="336">
                  <c:v>43567</c:v>
                </c:pt>
                <c:pt idx="337">
                  <c:v>43570</c:v>
                </c:pt>
                <c:pt idx="338">
                  <c:v>43571</c:v>
                </c:pt>
                <c:pt idx="339">
                  <c:v>43572</c:v>
                </c:pt>
                <c:pt idx="340">
                  <c:v>43573</c:v>
                </c:pt>
                <c:pt idx="341">
                  <c:v>43574</c:v>
                </c:pt>
                <c:pt idx="342">
                  <c:v>43577</c:v>
                </c:pt>
                <c:pt idx="343">
                  <c:v>43578</c:v>
                </c:pt>
                <c:pt idx="344">
                  <c:v>43579</c:v>
                </c:pt>
                <c:pt idx="345">
                  <c:v>43580</c:v>
                </c:pt>
                <c:pt idx="346">
                  <c:v>43581</c:v>
                </c:pt>
                <c:pt idx="347">
                  <c:v>43583</c:v>
                </c:pt>
                <c:pt idx="348">
                  <c:v>43584</c:v>
                </c:pt>
                <c:pt idx="349">
                  <c:v>43585</c:v>
                </c:pt>
                <c:pt idx="350">
                  <c:v>43587</c:v>
                </c:pt>
                <c:pt idx="351">
                  <c:v>43588</c:v>
                </c:pt>
                <c:pt idx="352">
                  <c:v>43590</c:v>
                </c:pt>
                <c:pt idx="353">
                  <c:v>43591</c:v>
                </c:pt>
                <c:pt idx="354">
                  <c:v>43592</c:v>
                </c:pt>
                <c:pt idx="355">
                  <c:v>43593</c:v>
                </c:pt>
                <c:pt idx="356">
                  <c:v>43594</c:v>
                </c:pt>
                <c:pt idx="357">
                  <c:v>43595</c:v>
                </c:pt>
                <c:pt idx="358">
                  <c:v>43598</c:v>
                </c:pt>
                <c:pt idx="359">
                  <c:v>43599</c:v>
                </c:pt>
                <c:pt idx="360">
                  <c:v>43600</c:v>
                </c:pt>
                <c:pt idx="361">
                  <c:v>43601</c:v>
                </c:pt>
                <c:pt idx="362">
                  <c:v>43602</c:v>
                </c:pt>
                <c:pt idx="363">
                  <c:v>43605</c:v>
                </c:pt>
                <c:pt idx="364">
                  <c:v>43606</c:v>
                </c:pt>
                <c:pt idx="365">
                  <c:v>43607</c:v>
                </c:pt>
                <c:pt idx="366">
                  <c:v>43608</c:v>
                </c:pt>
                <c:pt idx="367">
                  <c:v>43609</c:v>
                </c:pt>
                <c:pt idx="368">
                  <c:v>43612</c:v>
                </c:pt>
                <c:pt idx="369">
                  <c:v>43613</c:v>
                </c:pt>
                <c:pt idx="370">
                  <c:v>43614</c:v>
                </c:pt>
                <c:pt idx="371">
                  <c:v>43615</c:v>
                </c:pt>
                <c:pt idx="372">
                  <c:v>43616</c:v>
                </c:pt>
                <c:pt idx="373">
                  <c:v>43619</c:v>
                </c:pt>
                <c:pt idx="374">
                  <c:v>43620</c:v>
                </c:pt>
                <c:pt idx="375">
                  <c:v>43621</c:v>
                </c:pt>
                <c:pt idx="376">
                  <c:v>43622</c:v>
                </c:pt>
                <c:pt idx="377">
                  <c:v>43623</c:v>
                </c:pt>
                <c:pt idx="378">
                  <c:v>43626</c:v>
                </c:pt>
                <c:pt idx="379">
                  <c:v>43627</c:v>
                </c:pt>
                <c:pt idx="380">
                  <c:v>43628</c:v>
                </c:pt>
                <c:pt idx="381">
                  <c:v>43629</c:v>
                </c:pt>
                <c:pt idx="382">
                  <c:v>43630</c:v>
                </c:pt>
                <c:pt idx="383">
                  <c:v>43633</c:v>
                </c:pt>
                <c:pt idx="384">
                  <c:v>43634</c:v>
                </c:pt>
                <c:pt idx="385">
                  <c:v>43635</c:v>
                </c:pt>
                <c:pt idx="386">
                  <c:v>43636</c:v>
                </c:pt>
                <c:pt idx="387">
                  <c:v>43637</c:v>
                </c:pt>
                <c:pt idx="388">
                  <c:v>43640</c:v>
                </c:pt>
                <c:pt idx="389">
                  <c:v>43641</c:v>
                </c:pt>
                <c:pt idx="390">
                  <c:v>43642</c:v>
                </c:pt>
                <c:pt idx="391">
                  <c:v>43643</c:v>
                </c:pt>
                <c:pt idx="392">
                  <c:v>43644</c:v>
                </c:pt>
                <c:pt idx="393">
                  <c:v>43647</c:v>
                </c:pt>
                <c:pt idx="394">
                  <c:v>43648</c:v>
                </c:pt>
                <c:pt idx="395">
                  <c:v>43649</c:v>
                </c:pt>
                <c:pt idx="396">
                  <c:v>43650</c:v>
                </c:pt>
                <c:pt idx="397">
                  <c:v>43651</c:v>
                </c:pt>
                <c:pt idx="398">
                  <c:v>43654</c:v>
                </c:pt>
                <c:pt idx="399">
                  <c:v>43655</c:v>
                </c:pt>
                <c:pt idx="400">
                  <c:v>43656</c:v>
                </c:pt>
                <c:pt idx="401">
                  <c:v>43657</c:v>
                </c:pt>
                <c:pt idx="402">
                  <c:v>43658</c:v>
                </c:pt>
                <c:pt idx="403">
                  <c:v>43661</c:v>
                </c:pt>
                <c:pt idx="404">
                  <c:v>43662</c:v>
                </c:pt>
                <c:pt idx="405">
                  <c:v>43663</c:v>
                </c:pt>
                <c:pt idx="406">
                  <c:v>43664</c:v>
                </c:pt>
                <c:pt idx="407">
                  <c:v>43665</c:v>
                </c:pt>
                <c:pt idx="408">
                  <c:v>43668</c:v>
                </c:pt>
                <c:pt idx="409">
                  <c:v>43669</c:v>
                </c:pt>
                <c:pt idx="410">
                  <c:v>43670</c:v>
                </c:pt>
                <c:pt idx="411">
                  <c:v>43671</c:v>
                </c:pt>
                <c:pt idx="412">
                  <c:v>43672</c:v>
                </c:pt>
                <c:pt idx="413">
                  <c:v>43675</c:v>
                </c:pt>
                <c:pt idx="414">
                  <c:v>43676</c:v>
                </c:pt>
                <c:pt idx="415">
                  <c:v>43677</c:v>
                </c:pt>
                <c:pt idx="416">
                  <c:v>43678</c:v>
                </c:pt>
                <c:pt idx="417">
                  <c:v>43679</c:v>
                </c:pt>
                <c:pt idx="418">
                  <c:v>43682</c:v>
                </c:pt>
                <c:pt idx="419">
                  <c:v>43683</c:v>
                </c:pt>
                <c:pt idx="420">
                  <c:v>43684</c:v>
                </c:pt>
                <c:pt idx="421">
                  <c:v>43685</c:v>
                </c:pt>
                <c:pt idx="422">
                  <c:v>43686</c:v>
                </c:pt>
                <c:pt idx="423">
                  <c:v>43689</c:v>
                </c:pt>
                <c:pt idx="424">
                  <c:v>43690</c:v>
                </c:pt>
                <c:pt idx="425">
                  <c:v>43691</c:v>
                </c:pt>
                <c:pt idx="426">
                  <c:v>43692</c:v>
                </c:pt>
                <c:pt idx="427">
                  <c:v>43693</c:v>
                </c:pt>
                <c:pt idx="428">
                  <c:v>43696</c:v>
                </c:pt>
                <c:pt idx="429">
                  <c:v>43697</c:v>
                </c:pt>
                <c:pt idx="430">
                  <c:v>43698</c:v>
                </c:pt>
                <c:pt idx="431">
                  <c:v>43699</c:v>
                </c:pt>
                <c:pt idx="432">
                  <c:v>43700</c:v>
                </c:pt>
                <c:pt idx="433">
                  <c:v>43703</c:v>
                </c:pt>
                <c:pt idx="434">
                  <c:v>43704</c:v>
                </c:pt>
                <c:pt idx="435">
                  <c:v>43705</c:v>
                </c:pt>
                <c:pt idx="436">
                  <c:v>43706</c:v>
                </c:pt>
                <c:pt idx="437">
                  <c:v>43707</c:v>
                </c:pt>
                <c:pt idx="438">
                  <c:v>43710</c:v>
                </c:pt>
                <c:pt idx="439">
                  <c:v>43711</c:v>
                </c:pt>
                <c:pt idx="440">
                  <c:v>43712</c:v>
                </c:pt>
                <c:pt idx="441">
                  <c:v>43713</c:v>
                </c:pt>
                <c:pt idx="442">
                  <c:v>43714</c:v>
                </c:pt>
                <c:pt idx="443">
                  <c:v>43717</c:v>
                </c:pt>
                <c:pt idx="444">
                  <c:v>43718</c:v>
                </c:pt>
                <c:pt idx="445">
                  <c:v>43719</c:v>
                </c:pt>
                <c:pt idx="446">
                  <c:v>43720</c:v>
                </c:pt>
                <c:pt idx="447">
                  <c:v>43721</c:v>
                </c:pt>
                <c:pt idx="448">
                  <c:v>43724</c:v>
                </c:pt>
                <c:pt idx="449">
                  <c:v>43725</c:v>
                </c:pt>
                <c:pt idx="450">
                  <c:v>43726</c:v>
                </c:pt>
                <c:pt idx="451">
                  <c:v>43727</c:v>
                </c:pt>
                <c:pt idx="452">
                  <c:v>43728</c:v>
                </c:pt>
                <c:pt idx="453">
                  <c:v>43731</c:v>
                </c:pt>
                <c:pt idx="454">
                  <c:v>43732</c:v>
                </c:pt>
                <c:pt idx="455">
                  <c:v>43733</c:v>
                </c:pt>
                <c:pt idx="456">
                  <c:v>43734</c:v>
                </c:pt>
                <c:pt idx="457">
                  <c:v>43735</c:v>
                </c:pt>
                <c:pt idx="458">
                  <c:v>43737</c:v>
                </c:pt>
                <c:pt idx="459">
                  <c:v>43738</c:v>
                </c:pt>
                <c:pt idx="460">
                  <c:v>43739</c:v>
                </c:pt>
                <c:pt idx="461">
                  <c:v>43740</c:v>
                </c:pt>
                <c:pt idx="462">
                  <c:v>43741</c:v>
                </c:pt>
                <c:pt idx="463">
                  <c:v>43742</c:v>
                </c:pt>
                <c:pt idx="464">
                  <c:v>43745</c:v>
                </c:pt>
                <c:pt idx="465">
                  <c:v>43746</c:v>
                </c:pt>
                <c:pt idx="466">
                  <c:v>43747</c:v>
                </c:pt>
                <c:pt idx="467">
                  <c:v>43748</c:v>
                </c:pt>
                <c:pt idx="468">
                  <c:v>43749</c:v>
                </c:pt>
                <c:pt idx="469">
                  <c:v>43750</c:v>
                </c:pt>
                <c:pt idx="470">
                  <c:v>43752</c:v>
                </c:pt>
                <c:pt idx="471">
                  <c:v>43753</c:v>
                </c:pt>
                <c:pt idx="472">
                  <c:v>43754</c:v>
                </c:pt>
                <c:pt idx="473">
                  <c:v>43755</c:v>
                </c:pt>
                <c:pt idx="474">
                  <c:v>43756</c:v>
                </c:pt>
                <c:pt idx="475">
                  <c:v>43759</c:v>
                </c:pt>
                <c:pt idx="476">
                  <c:v>43760</c:v>
                </c:pt>
                <c:pt idx="477">
                  <c:v>43761</c:v>
                </c:pt>
                <c:pt idx="478">
                  <c:v>43762</c:v>
                </c:pt>
              </c:numCache>
            </c:numRef>
          </c:cat>
          <c:val>
            <c:numRef>
              <c:f>Sheet1!$B$2:$B$480</c:f>
              <c:numCache>
                <c:formatCode>###,###,###,###,##0.00_ </c:formatCode>
                <c:ptCount val="479"/>
                <c:pt idx="0">
                  <c:v>1236</c:v>
                </c:pt>
                <c:pt idx="1">
                  <c:v>1239</c:v>
                </c:pt>
                <c:pt idx="2">
                  <c:v>1242</c:v>
                </c:pt>
                <c:pt idx="3">
                  <c:v>1247</c:v>
                </c:pt>
                <c:pt idx="4">
                  <c:v>1247</c:v>
                </c:pt>
                <c:pt idx="5">
                  <c:v>1247</c:v>
                </c:pt>
                <c:pt idx="6">
                  <c:v>1247</c:v>
                </c:pt>
                <c:pt idx="7">
                  <c:v>1247</c:v>
                </c:pt>
                <c:pt idx="8">
                  <c:v>1247</c:v>
                </c:pt>
                <c:pt idx="9">
                  <c:v>1249</c:v>
                </c:pt>
                <c:pt idx="10">
                  <c:v>1249</c:v>
                </c:pt>
                <c:pt idx="11">
                  <c:v>1249</c:v>
                </c:pt>
                <c:pt idx="12">
                  <c:v>1249</c:v>
                </c:pt>
                <c:pt idx="13">
                  <c:v>1249</c:v>
                </c:pt>
                <c:pt idx="14">
                  <c:v>1249</c:v>
                </c:pt>
                <c:pt idx="15">
                  <c:v>1249</c:v>
                </c:pt>
                <c:pt idx="16">
                  <c:v>1249</c:v>
                </c:pt>
                <c:pt idx="17">
                  <c:v>1249</c:v>
                </c:pt>
                <c:pt idx="18">
                  <c:v>1249</c:v>
                </c:pt>
                <c:pt idx="19">
                  <c:v>1249</c:v>
                </c:pt>
                <c:pt idx="20">
                  <c:v>1249</c:v>
                </c:pt>
                <c:pt idx="21">
                  <c:v>1249</c:v>
                </c:pt>
                <c:pt idx="22">
                  <c:v>1251</c:v>
                </c:pt>
                <c:pt idx="23">
                  <c:v>1252</c:v>
                </c:pt>
                <c:pt idx="24">
                  <c:v>1252</c:v>
                </c:pt>
                <c:pt idx="25">
                  <c:v>1252</c:v>
                </c:pt>
                <c:pt idx="26">
                  <c:v>1252</c:v>
                </c:pt>
                <c:pt idx="27">
                  <c:v>1252</c:v>
                </c:pt>
                <c:pt idx="28">
                  <c:v>1252</c:v>
                </c:pt>
                <c:pt idx="29">
                  <c:v>1253</c:v>
                </c:pt>
                <c:pt idx="30">
                  <c:v>1253</c:v>
                </c:pt>
                <c:pt idx="31">
                  <c:v>1253</c:v>
                </c:pt>
                <c:pt idx="37">
                  <c:v>1253</c:v>
                </c:pt>
                <c:pt idx="38">
                  <c:v>1253</c:v>
                </c:pt>
                <c:pt idx="39">
                  <c:v>1254</c:v>
                </c:pt>
                <c:pt idx="40">
                  <c:v>1254</c:v>
                </c:pt>
                <c:pt idx="41">
                  <c:v>1254</c:v>
                </c:pt>
                <c:pt idx="42">
                  <c:v>1255</c:v>
                </c:pt>
                <c:pt idx="43">
                  <c:v>1255</c:v>
                </c:pt>
                <c:pt idx="44">
                  <c:v>1255</c:v>
                </c:pt>
                <c:pt idx="45">
                  <c:v>1255</c:v>
                </c:pt>
                <c:pt idx="46">
                  <c:v>1255</c:v>
                </c:pt>
                <c:pt idx="47">
                  <c:v>1255</c:v>
                </c:pt>
                <c:pt idx="48">
                  <c:v>1255</c:v>
                </c:pt>
                <c:pt idx="49">
                  <c:v>1256</c:v>
                </c:pt>
                <c:pt idx="50">
                  <c:v>1255</c:v>
                </c:pt>
                <c:pt idx="51">
                  <c:v>1255</c:v>
                </c:pt>
                <c:pt idx="52">
                  <c:v>1255</c:v>
                </c:pt>
                <c:pt idx="53">
                  <c:v>1255</c:v>
                </c:pt>
                <c:pt idx="54">
                  <c:v>1255</c:v>
                </c:pt>
                <c:pt idx="55">
                  <c:v>1255</c:v>
                </c:pt>
                <c:pt idx="56">
                  <c:v>1252</c:v>
                </c:pt>
                <c:pt idx="57">
                  <c:v>1252</c:v>
                </c:pt>
                <c:pt idx="58">
                  <c:v>1248</c:v>
                </c:pt>
                <c:pt idx="59">
                  <c:v>1248</c:v>
                </c:pt>
                <c:pt idx="60">
                  <c:v>1248</c:v>
                </c:pt>
                <c:pt idx="61">
                  <c:v>1247</c:v>
                </c:pt>
                <c:pt idx="62">
                  <c:v>1246</c:v>
                </c:pt>
                <c:pt idx="63">
                  <c:v>1242</c:v>
                </c:pt>
                <c:pt idx="64">
                  <c:v>1242</c:v>
                </c:pt>
                <c:pt idx="65">
                  <c:v>1242</c:v>
                </c:pt>
                <c:pt idx="66">
                  <c:v>1242</c:v>
                </c:pt>
                <c:pt idx="67">
                  <c:v>1241</c:v>
                </c:pt>
                <c:pt idx="70">
                  <c:v>1239</c:v>
                </c:pt>
                <c:pt idx="71">
                  <c:v>1241</c:v>
                </c:pt>
                <c:pt idx="72">
                  <c:v>1241</c:v>
                </c:pt>
                <c:pt idx="73">
                  <c:v>1241</c:v>
                </c:pt>
                <c:pt idx="74">
                  <c:v>1241</c:v>
                </c:pt>
                <c:pt idx="75">
                  <c:v>1241</c:v>
                </c:pt>
                <c:pt idx="76">
                  <c:v>1241</c:v>
                </c:pt>
                <c:pt idx="77">
                  <c:v>1238</c:v>
                </c:pt>
                <c:pt idx="78">
                  <c:v>1237</c:v>
                </c:pt>
                <c:pt idx="79">
                  <c:v>1232</c:v>
                </c:pt>
                <c:pt idx="80">
                  <c:v>1232</c:v>
                </c:pt>
                <c:pt idx="81">
                  <c:v>1229</c:v>
                </c:pt>
                <c:pt idx="82">
                  <c:v>1224</c:v>
                </c:pt>
                <c:pt idx="83">
                  <c:v>1223</c:v>
                </c:pt>
                <c:pt idx="84">
                  <c:v>1222</c:v>
                </c:pt>
                <c:pt idx="85">
                  <c:v>1222</c:v>
                </c:pt>
                <c:pt idx="86">
                  <c:v>1217</c:v>
                </c:pt>
                <c:pt idx="88">
                  <c:v>1216</c:v>
                </c:pt>
                <c:pt idx="89">
                  <c:v>1216</c:v>
                </c:pt>
                <c:pt idx="90">
                  <c:v>1216</c:v>
                </c:pt>
                <c:pt idx="91">
                  <c:v>1216</c:v>
                </c:pt>
                <c:pt idx="92">
                  <c:v>1216</c:v>
                </c:pt>
                <c:pt idx="93">
                  <c:v>1213</c:v>
                </c:pt>
                <c:pt idx="94">
                  <c:v>1212</c:v>
                </c:pt>
                <c:pt idx="95">
                  <c:v>1212</c:v>
                </c:pt>
                <c:pt idx="96">
                  <c:v>1211</c:v>
                </c:pt>
                <c:pt idx="97">
                  <c:v>1211</c:v>
                </c:pt>
                <c:pt idx="98">
                  <c:v>1210</c:v>
                </c:pt>
                <c:pt idx="99">
                  <c:v>1210</c:v>
                </c:pt>
                <c:pt idx="100">
                  <c:v>1210</c:v>
                </c:pt>
                <c:pt idx="101">
                  <c:v>1210</c:v>
                </c:pt>
                <c:pt idx="102">
                  <c:v>1211</c:v>
                </c:pt>
                <c:pt idx="103">
                  <c:v>1215</c:v>
                </c:pt>
                <c:pt idx="104">
                  <c:v>1216</c:v>
                </c:pt>
                <c:pt idx="105">
                  <c:v>1216</c:v>
                </c:pt>
                <c:pt idx="106">
                  <c:v>1216</c:v>
                </c:pt>
                <c:pt idx="107">
                  <c:v>1216</c:v>
                </c:pt>
                <c:pt idx="108">
                  <c:v>1217</c:v>
                </c:pt>
                <c:pt idx="109">
                  <c:v>1217</c:v>
                </c:pt>
                <c:pt idx="110">
                  <c:v>1219</c:v>
                </c:pt>
                <c:pt idx="111">
                  <c:v>1220</c:v>
                </c:pt>
                <c:pt idx="112">
                  <c:v>1226</c:v>
                </c:pt>
                <c:pt idx="113">
                  <c:v>1228</c:v>
                </c:pt>
                <c:pt idx="114">
                  <c:v>1229</c:v>
                </c:pt>
                <c:pt idx="115">
                  <c:v>1229</c:v>
                </c:pt>
                <c:pt idx="116">
                  <c:v>1229</c:v>
                </c:pt>
                <c:pt idx="117">
                  <c:v>1229</c:v>
                </c:pt>
                <c:pt idx="118">
                  <c:v>1229</c:v>
                </c:pt>
                <c:pt idx="119">
                  <c:v>1229</c:v>
                </c:pt>
                <c:pt idx="120">
                  <c:v>1229</c:v>
                </c:pt>
                <c:pt idx="122">
                  <c:v>1229</c:v>
                </c:pt>
                <c:pt idx="123">
                  <c:v>1229</c:v>
                </c:pt>
                <c:pt idx="124">
                  <c:v>1229</c:v>
                </c:pt>
                <c:pt idx="125">
                  <c:v>1229</c:v>
                </c:pt>
                <c:pt idx="126">
                  <c:v>1229</c:v>
                </c:pt>
                <c:pt idx="127">
                  <c:v>1229</c:v>
                </c:pt>
                <c:pt idx="128">
                  <c:v>1229</c:v>
                </c:pt>
                <c:pt idx="129">
                  <c:v>1229</c:v>
                </c:pt>
                <c:pt idx="130">
                  <c:v>1229</c:v>
                </c:pt>
                <c:pt idx="131">
                  <c:v>1230</c:v>
                </c:pt>
                <c:pt idx="132">
                  <c:v>1232</c:v>
                </c:pt>
                <c:pt idx="133">
                  <c:v>1232</c:v>
                </c:pt>
                <c:pt idx="134">
                  <c:v>1231</c:v>
                </c:pt>
                <c:pt idx="135">
                  <c:v>1231</c:v>
                </c:pt>
                <c:pt idx="136">
                  <c:v>1231</c:v>
                </c:pt>
                <c:pt idx="137">
                  <c:v>1231</c:v>
                </c:pt>
                <c:pt idx="138">
                  <c:v>1230</c:v>
                </c:pt>
                <c:pt idx="139">
                  <c:v>1230</c:v>
                </c:pt>
                <c:pt idx="140">
                  <c:v>1230</c:v>
                </c:pt>
                <c:pt idx="141">
                  <c:v>1230</c:v>
                </c:pt>
                <c:pt idx="142">
                  <c:v>1230</c:v>
                </c:pt>
                <c:pt idx="143">
                  <c:v>1230</c:v>
                </c:pt>
                <c:pt idx="144">
                  <c:v>1225</c:v>
                </c:pt>
                <c:pt idx="145">
                  <c:v>1225</c:v>
                </c:pt>
                <c:pt idx="146">
                  <c:v>1225</c:v>
                </c:pt>
                <c:pt idx="147">
                  <c:v>1225</c:v>
                </c:pt>
                <c:pt idx="148">
                  <c:v>1223</c:v>
                </c:pt>
                <c:pt idx="149">
                  <c:v>1221</c:v>
                </c:pt>
                <c:pt idx="150">
                  <c:v>1221</c:v>
                </c:pt>
                <c:pt idx="151">
                  <c:v>1221</c:v>
                </c:pt>
                <c:pt idx="152">
                  <c:v>1221</c:v>
                </c:pt>
                <c:pt idx="153">
                  <c:v>1218</c:v>
                </c:pt>
                <c:pt idx="154">
                  <c:v>1218</c:v>
                </c:pt>
                <c:pt idx="155">
                  <c:v>1217</c:v>
                </c:pt>
                <c:pt idx="156">
                  <c:v>1215</c:v>
                </c:pt>
                <c:pt idx="157">
                  <c:v>1215</c:v>
                </c:pt>
                <c:pt idx="158">
                  <c:v>1215</c:v>
                </c:pt>
                <c:pt idx="159">
                  <c:v>1215</c:v>
                </c:pt>
                <c:pt idx="160">
                  <c:v>1215</c:v>
                </c:pt>
                <c:pt idx="161">
                  <c:v>1214</c:v>
                </c:pt>
                <c:pt idx="162">
                  <c:v>1214</c:v>
                </c:pt>
                <c:pt idx="163">
                  <c:v>1214</c:v>
                </c:pt>
                <c:pt idx="164">
                  <c:v>1217</c:v>
                </c:pt>
                <c:pt idx="165">
                  <c:v>1217</c:v>
                </c:pt>
                <c:pt idx="166">
                  <c:v>1217</c:v>
                </c:pt>
                <c:pt idx="167">
                  <c:v>1217</c:v>
                </c:pt>
                <c:pt idx="168">
                  <c:v>1217</c:v>
                </c:pt>
                <c:pt idx="169">
                  <c:v>1217</c:v>
                </c:pt>
                <c:pt idx="170">
                  <c:v>1217</c:v>
                </c:pt>
                <c:pt idx="171">
                  <c:v>1217</c:v>
                </c:pt>
                <c:pt idx="172">
                  <c:v>1227</c:v>
                </c:pt>
                <c:pt idx="173">
                  <c:v>1227</c:v>
                </c:pt>
                <c:pt idx="174">
                  <c:v>1227</c:v>
                </c:pt>
                <c:pt idx="175">
                  <c:v>1227</c:v>
                </c:pt>
                <c:pt idx="176">
                  <c:v>1230</c:v>
                </c:pt>
                <c:pt idx="177">
                  <c:v>1233</c:v>
                </c:pt>
                <c:pt idx="178">
                  <c:v>1234</c:v>
                </c:pt>
                <c:pt idx="179">
                  <c:v>1235</c:v>
                </c:pt>
                <c:pt idx="180">
                  <c:v>1237</c:v>
                </c:pt>
                <c:pt idx="181">
                  <c:v>1237</c:v>
                </c:pt>
                <c:pt idx="182">
                  <c:v>1238</c:v>
                </c:pt>
                <c:pt idx="183">
                  <c:v>1238</c:v>
                </c:pt>
                <c:pt idx="184">
                  <c:v>1240</c:v>
                </c:pt>
                <c:pt idx="185">
                  <c:v>1240</c:v>
                </c:pt>
                <c:pt idx="186">
                  <c:v>1241</c:v>
                </c:pt>
                <c:pt idx="187">
                  <c:v>1246</c:v>
                </c:pt>
                <c:pt idx="188">
                  <c:v>1246</c:v>
                </c:pt>
                <c:pt idx="189">
                  <c:v>1249</c:v>
                </c:pt>
                <c:pt idx="190">
                  <c:v>1249</c:v>
                </c:pt>
                <c:pt idx="192">
                  <c:v>1249</c:v>
                </c:pt>
                <c:pt idx="193">
                  <c:v>1249</c:v>
                </c:pt>
                <c:pt idx="194">
                  <c:v>1250</c:v>
                </c:pt>
                <c:pt idx="195">
                  <c:v>1249</c:v>
                </c:pt>
                <c:pt idx="196">
                  <c:v>1249</c:v>
                </c:pt>
                <c:pt idx="197">
                  <c:v>1249</c:v>
                </c:pt>
                <c:pt idx="203">
                  <c:v>1261</c:v>
                </c:pt>
                <c:pt idx="204">
                  <c:v>1261</c:v>
                </c:pt>
                <c:pt idx="205">
                  <c:v>1261</c:v>
                </c:pt>
                <c:pt idx="206">
                  <c:v>1261</c:v>
                </c:pt>
                <c:pt idx="207">
                  <c:v>1261</c:v>
                </c:pt>
                <c:pt idx="208">
                  <c:v>1265</c:v>
                </c:pt>
                <c:pt idx="209">
                  <c:v>1266</c:v>
                </c:pt>
                <c:pt idx="210">
                  <c:v>1267</c:v>
                </c:pt>
                <c:pt idx="211">
                  <c:v>1267</c:v>
                </c:pt>
                <c:pt idx="212">
                  <c:v>1267</c:v>
                </c:pt>
                <c:pt idx="213">
                  <c:v>1267</c:v>
                </c:pt>
                <c:pt idx="214">
                  <c:v>1268</c:v>
                </c:pt>
                <c:pt idx="215">
                  <c:v>1269</c:v>
                </c:pt>
                <c:pt idx="216">
                  <c:v>1272</c:v>
                </c:pt>
                <c:pt idx="217">
                  <c:v>1272</c:v>
                </c:pt>
                <c:pt idx="218">
                  <c:v>1272</c:v>
                </c:pt>
                <c:pt idx="219">
                  <c:v>1278</c:v>
                </c:pt>
                <c:pt idx="220">
                  <c:v>1278</c:v>
                </c:pt>
                <c:pt idx="221">
                  <c:v>1298</c:v>
                </c:pt>
                <c:pt idx="222">
                  <c:v>1300</c:v>
                </c:pt>
                <c:pt idx="223">
                  <c:v>1301</c:v>
                </c:pt>
                <c:pt idx="224">
                  <c:v>1304</c:v>
                </c:pt>
                <c:pt idx="225">
                  <c:v>1305</c:v>
                </c:pt>
                <c:pt idx="226">
                  <c:v>1308</c:v>
                </c:pt>
                <c:pt idx="227">
                  <c:v>1308</c:v>
                </c:pt>
                <c:pt idx="228">
                  <c:v>1309</c:v>
                </c:pt>
                <c:pt idx="229">
                  <c:v>1310</c:v>
                </c:pt>
                <c:pt idx="230">
                  <c:v>1310</c:v>
                </c:pt>
                <c:pt idx="231">
                  <c:v>1310</c:v>
                </c:pt>
                <c:pt idx="232">
                  <c:v>1310</c:v>
                </c:pt>
                <c:pt idx="233">
                  <c:v>1310</c:v>
                </c:pt>
                <c:pt idx="234">
                  <c:v>1312</c:v>
                </c:pt>
                <c:pt idx="235">
                  <c:v>1317</c:v>
                </c:pt>
                <c:pt idx="236">
                  <c:v>1317</c:v>
                </c:pt>
                <c:pt idx="237">
                  <c:v>1317</c:v>
                </c:pt>
                <c:pt idx="238">
                  <c:v>1317</c:v>
                </c:pt>
                <c:pt idx="239">
                  <c:v>1317</c:v>
                </c:pt>
                <c:pt idx="240">
                  <c:v>1317</c:v>
                </c:pt>
                <c:pt idx="241">
                  <c:v>1317</c:v>
                </c:pt>
                <c:pt idx="242">
                  <c:v>1317</c:v>
                </c:pt>
                <c:pt idx="243">
                  <c:v>1315</c:v>
                </c:pt>
                <c:pt idx="244">
                  <c:v>1315</c:v>
                </c:pt>
                <c:pt idx="245">
                  <c:v>1314</c:v>
                </c:pt>
                <c:pt idx="246">
                  <c:v>1305</c:v>
                </c:pt>
                <c:pt idx="247">
                  <c:v>1313</c:v>
                </c:pt>
                <c:pt idx="248">
                  <c:v>1313</c:v>
                </c:pt>
                <c:pt idx="249">
                  <c:v>1312</c:v>
                </c:pt>
                <c:pt idx="250">
                  <c:v>1312</c:v>
                </c:pt>
                <c:pt idx="251">
                  <c:v>1312</c:v>
                </c:pt>
                <c:pt idx="252">
                  <c:v>1312</c:v>
                </c:pt>
                <c:pt idx="253">
                  <c:v>1312</c:v>
                </c:pt>
                <c:pt idx="254">
                  <c:v>1312</c:v>
                </c:pt>
                <c:pt idx="255">
                  <c:v>1312</c:v>
                </c:pt>
                <c:pt idx="256">
                  <c:v>1312</c:v>
                </c:pt>
                <c:pt idx="257">
                  <c:v>1312</c:v>
                </c:pt>
                <c:pt idx="258">
                  <c:v>1312</c:v>
                </c:pt>
                <c:pt idx="259">
                  <c:v>1312</c:v>
                </c:pt>
                <c:pt idx="260">
                  <c:v>1312</c:v>
                </c:pt>
                <c:pt idx="261">
                  <c:v>1312</c:v>
                </c:pt>
                <c:pt idx="262">
                  <c:v>1312</c:v>
                </c:pt>
                <c:pt idx="263">
                  <c:v>1312</c:v>
                </c:pt>
                <c:pt idx="264">
                  <c:v>1307</c:v>
                </c:pt>
                <c:pt idx="265">
                  <c:v>1305</c:v>
                </c:pt>
                <c:pt idx="266">
                  <c:v>1304</c:v>
                </c:pt>
                <c:pt idx="267">
                  <c:v>1302</c:v>
                </c:pt>
                <c:pt idx="268">
                  <c:v>1300</c:v>
                </c:pt>
                <c:pt idx="269">
                  <c:v>1298</c:v>
                </c:pt>
                <c:pt idx="270">
                  <c:v>1299</c:v>
                </c:pt>
                <c:pt idx="271">
                  <c:v>1299</c:v>
                </c:pt>
                <c:pt idx="272">
                  <c:v>1299</c:v>
                </c:pt>
                <c:pt idx="273">
                  <c:v>1299</c:v>
                </c:pt>
                <c:pt idx="274">
                  <c:v>1299</c:v>
                </c:pt>
                <c:pt idx="275">
                  <c:v>1299</c:v>
                </c:pt>
                <c:pt idx="276">
                  <c:v>1299</c:v>
                </c:pt>
                <c:pt idx="277">
                  <c:v>1299</c:v>
                </c:pt>
                <c:pt idx="278">
                  <c:v>1299</c:v>
                </c:pt>
                <c:pt idx="279">
                  <c:v>1299</c:v>
                </c:pt>
                <c:pt idx="280">
                  <c:v>1299</c:v>
                </c:pt>
                <c:pt idx="281">
                  <c:v>1299</c:v>
                </c:pt>
                <c:pt idx="282">
                  <c:v>1299</c:v>
                </c:pt>
                <c:pt idx="283">
                  <c:v>1299</c:v>
                </c:pt>
                <c:pt idx="284">
                  <c:v>1299</c:v>
                </c:pt>
                <c:pt idx="285">
                  <c:v>1299</c:v>
                </c:pt>
                <c:pt idx="286">
                  <c:v>1299</c:v>
                </c:pt>
                <c:pt idx="287">
                  <c:v>1300</c:v>
                </c:pt>
                <c:pt idx="288">
                  <c:v>1300</c:v>
                </c:pt>
                <c:pt idx="292">
                  <c:v>1299</c:v>
                </c:pt>
                <c:pt idx="293">
                  <c:v>1299</c:v>
                </c:pt>
                <c:pt idx="294">
                  <c:v>1299</c:v>
                </c:pt>
                <c:pt idx="295">
                  <c:v>1297</c:v>
                </c:pt>
                <c:pt idx="296">
                  <c:v>1297</c:v>
                </c:pt>
                <c:pt idx="297">
                  <c:v>1297</c:v>
                </c:pt>
                <c:pt idx="298">
                  <c:v>1297</c:v>
                </c:pt>
                <c:pt idx="299">
                  <c:v>1299</c:v>
                </c:pt>
                <c:pt idx="300">
                  <c:v>1299</c:v>
                </c:pt>
                <c:pt idx="301">
                  <c:v>1299</c:v>
                </c:pt>
                <c:pt idx="302">
                  <c:v>1300</c:v>
                </c:pt>
                <c:pt idx="303">
                  <c:v>1300</c:v>
                </c:pt>
                <c:pt idx="304">
                  <c:v>1300</c:v>
                </c:pt>
                <c:pt idx="305">
                  <c:v>1300</c:v>
                </c:pt>
                <c:pt idx="306">
                  <c:v>1301</c:v>
                </c:pt>
                <c:pt idx="307">
                  <c:v>1301</c:v>
                </c:pt>
                <c:pt idx="308">
                  <c:v>1300</c:v>
                </c:pt>
                <c:pt idx="309">
                  <c:v>1302</c:v>
                </c:pt>
                <c:pt idx="310">
                  <c:v>1302</c:v>
                </c:pt>
                <c:pt idx="311">
                  <c:v>1302</c:v>
                </c:pt>
                <c:pt idx="312">
                  <c:v>1302</c:v>
                </c:pt>
                <c:pt idx="313">
                  <c:v>1302</c:v>
                </c:pt>
                <c:pt idx="314">
                  <c:v>1303</c:v>
                </c:pt>
                <c:pt idx="315">
                  <c:v>1303</c:v>
                </c:pt>
                <c:pt idx="316">
                  <c:v>1303</c:v>
                </c:pt>
                <c:pt idx="317">
                  <c:v>1303</c:v>
                </c:pt>
                <c:pt idx="318">
                  <c:v>1303</c:v>
                </c:pt>
                <c:pt idx="319">
                  <c:v>1303</c:v>
                </c:pt>
                <c:pt idx="320">
                  <c:v>1302</c:v>
                </c:pt>
                <c:pt idx="321">
                  <c:v>1302</c:v>
                </c:pt>
                <c:pt idx="322">
                  <c:v>1302</c:v>
                </c:pt>
                <c:pt idx="323">
                  <c:v>1302</c:v>
                </c:pt>
                <c:pt idx="324">
                  <c:v>1302</c:v>
                </c:pt>
                <c:pt idx="325">
                  <c:v>1302</c:v>
                </c:pt>
                <c:pt idx="326">
                  <c:v>1302</c:v>
                </c:pt>
                <c:pt idx="327">
                  <c:v>1298</c:v>
                </c:pt>
                <c:pt idx="328">
                  <c:v>1294</c:v>
                </c:pt>
                <c:pt idx="329">
                  <c:v>1294</c:v>
                </c:pt>
                <c:pt idx="330">
                  <c:v>1290</c:v>
                </c:pt>
                <c:pt idx="332">
                  <c:v>1288</c:v>
                </c:pt>
                <c:pt idx="333">
                  <c:v>1287</c:v>
                </c:pt>
                <c:pt idx="334">
                  <c:v>1286</c:v>
                </c:pt>
                <c:pt idx="335">
                  <c:v>1286</c:v>
                </c:pt>
                <c:pt idx="336">
                  <c:v>1286</c:v>
                </c:pt>
                <c:pt idx="337">
                  <c:v>1285</c:v>
                </c:pt>
                <c:pt idx="338">
                  <c:v>1284</c:v>
                </c:pt>
                <c:pt idx="339">
                  <c:v>1285</c:v>
                </c:pt>
                <c:pt idx="340">
                  <c:v>1285</c:v>
                </c:pt>
                <c:pt idx="341">
                  <c:v>1285</c:v>
                </c:pt>
                <c:pt idx="342">
                  <c:v>1285</c:v>
                </c:pt>
                <c:pt idx="343">
                  <c:v>1285</c:v>
                </c:pt>
                <c:pt idx="344">
                  <c:v>1285</c:v>
                </c:pt>
                <c:pt idx="345">
                  <c:v>1285</c:v>
                </c:pt>
                <c:pt idx="346">
                  <c:v>1285</c:v>
                </c:pt>
                <c:pt idx="347">
                  <c:v>1284</c:v>
                </c:pt>
                <c:pt idx="348">
                  <c:v>1284</c:v>
                </c:pt>
                <c:pt idx="349">
                  <c:v>1284</c:v>
                </c:pt>
                <c:pt idx="352">
                  <c:v>1285</c:v>
                </c:pt>
                <c:pt idx="353">
                  <c:v>1285</c:v>
                </c:pt>
                <c:pt idx="354">
                  <c:v>1285</c:v>
                </c:pt>
                <c:pt idx="355">
                  <c:v>1285</c:v>
                </c:pt>
                <c:pt idx="356">
                  <c:v>1285</c:v>
                </c:pt>
                <c:pt idx="357">
                  <c:v>1285</c:v>
                </c:pt>
                <c:pt idx="358">
                  <c:v>1286</c:v>
                </c:pt>
                <c:pt idx="359">
                  <c:v>1287</c:v>
                </c:pt>
                <c:pt idx="360">
                  <c:v>1288</c:v>
                </c:pt>
                <c:pt idx="361">
                  <c:v>1288</c:v>
                </c:pt>
                <c:pt idx="362">
                  <c:v>1288</c:v>
                </c:pt>
                <c:pt idx="363">
                  <c:v>1289</c:v>
                </c:pt>
                <c:pt idx="364">
                  <c:v>1291</c:v>
                </c:pt>
                <c:pt idx="365">
                  <c:v>1292</c:v>
                </c:pt>
                <c:pt idx="366">
                  <c:v>1292</c:v>
                </c:pt>
                <c:pt idx="367">
                  <c:v>1294</c:v>
                </c:pt>
                <c:pt idx="368">
                  <c:v>1295</c:v>
                </c:pt>
                <c:pt idx="369">
                  <c:v>1295</c:v>
                </c:pt>
                <c:pt idx="370">
                  <c:v>1295</c:v>
                </c:pt>
                <c:pt idx="371">
                  <c:v>1295</c:v>
                </c:pt>
                <c:pt idx="372">
                  <c:v>1295</c:v>
                </c:pt>
                <c:pt idx="373">
                  <c:v>1300</c:v>
                </c:pt>
                <c:pt idx="374">
                  <c:v>1300</c:v>
                </c:pt>
                <c:pt idx="375">
                  <c:v>1301</c:v>
                </c:pt>
                <c:pt idx="376">
                  <c:v>1302</c:v>
                </c:pt>
                <c:pt idx="378">
                  <c:v>1303</c:v>
                </c:pt>
                <c:pt idx="379">
                  <c:v>1303</c:v>
                </c:pt>
                <c:pt idx="380">
                  <c:v>1303</c:v>
                </c:pt>
                <c:pt idx="381">
                  <c:v>1303</c:v>
                </c:pt>
                <c:pt idx="382">
                  <c:v>1303</c:v>
                </c:pt>
                <c:pt idx="383">
                  <c:v>1303</c:v>
                </c:pt>
                <c:pt idx="384">
                  <c:v>1303</c:v>
                </c:pt>
                <c:pt idx="385">
                  <c:v>1303</c:v>
                </c:pt>
                <c:pt idx="386">
                  <c:v>1303</c:v>
                </c:pt>
                <c:pt idx="387">
                  <c:v>1302</c:v>
                </c:pt>
                <c:pt idx="388">
                  <c:v>1301</c:v>
                </c:pt>
                <c:pt idx="389">
                  <c:v>1301</c:v>
                </c:pt>
                <c:pt idx="390">
                  <c:v>1301</c:v>
                </c:pt>
                <c:pt idx="391">
                  <c:v>1300</c:v>
                </c:pt>
                <c:pt idx="392">
                  <c:v>1300</c:v>
                </c:pt>
                <c:pt idx="393">
                  <c:v>1299</c:v>
                </c:pt>
                <c:pt idx="394">
                  <c:v>1299</c:v>
                </c:pt>
                <c:pt idx="395">
                  <c:v>1297</c:v>
                </c:pt>
                <c:pt idx="396">
                  <c:v>1293</c:v>
                </c:pt>
                <c:pt idx="397">
                  <c:v>1293</c:v>
                </c:pt>
                <c:pt idx="398">
                  <c:v>1293</c:v>
                </c:pt>
                <c:pt idx="399">
                  <c:v>1293</c:v>
                </c:pt>
                <c:pt idx="400">
                  <c:v>1293</c:v>
                </c:pt>
                <c:pt idx="401">
                  <c:v>1292</c:v>
                </c:pt>
                <c:pt idx="402">
                  <c:v>1291</c:v>
                </c:pt>
                <c:pt idx="403">
                  <c:v>1290</c:v>
                </c:pt>
                <c:pt idx="404">
                  <c:v>1290</c:v>
                </c:pt>
                <c:pt idx="405">
                  <c:v>1290</c:v>
                </c:pt>
                <c:pt idx="406">
                  <c:v>1288</c:v>
                </c:pt>
                <c:pt idx="407">
                  <c:v>1285</c:v>
                </c:pt>
                <c:pt idx="408">
                  <c:v>1285</c:v>
                </c:pt>
                <c:pt idx="409">
                  <c:v>1285</c:v>
                </c:pt>
                <c:pt idx="410">
                  <c:v>1285</c:v>
                </c:pt>
                <c:pt idx="411">
                  <c:v>1285</c:v>
                </c:pt>
                <c:pt idx="412">
                  <c:v>1285</c:v>
                </c:pt>
                <c:pt idx="413">
                  <c:v>1285</c:v>
                </c:pt>
                <c:pt idx="414">
                  <c:v>1285</c:v>
                </c:pt>
                <c:pt idx="415">
                  <c:v>1285</c:v>
                </c:pt>
                <c:pt idx="416">
                  <c:v>1284</c:v>
                </c:pt>
                <c:pt idx="417">
                  <c:v>1283</c:v>
                </c:pt>
                <c:pt idx="418">
                  <c:v>1283</c:v>
                </c:pt>
                <c:pt idx="419">
                  <c:v>1277</c:v>
                </c:pt>
                <c:pt idx="420">
                  <c:v>1271</c:v>
                </c:pt>
                <c:pt idx="421">
                  <c:v>1279</c:v>
                </c:pt>
                <c:pt idx="422">
                  <c:v>1279</c:v>
                </c:pt>
                <c:pt idx="423">
                  <c:v>1279</c:v>
                </c:pt>
                <c:pt idx="424">
                  <c:v>1279</c:v>
                </c:pt>
                <c:pt idx="425">
                  <c:v>1279</c:v>
                </c:pt>
                <c:pt idx="426">
                  <c:v>1279</c:v>
                </c:pt>
                <c:pt idx="427">
                  <c:v>1279</c:v>
                </c:pt>
                <c:pt idx="428">
                  <c:v>1279</c:v>
                </c:pt>
                <c:pt idx="429">
                  <c:v>1279</c:v>
                </c:pt>
                <c:pt idx="430">
                  <c:v>1279</c:v>
                </c:pt>
                <c:pt idx="431">
                  <c:v>1279</c:v>
                </c:pt>
                <c:pt idx="432">
                  <c:v>1279</c:v>
                </c:pt>
                <c:pt idx="433">
                  <c:v>1279</c:v>
                </c:pt>
                <c:pt idx="434">
                  <c:v>1279</c:v>
                </c:pt>
                <c:pt idx="435">
                  <c:v>1279</c:v>
                </c:pt>
                <c:pt idx="436">
                  <c:v>1279</c:v>
                </c:pt>
                <c:pt idx="437">
                  <c:v>1279</c:v>
                </c:pt>
                <c:pt idx="438">
                  <c:v>1279</c:v>
                </c:pt>
                <c:pt idx="439">
                  <c:v>1279</c:v>
                </c:pt>
                <c:pt idx="440">
                  <c:v>1276</c:v>
                </c:pt>
                <c:pt idx="441">
                  <c:v>1266</c:v>
                </c:pt>
                <c:pt idx="442">
                  <c:v>1265</c:v>
                </c:pt>
                <c:pt idx="443">
                  <c:v>1265</c:v>
                </c:pt>
                <c:pt idx="444">
                  <c:v>1264</c:v>
                </c:pt>
                <c:pt idx="445">
                  <c:v>1263</c:v>
                </c:pt>
                <c:pt idx="446">
                  <c:v>1261</c:v>
                </c:pt>
                <c:pt idx="448">
                  <c:v>1261</c:v>
                </c:pt>
                <c:pt idx="449">
                  <c:v>1258</c:v>
                </c:pt>
                <c:pt idx="450">
                  <c:v>1257</c:v>
                </c:pt>
                <c:pt idx="451">
                  <c:v>1257</c:v>
                </c:pt>
                <c:pt idx="452">
                  <c:v>1257</c:v>
                </c:pt>
                <c:pt idx="453">
                  <c:v>1257</c:v>
                </c:pt>
                <c:pt idx="454">
                  <c:v>1257</c:v>
                </c:pt>
                <c:pt idx="455">
                  <c:v>1257</c:v>
                </c:pt>
                <c:pt idx="456">
                  <c:v>1257</c:v>
                </c:pt>
                <c:pt idx="457">
                  <c:v>1257</c:v>
                </c:pt>
                <c:pt idx="458">
                  <c:v>1257</c:v>
                </c:pt>
                <c:pt idx="459">
                  <c:v>1255</c:v>
                </c:pt>
                <c:pt idx="465">
                  <c:v>1255</c:v>
                </c:pt>
                <c:pt idx="466">
                  <c:v>1253</c:v>
                </c:pt>
                <c:pt idx="467">
                  <c:v>1251</c:v>
                </c:pt>
                <c:pt idx="468">
                  <c:v>1251</c:v>
                </c:pt>
                <c:pt idx="469">
                  <c:v>1249</c:v>
                </c:pt>
                <c:pt idx="470">
                  <c:v>1248</c:v>
                </c:pt>
                <c:pt idx="471">
                  <c:v>1242</c:v>
                </c:pt>
                <c:pt idx="472">
                  <c:v>1242</c:v>
                </c:pt>
                <c:pt idx="473">
                  <c:v>1242</c:v>
                </c:pt>
                <c:pt idx="474">
                  <c:v>1242</c:v>
                </c:pt>
                <c:pt idx="475">
                  <c:v>1242</c:v>
                </c:pt>
                <c:pt idx="476">
                  <c:v>1241</c:v>
                </c:pt>
                <c:pt idx="477">
                  <c:v>1241</c:v>
                </c:pt>
                <c:pt idx="478">
                  <c:v>1241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32-4F0C-AF6A-93151D2BDA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一级焦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Sheet1!$A$2:$A$480</c:f>
              <c:numCache>
                <c:formatCode>yyyy\-mm\-dd;@</c:formatCode>
                <c:ptCount val="479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43142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43146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43155</c:v>
                </c:pt>
                <c:pt idx="40">
                  <c:v>43157</c:v>
                </c:pt>
                <c:pt idx="41">
                  <c:v>43158</c:v>
                </c:pt>
                <c:pt idx="42">
                  <c:v>43159</c:v>
                </c:pt>
                <c:pt idx="43">
                  <c:v>43160</c:v>
                </c:pt>
                <c:pt idx="44">
                  <c:v>43161</c:v>
                </c:pt>
                <c:pt idx="45">
                  <c:v>43164</c:v>
                </c:pt>
                <c:pt idx="46">
                  <c:v>43165</c:v>
                </c:pt>
                <c:pt idx="47">
                  <c:v>43166</c:v>
                </c:pt>
                <c:pt idx="48">
                  <c:v>43167</c:v>
                </c:pt>
                <c:pt idx="49">
                  <c:v>43168</c:v>
                </c:pt>
                <c:pt idx="50">
                  <c:v>43171</c:v>
                </c:pt>
                <c:pt idx="51">
                  <c:v>43172</c:v>
                </c:pt>
                <c:pt idx="52">
                  <c:v>43173</c:v>
                </c:pt>
                <c:pt idx="53">
                  <c:v>43174</c:v>
                </c:pt>
                <c:pt idx="54">
                  <c:v>43175</c:v>
                </c:pt>
                <c:pt idx="55">
                  <c:v>43178</c:v>
                </c:pt>
                <c:pt idx="56">
                  <c:v>43179</c:v>
                </c:pt>
                <c:pt idx="57">
                  <c:v>43180</c:v>
                </c:pt>
                <c:pt idx="58">
                  <c:v>43181</c:v>
                </c:pt>
                <c:pt idx="59">
                  <c:v>43182</c:v>
                </c:pt>
                <c:pt idx="60">
                  <c:v>43185</c:v>
                </c:pt>
                <c:pt idx="61">
                  <c:v>43186</c:v>
                </c:pt>
                <c:pt idx="62">
                  <c:v>43187</c:v>
                </c:pt>
                <c:pt idx="63">
                  <c:v>43188</c:v>
                </c:pt>
                <c:pt idx="64">
                  <c:v>43189</c:v>
                </c:pt>
                <c:pt idx="65">
                  <c:v>43192</c:v>
                </c:pt>
                <c:pt idx="66">
                  <c:v>43193</c:v>
                </c:pt>
                <c:pt idx="67">
                  <c:v>43194</c:v>
                </c:pt>
                <c:pt idx="68">
                  <c:v>43195</c:v>
                </c:pt>
                <c:pt idx="69">
                  <c:v>43196</c:v>
                </c:pt>
                <c:pt idx="70">
                  <c:v>43198</c:v>
                </c:pt>
                <c:pt idx="71">
                  <c:v>43199</c:v>
                </c:pt>
                <c:pt idx="72">
                  <c:v>43200</c:v>
                </c:pt>
                <c:pt idx="73">
                  <c:v>43201</c:v>
                </c:pt>
                <c:pt idx="74">
                  <c:v>43202</c:v>
                </c:pt>
                <c:pt idx="75">
                  <c:v>43203</c:v>
                </c:pt>
                <c:pt idx="76">
                  <c:v>43206</c:v>
                </c:pt>
                <c:pt idx="77">
                  <c:v>43207</c:v>
                </c:pt>
                <c:pt idx="78">
                  <c:v>43208</c:v>
                </c:pt>
                <c:pt idx="79">
                  <c:v>43209</c:v>
                </c:pt>
                <c:pt idx="80">
                  <c:v>43210</c:v>
                </c:pt>
                <c:pt idx="81">
                  <c:v>43213</c:v>
                </c:pt>
                <c:pt idx="82">
                  <c:v>43214</c:v>
                </c:pt>
                <c:pt idx="83">
                  <c:v>43215</c:v>
                </c:pt>
                <c:pt idx="84">
                  <c:v>43216</c:v>
                </c:pt>
                <c:pt idx="85">
                  <c:v>43217</c:v>
                </c:pt>
                <c:pt idx="86">
                  <c:v>43218</c:v>
                </c:pt>
                <c:pt idx="87">
                  <c:v>43220</c:v>
                </c:pt>
                <c:pt idx="88">
                  <c:v>43222</c:v>
                </c:pt>
                <c:pt idx="89">
                  <c:v>43223</c:v>
                </c:pt>
                <c:pt idx="90">
                  <c:v>43224</c:v>
                </c:pt>
                <c:pt idx="91">
                  <c:v>43227</c:v>
                </c:pt>
                <c:pt idx="92">
                  <c:v>43228</c:v>
                </c:pt>
                <c:pt idx="93">
                  <c:v>43229</c:v>
                </c:pt>
                <c:pt idx="94">
                  <c:v>43230</c:v>
                </c:pt>
                <c:pt idx="95">
                  <c:v>43231</c:v>
                </c:pt>
                <c:pt idx="96">
                  <c:v>43234</c:v>
                </c:pt>
                <c:pt idx="97">
                  <c:v>43235</c:v>
                </c:pt>
                <c:pt idx="98">
                  <c:v>43236</c:v>
                </c:pt>
                <c:pt idx="99">
                  <c:v>43237</c:v>
                </c:pt>
                <c:pt idx="100">
                  <c:v>43238</c:v>
                </c:pt>
                <c:pt idx="101">
                  <c:v>43241</c:v>
                </c:pt>
                <c:pt idx="102">
                  <c:v>43242</c:v>
                </c:pt>
                <c:pt idx="103">
                  <c:v>43243</c:v>
                </c:pt>
                <c:pt idx="104">
                  <c:v>43244</c:v>
                </c:pt>
                <c:pt idx="105">
                  <c:v>43245</c:v>
                </c:pt>
                <c:pt idx="106">
                  <c:v>43248</c:v>
                </c:pt>
                <c:pt idx="107">
                  <c:v>43249</c:v>
                </c:pt>
                <c:pt idx="108">
                  <c:v>43250</c:v>
                </c:pt>
                <c:pt idx="109">
                  <c:v>43251</c:v>
                </c:pt>
                <c:pt idx="110">
                  <c:v>43252</c:v>
                </c:pt>
                <c:pt idx="111">
                  <c:v>43255</c:v>
                </c:pt>
                <c:pt idx="112">
                  <c:v>43256</c:v>
                </c:pt>
                <c:pt idx="113">
                  <c:v>43257</c:v>
                </c:pt>
                <c:pt idx="114">
                  <c:v>43258</c:v>
                </c:pt>
                <c:pt idx="115">
                  <c:v>43259</c:v>
                </c:pt>
                <c:pt idx="116">
                  <c:v>43262</c:v>
                </c:pt>
                <c:pt idx="117">
                  <c:v>43263</c:v>
                </c:pt>
                <c:pt idx="118">
                  <c:v>43264</c:v>
                </c:pt>
                <c:pt idx="119">
                  <c:v>43265</c:v>
                </c:pt>
                <c:pt idx="120">
                  <c:v>43266</c:v>
                </c:pt>
                <c:pt idx="121">
                  <c:v>43269</c:v>
                </c:pt>
                <c:pt idx="122">
                  <c:v>43270</c:v>
                </c:pt>
                <c:pt idx="123">
                  <c:v>43271</c:v>
                </c:pt>
                <c:pt idx="124">
                  <c:v>43272</c:v>
                </c:pt>
                <c:pt idx="125">
                  <c:v>43273</c:v>
                </c:pt>
                <c:pt idx="126">
                  <c:v>43276</c:v>
                </c:pt>
                <c:pt idx="127">
                  <c:v>43277</c:v>
                </c:pt>
                <c:pt idx="128">
                  <c:v>43278</c:v>
                </c:pt>
                <c:pt idx="129">
                  <c:v>43279</c:v>
                </c:pt>
                <c:pt idx="130">
                  <c:v>43280</c:v>
                </c:pt>
                <c:pt idx="131">
                  <c:v>43283</c:v>
                </c:pt>
                <c:pt idx="132">
                  <c:v>43284</c:v>
                </c:pt>
                <c:pt idx="133">
                  <c:v>43285</c:v>
                </c:pt>
                <c:pt idx="134">
                  <c:v>43286</c:v>
                </c:pt>
                <c:pt idx="135">
                  <c:v>43287</c:v>
                </c:pt>
                <c:pt idx="136">
                  <c:v>43290</c:v>
                </c:pt>
                <c:pt idx="137">
                  <c:v>43291</c:v>
                </c:pt>
                <c:pt idx="138">
                  <c:v>43292</c:v>
                </c:pt>
                <c:pt idx="139">
                  <c:v>43293</c:v>
                </c:pt>
                <c:pt idx="140">
                  <c:v>43294</c:v>
                </c:pt>
                <c:pt idx="141">
                  <c:v>43297</c:v>
                </c:pt>
                <c:pt idx="142">
                  <c:v>43298</c:v>
                </c:pt>
                <c:pt idx="143">
                  <c:v>43299</c:v>
                </c:pt>
                <c:pt idx="144">
                  <c:v>43300</c:v>
                </c:pt>
                <c:pt idx="145">
                  <c:v>43301</c:v>
                </c:pt>
                <c:pt idx="146">
                  <c:v>43304</c:v>
                </c:pt>
                <c:pt idx="147">
                  <c:v>43305</c:v>
                </c:pt>
                <c:pt idx="148">
                  <c:v>43306</c:v>
                </c:pt>
                <c:pt idx="149">
                  <c:v>43307</c:v>
                </c:pt>
                <c:pt idx="150">
                  <c:v>43308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43318</c:v>
                </c:pt>
                <c:pt idx="157">
                  <c:v>43319</c:v>
                </c:pt>
                <c:pt idx="158">
                  <c:v>43320</c:v>
                </c:pt>
                <c:pt idx="159">
                  <c:v>43321</c:v>
                </c:pt>
                <c:pt idx="160">
                  <c:v>43322</c:v>
                </c:pt>
                <c:pt idx="161">
                  <c:v>43325</c:v>
                </c:pt>
                <c:pt idx="162">
                  <c:v>43326</c:v>
                </c:pt>
                <c:pt idx="163">
                  <c:v>43327</c:v>
                </c:pt>
                <c:pt idx="164">
                  <c:v>43328</c:v>
                </c:pt>
                <c:pt idx="165">
                  <c:v>43329</c:v>
                </c:pt>
                <c:pt idx="166">
                  <c:v>43332</c:v>
                </c:pt>
                <c:pt idx="167">
                  <c:v>43333</c:v>
                </c:pt>
                <c:pt idx="168">
                  <c:v>43334</c:v>
                </c:pt>
                <c:pt idx="169">
                  <c:v>43335</c:v>
                </c:pt>
                <c:pt idx="170">
                  <c:v>43336</c:v>
                </c:pt>
                <c:pt idx="171">
                  <c:v>43339</c:v>
                </c:pt>
                <c:pt idx="172">
                  <c:v>43340</c:v>
                </c:pt>
                <c:pt idx="173">
                  <c:v>43341</c:v>
                </c:pt>
                <c:pt idx="174">
                  <c:v>43342</c:v>
                </c:pt>
                <c:pt idx="175">
                  <c:v>43343</c:v>
                </c:pt>
                <c:pt idx="176">
                  <c:v>43346</c:v>
                </c:pt>
                <c:pt idx="177">
                  <c:v>43347</c:v>
                </c:pt>
                <c:pt idx="178">
                  <c:v>43348</c:v>
                </c:pt>
                <c:pt idx="179">
                  <c:v>43349</c:v>
                </c:pt>
                <c:pt idx="180">
                  <c:v>43350</c:v>
                </c:pt>
                <c:pt idx="181">
                  <c:v>43353</c:v>
                </c:pt>
                <c:pt idx="182">
                  <c:v>43354</c:v>
                </c:pt>
                <c:pt idx="183">
                  <c:v>43355</c:v>
                </c:pt>
                <c:pt idx="184">
                  <c:v>43356</c:v>
                </c:pt>
                <c:pt idx="185">
                  <c:v>43357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43367</c:v>
                </c:pt>
                <c:pt idx="192">
                  <c:v>43368</c:v>
                </c:pt>
                <c:pt idx="193">
                  <c:v>43369</c:v>
                </c:pt>
                <c:pt idx="194">
                  <c:v>43370</c:v>
                </c:pt>
                <c:pt idx="195">
                  <c:v>43371</c:v>
                </c:pt>
                <c:pt idx="196">
                  <c:v>43372</c:v>
                </c:pt>
                <c:pt idx="197">
                  <c:v>43373</c:v>
                </c:pt>
                <c:pt idx="198">
                  <c:v>43374</c:v>
                </c:pt>
                <c:pt idx="199">
                  <c:v>43375</c:v>
                </c:pt>
                <c:pt idx="200">
                  <c:v>43376</c:v>
                </c:pt>
                <c:pt idx="201">
                  <c:v>43377</c:v>
                </c:pt>
                <c:pt idx="202">
                  <c:v>43378</c:v>
                </c:pt>
                <c:pt idx="203">
                  <c:v>43381</c:v>
                </c:pt>
                <c:pt idx="204">
                  <c:v>43382</c:v>
                </c:pt>
                <c:pt idx="205">
                  <c:v>43383</c:v>
                </c:pt>
                <c:pt idx="206">
                  <c:v>43384</c:v>
                </c:pt>
                <c:pt idx="207">
                  <c:v>43385</c:v>
                </c:pt>
                <c:pt idx="208">
                  <c:v>43388</c:v>
                </c:pt>
                <c:pt idx="209">
                  <c:v>43389</c:v>
                </c:pt>
                <c:pt idx="210">
                  <c:v>43390</c:v>
                </c:pt>
                <c:pt idx="211">
                  <c:v>43391</c:v>
                </c:pt>
                <c:pt idx="212">
                  <c:v>43392</c:v>
                </c:pt>
                <c:pt idx="213">
                  <c:v>43395</c:v>
                </c:pt>
                <c:pt idx="214">
                  <c:v>43396</c:v>
                </c:pt>
                <c:pt idx="215">
                  <c:v>43397</c:v>
                </c:pt>
                <c:pt idx="216">
                  <c:v>43398</c:v>
                </c:pt>
                <c:pt idx="217">
                  <c:v>43399</c:v>
                </c:pt>
                <c:pt idx="218">
                  <c:v>43402</c:v>
                </c:pt>
                <c:pt idx="219">
                  <c:v>43403</c:v>
                </c:pt>
                <c:pt idx="220">
                  <c:v>43404</c:v>
                </c:pt>
                <c:pt idx="221">
                  <c:v>43405</c:v>
                </c:pt>
                <c:pt idx="222">
                  <c:v>43406</c:v>
                </c:pt>
                <c:pt idx="223">
                  <c:v>43409</c:v>
                </c:pt>
                <c:pt idx="224">
                  <c:v>43410</c:v>
                </c:pt>
                <c:pt idx="225">
                  <c:v>43411</c:v>
                </c:pt>
                <c:pt idx="226">
                  <c:v>43412</c:v>
                </c:pt>
                <c:pt idx="227">
                  <c:v>43413</c:v>
                </c:pt>
                <c:pt idx="228">
                  <c:v>43416</c:v>
                </c:pt>
                <c:pt idx="229">
                  <c:v>43417</c:v>
                </c:pt>
                <c:pt idx="230">
                  <c:v>43418</c:v>
                </c:pt>
                <c:pt idx="231">
                  <c:v>43419</c:v>
                </c:pt>
                <c:pt idx="232">
                  <c:v>43420</c:v>
                </c:pt>
                <c:pt idx="233">
                  <c:v>43423</c:v>
                </c:pt>
                <c:pt idx="234">
                  <c:v>43424</c:v>
                </c:pt>
                <c:pt idx="235">
                  <c:v>43425</c:v>
                </c:pt>
                <c:pt idx="236">
                  <c:v>43426</c:v>
                </c:pt>
                <c:pt idx="237">
                  <c:v>43427</c:v>
                </c:pt>
                <c:pt idx="238">
                  <c:v>43430</c:v>
                </c:pt>
                <c:pt idx="239">
                  <c:v>43431</c:v>
                </c:pt>
                <c:pt idx="240">
                  <c:v>43432</c:v>
                </c:pt>
                <c:pt idx="241">
                  <c:v>43433</c:v>
                </c:pt>
                <c:pt idx="242">
                  <c:v>43434</c:v>
                </c:pt>
                <c:pt idx="243">
                  <c:v>43437</c:v>
                </c:pt>
                <c:pt idx="244">
                  <c:v>43438</c:v>
                </c:pt>
                <c:pt idx="245">
                  <c:v>43439</c:v>
                </c:pt>
                <c:pt idx="246">
                  <c:v>43440</c:v>
                </c:pt>
                <c:pt idx="247">
                  <c:v>43441</c:v>
                </c:pt>
                <c:pt idx="248">
                  <c:v>43444</c:v>
                </c:pt>
                <c:pt idx="249">
                  <c:v>43445</c:v>
                </c:pt>
                <c:pt idx="250">
                  <c:v>43446</c:v>
                </c:pt>
                <c:pt idx="251">
                  <c:v>43447</c:v>
                </c:pt>
                <c:pt idx="252">
                  <c:v>43448</c:v>
                </c:pt>
                <c:pt idx="253">
                  <c:v>43451</c:v>
                </c:pt>
                <c:pt idx="254">
                  <c:v>43452</c:v>
                </c:pt>
                <c:pt idx="255">
                  <c:v>43453</c:v>
                </c:pt>
                <c:pt idx="256">
                  <c:v>43454</c:v>
                </c:pt>
                <c:pt idx="257">
                  <c:v>43455</c:v>
                </c:pt>
                <c:pt idx="258">
                  <c:v>43458</c:v>
                </c:pt>
                <c:pt idx="259">
                  <c:v>43459</c:v>
                </c:pt>
                <c:pt idx="260">
                  <c:v>43460</c:v>
                </c:pt>
                <c:pt idx="261">
                  <c:v>43461</c:v>
                </c:pt>
                <c:pt idx="262">
                  <c:v>43462</c:v>
                </c:pt>
                <c:pt idx="263">
                  <c:v>43463</c:v>
                </c:pt>
                <c:pt idx="264">
                  <c:v>43467</c:v>
                </c:pt>
                <c:pt idx="265">
                  <c:v>43468</c:v>
                </c:pt>
                <c:pt idx="266">
                  <c:v>43469</c:v>
                </c:pt>
                <c:pt idx="267">
                  <c:v>43472</c:v>
                </c:pt>
                <c:pt idx="268">
                  <c:v>43473</c:v>
                </c:pt>
                <c:pt idx="269">
                  <c:v>43474</c:v>
                </c:pt>
                <c:pt idx="270">
                  <c:v>43475</c:v>
                </c:pt>
                <c:pt idx="271">
                  <c:v>43476</c:v>
                </c:pt>
                <c:pt idx="272">
                  <c:v>43479</c:v>
                </c:pt>
                <c:pt idx="273">
                  <c:v>43480</c:v>
                </c:pt>
                <c:pt idx="274">
                  <c:v>43481</c:v>
                </c:pt>
                <c:pt idx="275">
                  <c:v>43482</c:v>
                </c:pt>
                <c:pt idx="276">
                  <c:v>43483</c:v>
                </c:pt>
                <c:pt idx="277">
                  <c:v>43486</c:v>
                </c:pt>
                <c:pt idx="278">
                  <c:v>43487</c:v>
                </c:pt>
                <c:pt idx="279">
                  <c:v>43488</c:v>
                </c:pt>
                <c:pt idx="280">
                  <c:v>43489</c:v>
                </c:pt>
                <c:pt idx="281">
                  <c:v>43490</c:v>
                </c:pt>
                <c:pt idx="282">
                  <c:v>43493</c:v>
                </c:pt>
                <c:pt idx="283">
                  <c:v>43494</c:v>
                </c:pt>
                <c:pt idx="284">
                  <c:v>43495</c:v>
                </c:pt>
                <c:pt idx="285">
                  <c:v>43496</c:v>
                </c:pt>
                <c:pt idx="286">
                  <c:v>43497</c:v>
                </c:pt>
                <c:pt idx="287">
                  <c:v>43498</c:v>
                </c:pt>
                <c:pt idx="288">
                  <c:v>43499</c:v>
                </c:pt>
                <c:pt idx="289">
                  <c:v>43500</c:v>
                </c:pt>
                <c:pt idx="290">
                  <c:v>43503</c:v>
                </c:pt>
                <c:pt idx="291">
                  <c:v>43504</c:v>
                </c:pt>
                <c:pt idx="292">
                  <c:v>43507</c:v>
                </c:pt>
                <c:pt idx="293">
                  <c:v>43508</c:v>
                </c:pt>
                <c:pt idx="294">
                  <c:v>43509</c:v>
                </c:pt>
                <c:pt idx="295">
                  <c:v>43510</c:v>
                </c:pt>
                <c:pt idx="296">
                  <c:v>43511</c:v>
                </c:pt>
                <c:pt idx="297">
                  <c:v>43514</c:v>
                </c:pt>
                <c:pt idx="298">
                  <c:v>43515</c:v>
                </c:pt>
                <c:pt idx="299">
                  <c:v>43516</c:v>
                </c:pt>
                <c:pt idx="300">
                  <c:v>43517</c:v>
                </c:pt>
                <c:pt idx="301">
                  <c:v>43518</c:v>
                </c:pt>
                <c:pt idx="302">
                  <c:v>43521</c:v>
                </c:pt>
                <c:pt idx="303">
                  <c:v>43522</c:v>
                </c:pt>
                <c:pt idx="304">
                  <c:v>43523</c:v>
                </c:pt>
                <c:pt idx="305">
                  <c:v>43524</c:v>
                </c:pt>
                <c:pt idx="306">
                  <c:v>43525</c:v>
                </c:pt>
                <c:pt idx="307">
                  <c:v>43528</c:v>
                </c:pt>
                <c:pt idx="308">
                  <c:v>43529</c:v>
                </c:pt>
                <c:pt idx="309">
                  <c:v>43530</c:v>
                </c:pt>
                <c:pt idx="310">
                  <c:v>43531</c:v>
                </c:pt>
                <c:pt idx="311">
                  <c:v>43532</c:v>
                </c:pt>
                <c:pt idx="312">
                  <c:v>43535</c:v>
                </c:pt>
                <c:pt idx="313">
                  <c:v>43536</c:v>
                </c:pt>
                <c:pt idx="314">
                  <c:v>43537</c:v>
                </c:pt>
                <c:pt idx="315">
                  <c:v>43538</c:v>
                </c:pt>
                <c:pt idx="316">
                  <c:v>43539</c:v>
                </c:pt>
                <c:pt idx="317">
                  <c:v>43542</c:v>
                </c:pt>
                <c:pt idx="318">
                  <c:v>43543</c:v>
                </c:pt>
                <c:pt idx="319">
                  <c:v>43544</c:v>
                </c:pt>
                <c:pt idx="320">
                  <c:v>43545</c:v>
                </c:pt>
                <c:pt idx="321">
                  <c:v>43546</c:v>
                </c:pt>
                <c:pt idx="322">
                  <c:v>43549</c:v>
                </c:pt>
                <c:pt idx="323">
                  <c:v>43550</c:v>
                </c:pt>
                <c:pt idx="324">
                  <c:v>43551</c:v>
                </c:pt>
                <c:pt idx="325">
                  <c:v>43552</c:v>
                </c:pt>
                <c:pt idx="326">
                  <c:v>43553</c:v>
                </c:pt>
                <c:pt idx="327">
                  <c:v>43556</c:v>
                </c:pt>
                <c:pt idx="328">
                  <c:v>43557</c:v>
                </c:pt>
                <c:pt idx="329">
                  <c:v>43558</c:v>
                </c:pt>
                <c:pt idx="330">
                  <c:v>43559</c:v>
                </c:pt>
                <c:pt idx="331">
                  <c:v>43560</c:v>
                </c:pt>
                <c:pt idx="332">
                  <c:v>43563</c:v>
                </c:pt>
                <c:pt idx="333">
                  <c:v>43564</c:v>
                </c:pt>
                <c:pt idx="334">
                  <c:v>43565</c:v>
                </c:pt>
                <c:pt idx="335">
                  <c:v>43566</c:v>
                </c:pt>
                <c:pt idx="336">
                  <c:v>43567</c:v>
                </c:pt>
                <c:pt idx="337">
                  <c:v>43570</c:v>
                </c:pt>
                <c:pt idx="338">
                  <c:v>43571</c:v>
                </c:pt>
                <c:pt idx="339">
                  <c:v>43572</c:v>
                </c:pt>
                <c:pt idx="340">
                  <c:v>43573</c:v>
                </c:pt>
                <c:pt idx="341">
                  <c:v>43574</c:v>
                </c:pt>
                <c:pt idx="342">
                  <c:v>43577</c:v>
                </c:pt>
                <c:pt idx="343">
                  <c:v>43578</c:v>
                </c:pt>
                <c:pt idx="344">
                  <c:v>43579</c:v>
                </c:pt>
                <c:pt idx="345">
                  <c:v>43580</c:v>
                </c:pt>
                <c:pt idx="346">
                  <c:v>43581</c:v>
                </c:pt>
                <c:pt idx="347">
                  <c:v>43583</c:v>
                </c:pt>
                <c:pt idx="348">
                  <c:v>43584</c:v>
                </c:pt>
                <c:pt idx="349">
                  <c:v>43585</c:v>
                </c:pt>
                <c:pt idx="350">
                  <c:v>43587</c:v>
                </c:pt>
                <c:pt idx="351">
                  <c:v>43588</c:v>
                </c:pt>
                <c:pt idx="352">
                  <c:v>43590</c:v>
                </c:pt>
                <c:pt idx="353">
                  <c:v>43591</c:v>
                </c:pt>
                <c:pt idx="354">
                  <c:v>43592</c:v>
                </c:pt>
                <c:pt idx="355">
                  <c:v>43593</c:v>
                </c:pt>
                <c:pt idx="356">
                  <c:v>43594</c:v>
                </c:pt>
                <c:pt idx="357">
                  <c:v>43595</c:v>
                </c:pt>
                <c:pt idx="358">
                  <c:v>43598</c:v>
                </c:pt>
                <c:pt idx="359">
                  <c:v>43599</c:v>
                </c:pt>
                <c:pt idx="360">
                  <c:v>43600</c:v>
                </c:pt>
                <c:pt idx="361">
                  <c:v>43601</c:v>
                </c:pt>
                <c:pt idx="362">
                  <c:v>43602</c:v>
                </c:pt>
                <c:pt idx="363">
                  <c:v>43605</c:v>
                </c:pt>
                <c:pt idx="364">
                  <c:v>43606</c:v>
                </c:pt>
                <c:pt idx="365">
                  <c:v>43607</c:v>
                </c:pt>
                <c:pt idx="366">
                  <c:v>43608</c:v>
                </c:pt>
                <c:pt idx="367">
                  <c:v>43609</c:v>
                </c:pt>
                <c:pt idx="368">
                  <c:v>43612</c:v>
                </c:pt>
                <c:pt idx="369">
                  <c:v>43613</c:v>
                </c:pt>
                <c:pt idx="370">
                  <c:v>43614</c:v>
                </c:pt>
                <c:pt idx="371">
                  <c:v>43615</c:v>
                </c:pt>
                <c:pt idx="372">
                  <c:v>43616</c:v>
                </c:pt>
                <c:pt idx="373">
                  <c:v>43619</c:v>
                </c:pt>
                <c:pt idx="374">
                  <c:v>43620</c:v>
                </c:pt>
                <c:pt idx="375">
                  <c:v>43621</c:v>
                </c:pt>
                <c:pt idx="376">
                  <c:v>43622</c:v>
                </c:pt>
                <c:pt idx="377">
                  <c:v>43623</c:v>
                </c:pt>
                <c:pt idx="378">
                  <c:v>43626</c:v>
                </c:pt>
                <c:pt idx="379">
                  <c:v>43627</c:v>
                </c:pt>
                <c:pt idx="380">
                  <c:v>43628</c:v>
                </c:pt>
                <c:pt idx="381">
                  <c:v>43629</c:v>
                </c:pt>
                <c:pt idx="382">
                  <c:v>43630</c:v>
                </c:pt>
                <c:pt idx="383">
                  <c:v>43633</c:v>
                </c:pt>
                <c:pt idx="384">
                  <c:v>43634</c:v>
                </c:pt>
                <c:pt idx="385">
                  <c:v>43635</c:v>
                </c:pt>
                <c:pt idx="386">
                  <c:v>43636</c:v>
                </c:pt>
                <c:pt idx="387">
                  <c:v>43637</c:v>
                </c:pt>
                <c:pt idx="388">
                  <c:v>43640</c:v>
                </c:pt>
                <c:pt idx="389">
                  <c:v>43641</c:v>
                </c:pt>
                <c:pt idx="390">
                  <c:v>43642</c:v>
                </c:pt>
                <c:pt idx="391">
                  <c:v>43643</c:v>
                </c:pt>
                <c:pt idx="392">
                  <c:v>43644</c:v>
                </c:pt>
                <c:pt idx="393">
                  <c:v>43647</c:v>
                </c:pt>
                <c:pt idx="394">
                  <c:v>43648</c:v>
                </c:pt>
                <c:pt idx="395">
                  <c:v>43649</c:v>
                </c:pt>
                <c:pt idx="396">
                  <c:v>43650</c:v>
                </c:pt>
                <c:pt idx="397">
                  <c:v>43651</c:v>
                </c:pt>
                <c:pt idx="398">
                  <c:v>43654</c:v>
                </c:pt>
                <c:pt idx="399">
                  <c:v>43655</c:v>
                </c:pt>
                <c:pt idx="400">
                  <c:v>43656</c:v>
                </c:pt>
                <c:pt idx="401">
                  <c:v>43657</c:v>
                </c:pt>
                <c:pt idx="402">
                  <c:v>43658</c:v>
                </c:pt>
                <c:pt idx="403">
                  <c:v>43661</c:v>
                </c:pt>
                <c:pt idx="404">
                  <c:v>43662</c:v>
                </c:pt>
                <c:pt idx="405">
                  <c:v>43663</c:v>
                </c:pt>
                <c:pt idx="406">
                  <c:v>43664</c:v>
                </c:pt>
                <c:pt idx="407">
                  <c:v>43665</c:v>
                </c:pt>
                <c:pt idx="408">
                  <c:v>43668</c:v>
                </c:pt>
                <c:pt idx="409">
                  <c:v>43669</c:v>
                </c:pt>
                <c:pt idx="410">
                  <c:v>43670</c:v>
                </c:pt>
                <c:pt idx="411">
                  <c:v>43671</c:v>
                </c:pt>
                <c:pt idx="412">
                  <c:v>43672</c:v>
                </c:pt>
                <c:pt idx="413">
                  <c:v>43675</c:v>
                </c:pt>
                <c:pt idx="414">
                  <c:v>43676</c:v>
                </c:pt>
                <c:pt idx="415">
                  <c:v>43677</c:v>
                </c:pt>
                <c:pt idx="416">
                  <c:v>43678</c:v>
                </c:pt>
                <c:pt idx="417">
                  <c:v>43679</c:v>
                </c:pt>
                <c:pt idx="418">
                  <c:v>43682</c:v>
                </c:pt>
                <c:pt idx="419">
                  <c:v>43683</c:v>
                </c:pt>
                <c:pt idx="420">
                  <c:v>43684</c:v>
                </c:pt>
                <c:pt idx="421">
                  <c:v>43685</c:v>
                </c:pt>
                <c:pt idx="422">
                  <c:v>43686</c:v>
                </c:pt>
                <c:pt idx="423">
                  <c:v>43689</c:v>
                </c:pt>
                <c:pt idx="424">
                  <c:v>43690</c:v>
                </c:pt>
                <c:pt idx="425">
                  <c:v>43691</c:v>
                </c:pt>
                <c:pt idx="426">
                  <c:v>43692</c:v>
                </c:pt>
                <c:pt idx="427">
                  <c:v>43693</c:v>
                </c:pt>
                <c:pt idx="428">
                  <c:v>43696</c:v>
                </c:pt>
                <c:pt idx="429">
                  <c:v>43697</c:v>
                </c:pt>
                <c:pt idx="430">
                  <c:v>43698</c:v>
                </c:pt>
                <c:pt idx="431">
                  <c:v>43699</c:v>
                </c:pt>
                <c:pt idx="432">
                  <c:v>43700</c:v>
                </c:pt>
                <c:pt idx="433">
                  <c:v>43703</c:v>
                </c:pt>
                <c:pt idx="434">
                  <c:v>43704</c:v>
                </c:pt>
                <c:pt idx="435">
                  <c:v>43705</c:v>
                </c:pt>
                <c:pt idx="436">
                  <c:v>43706</c:v>
                </c:pt>
                <c:pt idx="437">
                  <c:v>43707</c:v>
                </c:pt>
                <c:pt idx="438">
                  <c:v>43710</c:v>
                </c:pt>
                <c:pt idx="439">
                  <c:v>43711</c:v>
                </c:pt>
                <c:pt idx="440">
                  <c:v>43712</c:v>
                </c:pt>
                <c:pt idx="441">
                  <c:v>43713</c:v>
                </c:pt>
                <c:pt idx="442">
                  <c:v>43714</c:v>
                </c:pt>
                <c:pt idx="443">
                  <c:v>43717</c:v>
                </c:pt>
                <c:pt idx="444">
                  <c:v>43718</c:v>
                </c:pt>
                <c:pt idx="445">
                  <c:v>43719</c:v>
                </c:pt>
                <c:pt idx="446">
                  <c:v>43720</c:v>
                </c:pt>
                <c:pt idx="447">
                  <c:v>43721</c:v>
                </c:pt>
                <c:pt idx="448">
                  <c:v>43724</c:v>
                </c:pt>
                <c:pt idx="449">
                  <c:v>43725</c:v>
                </c:pt>
                <c:pt idx="450">
                  <c:v>43726</c:v>
                </c:pt>
                <c:pt idx="451">
                  <c:v>43727</c:v>
                </c:pt>
                <c:pt idx="452">
                  <c:v>43728</c:v>
                </c:pt>
                <c:pt idx="453">
                  <c:v>43731</c:v>
                </c:pt>
                <c:pt idx="454">
                  <c:v>43732</c:v>
                </c:pt>
                <c:pt idx="455">
                  <c:v>43733</c:v>
                </c:pt>
                <c:pt idx="456">
                  <c:v>43734</c:v>
                </c:pt>
                <c:pt idx="457">
                  <c:v>43735</c:v>
                </c:pt>
                <c:pt idx="458">
                  <c:v>43737</c:v>
                </c:pt>
                <c:pt idx="459">
                  <c:v>43738</c:v>
                </c:pt>
                <c:pt idx="460">
                  <c:v>43739</c:v>
                </c:pt>
                <c:pt idx="461">
                  <c:v>43740</c:v>
                </c:pt>
                <c:pt idx="462">
                  <c:v>43741</c:v>
                </c:pt>
                <c:pt idx="463">
                  <c:v>43742</c:v>
                </c:pt>
                <c:pt idx="464">
                  <c:v>43745</c:v>
                </c:pt>
                <c:pt idx="465">
                  <c:v>43746</c:v>
                </c:pt>
                <c:pt idx="466">
                  <c:v>43747</c:v>
                </c:pt>
                <c:pt idx="467">
                  <c:v>43748</c:v>
                </c:pt>
                <c:pt idx="468">
                  <c:v>43749</c:v>
                </c:pt>
                <c:pt idx="469">
                  <c:v>43750</c:v>
                </c:pt>
                <c:pt idx="470">
                  <c:v>43752</c:v>
                </c:pt>
                <c:pt idx="471">
                  <c:v>43753</c:v>
                </c:pt>
                <c:pt idx="472">
                  <c:v>43754</c:v>
                </c:pt>
                <c:pt idx="473">
                  <c:v>43755</c:v>
                </c:pt>
                <c:pt idx="474">
                  <c:v>43756</c:v>
                </c:pt>
                <c:pt idx="475">
                  <c:v>43759</c:v>
                </c:pt>
                <c:pt idx="476">
                  <c:v>43760</c:v>
                </c:pt>
                <c:pt idx="477">
                  <c:v>43761</c:v>
                </c:pt>
                <c:pt idx="478">
                  <c:v>43762</c:v>
                </c:pt>
              </c:numCache>
            </c:numRef>
          </c:cat>
          <c:val>
            <c:numRef>
              <c:f>Sheet1!$C$2:$C$480</c:f>
              <c:numCache>
                <c:formatCode>###,###,###,###,##0.00_ </c:formatCode>
                <c:ptCount val="479"/>
                <c:pt idx="0">
                  <c:v>2500</c:v>
                </c:pt>
                <c:pt idx="1">
                  <c:v>2500</c:v>
                </c:pt>
                <c:pt idx="2">
                  <c:v>2500</c:v>
                </c:pt>
                <c:pt idx="3">
                  <c:v>2500</c:v>
                </c:pt>
                <c:pt idx="4">
                  <c:v>2450</c:v>
                </c:pt>
                <c:pt idx="5">
                  <c:v>2450</c:v>
                </c:pt>
                <c:pt idx="6">
                  <c:v>2450</c:v>
                </c:pt>
                <c:pt idx="7">
                  <c:v>2450</c:v>
                </c:pt>
                <c:pt idx="8">
                  <c:v>2400</c:v>
                </c:pt>
                <c:pt idx="9">
                  <c:v>2350</c:v>
                </c:pt>
                <c:pt idx="10">
                  <c:v>2350</c:v>
                </c:pt>
                <c:pt idx="11">
                  <c:v>2350</c:v>
                </c:pt>
                <c:pt idx="12">
                  <c:v>2350</c:v>
                </c:pt>
                <c:pt idx="13">
                  <c:v>2250</c:v>
                </c:pt>
                <c:pt idx="14">
                  <c:v>2200</c:v>
                </c:pt>
                <c:pt idx="15">
                  <c:v>2150</c:v>
                </c:pt>
                <c:pt idx="16">
                  <c:v>2150</c:v>
                </c:pt>
                <c:pt idx="17">
                  <c:v>2150</c:v>
                </c:pt>
                <c:pt idx="18">
                  <c:v>2100</c:v>
                </c:pt>
                <c:pt idx="19">
                  <c:v>2100</c:v>
                </c:pt>
                <c:pt idx="20">
                  <c:v>2100</c:v>
                </c:pt>
                <c:pt idx="21">
                  <c:v>2100</c:v>
                </c:pt>
                <c:pt idx="22">
                  <c:v>2100</c:v>
                </c:pt>
                <c:pt idx="23">
                  <c:v>2100</c:v>
                </c:pt>
                <c:pt idx="24">
                  <c:v>2100</c:v>
                </c:pt>
                <c:pt idx="25">
                  <c:v>2100</c:v>
                </c:pt>
                <c:pt idx="26">
                  <c:v>2100</c:v>
                </c:pt>
                <c:pt idx="27">
                  <c:v>2100</c:v>
                </c:pt>
                <c:pt idx="28">
                  <c:v>2100</c:v>
                </c:pt>
                <c:pt idx="29">
                  <c:v>2150</c:v>
                </c:pt>
                <c:pt idx="30">
                  <c:v>2150</c:v>
                </c:pt>
                <c:pt idx="31">
                  <c:v>2150</c:v>
                </c:pt>
                <c:pt idx="37">
                  <c:v>2150</c:v>
                </c:pt>
                <c:pt idx="38">
                  <c:v>2150</c:v>
                </c:pt>
                <c:pt idx="39">
                  <c:v>2150</c:v>
                </c:pt>
                <c:pt idx="40">
                  <c:v>2200</c:v>
                </c:pt>
                <c:pt idx="41">
                  <c:v>2200</c:v>
                </c:pt>
                <c:pt idx="42">
                  <c:v>2200</c:v>
                </c:pt>
                <c:pt idx="43">
                  <c:v>2200</c:v>
                </c:pt>
                <c:pt idx="44">
                  <c:v>2200</c:v>
                </c:pt>
                <c:pt idx="45">
                  <c:v>2200</c:v>
                </c:pt>
                <c:pt idx="46">
                  <c:v>2200</c:v>
                </c:pt>
                <c:pt idx="47">
                  <c:v>2200</c:v>
                </c:pt>
                <c:pt idx="48">
                  <c:v>2200</c:v>
                </c:pt>
                <c:pt idx="49">
                  <c:v>2200</c:v>
                </c:pt>
                <c:pt idx="50">
                  <c:v>2200</c:v>
                </c:pt>
                <c:pt idx="51">
                  <c:v>2200</c:v>
                </c:pt>
                <c:pt idx="52">
                  <c:v>2200</c:v>
                </c:pt>
                <c:pt idx="53">
                  <c:v>2150</c:v>
                </c:pt>
                <c:pt idx="54">
                  <c:v>2150</c:v>
                </c:pt>
                <c:pt idx="55">
                  <c:v>2150</c:v>
                </c:pt>
                <c:pt idx="56">
                  <c:v>2150</c:v>
                </c:pt>
                <c:pt idx="57">
                  <c:v>2150</c:v>
                </c:pt>
                <c:pt idx="58">
                  <c:v>2150</c:v>
                </c:pt>
                <c:pt idx="59">
                  <c:v>2150</c:v>
                </c:pt>
                <c:pt idx="60">
                  <c:v>2150</c:v>
                </c:pt>
                <c:pt idx="61">
                  <c:v>2050</c:v>
                </c:pt>
                <c:pt idx="62">
                  <c:v>2050</c:v>
                </c:pt>
                <c:pt idx="63">
                  <c:v>2050</c:v>
                </c:pt>
                <c:pt idx="64">
                  <c:v>2050</c:v>
                </c:pt>
                <c:pt idx="65">
                  <c:v>2050</c:v>
                </c:pt>
                <c:pt idx="66">
                  <c:v>2050</c:v>
                </c:pt>
                <c:pt idx="67">
                  <c:v>2050</c:v>
                </c:pt>
                <c:pt idx="70">
                  <c:v>2000</c:v>
                </c:pt>
                <c:pt idx="71">
                  <c:v>2000</c:v>
                </c:pt>
                <c:pt idx="72">
                  <c:v>2000</c:v>
                </c:pt>
                <c:pt idx="73">
                  <c:v>2000</c:v>
                </c:pt>
                <c:pt idx="74">
                  <c:v>2000</c:v>
                </c:pt>
                <c:pt idx="75">
                  <c:v>1950</c:v>
                </c:pt>
                <c:pt idx="76">
                  <c:v>1950</c:v>
                </c:pt>
                <c:pt idx="77">
                  <c:v>1950</c:v>
                </c:pt>
                <c:pt idx="78">
                  <c:v>1950</c:v>
                </c:pt>
                <c:pt idx="79">
                  <c:v>1950</c:v>
                </c:pt>
                <c:pt idx="80">
                  <c:v>1950</c:v>
                </c:pt>
                <c:pt idx="81">
                  <c:v>1950</c:v>
                </c:pt>
                <c:pt idx="82">
                  <c:v>1950</c:v>
                </c:pt>
                <c:pt idx="83">
                  <c:v>1950</c:v>
                </c:pt>
                <c:pt idx="84">
                  <c:v>1950</c:v>
                </c:pt>
                <c:pt idx="85">
                  <c:v>1950</c:v>
                </c:pt>
                <c:pt idx="86">
                  <c:v>1950</c:v>
                </c:pt>
                <c:pt idx="88">
                  <c:v>1950</c:v>
                </c:pt>
                <c:pt idx="89">
                  <c:v>1950</c:v>
                </c:pt>
                <c:pt idx="90">
                  <c:v>1950</c:v>
                </c:pt>
                <c:pt idx="91">
                  <c:v>1950</c:v>
                </c:pt>
                <c:pt idx="92">
                  <c:v>1950</c:v>
                </c:pt>
                <c:pt idx="93">
                  <c:v>1950</c:v>
                </c:pt>
                <c:pt idx="94">
                  <c:v>1950</c:v>
                </c:pt>
                <c:pt idx="95">
                  <c:v>1950</c:v>
                </c:pt>
                <c:pt idx="96">
                  <c:v>2000</c:v>
                </c:pt>
                <c:pt idx="97">
                  <c:v>2020</c:v>
                </c:pt>
                <c:pt idx="98">
                  <c:v>2020</c:v>
                </c:pt>
                <c:pt idx="99">
                  <c:v>2020</c:v>
                </c:pt>
                <c:pt idx="100">
                  <c:v>2120</c:v>
                </c:pt>
                <c:pt idx="101">
                  <c:v>2120</c:v>
                </c:pt>
                <c:pt idx="102">
                  <c:v>2120</c:v>
                </c:pt>
                <c:pt idx="103">
                  <c:v>2220</c:v>
                </c:pt>
                <c:pt idx="104">
                  <c:v>2220</c:v>
                </c:pt>
                <c:pt idx="105">
                  <c:v>2220</c:v>
                </c:pt>
                <c:pt idx="106">
                  <c:v>2220</c:v>
                </c:pt>
                <c:pt idx="107">
                  <c:v>2220</c:v>
                </c:pt>
                <c:pt idx="108">
                  <c:v>2220</c:v>
                </c:pt>
                <c:pt idx="109">
                  <c:v>2320</c:v>
                </c:pt>
                <c:pt idx="110">
                  <c:v>2320</c:v>
                </c:pt>
                <c:pt idx="111">
                  <c:v>2320</c:v>
                </c:pt>
                <c:pt idx="112">
                  <c:v>2320</c:v>
                </c:pt>
                <c:pt idx="113">
                  <c:v>2320</c:v>
                </c:pt>
                <c:pt idx="114">
                  <c:v>2320</c:v>
                </c:pt>
                <c:pt idx="115">
                  <c:v>2320</c:v>
                </c:pt>
                <c:pt idx="116">
                  <c:v>2320</c:v>
                </c:pt>
                <c:pt idx="117">
                  <c:v>2320</c:v>
                </c:pt>
                <c:pt idx="118">
                  <c:v>2320</c:v>
                </c:pt>
                <c:pt idx="119">
                  <c:v>2320</c:v>
                </c:pt>
                <c:pt idx="120">
                  <c:v>2320</c:v>
                </c:pt>
                <c:pt idx="122">
                  <c:v>2420</c:v>
                </c:pt>
                <c:pt idx="123">
                  <c:v>2470</c:v>
                </c:pt>
                <c:pt idx="124">
                  <c:v>2470</c:v>
                </c:pt>
                <c:pt idx="125">
                  <c:v>2470</c:v>
                </c:pt>
                <c:pt idx="126">
                  <c:v>2470</c:v>
                </c:pt>
                <c:pt idx="127">
                  <c:v>2470</c:v>
                </c:pt>
                <c:pt idx="128">
                  <c:v>2470</c:v>
                </c:pt>
                <c:pt idx="129">
                  <c:v>2470</c:v>
                </c:pt>
                <c:pt idx="130">
                  <c:v>2470</c:v>
                </c:pt>
                <c:pt idx="131">
                  <c:v>2470</c:v>
                </c:pt>
                <c:pt idx="132">
                  <c:v>2470</c:v>
                </c:pt>
                <c:pt idx="133">
                  <c:v>2470</c:v>
                </c:pt>
                <c:pt idx="134">
                  <c:v>2470</c:v>
                </c:pt>
                <c:pt idx="135">
                  <c:v>2470</c:v>
                </c:pt>
                <c:pt idx="136">
                  <c:v>2470</c:v>
                </c:pt>
                <c:pt idx="137">
                  <c:v>2470</c:v>
                </c:pt>
                <c:pt idx="138">
                  <c:v>2470</c:v>
                </c:pt>
                <c:pt idx="139">
                  <c:v>2470</c:v>
                </c:pt>
                <c:pt idx="140">
                  <c:v>2470</c:v>
                </c:pt>
                <c:pt idx="141">
                  <c:v>2470</c:v>
                </c:pt>
                <c:pt idx="142">
                  <c:v>2470</c:v>
                </c:pt>
                <c:pt idx="143">
                  <c:v>2470</c:v>
                </c:pt>
                <c:pt idx="144">
                  <c:v>2470</c:v>
                </c:pt>
                <c:pt idx="145">
                  <c:v>2470</c:v>
                </c:pt>
                <c:pt idx="146">
                  <c:v>2370</c:v>
                </c:pt>
                <c:pt idx="147">
                  <c:v>2370</c:v>
                </c:pt>
                <c:pt idx="148">
                  <c:v>2270</c:v>
                </c:pt>
                <c:pt idx="149">
                  <c:v>2270</c:v>
                </c:pt>
                <c:pt idx="150">
                  <c:v>2270</c:v>
                </c:pt>
                <c:pt idx="151">
                  <c:v>2270</c:v>
                </c:pt>
                <c:pt idx="152">
                  <c:v>2270</c:v>
                </c:pt>
                <c:pt idx="153">
                  <c:v>2270</c:v>
                </c:pt>
                <c:pt idx="154">
                  <c:v>2270</c:v>
                </c:pt>
                <c:pt idx="155">
                  <c:v>2320</c:v>
                </c:pt>
                <c:pt idx="156">
                  <c:v>2320</c:v>
                </c:pt>
                <c:pt idx="157">
                  <c:v>2320</c:v>
                </c:pt>
                <c:pt idx="158">
                  <c:v>2320</c:v>
                </c:pt>
                <c:pt idx="159">
                  <c:v>2420</c:v>
                </c:pt>
                <c:pt idx="160">
                  <c:v>2420</c:v>
                </c:pt>
                <c:pt idx="161">
                  <c:v>2420</c:v>
                </c:pt>
                <c:pt idx="162">
                  <c:v>2520</c:v>
                </c:pt>
                <c:pt idx="163">
                  <c:v>2520</c:v>
                </c:pt>
                <c:pt idx="164">
                  <c:v>2520</c:v>
                </c:pt>
                <c:pt idx="165">
                  <c:v>2520</c:v>
                </c:pt>
                <c:pt idx="166">
                  <c:v>2520</c:v>
                </c:pt>
                <c:pt idx="167">
                  <c:v>2640</c:v>
                </c:pt>
                <c:pt idx="168">
                  <c:v>2640</c:v>
                </c:pt>
                <c:pt idx="169">
                  <c:v>2640</c:v>
                </c:pt>
                <c:pt idx="170">
                  <c:v>2640</c:v>
                </c:pt>
                <c:pt idx="171">
                  <c:v>2640</c:v>
                </c:pt>
                <c:pt idx="172">
                  <c:v>2760</c:v>
                </c:pt>
                <c:pt idx="173">
                  <c:v>2760</c:v>
                </c:pt>
                <c:pt idx="174">
                  <c:v>2760</c:v>
                </c:pt>
                <c:pt idx="175">
                  <c:v>2760</c:v>
                </c:pt>
                <c:pt idx="176">
                  <c:v>2760</c:v>
                </c:pt>
                <c:pt idx="177">
                  <c:v>2760</c:v>
                </c:pt>
                <c:pt idx="178">
                  <c:v>2760</c:v>
                </c:pt>
                <c:pt idx="179">
                  <c:v>2760</c:v>
                </c:pt>
                <c:pt idx="180">
                  <c:v>2860</c:v>
                </c:pt>
                <c:pt idx="181">
                  <c:v>2860</c:v>
                </c:pt>
                <c:pt idx="182">
                  <c:v>2860</c:v>
                </c:pt>
                <c:pt idx="183">
                  <c:v>2760</c:v>
                </c:pt>
                <c:pt idx="184">
                  <c:v>2760</c:v>
                </c:pt>
                <c:pt idx="185">
                  <c:v>2760</c:v>
                </c:pt>
                <c:pt idx="186">
                  <c:v>2760</c:v>
                </c:pt>
                <c:pt idx="187">
                  <c:v>2760</c:v>
                </c:pt>
                <c:pt idx="188">
                  <c:v>2760</c:v>
                </c:pt>
                <c:pt idx="189">
                  <c:v>2760</c:v>
                </c:pt>
                <c:pt idx="190">
                  <c:v>2760</c:v>
                </c:pt>
                <c:pt idx="192">
                  <c:v>2660</c:v>
                </c:pt>
                <c:pt idx="193">
                  <c:v>2660</c:v>
                </c:pt>
                <c:pt idx="194">
                  <c:v>2660</c:v>
                </c:pt>
                <c:pt idx="195">
                  <c:v>2660</c:v>
                </c:pt>
                <c:pt idx="196">
                  <c:v>2660</c:v>
                </c:pt>
                <c:pt idx="197">
                  <c:v>2660</c:v>
                </c:pt>
                <c:pt idx="203">
                  <c:v>2660</c:v>
                </c:pt>
                <c:pt idx="204">
                  <c:v>2660</c:v>
                </c:pt>
                <c:pt idx="205">
                  <c:v>2660</c:v>
                </c:pt>
                <c:pt idx="206">
                  <c:v>2660</c:v>
                </c:pt>
                <c:pt idx="207">
                  <c:v>2660</c:v>
                </c:pt>
                <c:pt idx="208">
                  <c:v>2660</c:v>
                </c:pt>
                <c:pt idx="209">
                  <c:v>2660</c:v>
                </c:pt>
                <c:pt idx="210">
                  <c:v>2660</c:v>
                </c:pt>
                <c:pt idx="211">
                  <c:v>2660</c:v>
                </c:pt>
                <c:pt idx="212">
                  <c:v>2660</c:v>
                </c:pt>
                <c:pt idx="213">
                  <c:v>2660</c:v>
                </c:pt>
                <c:pt idx="214">
                  <c:v>2660</c:v>
                </c:pt>
                <c:pt idx="215">
                  <c:v>2660</c:v>
                </c:pt>
                <c:pt idx="216">
                  <c:v>2760</c:v>
                </c:pt>
                <c:pt idx="217">
                  <c:v>2760</c:v>
                </c:pt>
                <c:pt idx="218">
                  <c:v>2860</c:v>
                </c:pt>
                <c:pt idx="219">
                  <c:v>2860</c:v>
                </c:pt>
                <c:pt idx="220">
                  <c:v>2860</c:v>
                </c:pt>
                <c:pt idx="221">
                  <c:v>2860</c:v>
                </c:pt>
                <c:pt idx="222">
                  <c:v>2860</c:v>
                </c:pt>
                <c:pt idx="223">
                  <c:v>2860</c:v>
                </c:pt>
                <c:pt idx="224">
                  <c:v>2860</c:v>
                </c:pt>
                <c:pt idx="225">
                  <c:v>2860</c:v>
                </c:pt>
                <c:pt idx="226">
                  <c:v>2860</c:v>
                </c:pt>
                <c:pt idx="227">
                  <c:v>2860</c:v>
                </c:pt>
                <c:pt idx="228">
                  <c:v>2860</c:v>
                </c:pt>
                <c:pt idx="229">
                  <c:v>2860</c:v>
                </c:pt>
                <c:pt idx="230">
                  <c:v>2860</c:v>
                </c:pt>
                <c:pt idx="231">
                  <c:v>2860</c:v>
                </c:pt>
                <c:pt idx="232">
                  <c:v>2860</c:v>
                </c:pt>
                <c:pt idx="233">
                  <c:v>2860</c:v>
                </c:pt>
                <c:pt idx="234">
                  <c:v>2860</c:v>
                </c:pt>
                <c:pt idx="235">
                  <c:v>2860</c:v>
                </c:pt>
                <c:pt idx="236">
                  <c:v>2860</c:v>
                </c:pt>
                <c:pt idx="237">
                  <c:v>2760</c:v>
                </c:pt>
                <c:pt idx="238">
                  <c:v>2760</c:v>
                </c:pt>
                <c:pt idx="239">
                  <c:v>2660</c:v>
                </c:pt>
                <c:pt idx="240">
                  <c:v>2560</c:v>
                </c:pt>
                <c:pt idx="241">
                  <c:v>2560</c:v>
                </c:pt>
                <c:pt idx="242">
                  <c:v>2560</c:v>
                </c:pt>
                <c:pt idx="243">
                  <c:v>2560</c:v>
                </c:pt>
                <c:pt idx="244">
                  <c:v>2560</c:v>
                </c:pt>
                <c:pt idx="245">
                  <c:v>2460</c:v>
                </c:pt>
                <c:pt idx="246">
                  <c:v>2460</c:v>
                </c:pt>
                <c:pt idx="247">
                  <c:v>2460</c:v>
                </c:pt>
                <c:pt idx="248">
                  <c:v>2460</c:v>
                </c:pt>
                <c:pt idx="249">
                  <c:v>2460</c:v>
                </c:pt>
                <c:pt idx="250">
                  <c:v>2460</c:v>
                </c:pt>
                <c:pt idx="251">
                  <c:v>2460</c:v>
                </c:pt>
                <c:pt idx="252">
                  <c:v>2460</c:v>
                </c:pt>
                <c:pt idx="253">
                  <c:v>2460</c:v>
                </c:pt>
                <c:pt idx="254">
                  <c:v>2460</c:v>
                </c:pt>
                <c:pt idx="255">
                  <c:v>2460</c:v>
                </c:pt>
                <c:pt idx="256">
                  <c:v>2460</c:v>
                </c:pt>
                <c:pt idx="257">
                  <c:v>2460</c:v>
                </c:pt>
                <c:pt idx="258">
                  <c:v>2460</c:v>
                </c:pt>
                <c:pt idx="259">
                  <c:v>2460</c:v>
                </c:pt>
                <c:pt idx="260">
                  <c:v>2330</c:v>
                </c:pt>
                <c:pt idx="261">
                  <c:v>2330</c:v>
                </c:pt>
                <c:pt idx="262">
                  <c:v>2330</c:v>
                </c:pt>
                <c:pt idx="263">
                  <c:v>2330</c:v>
                </c:pt>
                <c:pt idx="264">
                  <c:v>2330</c:v>
                </c:pt>
                <c:pt idx="265">
                  <c:v>2330</c:v>
                </c:pt>
                <c:pt idx="266">
                  <c:v>2330</c:v>
                </c:pt>
                <c:pt idx="267">
                  <c:v>2330</c:v>
                </c:pt>
                <c:pt idx="268">
                  <c:v>2330</c:v>
                </c:pt>
                <c:pt idx="269">
                  <c:v>2230</c:v>
                </c:pt>
                <c:pt idx="270">
                  <c:v>2230</c:v>
                </c:pt>
                <c:pt idx="271">
                  <c:v>2230</c:v>
                </c:pt>
                <c:pt idx="272">
                  <c:v>2230</c:v>
                </c:pt>
                <c:pt idx="273">
                  <c:v>2230</c:v>
                </c:pt>
                <c:pt idx="274">
                  <c:v>2230</c:v>
                </c:pt>
                <c:pt idx="275">
                  <c:v>2230</c:v>
                </c:pt>
                <c:pt idx="276">
                  <c:v>2230</c:v>
                </c:pt>
                <c:pt idx="277">
                  <c:v>2230</c:v>
                </c:pt>
                <c:pt idx="278">
                  <c:v>2230</c:v>
                </c:pt>
                <c:pt idx="279">
                  <c:v>2230</c:v>
                </c:pt>
                <c:pt idx="280">
                  <c:v>2230</c:v>
                </c:pt>
                <c:pt idx="281">
                  <c:v>2230</c:v>
                </c:pt>
                <c:pt idx="282">
                  <c:v>2230</c:v>
                </c:pt>
                <c:pt idx="283">
                  <c:v>2230</c:v>
                </c:pt>
                <c:pt idx="284">
                  <c:v>2230</c:v>
                </c:pt>
                <c:pt idx="285">
                  <c:v>2230</c:v>
                </c:pt>
                <c:pt idx="286">
                  <c:v>2230</c:v>
                </c:pt>
                <c:pt idx="287">
                  <c:v>2230</c:v>
                </c:pt>
                <c:pt idx="288">
                  <c:v>2230</c:v>
                </c:pt>
                <c:pt idx="292">
                  <c:v>2230</c:v>
                </c:pt>
                <c:pt idx="293">
                  <c:v>2230</c:v>
                </c:pt>
                <c:pt idx="294">
                  <c:v>2230</c:v>
                </c:pt>
                <c:pt idx="295">
                  <c:v>2230</c:v>
                </c:pt>
                <c:pt idx="296">
                  <c:v>2230</c:v>
                </c:pt>
                <c:pt idx="297">
                  <c:v>2330</c:v>
                </c:pt>
                <c:pt idx="298">
                  <c:v>2330</c:v>
                </c:pt>
                <c:pt idx="299">
                  <c:v>2330</c:v>
                </c:pt>
                <c:pt idx="300">
                  <c:v>2330</c:v>
                </c:pt>
                <c:pt idx="301">
                  <c:v>2330</c:v>
                </c:pt>
                <c:pt idx="302">
                  <c:v>2330</c:v>
                </c:pt>
                <c:pt idx="303">
                  <c:v>2330</c:v>
                </c:pt>
                <c:pt idx="304">
                  <c:v>2330</c:v>
                </c:pt>
                <c:pt idx="305">
                  <c:v>2330</c:v>
                </c:pt>
                <c:pt idx="306">
                  <c:v>2330</c:v>
                </c:pt>
                <c:pt idx="307">
                  <c:v>2330</c:v>
                </c:pt>
                <c:pt idx="308">
                  <c:v>2330</c:v>
                </c:pt>
                <c:pt idx="309">
                  <c:v>2330</c:v>
                </c:pt>
                <c:pt idx="310">
                  <c:v>2330</c:v>
                </c:pt>
                <c:pt idx="311">
                  <c:v>2330</c:v>
                </c:pt>
                <c:pt idx="312">
                  <c:v>2330</c:v>
                </c:pt>
                <c:pt idx="313">
                  <c:v>2330</c:v>
                </c:pt>
                <c:pt idx="314">
                  <c:v>2330</c:v>
                </c:pt>
                <c:pt idx="315">
                  <c:v>2330</c:v>
                </c:pt>
                <c:pt idx="316">
                  <c:v>2230</c:v>
                </c:pt>
                <c:pt idx="317">
                  <c:v>2230</c:v>
                </c:pt>
                <c:pt idx="318">
                  <c:v>2230</c:v>
                </c:pt>
                <c:pt idx="319">
                  <c:v>2230</c:v>
                </c:pt>
                <c:pt idx="320">
                  <c:v>2230</c:v>
                </c:pt>
                <c:pt idx="321">
                  <c:v>2230</c:v>
                </c:pt>
                <c:pt idx="322">
                  <c:v>2230</c:v>
                </c:pt>
                <c:pt idx="323">
                  <c:v>2130</c:v>
                </c:pt>
                <c:pt idx="324">
                  <c:v>2130</c:v>
                </c:pt>
                <c:pt idx="325">
                  <c:v>2130</c:v>
                </c:pt>
                <c:pt idx="326">
                  <c:v>2130</c:v>
                </c:pt>
                <c:pt idx="327">
                  <c:v>2130</c:v>
                </c:pt>
                <c:pt idx="328">
                  <c:v>2130</c:v>
                </c:pt>
                <c:pt idx="329">
                  <c:v>2130</c:v>
                </c:pt>
                <c:pt idx="330">
                  <c:v>2130</c:v>
                </c:pt>
                <c:pt idx="332">
                  <c:v>2130</c:v>
                </c:pt>
                <c:pt idx="333">
                  <c:v>2130</c:v>
                </c:pt>
                <c:pt idx="334">
                  <c:v>2130</c:v>
                </c:pt>
                <c:pt idx="335">
                  <c:v>2130</c:v>
                </c:pt>
                <c:pt idx="336">
                  <c:v>2130</c:v>
                </c:pt>
                <c:pt idx="337">
                  <c:v>2130</c:v>
                </c:pt>
                <c:pt idx="338">
                  <c:v>2130</c:v>
                </c:pt>
                <c:pt idx="339">
                  <c:v>2130</c:v>
                </c:pt>
                <c:pt idx="340">
                  <c:v>2130</c:v>
                </c:pt>
                <c:pt idx="341">
                  <c:v>2130</c:v>
                </c:pt>
                <c:pt idx="342">
                  <c:v>2130</c:v>
                </c:pt>
                <c:pt idx="343">
                  <c:v>2130</c:v>
                </c:pt>
                <c:pt idx="344">
                  <c:v>2130</c:v>
                </c:pt>
                <c:pt idx="345">
                  <c:v>2130</c:v>
                </c:pt>
                <c:pt idx="346">
                  <c:v>2180</c:v>
                </c:pt>
                <c:pt idx="347">
                  <c:v>2180</c:v>
                </c:pt>
                <c:pt idx="348">
                  <c:v>2180</c:v>
                </c:pt>
                <c:pt idx="349">
                  <c:v>2180</c:v>
                </c:pt>
                <c:pt idx="352">
                  <c:v>2180</c:v>
                </c:pt>
                <c:pt idx="353">
                  <c:v>2180</c:v>
                </c:pt>
                <c:pt idx="354">
                  <c:v>2180</c:v>
                </c:pt>
                <c:pt idx="355">
                  <c:v>2180</c:v>
                </c:pt>
                <c:pt idx="356">
                  <c:v>2180</c:v>
                </c:pt>
                <c:pt idx="357">
                  <c:v>2280</c:v>
                </c:pt>
                <c:pt idx="358">
                  <c:v>2280</c:v>
                </c:pt>
                <c:pt idx="359">
                  <c:v>2280</c:v>
                </c:pt>
                <c:pt idx="360">
                  <c:v>2280</c:v>
                </c:pt>
                <c:pt idx="361">
                  <c:v>2280</c:v>
                </c:pt>
                <c:pt idx="362">
                  <c:v>2280</c:v>
                </c:pt>
                <c:pt idx="363">
                  <c:v>2280</c:v>
                </c:pt>
                <c:pt idx="364">
                  <c:v>2380</c:v>
                </c:pt>
                <c:pt idx="365">
                  <c:v>2380</c:v>
                </c:pt>
                <c:pt idx="366">
                  <c:v>2380</c:v>
                </c:pt>
                <c:pt idx="367">
                  <c:v>2380</c:v>
                </c:pt>
                <c:pt idx="368">
                  <c:v>2380</c:v>
                </c:pt>
                <c:pt idx="369">
                  <c:v>2380</c:v>
                </c:pt>
                <c:pt idx="370">
                  <c:v>2380</c:v>
                </c:pt>
                <c:pt idx="371">
                  <c:v>2380</c:v>
                </c:pt>
                <c:pt idx="372">
                  <c:v>2380</c:v>
                </c:pt>
                <c:pt idx="373">
                  <c:v>2380</c:v>
                </c:pt>
                <c:pt idx="374">
                  <c:v>2380</c:v>
                </c:pt>
                <c:pt idx="375">
                  <c:v>2380</c:v>
                </c:pt>
                <c:pt idx="376">
                  <c:v>2380</c:v>
                </c:pt>
                <c:pt idx="378">
                  <c:v>2380</c:v>
                </c:pt>
                <c:pt idx="379">
                  <c:v>2380</c:v>
                </c:pt>
                <c:pt idx="380">
                  <c:v>2380</c:v>
                </c:pt>
                <c:pt idx="381">
                  <c:v>2380</c:v>
                </c:pt>
                <c:pt idx="382">
                  <c:v>2380</c:v>
                </c:pt>
                <c:pt idx="383">
                  <c:v>2380</c:v>
                </c:pt>
                <c:pt idx="384">
                  <c:v>2380</c:v>
                </c:pt>
                <c:pt idx="385">
                  <c:v>2380</c:v>
                </c:pt>
                <c:pt idx="386">
                  <c:v>2380</c:v>
                </c:pt>
                <c:pt idx="387">
                  <c:v>2280</c:v>
                </c:pt>
                <c:pt idx="388">
                  <c:v>2280</c:v>
                </c:pt>
                <c:pt idx="389">
                  <c:v>2280</c:v>
                </c:pt>
                <c:pt idx="390">
                  <c:v>2280</c:v>
                </c:pt>
                <c:pt idx="391">
                  <c:v>2280</c:v>
                </c:pt>
                <c:pt idx="392">
                  <c:v>2280</c:v>
                </c:pt>
                <c:pt idx="393">
                  <c:v>2180</c:v>
                </c:pt>
                <c:pt idx="394">
                  <c:v>2180</c:v>
                </c:pt>
                <c:pt idx="395">
                  <c:v>2180</c:v>
                </c:pt>
                <c:pt idx="396">
                  <c:v>2180</c:v>
                </c:pt>
                <c:pt idx="397">
                  <c:v>2180</c:v>
                </c:pt>
                <c:pt idx="398">
                  <c:v>2180</c:v>
                </c:pt>
                <c:pt idx="399">
                  <c:v>2130</c:v>
                </c:pt>
                <c:pt idx="400">
                  <c:v>2130</c:v>
                </c:pt>
                <c:pt idx="401">
                  <c:v>2130</c:v>
                </c:pt>
                <c:pt idx="402">
                  <c:v>2130</c:v>
                </c:pt>
                <c:pt idx="403">
                  <c:v>2130</c:v>
                </c:pt>
                <c:pt idx="404">
                  <c:v>2130</c:v>
                </c:pt>
                <c:pt idx="405">
                  <c:v>2130</c:v>
                </c:pt>
                <c:pt idx="406">
                  <c:v>2130</c:v>
                </c:pt>
                <c:pt idx="407">
                  <c:v>2180</c:v>
                </c:pt>
                <c:pt idx="408">
                  <c:v>2180</c:v>
                </c:pt>
                <c:pt idx="409">
                  <c:v>2180</c:v>
                </c:pt>
                <c:pt idx="410">
                  <c:v>2180</c:v>
                </c:pt>
                <c:pt idx="411">
                  <c:v>2180</c:v>
                </c:pt>
                <c:pt idx="412">
                  <c:v>2180</c:v>
                </c:pt>
                <c:pt idx="413">
                  <c:v>2180</c:v>
                </c:pt>
                <c:pt idx="414">
                  <c:v>2180</c:v>
                </c:pt>
                <c:pt idx="415">
                  <c:v>2180</c:v>
                </c:pt>
                <c:pt idx="416">
                  <c:v>2180</c:v>
                </c:pt>
                <c:pt idx="417">
                  <c:v>2180</c:v>
                </c:pt>
                <c:pt idx="418">
                  <c:v>2180</c:v>
                </c:pt>
                <c:pt idx="419">
                  <c:v>2180</c:v>
                </c:pt>
                <c:pt idx="420">
                  <c:v>2180</c:v>
                </c:pt>
                <c:pt idx="421">
                  <c:v>2180</c:v>
                </c:pt>
                <c:pt idx="422">
                  <c:v>2180</c:v>
                </c:pt>
                <c:pt idx="423">
                  <c:v>2180</c:v>
                </c:pt>
                <c:pt idx="424">
                  <c:v>2180</c:v>
                </c:pt>
                <c:pt idx="425">
                  <c:v>2280</c:v>
                </c:pt>
                <c:pt idx="426">
                  <c:v>2280</c:v>
                </c:pt>
                <c:pt idx="427">
                  <c:v>2280</c:v>
                </c:pt>
                <c:pt idx="428">
                  <c:v>2280</c:v>
                </c:pt>
                <c:pt idx="429">
                  <c:v>2280</c:v>
                </c:pt>
                <c:pt idx="430">
                  <c:v>2280</c:v>
                </c:pt>
                <c:pt idx="431">
                  <c:v>2280</c:v>
                </c:pt>
                <c:pt idx="432">
                  <c:v>2280</c:v>
                </c:pt>
                <c:pt idx="433">
                  <c:v>2280</c:v>
                </c:pt>
                <c:pt idx="434">
                  <c:v>2180</c:v>
                </c:pt>
                <c:pt idx="435">
                  <c:v>2180</c:v>
                </c:pt>
                <c:pt idx="436">
                  <c:v>2180</c:v>
                </c:pt>
                <c:pt idx="437">
                  <c:v>2180</c:v>
                </c:pt>
                <c:pt idx="438">
                  <c:v>2180</c:v>
                </c:pt>
                <c:pt idx="439">
                  <c:v>2080</c:v>
                </c:pt>
                <c:pt idx="440">
                  <c:v>2080</c:v>
                </c:pt>
                <c:pt idx="441">
                  <c:v>2080</c:v>
                </c:pt>
                <c:pt idx="442">
                  <c:v>2080</c:v>
                </c:pt>
                <c:pt idx="443">
                  <c:v>2080</c:v>
                </c:pt>
                <c:pt idx="444">
                  <c:v>2080</c:v>
                </c:pt>
                <c:pt idx="445">
                  <c:v>2080</c:v>
                </c:pt>
                <c:pt idx="446">
                  <c:v>2080</c:v>
                </c:pt>
                <c:pt idx="448">
                  <c:v>2080</c:v>
                </c:pt>
                <c:pt idx="449">
                  <c:v>2080</c:v>
                </c:pt>
                <c:pt idx="450">
                  <c:v>2080</c:v>
                </c:pt>
                <c:pt idx="451">
                  <c:v>2080</c:v>
                </c:pt>
                <c:pt idx="452">
                  <c:v>2080</c:v>
                </c:pt>
                <c:pt idx="453">
                  <c:v>2080</c:v>
                </c:pt>
                <c:pt idx="454">
                  <c:v>2080</c:v>
                </c:pt>
                <c:pt idx="455">
                  <c:v>2080</c:v>
                </c:pt>
                <c:pt idx="456">
                  <c:v>2080</c:v>
                </c:pt>
                <c:pt idx="457">
                  <c:v>2080</c:v>
                </c:pt>
                <c:pt idx="458">
                  <c:v>2080</c:v>
                </c:pt>
                <c:pt idx="459">
                  <c:v>2080</c:v>
                </c:pt>
                <c:pt idx="465">
                  <c:v>2080</c:v>
                </c:pt>
                <c:pt idx="466">
                  <c:v>2080</c:v>
                </c:pt>
                <c:pt idx="467">
                  <c:v>2080</c:v>
                </c:pt>
                <c:pt idx="468">
                  <c:v>2080</c:v>
                </c:pt>
                <c:pt idx="469">
                  <c:v>2080</c:v>
                </c:pt>
                <c:pt idx="470">
                  <c:v>2080</c:v>
                </c:pt>
                <c:pt idx="471">
                  <c:v>2080</c:v>
                </c:pt>
                <c:pt idx="472">
                  <c:v>2080</c:v>
                </c:pt>
                <c:pt idx="473">
                  <c:v>2080</c:v>
                </c:pt>
                <c:pt idx="474">
                  <c:v>2080</c:v>
                </c:pt>
                <c:pt idx="475">
                  <c:v>2030</c:v>
                </c:pt>
                <c:pt idx="476">
                  <c:v>2030</c:v>
                </c:pt>
                <c:pt idx="477">
                  <c:v>2030</c:v>
                </c:pt>
                <c:pt idx="478">
                  <c:v>2030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32-4F0C-AF6A-93151D2BDA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0581727"/>
        <c:axId val="1129919951"/>
      </c:line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62%普指（右）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Sheet1!$A$2:$A$480</c:f>
              <c:numCache>
                <c:formatCode>yyyy\-mm\-dd;@</c:formatCode>
                <c:ptCount val="479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43142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43146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43155</c:v>
                </c:pt>
                <c:pt idx="40">
                  <c:v>43157</c:v>
                </c:pt>
                <c:pt idx="41">
                  <c:v>43158</c:v>
                </c:pt>
                <c:pt idx="42">
                  <c:v>43159</c:v>
                </c:pt>
                <c:pt idx="43">
                  <c:v>43160</c:v>
                </c:pt>
                <c:pt idx="44">
                  <c:v>43161</c:v>
                </c:pt>
                <c:pt idx="45">
                  <c:v>43164</c:v>
                </c:pt>
                <c:pt idx="46">
                  <c:v>43165</c:v>
                </c:pt>
                <c:pt idx="47">
                  <c:v>43166</c:v>
                </c:pt>
                <c:pt idx="48">
                  <c:v>43167</c:v>
                </c:pt>
                <c:pt idx="49">
                  <c:v>43168</c:v>
                </c:pt>
                <c:pt idx="50">
                  <c:v>43171</c:v>
                </c:pt>
                <c:pt idx="51">
                  <c:v>43172</c:v>
                </c:pt>
                <c:pt idx="52">
                  <c:v>43173</c:v>
                </c:pt>
                <c:pt idx="53">
                  <c:v>43174</c:v>
                </c:pt>
                <c:pt idx="54">
                  <c:v>43175</c:v>
                </c:pt>
                <c:pt idx="55">
                  <c:v>43178</c:v>
                </c:pt>
                <c:pt idx="56">
                  <c:v>43179</c:v>
                </c:pt>
                <c:pt idx="57">
                  <c:v>43180</c:v>
                </c:pt>
                <c:pt idx="58">
                  <c:v>43181</c:v>
                </c:pt>
                <c:pt idx="59">
                  <c:v>43182</c:v>
                </c:pt>
                <c:pt idx="60">
                  <c:v>43185</c:v>
                </c:pt>
                <c:pt idx="61">
                  <c:v>43186</c:v>
                </c:pt>
                <c:pt idx="62">
                  <c:v>43187</c:v>
                </c:pt>
                <c:pt idx="63">
                  <c:v>43188</c:v>
                </c:pt>
                <c:pt idx="64">
                  <c:v>43189</c:v>
                </c:pt>
                <c:pt idx="65">
                  <c:v>43192</c:v>
                </c:pt>
                <c:pt idx="66">
                  <c:v>43193</c:v>
                </c:pt>
                <c:pt idx="67">
                  <c:v>43194</c:v>
                </c:pt>
                <c:pt idx="68">
                  <c:v>43195</c:v>
                </c:pt>
                <c:pt idx="69">
                  <c:v>43196</c:v>
                </c:pt>
                <c:pt idx="70">
                  <c:v>43198</c:v>
                </c:pt>
                <c:pt idx="71">
                  <c:v>43199</c:v>
                </c:pt>
                <c:pt idx="72">
                  <c:v>43200</c:v>
                </c:pt>
                <c:pt idx="73">
                  <c:v>43201</c:v>
                </c:pt>
                <c:pt idx="74">
                  <c:v>43202</c:v>
                </c:pt>
                <c:pt idx="75">
                  <c:v>43203</c:v>
                </c:pt>
                <c:pt idx="76">
                  <c:v>43206</c:v>
                </c:pt>
                <c:pt idx="77">
                  <c:v>43207</c:v>
                </c:pt>
                <c:pt idx="78">
                  <c:v>43208</c:v>
                </c:pt>
                <c:pt idx="79">
                  <c:v>43209</c:v>
                </c:pt>
                <c:pt idx="80">
                  <c:v>43210</c:v>
                </c:pt>
                <c:pt idx="81">
                  <c:v>43213</c:v>
                </c:pt>
                <c:pt idx="82">
                  <c:v>43214</c:v>
                </c:pt>
                <c:pt idx="83">
                  <c:v>43215</c:v>
                </c:pt>
                <c:pt idx="84">
                  <c:v>43216</c:v>
                </c:pt>
                <c:pt idx="85">
                  <c:v>43217</c:v>
                </c:pt>
                <c:pt idx="86">
                  <c:v>43218</c:v>
                </c:pt>
                <c:pt idx="87">
                  <c:v>43220</c:v>
                </c:pt>
                <c:pt idx="88">
                  <c:v>43222</c:v>
                </c:pt>
                <c:pt idx="89">
                  <c:v>43223</c:v>
                </c:pt>
                <c:pt idx="90">
                  <c:v>43224</c:v>
                </c:pt>
                <c:pt idx="91">
                  <c:v>43227</c:v>
                </c:pt>
                <c:pt idx="92">
                  <c:v>43228</c:v>
                </c:pt>
                <c:pt idx="93">
                  <c:v>43229</c:v>
                </c:pt>
                <c:pt idx="94">
                  <c:v>43230</c:v>
                </c:pt>
                <c:pt idx="95">
                  <c:v>43231</c:v>
                </c:pt>
                <c:pt idx="96">
                  <c:v>43234</c:v>
                </c:pt>
                <c:pt idx="97">
                  <c:v>43235</c:v>
                </c:pt>
                <c:pt idx="98">
                  <c:v>43236</c:v>
                </c:pt>
                <c:pt idx="99">
                  <c:v>43237</c:v>
                </c:pt>
                <c:pt idx="100">
                  <c:v>43238</c:v>
                </c:pt>
                <c:pt idx="101">
                  <c:v>43241</c:v>
                </c:pt>
                <c:pt idx="102">
                  <c:v>43242</c:v>
                </c:pt>
                <c:pt idx="103">
                  <c:v>43243</c:v>
                </c:pt>
                <c:pt idx="104">
                  <c:v>43244</c:v>
                </c:pt>
                <c:pt idx="105">
                  <c:v>43245</c:v>
                </c:pt>
                <c:pt idx="106">
                  <c:v>43248</c:v>
                </c:pt>
                <c:pt idx="107">
                  <c:v>43249</c:v>
                </c:pt>
                <c:pt idx="108">
                  <c:v>43250</c:v>
                </c:pt>
                <c:pt idx="109">
                  <c:v>43251</c:v>
                </c:pt>
                <c:pt idx="110">
                  <c:v>43252</c:v>
                </c:pt>
                <c:pt idx="111">
                  <c:v>43255</c:v>
                </c:pt>
                <c:pt idx="112">
                  <c:v>43256</c:v>
                </c:pt>
                <c:pt idx="113">
                  <c:v>43257</c:v>
                </c:pt>
                <c:pt idx="114">
                  <c:v>43258</c:v>
                </c:pt>
                <c:pt idx="115">
                  <c:v>43259</c:v>
                </c:pt>
                <c:pt idx="116">
                  <c:v>43262</c:v>
                </c:pt>
                <c:pt idx="117">
                  <c:v>43263</c:v>
                </c:pt>
                <c:pt idx="118">
                  <c:v>43264</c:v>
                </c:pt>
                <c:pt idx="119">
                  <c:v>43265</c:v>
                </c:pt>
                <c:pt idx="120">
                  <c:v>43266</c:v>
                </c:pt>
                <c:pt idx="121">
                  <c:v>43269</c:v>
                </c:pt>
                <c:pt idx="122">
                  <c:v>43270</c:v>
                </c:pt>
                <c:pt idx="123">
                  <c:v>43271</c:v>
                </c:pt>
                <c:pt idx="124">
                  <c:v>43272</c:v>
                </c:pt>
                <c:pt idx="125">
                  <c:v>43273</c:v>
                </c:pt>
                <c:pt idx="126">
                  <c:v>43276</c:v>
                </c:pt>
                <c:pt idx="127">
                  <c:v>43277</c:v>
                </c:pt>
                <c:pt idx="128">
                  <c:v>43278</c:v>
                </c:pt>
                <c:pt idx="129">
                  <c:v>43279</c:v>
                </c:pt>
                <c:pt idx="130">
                  <c:v>43280</c:v>
                </c:pt>
                <c:pt idx="131">
                  <c:v>43283</c:v>
                </c:pt>
                <c:pt idx="132">
                  <c:v>43284</c:v>
                </c:pt>
                <c:pt idx="133">
                  <c:v>43285</c:v>
                </c:pt>
                <c:pt idx="134">
                  <c:v>43286</c:v>
                </c:pt>
                <c:pt idx="135">
                  <c:v>43287</c:v>
                </c:pt>
                <c:pt idx="136">
                  <c:v>43290</c:v>
                </c:pt>
                <c:pt idx="137">
                  <c:v>43291</c:v>
                </c:pt>
                <c:pt idx="138">
                  <c:v>43292</c:v>
                </c:pt>
                <c:pt idx="139">
                  <c:v>43293</c:v>
                </c:pt>
                <c:pt idx="140">
                  <c:v>43294</c:v>
                </c:pt>
                <c:pt idx="141">
                  <c:v>43297</c:v>
                </c:pt>
                <c:pt idx="142">
                  <c:v>43298</c:v>
                </c:pt>
                <c:pt idx="143">
                  <c:v>43299</c:v>
                </c:pt>
                <c:pt idx="144">
                  <c:v>43300</c:v>
                </c:pt>
                <c:pt idx="145">
                  <c:v>43301</c:v>
                </c:pt>
                <c:pt idx="146">
                  <c:v>43304</c:v>
                </c:pt>
                <c:pt idx="147">
                  <c:v>43305</c:v>
                </c:pt>
                <c:pt idx="148">
                  <c:v>43306</c:v>
                </c:pt>
                <c:pt idx="149">
                  <c:v>43307</c:v>
                </c:pt>
                <c:pt idx="150">
                  <c:v>43308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43318</c:v>
                </c:pt>
                <c:pt idx="157">
                  <c:v>43319</c:v>
                </c:pt>
                <c:pt idx="158">
                  <c:v>43320</c:v>
                </c:pt>
                <c:pt idx="159">
                  <c:v>43321</c:v>
                </c:pt>
                <c:pt idx="160">
                  <c:v>43322</c:v>
                </c:pt>
                <c:pt idx="161">
                  <c:v>43325</c:v>
                </c:pt>
                <c:pt idx="162">
                  <c:v>43326</c:v>
                </c:pt>
                <c:pt idx="163">
                  <c:v>43327</c:v>
                </c:pt>
                <c:pt idx="164">
                  <c:v>43328</c:v>
                </c:pt>
                <c:pt idx="165">
                  <c:v>43329</c:v>
                </c:pt>
                <c:pt idx="166">
                  <c:v>43332</c:v>
                </c:pt>
                <c:pt idx="167">
                  <c:v>43333</c:v>
                </c:pt>
                <c:pt idx="168">
                  <c:v>43334</c:v>
                </c:pt>
                <c:pt idx="169">
                  <c:v>43335</c:v>
                </c:pt>
                <c:pt idx="170">
                  <c:v>43336</c:v>
                </c:pt>
                <c:pt idx="171">
                  <c:v>43339</c:v>
                </c:pt>
                <c:pt idx="172">
                  <c:v>43340</c:v>
                </c:pt>
                <c:pt idx="173">
                  <c:v>43341</c:v>
                </c:pt>
                <c:pt idx="174">
                  <c:v>43342</c:v>
                </c:pt>
                <c:pt idx="175">
                  <c:v>43343</c:v>
                </c:pt>
                <c:pt idx="176">
                  <c:v>43346</c:v>
                </c:pt>
                <c:pt idx="177">
                  <c:v>43347</c:v>
                </c:pt>
                <c:pt idx="178">
                  <c:v>43348</c:v>
                </c:pt>
                <c:pt idx="179">
                  <c:v>43349</c:v>
                </c:pt>
                <c:pt idx="180">
                  <c:v>43350</c:v>
                </c:pt>
                <c:pt idx="181">
                  <c:v>43353</c:v>
                </c:pt>
                <c:pt idx="182">
                  <c:v>43354</c:v>
                </c:pt>
                <c:pt idx="183">
                  <c:v>43355</c:v>
                </c:pt>
                <c:pt idx="184">
                  <c:v>43356</c:v>
                </c:pt>
                <c:pt idx="185">
                  <c:v>43357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43367</c:v>
                </c:pt>
                <c:pt idx="192">
                  <c:v>43368</c:v>
                </c:pt>
                <c:pt idx="193">
                  <c:v>43369</c:v>
                </c:pt>
                <c:pt idx="194">
                  <c:v>43370</c:v>
                </c:pt>
                <c:pt idx="195">
                  <c:v>43371</c:v>
                </c:pt>
                <c:pt idx="196">
                  <c:v>43372</c:v>
                </c:pt>
                <c:pt idx="197">
                  <c:v>43373</c:v>
                </c:pt>
                <c:pt idx="198">
                  <c:v>43374</c:v>
                </c:pt>
                <c:pt idx="199">
                  <c:v>43375</c:v>
                </c:pt>
                <c:pt idx="200">
                  <c:v>43376</c:v>
                </c:pt>
                <c:pt idx="201">
                  <c:v>43377</c:v>
                </c:pt>
                <c:pt idx="202">
                  <c:v>43378</c:v>
                </c:pt>
                <c:pt idx="203">
                  <c:v>43381</c:v>
                </c:pt>
                <c:pt idx="204">
                  <c:v>43382</c:v>
                </c:pt>
                <c:pt idx="205">
                  <c:v>43383</c:v>
                </c:pt>
                <c:pt idx="206">
                  <c:v>43384</c:v>
                </c:pt>
                <c:pt idx="207">
                  <c:v>43385</c:v>
                </c:pt>
                <c:pt idx="208">
                  <c:v>43388</c:v>
                </c:pt>
                <c:pt idx="209">
                  <c:v>43389</c:v>
                </c:pt>
                <c:pt idx="210">
                  <c:v>43390</c:v>
                </c:pt>
                <c:pt idx="211">
                  <c:v>43391</c:v>
                </c:pt>
                <c:pt idx="212">
                  <c:v>43392</c:v>
                </c:pt>
                <c:pt idx="213">
                  <c:v>43395</c:v>
                </c:pt>
                <c:pt idx="214">
                  <c:v>43396</c:v>
                </c:pt>
                <c:pt idx="215">
                  <c:v>43397</c:v>
                </c:pt>
                <c:pt idx="216">
                  <c:v>43398</c:v>
                </c:pt>
                <c:pt idx="217">
                  <c:v>43399</c:v>
                </c:pt>
                <c:pt idx="218">
                  <c:v>43402</c:v>
                </c:pt>
                <c:pt idx="219">
                  <c:v>43403</c:v>
                </c:pt>
                <c:pt idx="220">
                  <c:v>43404</c:v>
                </c:pt>
                <c:pt idx="221">
                  <c:v>43405</c:v>
                </c:pt>
                <c:pt idx="222">
                  <c:v>43406</c:v>
                </c:pt>
                <c:pt idx="223">
                  <c:v>43409</c:v>
                </c:pt>
                <c:pt idx="224">
                  <c:v>43410</c:v>
                </c:pt>
                <c:pt idx="225">
                  <c:v>43411</c:v>
                </c:pt>
                <c:pt idx="226">
                  <c:v>43412</c:v>
                </c:pt>
                <c:pt idx="227">
                  <c:v>43413</c:v>
                </c:pt>
                <c:pt idx="228">
                  <c:v>43416</c:v>
                </c:pt>
                <c:pt idx="229">
                  <c:v>43417</c:v>
                </c:pt>
                <c:pt idx="230">
                  <c:v>43418</c:v>
                </c:pt>
                <c:pt idx="231">
                  <c:v>43419</c:v>
                </c:pt>
                <c:pt idx="232">
                  <c:v>43420</c:v>
                </c:pt>
                <c:pt idx="233">
                  <c:v>43423</c:v>
                </c:pt>
                <c:pt idx="234">
                  <c:v>43424</c:v>
                </c:pt>
                <c:pt idx="235">
                  <c:v>43425</c:v>
                </c:pt>
                <c:pt idx="236">
                  <c:v>43426</c:v>
                </c:pt>
                <c:pt idx="237">
                  <c:v>43427</c:v>
                </c:pt>
                <c:pt idx="238">
                  <c:v>43430</c:v>
                </c:pt>
                <c:pt idx="239">
                  <c:v>43431</c:v>
                </c:pt>
                <c:pt idx="240">
                  <c:v>43432</c:v>
                </c:pt>
                <c:pt idx="241">
                  <c:v>43433</c:v>
                </c:pt>
                <c:pt idx="242">
                  <c:v>43434</c:v>
                </c:pt>
                <c:pt idx="243">
                  <c:v>43437</c:v>
                </c:pt>
                <c:pt idx="244">
                  <c:v>43438</c:v>
                </c:pt>
                <c:pt idx="245">
                  <c:v>43439</c:v>
                </c:pt>
                <c:pt idx="246">
                  <c:v>43440</c:v>
                </c:pt>
                <c:pt idx="247">
                  <c:v>43441</c:v>
                </c:pt>
                <c:pt idx="248">
                  <c:v>43444</c:v>
                </c:pt>
                <c:pt idx="249">
                  <c:v>43445</c:v>
                </c:pt>
                <c:pt idx="250">
                  <c:v>43446</c:v>
                </c:pt>
                <c:pt idx="251">
                  <c:v>43447</c:v>
                </c:pt>
                <c:pt idx="252">
                  <c:v>43448</c:v>
                </c:pt>
                <c:pt idx="253">
                  <c:v>43451</c:v>
                </c:pt>
                <c:pt idx="254">
                  <c:v>43452</c:v>
                </c:pt>
                <c:pt idx="255">
                  <c:v>43453</c:v>
                </c:pt>
                <c:pt idx="256">
                  <c:v>43454</c:v>
                </c:pt>
                <c:pt idx="257">
                  <c:v>43455</c:v>
                </c:pt>
                <c:pt idx="258">
                  <c:v>43458</c:v>
                </c:pt>
                <c:pt idx="259">
                  <c:v>43459</c:v>
                </c:pt>
                <c:pt idx="260">
                  <c:v>43460</c:v>
                </c:pt>
                <c:pt idx="261">
                  <c:v>43461</c:v>
                </c:pt>
                <c:pt idx="262">
                  <c:v>43462</c:v>
                </c:pt>
                <c:pt idx="263">
                  <c:v>43463</c:v>
                </c:pt>
                <c:pt idx="264">
                  <c:v>43467</c:v>
                </c:pt>
                <c:pt idx="265">
                  <c:v>43468</c:v>
                </c:pt>
                <c:pt idx="266">
                  <c:v>43469</c:v>
                </c:pt>
                <c:pt idx="267">
                  <c:v>43472</c:v>
                </c:pt>
                <c:pt idx="268">
                  <c:v>43473</c:v>
                </c:pt>
                <c:pt idx="269">
                  <c:v>43474</c:v>
                </c:pt>
                <c:pt idx="270">
                  <c:v>43475</c:v>
                </c:pt>
                <c:pt idx="271">
                  <c:v>43476</c:v>
                </c:pt>
                <c:pt idx="272">
                  <c:v>43479</c:v>
                </c:pt>
                <c:pt idx="273">
                  <c:v>43480</c:v>
                </c:pt>
                <c:pt idx="274">
                  <c:v>43481</c:v>
                </c:pt>
                <c:pt idx="275">
                  <c:v>43482</c:v>
                </c:pt>
                <c:pt idx="276">
                  <c:v>43483</c:v>
                </c:pt>
                <c:pt idx="277">
                  <c:v>43486</c:v>
                </c:pt>
                <c:pt idx="278">
                  <c:v>43487</c:v>
                </c:pt>
                <c:pt idx="279">
                  <c:v>43488</c:v>
                </c:pt>
                <c:pt idx="280">
                  <c:v>43489</c:v>
                </c:pt>
                <c:pt idx="281">
                  <c:v>43490</c:v>
                </c:pt>
                <c:pt idx="282">
                  <c:v>43493</c:v>
                </c:pt>
                <c:pt idx="283">
                  <c:v>43494</c:v>
                </c:pt>
                <c:pt idx="284">
                  <c:v>43495</c:v>
                </c:pt>
                <c:pt idx="285">
                  <c:v>43496</c:v>
                </c:pt>
                <c:pt idx="286">
                  <c:v>43497</c:v>
                </c:pt>
                <c:pt idx="287">
                  <c:v>43498</c:v>
                </c:pt>
                <c:pt idx="288">
                  <c:v>43499</c:v>
                </c:pt>
                <c:pt idx="289">
                  <c:v>43500</c:v>
                </c:pt>
                <c:pt idx="290">
                  <c:v>43503</c:v>
                </c:pt>
                <c:pt idx="291">
                  <c:v>43504</c:v>
                </c:pt>
                <c:pt idx="292">
                  <c:v>43507</c:v>
                </c:pt>
                <c:pt idx="293">
                  <c:v>43508</c:v>
                </c:pt>
                <c:pt idx="294">
                  <c:v>43509</c:v>
                </c:pt>
                <c:pt idx="295">
                  <c:v>43510</c:v>
                </c:pt>
                <c:pt idx="296">
                  <c:v>43511</c:v>
                </c:pt>
                <c:pt idx="297">
                  <c:v>43514</c:v>
                </c:pt>
                <c:pt idx="298">
                  <c:v>43515</c:v>
                </c:pt>
                <c:pt idx="299">
                  <c:v>43516</c:v>
                </c:pt>
                <c:pt idx="300">
                  <c:v>43517</c:v>
                </c:pt>
                <c:pt idx="301">
                  <c:v>43518</c:v>
                </c:pt>
                <c:pt idx="302">
                  <c:v>43521</c:v>
                </c:pt>
                <c:pt idx="303">
                  <c:v>43522</c:v>
                </c:pt>
                <c:pt idx="304">
                  <c:v>43523</c:v>
                </c:pt>
                <c:pt idx="305">
                  <c:v>43524</c:v>
                </c:pt>
                <c:pt idx="306">
                  <c:v>43525</c:v>
                </c:pt>
                <c:pt idx="307">
                  <c:v>43528</c:v>
                </c:pt>
                <c:pt idx="308">
                  <c:v>43529</c:v>
                </c:pt>
                <c:pt idx="309">
                  <c:v>43530</c:v>
                </c:pt>
                <c:pt idx="310">
                  <c:v>43531</c:v>
                </c:pt>
                <c:pt idx="311">
                  <c:v>43532</c:v>
                </c:pt>
                <c:pt idx="312">
                  <c:v>43535</c:v>
                </c:pt>
                <c:pt idx="313">
                  <c:v>43536</c:v>
                </c:pt>
                <c:pt idx="314">
                  <c:v>43537</c:v>
                </c:pt>
                <c:pt idx="315">
                  <c:v>43538</c:v>
                </c:pt>
                <c:pt idx="316">
                  <c:v>43539</c:v>
                </c:pt>
                <c:pt idx="317">
                  <c:v>43542</c:v>
                </c:pt>
                <c:pt idx="318">
                  <c:v>43543</c:v>
                </c:pt>
                <c:pt idx="319">
                  <c:v>43544</c:v>
                </c:pt>
                <c:pt idx="320">
                  <c:v>43545</c:v>
                </c:pt>
                <c:pt idx="321">
                  <c:v>43546</c:v>
                </c:pt>
                <c:pt idx="322">
                  <c:v>43549</c:v>
                </c:pt>
                <c:pt idx="323">
                  <c:v>43550</c:v>
                </c:pt>
                <c:pt idx="324">
                  <c:v>43551</c:v>
                </c:pt>
                <c:pt idx="325">
                  <c:v>43552</c:v>
                </c:pt>
                <c:pt idx="326">
                  <c:v>43553</c:v>
                </c:pt>
                <c:pt idx="327">
                  <c:v>43556</c:v>
                </c:pt>
                <c:pt idx="328">
                  <c:v>43557</c:v>
                </c:pt>
                <c:pt idx="329">
                  <c:v>43558</c:v>
                </c:pt>
                <c:pt idx="330">
                  <c:v>43559</c:v>
                </c:pt>
                <c:pt idx="331">
                  <c:v>43560</c:v>
                </c:pt>
                <c:pt idx="332">
                  <c:v>43563</c:v>
                </c:pt>
                <c:pt idx="333">
                  <c:v>43564</c:v>
                </c:pt>
                <c:pt idx="334">
                  <c:v>43565</c:v>
                </c:pt>
                <c:pt idx="335">
                  <c:v>43566</c:v>
                </c:pt>
                <c:pt idx="336">
                  <c:v>43567</c:v>
                </c:pt>
                <c:pt idx="337">
                  <c:v>43570</c:v>
                </c:pt>
                <c:pt idx="338">
                  <c:v>43571</c:v>
                </c:pt>
                <c:pt idx="339">
                  <c:v>43572</c:v>
                </c:pt>
                <c:pt idx="340">
                  <c:v>43573</c:v>
                </c:pt>
                <c:pt idx="341">
                  <c:v>43574</c:v>
                </c:pt>
                <c:pt idx="342">
                  <c:v>43577</c:v>
                </c:pt>
                <c:pt idx="343">
                  <c:v>43578</c:v>
                </c:pt>
                <c:pt idx="344">
                  <c:v>43579</c:v>
                </c:pt>
                <c:pt idx="345">
                  <c:v>43580</c:v>
                </c:pt>
                <c:pt idx="346">
                  <c:v>43581</c:v>
                </c:pt>
                <c:pt idx="347">
                  <c:v>43583</c:v>
                </c:pt>
                <c:pt idx="348">
                  <c:v>43584</c:v>
                </c:pt>
                <c:pt idx="349">
                  <c:v>43585</c:v>
                </c:pt>
                <c:pt idx="350">
                  <c:v>43587</c:v>
                </c:pt>
                <c:pt idx="351">
                  <c:v>43588</c:v>
                </c:pt>
                <c:pt idx="352">
                  <c:v>43590</c:v>
                </c:pt>
                <c:pt idx="353">
                  <c:v>43591</c:v>
                </c:pt>
                <c:pt idx="354">
                  <c:v>43592</c:v>
                </c:pt>
                <c:pt idx="355">
                  <c:v>43593</c:v>
                </c:pt>
                <c:pt idx="356">
                  <c:v>43594</c:v>
                </c:pt>
                <c:pt idx="357">
                  <c:v>43595</c:v>
                </c:pt>
                <c:pt idx="358">
                  <c:v>43598</c:v>
                </c:pt>
                <c:pt idx="359">
                  <c:v>43599</c:v>
                </c:pt>
                <c:pt idx="360">
                  <c:v>43600</c:v>
                </c:pt>
                <c:pt idx="361">
                  <c:v>43601</c:v>
                </c:pt>
                <c:pt idx="362">
                  <c:v>43602</c:v>
                </c:pt>
                <c:pt idx="363">
                  <c:v>43605</c:v>
                </c:pt>
                <c:pt idx="364">
                  <c:v>43606</c:v>
                </c:pt>
                <c:pt idx="365">
                  <c:v>43607</c:v>
                </c:pt>
                <c:pt idx="366">
                  <c:v>43608</c:v>
                </c:pt>
                <c:pt idx="367">
                  <c:v>43609</c:v>
                </c:pt>
                <c:pt idx="368">
                  <c:v>43612</c:v>
                </c:pt>
                <c:pt idx="369">
                  <c:v>43613</c:v>
                </c:pt>
                <c:pt idx="370">
                  <c:v>43614</c:v>
                </c:pt>
                <c:pt idx="371">
                  <c:v>43615</c:v>
                </c:pt>
                <c:pt idx="372">
                  <c:v>43616</c:v>
                </c:pt>
                <c:pt idx="373">
                  <c:v>43619</c:v>
                </c:pt>
                <c:pt idx="374">
                  <c:v>43620</c:v>
                </c:pt>
                <c:pt idx="375">
                  <c:v>43621</c:v>
                </c:pt>
                <c:pt idx="376">
                  <c:v>43622</c:v>
                </c:pt>
                <c:pt idx="377">
                  <c:v>43623</c:v>
                </c:pt>
                <c:pt idx="378">
                  <c:v>43626</c:v>
                </c:pt>
                <c:pt idx="379">
                  <c:v>43627</c:v>
                </c:pt>
                <c:pt idx="380">
                  <c:v>43628</c:v>
                </c:pt>
                <c:pt idx="381">
                  <c:v>43629</c:v>
                </c:pt>
                <c:pt idx="382">
                  <c:v>43630</c:v>
                </c:pt>
                <c:pt idx="383">
                  <c:v>43633</c:v>
                </c:pt>
                <c:pt idx="384">
                  <c:v>43634</c:v>
                </c:pt>
                <c:pt idx="385">
                  <c:v>43635</c:v>
                </c:pt>
                <c:pt idx="386">
                  <c:v>43636</c:v>
                </c:pt>
                <c:pt idx="387">
                  <c:v>43637</c:v>
                </c:pt>
                <c:pt idx="388">
                  <c:v>43640</c:v>
                </c:pt>
                <c:pt idx="389">
                  <c:v>43641</c:v>
                </c:pt>
                <c:pt idx="390">
                  <c:v>43642</c:v>
                </c:pt>
                <c:pt idx="391">
                  <c:v>43643</c:v>
                </c:pt>
                <c:pt idx="392">
                  <c:v>43644</c:v>
                </c:pt>
                <c:pt idx="393">
                  <c:v>43647</c:v>
                </c:pt>
                <c:pt idx="394">
                  <c:v>43648</c:v>
                </c:pt>
                <c:pt idx="395">
                  <c:v>43649</c:v>
                </c:pt>
                <c:pt idx="396">
                  <c:v>43650</c:v>
                </c:pt>
                <c:pt idx="397">
                  <c:v>43651</c:v>
                </c:pt>
                <c:pt idx="398">
                  <c:v>43654</c:v>
                </c:pt>
                <c:pt idx="399">
                  <c:v>43655</c:v>
                </c:pt>
                <c:pt idx="400">
                  <c:v>43656</c:v>
                </c:pt>
                <c:pt idx="401">
                  <c:v>43657</c:v>
                </c:pt>
                <c:pt idx="402">
                  <c:v>43658</c:v>
                </c:pt>
                <c:pt idx="403">
                  <c:v>43661</c:v>
                </c:pt>
                <c:pt idx="404">
                  <c:v>43662</c:v>
                </c:pt>
                <c:pt idx="405">
                  <c:v>43663</c:v>
                </c:pt>
                <c:pt idx="406">
                  <c:v>43664</c:v>
                </c:pt>
                <c:pt idx="407">
                  <c:v>43665</c:v>
                </c:pt>
                <c:pt idx="408">
                  <c:v>43668</c:v>
                </c:pt>
                <c:pt idx="409">
                  <c:v>43669</c:v>
                </c:pt>
                <c:pt idx="410">
                  <c:v>43670</c:v>
                </c:pt>
                <c:pt idx="411">
                  <c:v>43671</c:v>
                </c:pt>
                <c:pt idx="412">
                  <c:v>43672</c:v>
                </c:pt>
                <c:pt idx="413">
                  <c:v>43675</c:v>
                </c:pt>
                <c:pt idx="414">
                  <c:v>43676</c:v>
                </c:pt>
                <c:pt idx="415">
                  <c:v>43677</c:v>
                </c:pt>
                <c:pt idx="416">
                  <c:v>43678</c:v>
                </c:pt>
                <c:pt idx="417">
                  <c:v>43679</c:v>
                </c:pt>
                <c:pt idx="418">
                  <c:v>43682</c:v>
                </c:pt>
                <c:pt idx="419">
                  <c:v>43683</c:v>
                </c:pt>
                <c:pt idx="420">
                  <c:v>43684</c:v>
                </c:pt>
                <c:pt idx="421">
                  <c:v>43685</c:v>
                </c:pt>
                <c:pt idx="422">
                  <c:v>43686</c:v>
                </c:pt>
                <c:pt idx="423">
                  <c:v>43689</c:v>
                </c:pt>
                <c:pt idx="424">
                  <c:v>43690</c:v>
                </c:pt>
                <c:pt idx="425">
                  <c:v>43691</c:v>
                </c:pt>
                <c:pt idx="426">
                  <c:v>43692</c:v>
                </c:pt>
                <c:pt idx="427">
                  <c:v>43693</c:v>
                </c:pt>
                <c:pt idx="428">
                  <c:v>43696</c:v>
                </c:pt>
                <c:pt idx="429">
                  <c:v>43697</c:v>
                </c:pt>
                <c:pt idx="430">
                  <c:v>43698</c:v>
                </c:pt>
                <c:pt idx="431">
                  <c:v>43699</c:v>
                </c:pt>
                <c:pt idx="432">
                  <c:v>43700</c:v>
                </c:pt>
                <c:pt idx="433">
                  <c:v>43703</c:v>
                </c:pt>
                <c:pt idx="434">
                  <c:v>43704</c:v>
                </c:pt>
                <c:pt idx="435">
                  <c:v>43705</c:v>
                </c:pt>
                <c:pt idx="436">
                  <c:v>43706</c:v>
                </c:pt>
                <c:pt idx="437">
                  <c:v>43707</c:v>
                </c:pt>
                <c:pt idx="438">
                  <c:v>43710</c:v>
                </c:pt>
                <c:pt idx="439">
                  <c:v>43711</c:v>
                </c:pt>
                <c:pt idx="440">
                  <c:v>43712</c:v>
                </c:pt>
                <c:pt idx="441">
                  <c:v>43713</c:v>
                </c:pt>
                <c:pt idx="442">
                  <c:v>43714</c:v>
                </c:pt>
                <c:pt idx="443">
                  <c:v>43717</c:v>
                </c:pt>
                <c:pt idx="444">
                  <c:v>43718</c:v>
                </c:pt>
                <c:pt idx="445">
                  <c:v>43719</c:v>
                </c:pt>
                <c:pt idx="446">
                  <c:v>43720</c:v>
                </c:pt>
                <c:pt idx="447">
                  <c:v>43721</c:v>
                </c:pt>
                <c:pt idx="448">
                  <c:v>43724</c:v>
                </c:pt>
                <c:pt idx="449">
                  <c:v>43725</c:v>
                </c:pt>
                <c:pt idx="450">
                  <c:v>43726</c:v>
                </c:pt>
                <c:pt idx="451">
                  <c:v>43727</c:v>
                </c:pt>
                <c:pt idx="452">
                  <c:v>43728</c:v>
                </c:pt>
                <c:pt idx="453">
                  <c:v>43731</c:v>
                </c:pt>
                <c:pt idx="454">
                  <c:v>43732</c:v>
                </c:pt>
                <c:pt idx="455">
                  <c:v>43733</c:v>
                </c:pt>
                <c:pt idx="456">
                  <c:v>43734</c:v>
                </c:pt>
                <c:pt idx="457">
                  <c:v>43735</c:v>
                </c:pt>
                <c:pt idx="458">
                  <c:v>43737</c:v>
                </c:pt>
                <c:pt idx="459">
                  <c:v>43738</c:v>
                </c:pt>
                <c:pt idx="460">
                  <c:v>43739</c:v>
                </c:pt>
                <c:pt idx="461">
                  <c:v>43740</c:v>
                </c:pt>
                <c:pt idx="462">
                  <c:v>43741</c:v>
                </c:pt>
                <c:pt idx="463">
                  <c:v>43742</c:v>
                </c:pt>
                <c:pt idx="464">
                  <c:v>43745</c:v>
                </c:pt>
                <c:pt idx="465">
                  <c:v>43746</c:v>
                </c:pt>
                <c:pt idx="466">
                  <c:v>43747</c:v>
                </c:pt>
                <c:pt idx="467">
                  <c:v>43748</c:v>
                </c:pt>
                <c:pt idx="468">
                  <c:v>43749</c:v>
                </c:pt>
                <c:pt idx="469">
                  <c:v>43750</c:v>
                </c:pt>
                <c:pt idx="470">
                  <c:v>43752</c:v>
                </c:pt>
                <c:pt idx="471">
                  <c:v>43753</c:v>
                </c:pt>
                <c:pt idx="472">
                  <c:v>43754</c:v>
                </c:pt>
                <c:pt idx="473">
                  <c:v>43755</c:v>
                </c:pt>
                <c:pt idx="474">
                  <c:v>43756</c:v>
                </c:pt>
                <c:pt idx="475">
                  <c:v>43759</c:v>
                </c:pt>
                <c:pt idx="476">
                  <c:v>43760</c:v>
                </c:pt>
                <c:pt idx="477">
                  <c:v>43761</c:v>
                </c:pt>
                <c:pt idx="478">
                  <c:v>43762</c:v>
                </c:pt>
              </c:numCache>
            </c:numRef>
          </c:cat>
          <c:val>
            <c:numRef>
              <c:f>Sheet1!$D$2:$D$480</c:f>
              <c:numCache>
                <c:formatCode>###,###,###,###,##0.00_ </c:formatCode>
                <c:ptCount val="479"/>
                <c:pt idx="0">
                  <c:v>75.2</c:v>
                </c:pt>
                <c:pt idx="1">
                  <c:v>75.2</c:v>
                </c:pt>
                <c:pt idx="2">
                  <c:v>76.349999999999994</c:v>
                </c:pt>
                <c:pt idx="3">
                  <c:v>77.099999999999994</c:v>
                </c:pt>
                <c:pt idx="4">
                  <c:v>78</c:v>
                </c:pt>
                <c:pt idx="5">
                  <c:v>78.8</c:v>
                </c:pt>
                <c:pt idx="6">
                  <c:v>78.5</c:v>
                </c:pt>
                <c:pt idx="7">
                  <c:v>79.349999999999994</c:v>
                </c:pt>
                <c:pt idx="8">
                  <c:v>78.3</c:v>
                </c:pt>
                <c:pt idx="9">
                  <c:v>76.5</c:v>
                </c:pt>
                <c:pt idx="10">
                  <c:v>75.599999999999994</c:v>
                </c:pt>
                <c:pt idx="11">
                  <c:v>74.349999999999994</c:v>
                </c:pt>
                <c:pt idx="12">
                  <c:v>74.849999999999994</c:v>
                </c:pt>
                <c:pt idx="13">
                  <c:v>76.849999999999994</c:v>
                </c:pt>
                <c:pt idx="14">
                  <c:v>75.900000000000006</c:v>
                </c:pt>
                <c:pt idx="15">
                  <c:v>73.7</c:v>
                </c:pt>
                <c:pt idx="16">
                  <c:v>74.25</c:v>
                </c:pt>
                <c:pt idx="17">
                  <c:v>75.05</c:v>
                </c:pt>
                <c:pt idx="18">
                  <c:v>74.599999999999994</c:v>
                </c:pt>
                <c:pt idx="19">
                  <c:v>73.75</c:v>
                </c:pt>
                <c:pt idx="20">
                  <c:v>73.5</c:v>
                </c:pt>
                <c:pt idx="21">
                  <c:v>73.099999999999994</c:v>
                </c:pt>
                <c:pt idx="22">
                  <c:v>72.7</c:v>
                </c:pt>
                <c:pt idx="23">
                  <c:v>73.8</c:v>
                </c:pt>
                <c:pt idx="24">
                  <c:v>75.95</c:v>
                </c:pt>
                <c:pt idx="25">
                  <c:v>76</c:v>
                </c:pt>
                <c:pt idx="26">
                  <c:v>77.5</c:v>
                </c:pt>
                <c:pt idx="27">
                  <c:v>77.849999999999994</c:v>
                </c:pt>
                <c:pt idx="28">
                  <c:v>76.55</c:v>
                </c:pt>
                <c:pt idx="30">
                  <c:v>76.55</c:v>
                </c:pt>
                <c:pt idx="31">
                  <c:v>77.849999999999994</c:v>
                </c:pt>
                <c:pt idx="32">
                  <c:v>78.25</c:v>
                </c:pt>
                <c:pt idx="33">
                  <c:v>78.25</c:v>
                </c:pt>
                <c:pt idx="34">
                  <c:v>78.25</c:v>
                </c:pt>
                <c:pt idx="35">
                  <c:v>78.25</c:v>
                </c:pt>
                <c:pt idx="36">
                  <c:v>78.25</c:v>
                </c:pt>
                <c:pt idx="37">
                  <c:v>78.05</c:v>
                </c:pt>
                <c:pt idx="38">
                  <c:v>79.2</c:v>
                </c:pt>
                <c:pt idx="40">
                  <c:v>79.95</c:v>
                </c:pt>
                <c:pt idx="41">
                  <c:v>79.55</c:v>
                </c:pt>
                <c:pt idx="42">
                  <c:v>78.900000000000006</c:v>
                </c:pt>
                <c:pt idx="43">
                  <c:v>79.599999999999994</c:v>
                </c:pt>
                <c:pt idx="44">
                  <c:v>77.650000000000006</c:v>
                </c:pt>
                <c:pt idx="45">
                  <c:v>75.650000000000006</c:v>
                </c:pt>
                <c:pt idx="46">
                  <c:v>75</c:v>
                </c:pt>
                <c:pt idx="47">
                  <c:v>75.2</c:v>
                </c:pt>
                <c:pt idx="48">
                  <c:v>72</c:v>
                </c:pt>
                <c:pt idx="49">
                  <c:v>70.25</c:v>
                </c:pt>
                <c:pt idx="50">
                  <c:v>69</c:v>
                </c:pt>
                <c:pt idx="51">
                  <c:v>69.95</c:v>
                </c:pt>
                <c:pt idx="52">
                  <c:v>71.75</c:v>
                </c:pt>
                <c:pt idx="53">
                  <c:v>71.5</c:v>
                </c:pt>
                <c:pt idx="54">
                  <c:v>69.599999999999994</c:v>
                </c:pt>
                <c:pt idx="55">
                  <c:v>67.349999999999994</c:v>
                </c:pt>
                <c:pt idx="56">
                  <c:v>66.8</c:v>
                </c:pt>
                <c:pt idx="57">
                  <c:v>67.900000000000006</c:v>
                </c:pt>
                <c:pt idx="58">
                  <c:v>67.7</c:v>
                </c:pt>
                <c:pt idx="59">
                  <c:v>64.05</c:v>
                </c:pt>
                <c:pt idx="60">
                  <c:v>63.05</c:v>
                </c:pt>
                <c:pt idx="61">
                  <c:v>63.45</c:v>
                </c:pt>
                <c:pt idx="62">
                  <c:v>63.05</c:v>
                </c:pt>
                <c:pt idx="63">
                  <c:v>63.1</c:v>
                </c:pt>
                <c:pt idx="65">
                  <c:v>65.400000000000006</c:v>
                </c:pt>
                <c:pt idx="66">
                  <c:v>63.8</c:v>
                </c:pt>
                <c:pt idx="67">
                  <c:v>63</c:v>
                </c:pt>
                <c:pt idx="68">
                  <c:v>63</c:v>
                </c:pt>
                <c:pt idx="69">
                  <c:v>63</c:v>
                </c:pt>
                <c:pt idx="71">
                  <c:v>64.05</c:v>
                </c:pt>
                <c:pt idx="72">
                  <c:v>65.849999999999994</c:v>
                </c:pt>
                <c:pt idx="73">
                  <c:v>64.2</c:v>
                </c:pt>
                <c:pt idx="74">
                  <c:v>64.75</c:v>
                </c:pt>
                <c:pt idx="75">
                  <c:v>65.25</c:v>
                </c:pt>
                <c:pt idx="76">
                  <c:v>64.05</c:v>
                </c:pt>
                <c:pt idx="77">
                  <c:v>64.45</c:v>
                </c:pt>
                <c:pt idx="78">
                  <c:v>66.45</c:v>
                </c:pt>
                <c:pt idx="79">
                  <c:v>68.3</c:v>
                </c:pt>
                <c:pt idx="80">
                  <c:v>66.849999999999994</c:v>
                </c:pt>
                <c:pt idx="81">
                  <c:v>67.55</c:v>
                </c:pt>
                <c:pt idx="82">
                  <c:v>67.25</c:v>
                </c:pt>
                <c:pt idx="83">
                  <c:v>66.25</c:v>
                </c:pt>
                <c:pt idx="84">
                  <c:v>66.900000000000006</c:v>
                </c:pt>
                <c:pt idx="85">
                  <c:v>64.95</c:v>
                </c:pt>
                <c:pt idx="87">
                  <c:v>65.349999999999994</c:v>
                </c:pt>
                <c:pt idx="88">
                  <c:v>66.8</c:v>
                </c:pt>
                <c:pt idx="89">
                  <c:v>66.8</c:v>
                </c:pt>
                <c:pt idx="90">
                  <c:v>66.099999999999994</c:v>
                </c:pt>
                <c:pt idx="91">
                  <c:v>66.95</c:v>
                </c:pt>
                <c:pt idx="92">
                  <c:v>67.25</c:v>
                </c:pt>
                <c:pt idx="93">
                  <c:v>66.25</c:v>
                </c:pt>
                <c:pt idx="94">
                  <c:v>66.5</c:v>
                </c:pt>
                <c:pt idx="95">
                  <c:v>67.8</c:v>
                </c:pt>
                <c:pt idx="96">
                  <c:v>68.25</c:v>
                </c:pt>
                <c:pt idx="97">
                  <c:v>67.400000000000006</c:v>
                </c:pt>
                <c:pt idx="98">
                  <c:v>67.650000000000006</c:v>
                </c:pt>
                <c:pt idx="99">
                  <c:v>67.25</c:v>
                </c:pt>
                <c:pt idx="100">
                  <c:v>66.7</c:v>
                </c:pt>
                <c:pt idx="101">
                  <c:v>64.900000000000006</c:v>
                </c:pt>
                <c:pt idx="102">
                  <c:v>64.5</c:v>
                </c:pt>
                <c:pt idx="103">
                  <c:v>63.4</c:v>
                </c:pt>
                <c:pt idx="104">
                  <c:v>65.150000000000006</c:v>
                </c:pt>
                <c:pt idx="105">
                  <c:v>63.75</c:v>
                </c:pt>
                <c:pt idx="106">
                  <c:v>63.25</c:v>
                </c:pt>
                <c:pt idx="108">
                  <c:v>64</c:v>
                </c:pt>
                <c:pt idx="109">
                  <c:v>64.3</c:v>
                </c:pt>
                <c:pt idx="110">
                  <c:v>64.7</c:v>
                </c:pt>
                <c:pt idx="111">
                  <c:v>63.85</c:v>
                </c:pt>
                <c:pt idx="112">
                  <c:v>64.75</c:v>
                </c:pt>
                <c:pt idx="113">
                  <c:v>65.2</c:v>
                </c:pt>
                <c:pt idx="114">
                  <c:v>65.150000000000006</c:v>
                </c:pt>
                <c:pt idx="115">
                  <c:v>65.099999999999994</c:v>
                </c:pt>
                <c:pt idx="116">
                  <c:v>65.7</c:v>
                </c:pt>
                <c:pt idx="117">
                  <c:v>65.95</c:v>
                </c:pt>
                <c:pt idx="118">
                  <c:v>65.8</c:v>
                </c:pt>
                <c:pt idx="119">
                  <c:v>66</c:v>
                </c:pt>
                <c:pt idx="121">
                  <c:v>66</c:v>
                </c:pt>
                <c:pt idx="122">
                  <c:v>64.25</c:v>
                </c:pt>
                <c:pt idx="123">
                  <c:v>64.25</c:v>
                </c:pt>
                <c:pt idx="124">
                  <c:v>63.85</c:v>
                </c:pt>
                <c:pt idx="125">
                  <c:v>63.9</c:v>
                </c:pt>
                <c:pt idx="126">
                  <c:v>64.599999999999994</c:v>
                </c:pt>
                <c:pt idx="127">
                  <c:v>64.650000000000006</c:v>
                </c:pt>
                <c:pt idx="128">
                  <c:v>63.8</c:v>
                </c:pt>
                <c:pt idx="129">
                  <c:v>63.95</c:v>
                </c:pt>
                <c:pt idx="130">
                  <c:v>64.45</c:v>
                </c:pt>
                <c:pt idx="131">
                  <c:v>63.8</c:v>
                </c:pt>
                <c:pt idx="132">
                  <c:v>63.75</c:v>
                </c:pt>
                <c:pt idx="133">
                  <c:v>63.35</c:v>
                </c:pt>
                <c:pt idx="134">
                  <c:v>62.5</c:v>
                </c:pt>
                <c:pt idx="135">
                  <c:v>62.65</c:v>
                </c:pt>
                <c:pt idx="136">
                  <c:v>63.25</c:v>
                </c:pt>
                <c:pt idx="137">
                  <c:v>63.2</c:v>
                </c:pt>
                <c:pt idx="138">
                  <c:v>62.7</c:v>
                </c:pt>
                <c:pt idx="139">
                  <c:v>63.5</c:v>
                </c:pt>
                <c:pt idx="140">
                  <c:v>63.5</c:v>
                </c:pt>
                <c:pt idx="141">
                  <c:v>63</c:v>
                </c:pt>
                <c:pt idx="142">
                  <c:v>63.7</c:v>
                </c:pt>
                <c:pt idx="143">
                  <c:v>63.75</c:v>
                </c:pt>
                <c:pt idx="144">
                  <c:v>64.7</c:v>
                </c:pt>
                <c:pt idx="145">
                  <c:v>64.8</c:v>
                </c:pt>
                <c:pt idx="146">
                  <c:v>65.2</c:v>
                </c:pt>
                <c:pt idx="147">
                  <c:v>65.349999999999994</c:v>
                </c:pt>
                <c:pt idx="148">
                  <c:v>65.8</c:v>
                </c:pt>
                <c:pt idx="149">
                  <c:v>65.45</c:v>
                </c:pt>
                <c:pt idx="150">
                  <c:v>67.349999999999994</c:v>
                </c:pt>
                <c:pt idx="151">
                  <c:v>66.95</c:v>
                </c:pt>
                <c:pt idx="152">
                  <c:v>67.55</c:v>
                </c:pt>
                <c:pt idx="153">
                  <c:v>66.45</c:v>
                </c:pt>
                <c:pt idx="154">
                  <c:v>66.45</c:v>
                </c:pt>
                <c:pt idx="155">
                  <c:v>67.45</c:v>
                </c:pt>
                <c:pt idx="156">
                  <c:v>68.95</c:v>
                </c:pt>
                <c:pt idx="157">
                  <c:v>69.5</c:v>
                </c:pt>
                <c:pt idx="158">
                  <c:v>69.400000000000006</c:v>
                </c:pt>
                <c:pt idx="160">
                  <c:v>68.75</c:v>
                </c:pt>
                <c:pt idx="161">
                  <c:v>68.75</c:v>
                </c:pt>
                <c:pt idx="162">
                  <c:v>67.5</c:v>
                </c:pt>
                <c:pt idx="163">
                  <c:v>67.05</c:v>
                </c:pt>
                <c:pt idx="164">
                  <c:v>66.900000000000006</c:v>
                </c:pt>
                <c:pt idx="165">
                  <c:v>67.5</c:v>
                </c:pt>
                <c:pt idx="166">
                  <c:v>67.95</c:v>
                </c:pt>
                <c:pt idx="167">
                  <c:v>66.599999999999994</c:v>
                </c:pt>
                <c:pt idx="169">
                  <c:v>65.650000000000006</c:v>
                </c:pt>
                <c:pt idx="170">
                  <c:v>66.400000000000006</c:v>
                </c:pt>
                <c:pt idx="171">
                  <c:v>65.849999999999994</c:v>
                </c:pt>
                <c:pt idx="172">
                  <c:v>65.849999999999994</c:v>
                </c:pt>
                <c:pt idx="173">
                  <c:v>65.55</c:v>
                </c:pt>
                <c:pt idx="174">
                  <c:v>65.75</c:v>
                </c:pt>
                <c:pt idx="175">
                  <c:v>66.150000000000006</c:v>
                </c:pt>
                <c:pt idx="176">
                  <c:v>66.2</c:v>
                </c:pt>
                <c:pt idx="177">
                  <c:v>66.7</c:v>
                </c:pt>
                <c:pt idx="178">
                  <c:v>67.05</c:v>
                </c:pt>
                <c:pt idx="179">
                  <c:v>68.849999999999994</c:v>
                </c:pt>
                <c:pt idx="180">
                  <c:v>68.849999999999994</c:v>
                </c:pt>
                <c:pt idx="181">
                  <c:v>68.55</c:v>
                </c:pt>
                <c:pt idx="182">
                  <c:v>68.349999999999994</c:v>
                </c:pt>
                <c:pt idx="183">
                  <c:v>68.099999999999994</c:v>
                </c:pt>
                <c:pt idx="184">
                  <c:v>69.25</c:v>
                </c:pt>
                <c:pt idx="185">
                  <c:v>69.599999999999994</c:v>
                </c:pt>
                <c:pt idx="186">
                  <c:v>69.5</c:v>
                </c:pt>
                <c:pt idx="187">
                  <c:v>69.5</c:v>
                </c:pt>
                <c:pt idx="188">
                  <c:v>69.8</c:v>
                </c:pt>
                <c:pt idx="189">
                  <c:v>69.75</c:v>
                </c:pt>
                <c:pt idx="190">
                  <c:v>69.2</c:v>
                </c:pt>
                <c:pt idx="191">
                  <c:v>68.900000000000006</c:v>
                </c:pt>
                <c:pt idx="192">
                  <c:v>68.8</c:v>
                </c:pt>
                <c:pt idx="193">
                  <c:v>69</c:v>
                </c:pt>
                <c:pt idx="194">
                  <c:v>69.2</c:v>
                </c:pt>
                <c:pt idx="195">
                  <c:v>69.5</c:v>
                </c:pt>
                <c:pt idx="198">
                  <c:v>69.5</c:v>
                </c:pt>
                <c:pt idx="199">
                  <c:v>69.599999999999994</c:v>
                </c:pt>
                <c:pt idx="200">
                  <c:v>69.599999999999994</c:v>
                </c:pt>
                <c:pt idx="201">
                  <c:v>69.599999999999994</c:v>
                </c:pt>
                <c:pt idx="202">
                  <c:v>69.599999999999994</c:v>
                </c:pt>
                <c:pt idx="203">
                  <c:v>69.400000000000006</c:v>
                </c:pt>
                <c:pt idx="204">
                  <c:v>70.55</c:v>
                </c:pt>
                <c:pt idx="205">
                  <c:v>71.7</c:v>
                </c:pt>
                <c:pt idx="206">
                  <c:v>71.05</c:v>
                </c:pt>
                <c:pt idx="207">
                  <c:v>71.5</c:v>
                </c:pt>
                <c:pt idx="208">
                  <c:v>71.25</c:v>
                </c:pt>
                <c:pt idx="209">
                  <c:v>71.75</c:v>
                </c:pt>
                <c:pt idx="210">
                  <c:v>74.25</c:v>
                </c:pt>
                <c:pt idx="211">
                  <c:v>74.3</c:v>
                </c:pt>
                <c:pt idx="212">
                  <c:v>73.45</c:v>
                </c:pt>
                <c:pt idx="213">
                  <c:v>75</c:v>
                </c:pt>
                <c:pt idx="214">
                  <c:v>74.8</c:v>
                </c:pt>
                <c:pt idx="215">
                  <c:v>76.400000000000006</c:v>
                </c:pt>
                <c:pt idx="216">
                  <c:v>76.5</c:v>
                </c:pt>
                <c:pt idx="217">
                  <c:v>77</c:v>
                </c:pt>
                <c:pt idx="218">
                  <c:v>76.8</c:v>
                </c:pt>
                <c:pt idx="219">
                  <c:v>75.55</c:v>
                </c:pt>
                <c:pt idx="220">
                  <c:v>75.55</c:v>
                </c:pt>
                <c:pt idx="221">
                  <c:v>74.55</c:v>
                </c:pt>
                <c:pt idx="222">
                  <c:v>74.099999999999994</c:v>
                </c:pt>
                <c:pt idx="223">
                  <c:v>75.8</c:v>
                </c:pt>
                <c:pt idx="225">
                  <c:v>74.5</c:v>
                </c:pt>
                <c:pt idx="226">
                  <c:v>76.25</c:v>
                </c:pt>
                <c:pt idx="227">
                  <c:v>77.25</c:v>
                </c:pt>
                <c:pt idx="228">
                  <c:v>76.75</c:v>
                </c:pt>
                <c:pt idx="229">
                  <c:v>75.2</c:v>
                </c:pt>
                <c:pt idx="230">
                  <c:v>74.55</c:v>
                </c:pt>
                <c:pt idx="231">
                  <c:v>74.150000000000006</c:v>
                </c:pt>
                <c:pt idx="232">
                  <c:v>75.099999999999994</c:v>
                </c:pt>
                <c:pt idx="233">
                  <c:v>75.45</c:v>
                </c:pt>
                <c:pt idx="234">
                  <c:v>73.5</c:v>
                </c:pt>
                <c:pt idx="235">
                  <c:v>73.400000000000006</c:v>
                </c:pt>
                <c:pt idx="236">
                  <c:v>72.05</c:v>
                </c:pt>
                <c:pt idx="237">
                  <c:v>68.900000000000006</c:v>
                </c:pt>
                <c:pt idx="238">
                  <c:v>64.7</c:v>
                </c:pt>
                <c:pt idx="239">
                  <c:v>64.75</c:v>
                </c:pt>
                <c:pt idx="240">
                  <c:v>65.8</c:v>
                </c:pt>
                <c:pt idx="241">
                  <c:v>65.650000000000006</c:v>
                </c:pt>
                <c:pt idx="242">
                  <c:v>65.45</c:v>
                </c:pt>
                <c:pt idx="243">
                  <c:v>66.150000000000006</c:v>
                </c:pt>
                <c:pt idx="244">
                  <c:v>67.599999999999994</c:v>
                </c:pt>
                <c:pt idx="245">
                  <c:v>67.55</c:v>
                </c:pt>
                <c:pt idx="246">
                  <c:v>66.099999999999994</c:v>
                </c:pt>
                <c:pt idx="247">
                  <c:v>66.95</c:v>
                </c:pt>
                <c:pt idx="248">
                  <c:v>66.8</c:v>
                </c:pt>
                <c:pt idx="249">
                  <c:v>66.95</c:v>
                </c:pt>
                <c:pt idx="250">
                  <c:v>67.150000000000006</c:v>
                </c:pt>
                <c:pt idx="251">
                  <c:v>68.2</c:v>
                </c:pt>
                <c:pt idx="252">
                  <c:v>69.900000000000006</c:v>
                </c:pt>
                <c:pt idx="253">
                  <c:v>70.55</c:v>
                </c:pt>
                <c:pt idx="254">
                  <c:v>69.900000000000006</c:v>
                </c:pt>
                <c:pt idx="255">
                  <c:v>70.400000000000006</c:v>
                </c:pt>
                <c:pt idx="256">
                  <c:v>72.150000000000006</c:v>
                </c:pt>
                <c:pt idx="257">
                  <c:v>72.3</c:v>
                </c:pt>
                <c:pt idx="260">
                  <c:v>71.849999999999994</c:v>
                </c:pt>
                <c:pt idx="261">
                  <c:v>72.400000000000006</c:v>
                </c:pt>
                <c:pt idx="262">
                  <c:v>72.7</c:v>
                </c:pt>
                <c:pt idx="264">
                  <c:v>72.349999999999994</c:v>
                </c:pt>
                <c:pt idx="265">
                  <c:v>72.75</c:v>
                </c:pt>
                <c:pt idx="266">
                  <c:v>73.45</c:v>
                </c:pt>
                <c:pt idx="267">
                  <c:v>74.95</c:v>
                </c:pt>
                <c:pt idx="268">
                  <c:v>74.95</c:v>
                </c:pt>
                <c:pt idx="269">
                  <c:v>74.5</c:v>
                </c:pt>
                <c:pt idx="270">
                  <c:v>74.650000000000006</c:v>
                </c:pt>
                <c:pt idx="271">
                  <c:v>74.7</c:v>
                </c:pt>
                <c:pt idx="272">
                  <c:v>74.8</c:v>
                </c:pt>
                <c:pt idx="273">
                  <c:v>74.599999999999994</c:v>
                </c:pt>
                <c:pt idx="274">
                  <c:v>75.2</c:v>
                </c:pt>
                <c:pt idx="275">
                  <c:v>74.75</c:v>
                </c:pt>
                <c:pt idx="276">
                  <c:v>75.95</c:v>
                </c:pt>
                <c:pt idx="277">
                  <c:v>75.95</c:v>
                </c:pt>
                <c:pt idx="278">
                  <c:v>74.599999999999994</c:v>
                </c:pt>
                <c:pt idx="279">
                  <c:v>74.599999999999994</c:v>
                </c:pt>
                <c:pt idx="280">
                  <c:v>75.400000000000006</c:v>
                </c:pt>
                <c:pt idx="281">
                  <c:v>75.400000000000006</c:v>
                </c:pt>
                <c:pt idx="282">
                  <c:v>78.7</c:v>
                </c:pt>
                <c:pt idx="283">
                  <c:v>79.95</c:v>
                </c:pt>
                <c:pt idx="284">
                  <c:v>85.05</c:v>
                </c:pt>
                <c:pt idx="285">
                  <c:v>85.4</c:v>
                </c:pt>
                <c:pt idx="286">
                  <c:v>87</c:v>
                </c:pt>
                <c:pt idx="289">
                  <c:v>86.65</c:v>
                </c:pt>
                <c:pt idx="290">
                  <c:v>90.5</c:v>
                </c:pt>
                <c:pt idx="291">
                  <c:v>94.2</c:v>
                </c:pt>
                <c:pt idx="292">
                  <c:v>90.2</c:v>
                </c:pt>
                <c:pt idx="293">
                  <c:v>87.45</c:v>
                </c:pt>
                <c:pt idx="294">
                  <c:v>86.45</c:v>
                </c:pt>
                <c:pt idx="295">
                  <c:v>87.8</c:v>
                </c:pt>
                <c:pt idx="296">
                  <c:v>87.35</c:v>
                </c:pt>
                <c:pt idx="297">
                  <c:v>88.8</c:v>
                </c:pt>
                <c:pt idx="298">
                  <c:v>88.7</c:v>
                </c:pt>
                <c:pt idx="299">
                  <c:v>87.3</c:v>
                </c:pt>
                <c:pt idx="300">
                  <c:v>86.7</c:v>
                </c:pt>
                <c:pt idx="301">
                  <c:v>86.7</c:v>
                </c:pt>
                <c:pt idx="302">
                  <c:v>84.55</c:v>
                </c:pt>
                <c:pt idx="303">
                  <c:v>83.55</c:v>
                </c:pt>
                <c:pt idx="304">
                  <c:v>83.3</c:v>
                </c:pt>
                <c:pt idx="305">
                  <c:v>84.8</c:v>
                </c:pt>
                <c:pt idx="306">
                  <c:v>87.3</c:v>
                </c:pt>
                <c:pt idx="307">
                  <c:v>86.8</c:v>
                </c:pt>
                <c:pt idx="308">
                  <c:v>88</c:v>
                </c:pt>
                <c:pt idx="309">
                  <c:v>85.6</c:v>
                </c:pt>
                <c:pt idx="310">
                  <c:v>87.05</c:v>
                </c:pt>
                <c:pt idx="311">
                  <c:v>84.85</c:v>
                </c:pt>
                <c:pt idx="312">
                  <c:v>83</c:v>
                </c:pt>
                <c:pt idx="313">
                  <c:v>85.05</c:v>
                </c:pt>
                <c:pt idx="314">
                  <c:v>84.1</c:v>
                </c:pt>
                <c:pt idx="315">
                  <c:v>87.1</c:v>
                </c:pt>
                <c:pt idx="316">
                  <c:v>86.2</c:v>
                </c:pt>
                <c:pt idx="317">
                  <c:v>87.8</c:v>
                </c:pt>
                <c:pt idx="318">
                  <c:v>86.95</c:v>
                </c:pt>
                <c:pt idx="319">
                  <c:v>84.05</c:v>
                </c:pt>
                <c:pt idx="320">
                  <c:v>84.1</c:v>
                </c:pt>
                <c:pt idx="321">
                  <c:v>86.8</c:v>
                </c:pt>
                <c:pt idx="322">
                  <c:v>84.95</c:v>
                </c:pt>
                <c:pt idx="323">
                  <c:v>84.8</c:v>
                </c:pt>
                <c:pt idx="324">
                  <c:v>84.4</c:v>
                </c:pt>
                <c:pt idx="325">
                  <c:v>83.85</c:v>
                </c:pt>
                <c:pt idx="326">
                  <c:v>87.05</c:v>
                </c:pt>
                <c:pt idx="327">
                  <c:v>87.9</c:v>
                </c:pt>
                <c:pt idx="328">
                  <c:v>89.65</c:v>
                </c:pt>
                <c:pt idx="329">
                  <c:v>93.1</c:v>
                </c:pt>
                <c:pt idx="330">
                  <c:v>92.9</c:v>
                </c:pt>
                <c:pt idx="331">
                  <c:v>92.8</c:v>
                </c:pt>
                <c:pt idx="332">
                  <c:v>95.05</c:v>
                </c:pt>
                <c:pt idx="333">
                  <c:v>93.4</c:v>
                </c:pt>
                <c:pt idx="334">
                  <c:v>94.3</c:v>
                </c:pt>
                <c:pt idx="335">
                  <c:v>95</c:v>
                </c:pt>
                <c:pt idx="336">
                  <c:v>95.8</c:v>
                </c:pt>
                <c:pt idx="337">
                  <c:v>95.8</c:v>
                </c:pt>
                <c:pt idx="338">
                  <c:v>94.3</c:v>
                </c:pt>
                <c:pt idx="339">
                  <c:v>92.5</c:v>
                </c:pt>
                <c:pt idx="340">
                  <c:v>91.8</c:v>
                </c:pt>
                <c:pt idx="342">
                  <c:v>93.6</c:v>
                </c:pt>
                <c:pt idx="343">
                  <c:v>94.2</c:v>
                </c:pt>
                <c:pt idx="344">
                  <c:v>92.55</c:v>
                </c:pt>
                <c:pt idx="345">
                  <c:v>92.6</c:v>
                </c:pt>
                <c:pt idx="346">
                  <c:v>92.8</c:v>
                </c:pt>
                <c:pt idx="348">
                  <c:v>93.35</c:v>
                </c:pt>
                <c:pt idx="349">
                  <c:v>94.55</c:v>
                </c:pt>
                <c:pt idx="350">
                  <c:v>94.6</c:v>
                </c:pt>
                <c:pt idx="351">
                  <c:v>94.65</c:v>
                </c:pt>
                <c:pt idx="353">
                  <c:v>93.1</c:v>
                </c:pt>
                <c:pt idx="354">
                  <c:v>95.7</c:v>
                </c:pt>
                <c:pt idx="355">
                  <c:v>94.25</c:v>
                </c:pt>
                <c:pt idx="356">
                  <c:v>95.15</c:v>
                </c:pt>
                <c:pt idx="357">
                  <c:v>95.45</c:v>
                </c:pt>
                <c:pt idx="358">
                  <c:v>94.4</c:v>
                </c:pt>
                <c:pt idx="359">
                  <c:v>93.45</c:v>
                </c:pt>
                <c:pt idx="360">
                  <c:v>94.95</c:v>
                </c:pt>
                <c:pt idx="361">
                  <c:v>98</c:v>
                </c:pt>
                <c:pt idx="362">
                  <c:v>100.4</c:v>
                </c:pt>
                <c:pt idx="364">
                  <c:v>101</c:v>
                </c:pt>
                <c:pt idx="365">
                  <c:v>103.6</c:v>
                </c:pt>
                <c:pt idx="366">
                  <c:v>102.45</c:v>
                </c:pt>
                <c:pt idx="367">
                  <c:v>103.65</c:v>
                </c:pt>
                <c:pt idx="368">
                  <c:v>108</c:v>
                </c:pt>
                <c:pt idx="369">
                  <c:v>106.1</c:v>
                </c:pt>
                <c:pt idx="370">
                  <c:v>103.5</c:v>
                </c:pt>
                <c:pt idx="371">
                  <c:v>101.7</c:v>
                </c:pt>
                <c:pt idx="372">
                  <c:v>99.8</c:v>
                </c:pt>
                <c:pt idx="373">
                  <c:v>97.95</c:v>
                </c:pt>
                <c:pt idx="374">
                  <c:v>99.9</c:v>
                </c:pt>
                <c:pt idx="376">
                  <c:v>98.35</c:v>
                </c:pt>
                <c:pt idx="377">
                  <c:v>98.35</c:v>
                </c:pt>
                <c:pt idx="378">
                  <c:v>100.4</c:v>
                </c:pt>
                <c:pt idx="379">
                  <c:v>105.9</c:v>
                </c:pt>
                <c:pt idx="380">
                  <c:v>106.5</c:v>
                </c:pt>
                <c:pt idx="381">
                  <c:v>110.2</c:v>
                </c:pt>
                <c:pt idx="382">
                  <c:v>109.4</c:v>
                </c:pt>
                <c:pt idx="383">
                  <c:v>108.2</c:v>
                </c:pt>
                <c:pt idx="384">
                  <c:v>112</c:v>
                </c:pt>
                <c:pt idx="385">
                  <c:v>114.25</c:v>
                </c:pt>
                <c:pt idx="386">
                  <c:v>117.55</c:v>
                </c:pt>
                <c:pt idx="387">
                  <c:v>116.4</c:v>
                </c:pt>
                <c:pt idx="388">
                  <c:v>116.3</c:v>
                </c:pt>
                <c:pt idx="389">
                  <c:v>113.75</c:v>
                </c:pt>
                <c:pt idx="390">
                  <c:v>114.75</c:v>
                </c:pt>
                <c:pt idx="391">
                  <c:v>116.35</c:v>
                </c:pt>
                <c:pt idx="392">
                  <c:v>117.95</c:v>
                </c:pt>
                <c:pt idx="393">
                  <c:v>121.2</c:v>
                </c:pt>
                <c:pt idx="394">
                  <c:v>126.2</c:v>
                </c:pt>
                <c:pt idx="395">
                  <c:v>126.35</c:v>
                </c:pt>
                <c:pt idx="396">
                  <c:v>122.3</c:v>
                </c:pt>
                <c:pt idx="397">
                  <c:v>114.25</c:v>
                </c:pt>
                <c:pt idx="398">
                  <c:v>117.75</c:v>
                </c:pt>
                <c:pt idx="399">
                  <c:v>122.6</c:v>
                </c:pt>
                <c:pt idx="400">
                  <c:v>121.2</c:v>
                </c:pt>
                <c:pt idx="401">
                  <c:v>119.25</c:v>
                </c:pt>
                <c:pt idx="402">
                  <c:v>118.55</c:v>
                </c:pt>
                <c:pt idx="403">
                  <c:v>121.4</c:v>
                </c:pt>
                <c:pt idx="404">
                  <c:v>122.2</c:v>
                </c:pt>
                <c:pt idx="405">
                  <c:v>120.75</c:v>
                </c:pt>
                <c:pt idx="406">
                  <c:v>119.5</c:v>
                </c:pt>
                <c:pt idx="407">
                  <c:v>121.85</c:v>
                </c:pt>
                <c:pt idx="408">
                  <c:v>118.1</c:v>
                </c:pt>
                <c:pt idx="409">
                  <c:v>118.1</c:v>
                </c:pt>
                <c:pt idx="410">
                  <c:v>115.1</c:v>
                </c:pt>
                <c:pt idx="411">
                  <c:v>117</c:v>
                </c:pt>
                <c:pt idx="412">
                  <c:v>118.75</c:v>
                </c:pt>
                <c:pt idx="413">
                  <c:v>118.45</c:v>
                </c:pt>
                <c:pt idx="414">
                  <c:v>121.15</c:v>
                </c:pt>
                <c:pt idx="415">
                  <c:v>118.35</c:v>
                </c:pt>
                <c:pt idx="416">
                  <c:v>113.9</c:v>
                </c:pt>
                <c:pt idx="417">
                  <c:v>108.45</c:v>
                </c:pt>
                <c:pt idx="418">
                  <c:v>99.15</c:v>
                </c:pt>
                <c:pt idx="419">
                  <c:v>97.9</c:v>
                </c:pt>
                <c:pt idx="420">
                  <c:v>92.8</c:v>
                </c:pt>
                <c:pt idx="421">
                  <c:v>94.8</c:v>
                </c:pt>
                <c:pt idx="424">
                  <c:v>88.5</c:v>
                </c:pt>
                <c:pt idx="425">
                  <c:v>90.35</c:v>
                </c:pt>
                <c:pt idx="426">
                  <c:v>88.8</c:v>
                </c:pt>
                <c:pt idx="427">
                  <c:v>89.55</c:v>
                </c:pt>
                <c:pt idx="428">
                  <c:v>88.7</c:v>
                </c:pt>
                <c:pt idx="429">
                  <c:v>88.45</c:v>
                </c:pt>
                <c:pt idx="430">
                  <c:v>83</c:v>
                </c:pt>
                <c:pt idx="431">
                  <c:v>85</c:v>
                </c:pt>
                <c:pt idx="432">
                  <c:v>88.95</c:v>
                </c:pt>
                <c:pt idx="433">
                  <c:v>86</c:v>
                </c:pt>
                <c:pt idx="434">
                  <c:v>83.1</c:v>
                </c:pt>
                <c:pt idx="435">
                  <c:v>83.5</c:v>
                </c:pt>
                <c:pt idx="436">
                  <c:v>81.45</c:v>
                </c:pt>
                <c:pt idx="437">
                  <c:v>85.85</c:v>
                </c:pt>
                <c:pt idx="438">
                  <c:v>91.15</c:v>
                </c:pt>
                <c:pt idx="439">
                  <c:v>89.35</c:v>
                </c:pt>
                <c:pt idx="440">
                  <c:v>91.05</c:v>
                </c:pt>
                <c:pt idx="441">
                  <c:v>90.2</c:v>
                </c:pt>
                <c:pt idx="442">
                  <c:v>88.1</c:v>
                </c:pt>
                <c:pt idx="443">
                  <c:v>91.95</c:v>
                </c:pt>
                <c:pt idx="444">
                  <c:v>93.2</c:v>
                </c:pt>
                <c:pt idx="445">
                  <c:v>95.5</c:v>
                </c:pt>
                <c:pt idx="446">
                  <c:v>98.85</c:v>
                </c:pt>
                <c:pt idx="447">
                  <c:v>99.1</c:v>
                </c:pt>
                <c:pt idx="448">
                  <c:v>97.75</c:v>
                </c:pt>
                <c:pt idx="449">
                  <c:v>96.5</c:v>
                </c:pt>
                <c:pt idx="450">
                  <c:v>96.1</c:v>
                </c:pt>
                <c:pt idx="451">
                  <c:v>92</c:v>
                </c:pt>
                <c:pt idx="452">
                  <c:v>91.6</c:v>
                </c:pt>
                <c:pt idx="453">
                  <c:v>93.65</c:v>
                </c:pt>
                <c:pt idx="454">
                  <c:v>89.6</c:v>
                </c:pt>
                <c:pt idx="455">
                  <c:v>89.6</c:v>
                </c:pt>
                <c:pt idx="456">
                  <c:v>91.2</c:v>
                </c:pt>
                <c:pt idx="457">
                  <c:v>91.5</c:v>
                </c:pt>
                <c:pt idx="459">
                  <c:v>93.2</c:v>
                </c:pt>
                <c:pt idx="460">
                  <c:v>93.9</c:v>
                </c:pt>
                <c:pt idx="461">
                  <c:v>93.9</c:v>
                </c:pt>
                <c:pt idx="462">
                  <c:v>93.9</c:v>
                </c:pt>
                <c:pt idx="463">
                  <c:v>93.9</c:v>
                </c:pt>
                <c:pt idx="464">
                  <c:v>93.9</c:v>
                </c:pt>
                <c:pt idx="465">
                  <c:v>94.5</c:v>
                </c:pt>
                <c:pt idx="466">
                  <c:v>90.7</c:v>
                </c:pt>
                <c:pt idx="467">
                  <c:v>93.4</c:v>
                </c:pt>
                <c:pt idx="468">
                  <c:v>92.65</c:v>
                </c:pt>
                <c:pt idx="470">
                  <c:v>91.5</c:v>
                </c:pt>
                <c:pt idx="471">
                  <c:v>92.05</c:v>
                </c:pt>
                <c:pt idx="472">
                  <c:v>87.1</c:v>
                </c:pt>
                <c:pt idx="473">
                  <c:v>85.95</c:v>
                </c:pt>
                <c:pt idx="474">
                  <c:v>85.7</c:v>
                </c:pt>
                <c:pt idx="475">
                  <c:v>85.05</c:v>
                </c:pt>
                <c:pt idx="476">
                  <c:v>86</c:v>
                </c:pt>
                <c:pt idx="477">
                  <c:v>86.95</c:v>
                </c:pt>
                <c:pt idx="478">
                  <c:v>87.05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32-4F0C-AF6A-93151D2BDA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7208575"/>
        <c:axId val="1484388175"/>
      </c:lineChart>
      <c:dateAx>
        <c:axId val="1210581727"/>
        <c:scaling>
          <c:orientation val="minMax"/>
        </c:scaling>
        <c:delete val="0"/>
        <c:axPos val="b"/>
        <c:numFmt formatCode="yyyy\-m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29919951"/>
        <c:crosses val="autoZero"/>
        <c:auto val="1"/>
        <c:lblOffset val="100"/>
        <c:baseTimeUnit val="days"/>
      </c:dateAx>
      <c:valAx>
        <c:axId val="1129919951"/>
        <c:scaling>
          <c:orientation val="minMax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10581727"/>
        <c:crosses val="autoZero"/>
        <c:crossBetween val="between"/>
      </c:valAx>
      <c:valAx>
        <c:axId val="1484388175"/>
        <c:scaling>
          <c:orientation val="minMax"/>
        </c:scaling>
        <c:delete val="0"/>
        <c:axPos val="r"/>
        <c:numFmt formatCode="###,###,###,##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87208575"/>
        <c:crosses val="max"/>
        <c:crossBetween val="between"/>
      </c:valAx>
      <c:dateAx>
        <c:axId val="1487208575"/>
        <c:scaling>
          <c:orientation val="minMax"/>
        </c:scaling>
        <c:delete val="1"/>
        <c:axPos val="b"/>
        <c:numFmt formatCode="yyyy\-mm\-dd;@" sourceLinked="1"/>
        <c:majorTickMark val="out"/>
        <c:minorTickMark val="none"/>
        <c:tickLblPos val="nextTo"/>
        <c:crossAx val="1484388175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硅锰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Sheet1!$A$2:$A$480</c:f>
              <c:numCache>
                <c:formatCode>yyyy\-mm\-dd;@</c:formatCode>
                <c:ptCount val="479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43142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43146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43155</c:v>
                </c:pt>
                <c:pt idx="40">
                  <c:v>43157</c:v>
                </c:pt>
                <c:pt idx="41">
                  <c:v>43158</c:v>
                </c:pt>
                <c:pt idx="42">
                  <c:v>43159</c:v>
                </c:pt>
                <c:pt idx="43">
                  <c:v>43160</c:v>
                </c:pt>
                <c:pt idx="44">
                  <c:v>43161</c:v>
                </c:pt>
                <c:pt idx="45">
                  <c:v>43164</c:v>
                </c:pt>
                <c:pt idx="46">
                  <c:v>43165</c:v>
                </c:pt>
                <c:pt idx="47">
                  <c:v>43166</c:v>
                </c:pt>
                <c:pt idx="48">
                  <c:v>43167</c:v>
                </c:pt>
                <c:pt idx="49">
                  <c:v>43168</c:v>
                </c:pt>
                <c:pt idx="50">
                  <c:v>43171</c:v>
                </c:pt>
                <c:pt idx="51">
                  <c:v>43172</c:v>
                </c:pt>
                <c:pt idx="52">
                  <c:v>43173</c:v>
                </c:pt>
                <c:pt idx="53">
                  <c:v>43174</c:v>
                </c:pt>
                <c:pt idx="54">
                  <c:v>43175</c:v>
                </c:pt>
                <c:pt idx="55">
                  <c:v>43178</c:v>
                </c:pt>
                <c:pt idx="56">
                  <c:v>43179</c:v>
                </c:pt>
                <c:pt idx="57">
                  <c:v>43180</c:v>
                </c:pt>
                <c:pt idx="58">
                  <c:v>43181</c:v>
                </c:pt>
                <c:pt idx="59">
                  <c:v>43182</c:v>
                </c:pt>
                <c:pt idx="60">
                  <c:v>43185</c:v>
                </c:pt>
                <c:pt idx="61">
                  <c:v>43186</c:v>
                </c:pt>
                <c:pt idx="62">
                  <c:v>43187</c:v>
                </c:pt>
                <c:pt idx="63">
                  <c:v>43188</c:v>
                </c:pt>
                <c:pt idx="64">
                  <c:v>43189</c:v>
                </c:pt>
                <c:pt idx="65">
                  <c:v>43192</c:v>
                </c:pt>
                <c:pt idx="66">
                  <c:v>43193</c:v>
                </c:pt>
                <c:pt idx="67">
                  <c:v>43194</c:v>
                </c:pt>
                <c:pt idx="68">
                  <c:v>43195</c:v>
                </c:pt>
                <c:pt idx="69">
                  <c:v>43196</c:v>
                </c:pt>
                <c:pt idx="70">
                  <c:v>43198</c:v>
                </c:pt>
                <c:pt idx="71">
                  <c:v>43199</c:v>
                </c:pt>
                <c:pt idx="72">
                  <c:v>43200</c:v>
                </c:pt>
                <c:pt idx="73">
                  <c:v>43201</c:v>
                </c:pt>
                <c:pt idx="74">
                  <c:v>43202</c:v>
                </c:pt>
                <c:pt idx="75">
                  <c:v>43203</c:v>
                </c:pt>
                <c:pt idx="76">
                  <c:v>43206</c:v>
                </c:pt>
                <c:pt idx="77">
                  <c:v>43207</c:v>
                </c:pt>
                <c:pt idx="78">
                  <c:v>43208</c:v>
                </c:pt>
                <c:pt idx="79">
                  <c:v>43209</c:v>
                </c:pt>
                <c:pt idx="80">
                  <c:v>43210</c:v>
                </c:pt>
                <c:pt idx="81">
                  <c:v>43213</c:v>
                </c:pt>
                <c:pt idx="82">
                  <c:v>43214</c:v>
                </c:pt>
                <c:pt idx="83">
                  <c:v>43215</c:v>
                </c:pt>
                <c:pt idx="84">
                  <c:v>43216</c:v>
                </c:pt>
                <c:pt idx="85">
                  <c:v>43217</c:v>
                </c:pt>
                <c:pt idx="86">
                  <c:v>43218</c:v>
                </c:pt>
                <c:pt idx="87">
                  <c:v>43220</c:v>
                </c:pt>
                <c:pt idx="88">
                  <c:v>43222</c:v>
                </c:pt>
                <c:pt idx="89">
                  <c:v>43223</c:v>
                </c:pt>
                <c:pt idx="90">
                  <c:v>43224</c:v>
                </c:pt>
                <c:pt idx="91">
                  <c:v>43227</c:v>
                </c:pt>
                <c:pt idx="92">
                  <c:v>43228</c:v>
                </c:pt>
                <c:pt idx="93">
                  <c:v>43229</c:v>
                </c:pt>
                <c:pt idx="94">
                  <c:v>43230</c:v>
                </c:pt>
                <c:pt idx="95">
                  <c:v>43231</c:v>
                </c:pt>
                <c:pt idx="96">
                  <c:v>43234</c:v>
                </c:pt>
                <c:pt idx="97">
                  <c:v>43235</c:v>
                </c:pt>
                <c:pt idx="98">
                  <c:v>43236</c:v>
                </c:pt>
                <c:pt idx="99">
                  <c:v>43237</c:v>
                </c:pt>
                <c:pt idx="100">
                  <c:v>43238</c:v>
                </c:pt>
                <c:pt idx="101">
                  <c:v>43241</c:v>
                </c:pt>
                <c:pt idx="102">
                  <c:v>43242</c:v>
                </c:pt>
                <c:pt idx="103">
                  <c:v>43243</c:v>
                </c:pt>
                <c:pt idx="104">
                  <c:v>43244</c:v>
                </c:pt>
                <c:pt idx="105">
                  <c:v>43245</c:v>
                </c:pt>
                <c:pt idx="106">
                  <c:v>43248</c:v>
                </c:pt>
                <c:pt idx="107">
                  <c:v>43249</c:v>
                </c:pt>
                <c:pt idx="108">
                  <c:v>43250</c:v>
                </c:pt>
                <c:pt idx="109">
                  <c:v>43251</c:v>
                </c:pt>
                <c:pt idx="110">
                  <c:v>43252</c:v>
                </c:pt>
                <c:pt idx="111">
                  <c:v>43255</c:v>
                </c:pt>
                <c:pt idx="112">
                  <c:v>43256</c:v>
                </c:pt>
                <c:pt idx="113">
                  <c:v>43257</c:v>
                </c:pt>
                <c:pt idx="114">
                  <c:v>43258</c:v>
                </c:pt>
                <c:pt idx="115">
                  <c:v>43259</c:v>
                </c:pt>
                <c:pt idx="116">
                  <c:v>43262</c:v>
                </c:pt>
                <c:pt idx="117">
                  <c:v>43263</c:v>
                </c:pt>
                <c:pt idx="118">
                  <c:v>43264</c:v>
                </c:pt>
                <c:pt idx="119">
                  <c:v>43265</c:v>
                </c:pt>
                <c:pt idx="120">
                  <c:v>43266</c:v>
                </c:pt>
                <c:pt idx="121">
                  <c:v>43269</c:v>
                </c:pt>
                <c:pt idx="122">
                  <c:v>43270</c:v>
                </c:pt>
                <c:pt idx="123">
                  <c:v>43271</c:v>
                </c:pt>
                <c:pt idx="124">
                  <c:v>43272</c:v>
                </c:pt>
                <c:pt idx="125">
                  <c:v>43273</c:v>
                </c:pt>
                <c:pt idx="126">
                  <c:v>43276</c:v>
                </c:pt>
                <c:pt idx="127">
                  <c:v>43277</c:v>
                </c:pt>
                <c:pt idx="128">
                  <c:v>43278</c:v>
                </c:pt>
                <c:pt idx="129">
                  <c:v>43279</c:v>
                </c:pt>
                <c:pt idx="130">
                  <c:v>43280</c:v>
                </c:pt>
                <c:pt idx="131">
                  <c:v>43283</c:v>
                </c:pt>
                <c:pt idx="132">
                  <c:v>43284</c:v>
                </c:pt>
                <c:pt idx="133">
                  <c:v>43285</c:v>
                </c:pt>
                <c:pt idx="134">
                  <c:v>43286</c:v>
                </c:pt>
                <c:pt idx="135">
                  <c:v>43287</c:v>
                </c:pt>
                <c:pt idx="136">
                  <c:v>43290</c:v>
                </c:pt>
                <c:pt idx="137">
                  <c:v>43291</c:v>
                </c:pt>
                <c:pt idx="138">
                  <c:v>43292</c:v>
                </c:pt>
                <c:pt idx="139">
                  <c:v>43293</c:v>
                </c:pt>
                <c:pt idx="140">
                  <c:v>43294</c:v>
                </c:pt>
                <c:pt idx="141">
                  <c:v>43297</c:v>
                </c:pt>
                <c:pt idx="142">
                  <c:v>43298</c:v>
                </c:pt>
                <c:pt idx="143">
                  <c:v>43299</c:v>
                </c:pt>
                <c:pt idx="144">
                  <c:v>43300</c:v>
                </c:pt>
                <c:pt idx="145">
                  <c:v>43301</c:v>
                </c:pt>
                <c:pt idx="146">
                  <c:v>43304</c:v>
                </c:pt>
                <c:pt idx="147">
                  <c:v>43305</c:v>
                </c:pt>
                <c:pt idx="148">
                  <c:v>43306</c:v>
                </c:pt>
                <c:pt idx="149">
                  <c:v>43307</c:v>
                </c:pt>
                <c:pt idx="150">
                  <c:v>43308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43318</c:v>
                </c:pt>
                <c:pt idx="157">
                  <c:v>43319</c:v>
                </c:pt>
                <c:pt idx="158">
                  <c:v>43320</c:v>
                </c:pt>
                <c:pt idx="159">
                  <c:v>43321</c:v>
                </c:pt>
                <c:pt idx="160">
                  <c:v>43322</c:v>
                </c:pt>
                <c:pt idx="161">
                  <c:v>43325</c:v>
                </c:pt>
                <c:pt idx="162">
                  <c:v>43326</c:v>
                </c:pt>
                <c:pt idx="163">
                  <c:v>43327</c:v>
                </c:pt>
                <c:pt idx="164">
                  <c:v>43328</c:v>
                </c:pt>
                <c:pt idx="165">
                  <c:v>43329</c:v>
                </c:pt>
                <c:pt idx="166">
                  <c:v>43332</c:v>
                </c:pt>
                <c:pt idx="167">
                  <c:v>43333</c:v>
                </c:pt>
                <c:pt idx="168">
                  <c:v>43334</c:v>
                </c:pt>
                <c:pt idx="169">
                  <c:v>43335</c:v>
                </c:pt>
                <c:pt idx="170">
                  <c:v>43336</c:v>
                </c:pt>
                <c:pt idx="171">
                  <c:v>43339</c:v>
                </c:pt>
                <c:pt idx="172">
                  <c:v>43340</c:v>
                </c:pt>
                <c:pt idx="173">
                  <c:v>43341</c:v>
                </c:pt>
                <c:pt idx="174">
                  <c:v>43342</c:v>
                </c:pt>
                <c:pt idx="175">
                  <c:v>43343</c:v>
                </c:pt>
                <c:pt idx="176">
                  <c:v>43346</c:v>
                </c:pt>
                <c:pt idx="177">
                  <c:v>43347</c:v>
                </c:pt>
                <c:pt idx="178">
                  <c:v>43348</c:v>
                </c:pt>
                <c:pt idx="179">
                  <c:v>43349</c:v>
                </c:pt>
                <c:pt idx="180">
                  <c:v>43350</c:v>
                </c:pt>
                <c:pt idx="181">
                  <c:v>43353</c:v>
                </c:pt>
                <c:pt idx="182">
                  <c:v>43354</c:v>
                </c:pt>
                <c:pt idx="183">
                  <c:v>43355</c:v>
                </c:pt>
                <c:pt idx="184">
                  <c:v>43356</c:v>
                </c:pt>
                <c:pt idx="185">
                  <c:v>43357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43367</c:v>
                </c:pt>
                <c:pt idx="192">
                  <c:v>43368</c:v>
                </c:pt>
                <c:pt idx="193">
                  <c:v>43369</c:v>
                </c:pt>
                <c:pt idx="194">
                  <c:v>43370</c:v>
                </c:pt>
                <c:pt idx="195">
                  <c:v>43371</c:v>
                </c:pt>
                <c:pt idx="196">
                  <c:v>43372</c:v>
                </c:pt>
                <c:pt idx="197">
                  <c:v>43373</c:v>
                </c:pt>
                <c:pt idx="198">
                  <c:v>43374</c:v>
                </c:pt>
                <c:pt idx="199">
                  <c:v>43375</c:v>
                </c:pt>
                <c:pt idx="200">
                  <c:v>43376</c:v>
                </c:pt>
                <c:pt idx="201">
                  <c:v>43377</c:v>
                </c:pt>
                <c:pt idx="202">
                  <c:v>43378</c:v>
                </c:pt>
                <c:pt idx="203">
                  <c:v>43381</c:v>
                </c:pt>
                <c:pt idx="204">
                  <c:v>43382</c:v>
                </c:pt>
                <c:pt idx="205">
                  <c:v>43383</c:v>
                </c:pt>
                <c:pt idx="206">
                  <c:v>43384</c:v>
                </c:pt>
                <c:pt idx="207">
                  <c:v>43385</c:v>
                </c:pt>
                <c:pt idx="208">
                  <c:v>43388</c:v>
                </c:pt>
                <c:pt idx="209">
                  <c:v>43389</c:v>
                </c:pt>
                <c:pt idx="210">
                  <c:v>43390</c:v>
                </c:pt>
                <c:pt idx="211">
                  <c:v>43391</c:v>
                </c:pt>
                <c:pt idx="212">
                  <c:v>43392</c:v>
                </c:pt>
                <c:pt idx="213">
                  <c:v>43395</c:v>
                </c:pt>
                <c:pt idx="214">
                  <c:v>43396</c:v>
                </c:pt>
                <c:pt idx="215">
                  <c:v>43397</c:v>
                </c:pt>
                <c:pt idx="216">
                  <c:v>43398</c:v>
                </c:pt>
                <c:pt idx="217">
                  <c:v>43399</c:v>
                </c:pt>
                <c:pt idx="218">
                  <c:v>43402</c:v>
                </c:pt>
                <c:pt idx="219">
                  <c:v>43403</c:v>
                </c:pt>
                <c:pt idx="220">
                  <c:v>43404</c:v>
                </c:pt>
                <c:pt idx="221">
                  <c:v>43405</c:v>
                </c:pt>
                <c:pt idx="222">
                  <c:v>43406</c:v>
                </c:pt>
                <c:pt idx="223">
                  <c:v>43409</c:v>
                </c:pt>
                <c:pt idx="224">
                  <c:v>43410</c:v>
                </c:pt>
                <c:pt idx="225">
                  <c:v>43411</c:v>
                </c:pt>
                <c:pt idx="226">
                  <c:v>43412</c:v>
                </c:pt>
                <c:pt idx="227">
                  <c:v>43413</c:v>
                </c:pt>
                <c:pt idx="228">
                  <c:v>43416</c:v>
                </c:pt>
                <c:pt idx="229">
                  <c:v>43417</c:v>
                </c:pt>
                <c:pt idx="230">
                  <c:v>43418</c:v>
                </c:pt>
                <c:pt idx="231">
                  <c:v>43419</c:v>
                </c:pt>
                <c:pt idx="232">
                  <c:v>43420</c:v>
                </c:pt>
                <c:pt idx="233">
                  <c:v>43423</c:v>
                </c:pt>
                <c:pt idx="234">
                  <c:v>43424</c:v>
                </c:pt>
                <c:pt idx="235">
                  <c:v>43425</c:v>
                </c:pt>
                <c:pt idx="236">
                  <c:v>43426</c:v>
                </c:pt>
                <c:pt idx="237">
                  <c:v>43427</c:v>
                </c:pt>
                <c:pt idx="238">
                  <c:v>43430</c:v>
                </c:pt>
                <c:pt idx="239">
                  <c:v>43431</c:v>
                </c:pt>
                <c:pt idx="240">
                  <c:v>43432</c:v>
                </c:pt>
                <c:pt idx="241">
                  <c:v>43433</c:v>
                </c:pt>
                <c:pt idx="242">
                  <c:v>43434</c:v>
                </c:pt>
                <c:pt idx="243">
                  <c:v>43437</c:v>
                </c:pt>
                <c:pt idx="244">
                  <c:v>43438</c:v>
                </c:pt>
                <c:pt idx="245">
                  <c:v>43439</c:v>
                </c:pt>
                <c:pt idx="246">
                  <c:v>43440</c:v>
                </c:pt>
                <c:pt idx="247">
                  <c:v>43441</c:v>
                </c:pt>
                <c:pt idx="248">
                  <c:v>43444</c:v>
                </c:pt>
                <c:pt idx="249">
                  <c:v>43445</c:v>
                </c:pt>
                <c:pt idx="250">
                  <c:v>43446</c:v>
                </c:pt>
                <c:pt idx="251">
                  <c:v>43447</c:v>
                </c:pt>
                <c:pt idx="252">
                  <c:v>43448</c:v>
                </c:pt>
                <c:pt idx="253">
                  <c:v>43451</c:v>
                </c:pt>
                <c:pt idx="254">
                  <c:v>43452</c:v>
                </c:pt>
                <c:pt idx="255">
                  <c:v>43453</c:v>
                </c:pt>
                <c:pt idx="256">
                  <c:v>43454</c:v>
                </c:pt>
                <c:pt idx="257">
                  <c:v>43455</c:v>
                </c:pt>
                <c:pt idx="258">
                  <c:v>43458</c:v>
                </c:pt>
                <c:pt idx="259">
                  <c:v>43459</c:v>
                </c:pt>
                <c:pt idx="260">
                  <c:v>43460</c:v>
                </c:pt>
                <c:pt idx="261">
                  <c:v>43461</c:v>
                </c:pt>
                <c:pt idx="262">
                  <c:v>43462</c:v>
                </c:pt>
                <c:pt idx="263">
                  <c:v>43463</c:v>
                </c:pt>
                <c:pt idx="264">
                  <c:v>43467</c:v>
                </c:pt>
                <c:pt idx="265">
                  <c:v>43468</c:v>
                </c:pt>
                <c:pt idx="266">
                  <c:v>43469</c:v>
                </c:pt>
                <c:pt idx="267">
                  <c:v>43472</c:v>
                </c:pt>
                <c:pt idx="268">
                  <c:v>43473</c:v>
                </c:pt>
                <c:pt idx="269">
                  <c:v>43474</c:v>
                </c:pt>
                <c:pt idx="270">
                  <c:v>43475</c:v>
                </c:pt>
                <c:pt idx="271">
                  <c:v>43476</c:v>
                </c:pt>
                <c:pt idx="272">
                  <c:v>43479</c:v>
                </c:pt>
                <c:pt idx="273">
                  <c:v>43480</c:v>
                </c:pt>
                <c:pt idx="274">
                  <c:v>43481</c:v>
                </c:pt>
                <c:pt idx="275">
                  <c:v>43482</c:v>
                </c:pt>
                <c:pt idx="276">
                  <c:v>43483</c:v>
                </c:pt>
                <c:pt idx="277">
                  <c:v>43486</c:v>
                </c:pt>
                <c:pt idx="278">
                  <c:v>43487</c:v>
                </c:pt>
                <c:pt idx="279">
                  <c:v>43488</c:v>
                </c:pt>
                <c:pt idx="280">
                  <c:v>43489</c:v>
                </c:pt>
                <c:pt idx="281">
                  <c:v>43490</c:v>
                </c:pt>
                <c:pt idx="282">
                  <c:v>43493</c:v>
                </c:pt>
                <c:pt idx="283">
                  <c:v>43494</c:v>
                </c:pt>
                <c:pt idx="284">
                  <c:v>43495</c:v>
                </c:pt>
                <c:pt idx="285">
                  <c:v>43496</c:v>
                </c:pt>
                <c:pt idx="286">
                  <c:v>43497</c:v>
                </c:pt>
                <c:pt idx="287">
                  <c:v>43498</c:v>
                </c:pt>
                <c:pt idx="288">
                  <c:v>43499</c:v>
                </c:pt>
                <c:pt idx="289">
                  <c:v>43500</c:v>
                </c:pt>
                <c:pt idx="290">
                  <c:v>43503</c:v>
                </c:pt>
                <c:pt idx="291">
                  <c:v>43504</c:v>
                </c:pt>
                <c:pt idx="292">
                  <c:v>43507</c:v>
                </c:pt>
                <c:pt idx="293">
                  <c:v>43508</c:v>
                </c:pt>
                <c:pt idx="294">
                  <c:v>43509</c:v>
                </c:pt>
                <c:pt idx="295">
                  <c:v>43510</c:v>
                </c:pt>
                <c:pt idx="296">
                  <c:v>43511</c:v>
                </c:pt>
                <c:pt idx="297">
                  <c:v>43514</c:v>
                </c:pt>
                <c:pt idx="298">
                  <c:v>43515</c:v>
                </c:pt>
                <c:pt idx="299">
                  <c:v>43516</c:v>
                </c:pt>
                <c:pt idx="300">
                  <c:v>43517</c:v>
                </c:pt>
                <c:pt idx="301">
                  <c:v>43518</c:v>
                </c:pt>
                <c:pt idx="302">
                  <c:v>43521</c:v>
                </c:pt>
                <c:pt idx="303">
                  <c:v>43522</c:v>
                </c:pt>
                <c:pt idx="304">
                  <c:v>43523</c:v>
                </c:pt>
                <c:pt idx="305">
                  <c:v>43524</c:v>
                </c:pt>
                <c:pt idx="306">
                  <c:v>43525</c:v>
                </c:pt>
                <c:pt idx="307">
                  <c:v>43528</c:v>
                </c:pt>
                <c:pt idx="308">
                  <c:v>43529</c:v>
                </c:pt>
                <c:pt idx="309">
                  <c:v>43530</c:v>
                </c:pt>
                <c:pt idx="310">
                  <c:v>43531</c:v>
                </c:pt>
                <c:pt idx="311">
                  <c:v>43532</c:v>
                </c:pt>
                <c:pt idx="312">
                  <c:v>43535</c:v>
                </c:pt>
                <c:pt idx="313">
                  <c:v>43536</c:v>
                </c:pt>
                <c:pt idx="314">
                  <c:v>43537</c:v>
                </c:pt>
                <c:pt idx="315">
                  <c:v>43538</c:v>
                </c:pt>
                <c:pt idx="316">
                  <c:v>43539</c:v>
                </c:pt>
                <c:pt idx="317">
                  <c:v>43542</c:v>
                </c:pt>
                <c:pt idx="318">
                  <c:v>43543</c:v>
                </c:pt>
                <c:pt idx="319">
                  <c:v>43544</c:v>
                </c:pt>
                <c:pt idx="320">
                  <c:v>43545</c:v>
                </c:pt>
                <c:pt idx="321">
                  <c:v>43546</c:v>
                </c:pt>
                <c:pt idx="322">
                  <c:v>43549</c:v>
                </c:pt>
                <c:pt idx="323">
                  <c:v>43550</c:v>
                </c:pt>
                <c:pt idx="324">
                  <c:v>43551</c:v>
                </c:pt>
                <c:pt idx="325">
                  <c:v>43552</c:v>
                </c:pt>
                <c:pt idx="326">
                  <c:v>43553</c:v>
                </c:pt>
                <c:pt idx="327">
                  <c:v>43556</c:v>
                </c:pt>
                <c:pt idx="328">
                  <c:v>43557</c:v>
                </c:pt>
                <c:pt idx="329">
                  <c:v>43558</c:v>
                </c:pt>
                <c:pt idx="330">
                  <c:v>43559</c:v>
                </c:pt>
                <c:pt idx="331">
                  <c:v>43560</c:v>
                </c:pt>
                <c:pt idx="332">
                  <c:v>43563</c:v>
                </c:pt>
                <c:pt idx="333">
                  <c:v>43564</c:v>
                </c:pt>
                <c:pt idx="334">
                  <c:v>43565</c:v>
                </c:pt>
                <c:pt idx="335">
                  <c:v>43566</c:v>
                </c:pt>
                <c:pt idx="336">
                  <c:v>43567</c:v>
                </c:pt>
                <c:pt idx="337">
                  <c:v>43570</c:v>
                </c:pt>
                <c:pt idx="338">
                  <c:v>43571</c:v>
                </c:pt>
                <c:pt idx="339">
                  <c:v>43572</c:v>
                </c:pt>
                <c:pt idx="340">
                  <c:v>43573</c:v>
                </c:pt>
                <c:pt idx="341">
                  <c:v>43574</c:v>
                </c:pt>
                <c:pt idx="342">
                  <c:v>43577</c:v>
                </c:pt>
                <c:pt idx="343">
                  <c:v>43578</c:v>
                </c:pt>
                <c:pt idx="344">
                  <c:v>43579</c:v>
                </c:pt>
                <c:pt idx="345">
                  <c:v>43580</c:v>
                </c:pt>
                <c:pt idx="346">
                  <c:v>43581</c:v>
                </c:pt>
                <c:pt idx="347">
                  <c:v>43583</c:v>
                </c:pt>
                <c:pt idx="348">
                  <c:v>43584</c:v>
                </c:pt>
                <c:pt idx="349">
                  <c:v>43585</c:v>
                </c:pt>
                <c:pt idx="350">
                  <c:v>43587</c:v>
                </c:pt>
                <c:pt idx="351">
                  <c:v>43588</c:v>
                </c:pt>
                <c:pt idx="352">
                  <c:v>43590</c:v>
                </c:pt>
                <c:pt idx="353">
                  <c:v>43591</c:v>
                </c:pt>
                <c:pt idx="354">
                  <c:v>43592</c:v>
                </c:pt>
                <c:pt idx="355">
                  <c:v>43593</c:v>
                </c:pt>
                <c:pt idx="356">
                  <c:v>43594</c:v>
                </c:pt>
                <c:pt idx="357">
                  <c:v>43595</c:v>
                </c:pt>
                <c:pt idx="358">
                  <c:v>43598</c:v>
                </c:pt>
                <c:pt idx="359">
                  <c:v>43599</c:v>
                </c:pt>
                <c:pt idx="360">
                  <c:v>43600</c:v>
                </c:pt>
                <c:pt idx="361">
                  <c:v>43601</c:v>
                </c:pt>
                <c:pt idx="362">
                  <c:v>43602</c:v>
                </c:pt>
                <c:pt idx="363">
                  <c:v>43605</c:v>
                </c:pt>
                <c:pt idx="364">
                  <c:v>43606</c:v>
                </c:pt>
                <c:pt idx="365">
                  <c:v>43607</c:v>
                </c:pt>
                <c:pt idx="366">
                  <c:v>43608</c:v>
                </c:pt>
                <c:pt idx="367">
                  <c:v>43609</c:v>
                </c:pt>
                <c:pt idx="368">
                  <c:v>43612</c:v>
                </c:pt>
                <c:pt idx="369">
                  <c:v>43613</c:v>
                </c:pt>
                <c:pt idx="370">
                  <c:v>43614</c:v>
                </c:pt>
                <c:pt idx="371">
                  <c:v>43615</c:v>
                </c:pt>
                <c:pt idx="372">
                  <c:v>43616</c:v>
                </c:pt>
                <c:pt idx="373">
                  <c:v>43619</c:v>
                </c:pt>
                <c:pt idx="374">
                  <c:v>43620</c:v>
                </c:pt>
                <c:pt idx="375">
                  <c:v>43621</c:v>
                </c:pt>
                <c:pt idx="376">
                  <c:v>43622</c:v>
                </c:pt>
                <c:pt idx="377">
                  <c:v>43623</c:v>
                </c:pt>
                <c:pt idx="378">
                  <c:v>43626</c:v>
                </c:pt>
                <c:pt idx="379">
                  <c:v>43627</c:v>
                </c:pt>
                <c:pt idx="380">
                  <c:v>43628</c:v>
                </c:pt>
                <c:pt idx="381">
                  <c:v>43629</c:v>
                </c:pt>
                <c:pt idx="382">
                  <c:v>43630</c:v>
                </c:pt>
                <c:pt idx="383">
                  <c:v>43633</c:v>
                </c:pt>
                <c:pt idx="384">
                  <c:v>43634</c:v>
                </c:pt>
                <c:pt idx="385">
                  <c:v>43635</c:v>
                </c:pt>
                <c:pt idx="386">
                  <c:v>43636</c:v>
                </c:pt>
                <c:pt idx="387">
                  <c:v>43637</c:v>
                </c:pt>
                <c:pt idx="388">
                  <c:v>43640</c:v>
                </c:pt>
                <c:pt idx="389">
                  <c:v>43641</c:v>
                </c:pt>
                <c:pt idx="390">
                  <c:v>43642</c:v>
                </c:pt>
                <c:pt idx="391">
                  <c:v>43643</c:v>
                </c:pt>
                <c:pt idx="392">
                  <c:v>43644</c:v>
                </c:pt>
                <c:pt idx="393">
                  <c:v>43647</c:v>
                </c:pt>
                <c:pt idx="394">
                  <c:v>43648</c:v>
                </c:pt>
                <c:pt idx="395">
                  <c:v>43649</c:v>
                </c:pt>
                <c:pt idx="396">
                  <c:v>43650</c:v>
                </c:pt>
                <c:pt idx="397">
                  <c:v>43651</c:v>
                </c:pt>
                <c:pt idx="398">
                  <c:v>43654</c:v>
                </c:pt>
                <c:pt idx="399">
                  <c:v>43655</c:v>
                </c:pt>
                <c:pt idx="400">
                  <c:v>43656</c:v>
                </c:pt>
                <c:pt idx="401">
                  <c:v>43657</c:v>
                </c:pt>
                <c:pt idx="402">
                  <c:v>43658</c:v>
                </c:pt>
                <c:pt idx="403">
                  <c:v>43661</c:v>
                </c:pt>
                <c:pt idx="404">
                  <c:v>43662</c:v>
                </c:pt>
                <c:pt idx="405">
                  <c:v>43663</c:v>
                </c:pt>
                <c:pt idx="406">
                  <c:v>43664</c:v>
                </c:pt>
                <c:pt idx="407">
                  <c:v>43665</c:v>
                </c:pt>
                <c:pt idx="408">
                  <c:v>43668</c:v>
                </c:pt>
                <c:pt idx="409">
                  <c:v>43669</c:v>
                </c:pt>
                <c:pt idx="410">
                  <c:v>43670</c:v>
                </c:pt>
                <c:pt idx="411">
                  <c:v>43671</c:v>
                </c:pt>
                <c:pt idx="412">
                  <c:v>43672</c:v>
                </c:pt>
                <c:pt idx="413">
                  <c:v>43675</c:v>
                </c:pt>
                <c:pt idx="414">
                  <c:v>43676</c:v>
                </c:pt>
                <c:pt idx="415">
                  <c:v>43677</c:v>
                </c:pt>
                <c:pt idx="416">
                  <c:v>43678</c:v>
                </c:pt>
                <c:pt idx="417">
                  <c:v>43679</c:v>
                </c:pt>
                <c:pt idx="418">
                  <c:v>43682</c:v>
                </c:pt>
                <c:pt idx="419">
                  <c:v>43683</c:v>
                </c:pt>
                <c:pt idx="420">
                  <c:v>43684</c:v>
                </c:pt>
                <c:pt idx="421">
                  <c:v>43685</c:v>
                </c:pt>
                <c:pt idx="422">
                  <c:v>43686</c:v>
                </c:pt>
                <c:pt idx="423">
                  <c:v>43689</c:v>
                </c:pt>
                <c:pt idx="424">
                  <c:v>43690</c:v>
                </c:pt>
                <c:pt idx="425">
                  <c:v>43691</c:v>
                </c:pt>
                <c:pt idx="426">
                  <c:v>43692</c:v>
                </c:pt>
                <c:pt idx="427">
                  <c:v>43693</c:v>
                </c:pt>
                <c:pt idx="428">
                  <c:v>43696</c:v>
                </c:pt>
                <c:pt idx="429">
                  <c:v>43697</c:v>
                </c:pt>
                <c:pt idx="430">
                  <c:v>43698</c:v>
                </c:pt>
                <c:pt idx="431">
                  <c:v>43699</c:v>
                </c:pt>
                <c:pt idx="432">
                  <c:v>43700</c:v>
                </c:pt>
                <c:pt idx="433">
                  <c:v>43703</c:v>
                </c:pt>
                <c:pt idx="434">
                  <c:v>43704</c:v>
                </c:pt>
                <c:pt idx="435">
                  <c:v>43705</c:v>
                </c:pt>
                <c:pt idx="436">
                  <c:v>43706</c:v>
                </c:pt>
                <c:pt idx="437">
                  <c:v>43707</c:v>
                </c:pt>
                <c:pt idx="438">
                  <c:v>43710</c:v>
                </c:pt>
                <c:pt idx="439">
                  <c:v>43711</c:v>
                </c:pt>
                <c:pt idx="440">
                  <c:v>43712</c:v>
                </c:pt>
                <c:pt idx="441">
                  <c:v>43713</c:v>
                </c:pt>
                <c:pt idx="442">
                  <c:v>43714</c:v>
                </c:pt>
                <c:pt idx="443">
                  <c:v>43717</c:v>
                </c:pt>
                <c:pt idx="444">
                  <c:v>43718</c:v>
                </c:pt>
                <c:pt idx="445">
                  <c:v>43719</c:v>
                </c:pt>
                <c:pt idx="446">
                  <c:v>43720</c:v>
                </c:pt>
                <c:pt idx="447">
                  <c:v>43721</c:v>
                </c:pt>
                <c:pt idx="448">
                  <c:v>43724</c:v>
                </c:pt>
                <c:pt idx="449">
                  <c:v>43725</c:v>
                </c:pt>
                <c:pt idx="450">
                  <c:v>43726</c:v>
                </c:pt>
                <c:pt idx="451">
                  <c:v>43727</c:v>
                </c:pt>
                <c:pt idx="452">
                  <c:v>43728</c:v>
                </c:pt>
                <c:pt idx="453">
                  <c:v>43731</c:v>
                </c:pt>
                <c:pt idx="454">
                  <c:v>43732</c:v>
                </c:pt>
                <c:pt idx="455">
                  <c:v>43733</c:v>
                </c:pt>
                <c:pt idx="456">
                  <c:v>43734</c:v>
                </c:pt>
                <c:pt idx="457">
                  <c:v>43735</c:v>
                </c:pt>
                <c:pt idx="458">
                  <c:v>43737</c:v>
                </c:pt>
                <c:pt idx="459">
                  <c:v>43738</c:v>
                </c:pt>
                <c:pt idx="460">
                  <c:v>43739</c:v>
                </c:pt>
                <c:pt idx="461">
                  <c:v>43740</c:v>
                </c:pt>
                <c:pt idx="462">
                  <c:v>43741</c:v>
                </c:pt>
                <c:pt idx="463">
                  <c:v>43742</c:v>
                </c:pt>
                <c:pt idx="464">
                  <c:v>43745</c:v>
                </c:pt>
                <c:pt idx="465">
                  <c:v>43746</c:v>
                </c:pt>
                <c:pt idx="466">
                  <c:v>43747</c:v>
                </c:pt>
                <c:pt idx="467">
                  <c:v>43748</c:v>
                </c:pt>
                <c:pt idx="468">
                  <c:v>43749</c:v>
                </c:pt>
                <c:pt idx="469">
                  <c:v>43750</c:v>
                </c:pt>
                <c:pt idx="470">
                  <c:v>43752</c:v>
                </c:pt>
                <c:pt idx="471">
                  <c:v>43753</c:v>
                </c:pt>
                <c:pt idx="472">
                  <c:v>43754</c:v>
                </c:pt>
                <c:pt idx="473">
                  <c:v>43755</c:v>
                </c:pt>
                <c:pt idx="474">
                  <c:v>43756</c:v>
                </c:pt>
                <c:pt idx="475">
                  <c:v>43759</c:v>
                </c:pt>
                <c:pt idx="476">
                  <c:v>43760</c:v>
                </c:pt>
                <c:pt idx="477">
                  <c:v>43761</c:v>
                </c:pt>
                <c:pt idx="478">
                  <c:v>43762</c:v>
                </c:pt>
              </c:numCache>
            </c:numRef>
          </c:cat>
          <c:val>
            <c:numRef>
              <c:f>Sheet1!$E$2:$E$480</c:f>
              <c:numCache>
                <c:formatCode>###,###,###,###,##0.00_ </c:formatCode>
                <c:ptCount val="479"/>
                <c:pt idx="0">
                  <c:v>6700</c:v>
                </c:pt>
                <c:pt idx="1">
                  <c:v>9000</c:v>
                </c:pt>
                <c:pt idx="2">
                  <c:v>9000</c:v>
                </c:pt>
                <c:pt idx="3">
                  <c:v>9000</c:v>
                </c:pt>
                <c:pt idx="4">
                  <c:v>9000</c:v>
                </c:pt>
                <c:pt idx="5">
                  <c:v>9000</c:v>
                </c:pt>
                <c:pt idx="6">
                  <c:v>9000</c:v>
                </c:pt>
                <c:pt idx="7">
                  <c:v>9000</c:v>
                </c:pt>
                <c:pt idx="8">
                  <c:v>9000</c:v>
                </c:pt>
                <c:pt idx="9">
                  <c:v>9000</c:v>
                </c:pt>
                <c:pt idx="10">
                  <c:v>9000</c:v>
                </c:pt>
                <c:pt idx="11">
                  <c:v>9000</c:v>
                </c:pt>
                <c:pt idx="12">
                  <c:v>9000</c:v>
                </c:pt>
                <c:pt idx="13">
                  <c:v>9000</c:v>
                </c:pt>
                <c:pt idx="14">
                  <c:v>9000</c:v>
                </c:pt>
                <c:pt idx="15">
                  <c:v>9000</c:v>
                </c:pt>
                <c:pt idx="16">
                  <c:v>9000</c:v>
                </c:pt>
                <c:pt idx="17">
                  <c:v>9000</c:v>
                </c:pt>
                <c:pt idx="18">
                  <c:v>9000</c:v>
                </c:pt>
                <c:pt idx="19">
                  <c:v>9000</c:v>
                </c:pt>
                <c:pt idx="20">
                  <c:v>9000</c:v>
                </c:pt>
                <c:pt idx="21">
                  <c:v>8400</c:v>
                </c:pt>
                <c:pt idx="22">
                  <c:v>8400</c:v>
                </c:pt>
                <c:pt idx="23">
                  <c:v>8400</c:v>
                </c:pt>
                <c:pt idx="24">
                  <c:v>8400</c:v>
                </c:pt>
                <c:pt idx="25">
                  <c:v>8400</c:v>
                </c:pt>
                <c:pt idx="26">
                  <c:v>8400</c:v>
                </c:pt>
                <c:pt idx="27">
                  <c:v>8400</c:v>
                </c:pt>
                <c:pt idx="28">
                  <c:v>8400</c:v>
                </c:pt>
                <c:pt idx="29">
                  <c:v>8400</c:v>
                </c:pt>
                <c:pt idx="30">
                  <c:v>8400</c:v>
                </c:pt>
                <c:pt idx="31">
                  <c:v>8400</c:v>
                </c:pt>
                <c:pt idx="37">
                  <c:v>8400</c:v>
                </c:pt>
                <c:pt idx="38">
                  <c:v>8400</c:v>
                </c:pt>
                <c:pt idx="39">
                  <c:v>8400</c:v>
                </c:pt>
                <c:pt idx="40">
                  <c:v>8400</c:v>
                </c:pt>
                <c:pt idx="41">
                  <c:v>8300</c:v>
                </c:pt>
                <c:pt idx="42">
                  <c:v>8300</c:v>
                </c:pt>
                <c:pt idx="43">
                  <c:v>8400</c:v>
                </c:pt>
                <c:pt idx="44">
                  <c:v>8400</c:v>
                </c:pt>
                <c:pt idx="45">
                  <c:v>8400</c:v>
                </c:pt>
                <c:pt idx="46">
                  <c:v>8400</c:v>
                </c:pt>
                <c:pt idx="47">
                  <c:v>8400</c:v>
                </c:pt>
                <c:pt idx="48">
                  <c:v>8400</c:v>
                </c:pt>
                <c:pt idx="49">
                  <c:v>8400</c:v>
                </c:pt>
                <c:pt idx="50">
                  <c:v>8400</c:v>
                </c:pt>
                <c:pt idx="51">
                  <c:v>8400</c:v>
                </c:pt>
                <c:pt idx="52">
                  <c:v>8400</c:v>
                </c:pt>
                <c:pt idx="53">
                  <c:v>8400</c:v>
                </c:pt>
                <c:pt idx="54">
                  <c:v>8400</c:v>
                </c:pt>
                <c:pt idx="55">
                  <c:v>8200</c:v>
                </c:pt>
                <c:pt idx="56">
                  <c:v>8200</c:v>
                </c:pt>
                <c:pt idx="57">
                  <c:v>8200</c:v>
                </c:pt>
                <c:pt idx="58">
                  <c:v>8200</c:v>
                </c:pt>
                <c:pt idx="59">
                  <c:v>8200</c:v>
                </c:pt>
                <c:pt idx="60">
                  <c:v>8200</c:v>
                </c:pt>
                <c:pt idx="61">
                  <c:v>8200</c:v>
                </c:pt>
                <c:pt idx="62">
                  <c:v>8200</c:v>
                </c:pt>
                <c:pt idx="63">
                  <c:v>8200</c:v>
                </c:pt>
                <c:pt idx="64">
                  <c:v>8200</c:v>
                </c:pt>
                <c:pt idx="65">
                  <c:v>8200</c:v>
                </c:pt>
                <c:pt idx="66">
                  <c:v>8200</c:v>
                </c:pt>
                <c:pt idx="67">
                  <c:v>8200</c:v>
                </c:pt>
                <c:pt idx="70">
                  <c:v>8200</c:v>
                </c:pt>
                <c:pt idx="71">
                  <c:v>8200</c:v>
                </c:pt>
                <c:pt idx="72">
                  <c:v>8200</c:v>
                </c:pt>
                <c:pt idx="73">
                  <c:v>8200</c:v>
                </c:pt>
                <c:pt idx="74">
                  <c:v>8100</c:v>
                </c:pt>
                <c:pt idx="75">
                  <c:v>8100</c:v>
                </c:pt>
                <c:pt idx="76">
                  <c:v>8100</c:v>
                </c:pt>
                <c:pt idx="77">
                  <c:v>8100</c:v>
                </c:pt>
                <c:pt idx="78">
                  <c:v>8100</c:v>
                </c:pt>
                <c:pt idx="79">
                  <c:v>8100</c:v>
                </c:pt>
                <c:pt idx="80">
                  <c:v>8100</c:v>
                </c:pt>
                <c:pt idx="81">
                  <c:v>8100</c:v>
                </c:pt>
                <c:pt idx="82">
                  <c:v>8100</c:v>
                </c:pt>
                <c:pt idx="83">
                  <c:v>8100</c:v>
                </c:pt>
                <c:pt idx="84">
                  <c:v>8100</c:v>
                </c:pt>
                <c:pt idx="86">
                  <c:v>8000</c:v>
                </c:pt>
                <c:pt idx="88">
                  <c:v>8000</c:v>
                </c:pt>
                <c:pt idx="89">
                  <c:v>8000</c:v>
                </c:pt>
                <c:pt idx="90">
                  <c:v>7800</c:v>
                </c:pt>
                <c:pt idx="91">
                  <c:v>7800</c:v>
                </c:pt>
                <c:pt idx="92">
                  <c:v>7900</c:v>
                </c:pt>
                <c:pt idx="93">
                  <c:v>7900</c:v>
                </c:pt>
                <c:pt idx="94">
                  <c:v>7900</c:v>
                </c:pt>
                <c:pt idx="95">
                  <c:v>7900</c:v>
                </c:pt>
                <c:pt idx="96">
                  <c:v>7900</c:v>
                </c:pt>
                <c:pt idx="97">
                  <c:v>7900</c:v>
                </c:pt>
                <c:pt idx="98">
                  <c:v>7900</c:v>
                </c:pt>
                <c:pt idx="99">
                  <c:v>7900</c:v>
                </c:pt>
                <c:pt idx="100">
                  <c:v>7900</c:v>
                </c:pt>
                <c:pt idx="101">
                  <c:v>7900</c:v>
                </c:pt>
                <c:pt idx="102">
                  <c:v>7900</c:v>
                </c:pt>
                <c:pt idx="103">
                  <c:v>7900</c:v>
                </c:pt>
                <c:pt idx="104">
                  <c:v>7900</c:v>
                </c:pt>
                <c:pt idx="105">
                  <c:v>7900</c:v>
                </c:pt>
                <c:pt idx="106">
                  <c:v>7900</c:v>
                </c:pt>
                <c:pt idx="107">
                  <c:v>7900</c:v>
                </c:pt>
                <c:pt idx="108">
                  <c:v>7900</c:v>
                </c:pt>
                <c:pt idx="109">
                  <c:v>7900</c:v>
                </c:pt>
                <c:pt idx="110">
                  <c:v>7900</c:v>
                </c:pt>
                <c:pt idx="111">
                  <c:v>7900</c:v>
                </c:pt>
                <c:pt idx="112">
                  <c:v>7900</c:v>
                </c:pt>
                <c:pt idx="113">
                  <c:v>7600</c:v>
                </c:pt>
                <c:pt idx="114">
                  <c:v>7600</c:v>
                </c:pt>
                <c:pt idx="115">
                  <c:v>7600</c:v>
                </c:pt>
                <c:pt idx="116">
                  <c:v>7600</c:v>
                </c:pt>
                <c:pt idx="117">
                  <c:v>7600</c:v>
                </c:pt>
                <c:pt idx="118">
                  <c:v>7600</c:v>
                </c:pt>
                <c:pt idx="119">
                  <c:v>7600</c:v>
                </c:pt>
                <c:pt idx="120">
                  <c:v>7600</c:v>
                </c:pt>
                <c:pt idx="122">
                  <c:v>7600</c:v>
                </c:pt>
                <c:pt idx="123">
                  <c:v>7600</c:v>
                </c:pt>
                <c:pt idx="124">
                  <c:v>7600</c:v>
                </c:pt>
                <c:pt idx="125">
                  <c:v>7600</c:v>
                </c:pt>
                <c:pt idx="126">
                  <c:v>7600</c:v>
                </c:pt>
                <c:pt idx="127">
                  <c:v>7600</c:v>
                </c:pt>
                <c:pt idx="128">
                  <c:v>7600</c:v>
                </c:pt>
                <c:pt idx="129">
                  <c:v>7600</c:v>
                </c:pt>
                <c:pt idx="130">
                  <c:v>7600</c:v>
                </c:pt>
                <c:pt idx="131">
                  <c:v>8600</c:v>
                </c:pt>
                <c:pt idx="132">
                  <c:v>8600</c:v>
                </c:pt>
                <c:pt idx="133">
                  <c:v>8600</c:v>
                </c:pt>
                <c:pt idx="134">
                  <c:v>8600</c:v>
                </c:pt>
                <c:pt idx="135">
                  <c:v>8600</c:v>
                </c:pt>
                <c:pt idx="136">
                  <c:v>8600</c:v>
                </c:pt>
                <c:pt idx="137">
                  <c:v>8600</c:v>
                </c:pt>
                <c:pt idx="138">
                  <c:v>8600</c:v>
                </c:pt>
                <c:pt idx="139">
                  <c:v>8600</c:v>
                </c:pt>
                <c:pt idx="140">
                  <c:v>8600</c:v>
                </c:pt>
                <c:pt idx="141">
                  <c:v>8600</c:v>
                </c:pt>
                <c:pt idx="142">
                  <c:v>8600</c:v>
                </c:pt>
                <c:pt idx="143">
                  <c:v>8600</c:v>
                </c:pt>
                <c:pt idx="144">
                  <c:v>8600</c:v>
                </c:pt>
                <c:pt idx="145">
                  <c:v>8600</c:v>
                </c:pt>
                <c:pt idx="146">
                  <c:v>8600</c:v>
                </c:pt>
                <c:pt idx="147">
                  <c:v>8600</c:v>
                </c:pt>
                <c:pt idx="148">
                  <c:v>8600</c:v>
                </c:pt>
                <c:pt idx="149">
                  <c:v>8600</c:v>
                </c:pt>
                <c:pt idx="150">
                  <c:v>8600</c:v>
                </c:pt>
                <c:pt idx="151">
                  <c:v>8500</c:v>
                </c:pt>
                <c:pt idx="152">
                  <c:v>8500</c:v>
                </c:pt>
                <c:pt idx="153">
                  <c:v>8500</c:v>
                </c:pt>
                <c:pt idx="154">
                  <c:v>8500</c:v>
                </c:pt>
                <c:pt idx="155">
                  <c:v>8500</c:v>
                </c:pt>
                <c:pt idx="156">
                  <c:v>8500</c:v>
                </c:pt>
                <c:pt idx="157">
                  <c:v>8500</c:v>
                </c:pt>
                <c:pt idx="158">
                  <c:v>8500</c:v>
                </c:pt>
                <c:pt idx="159">
                  <c:v>8500</c:v>
                </c:pt>
                <c:pt idx="160">
                  <c:v>8500</c:v>
                </c:pt>
                <c:pt idx="161">
                  <c:v>8500</c:v>
                </c:pt>
                <c:pt idx="162">
                  <c:v>8500</c:v>
                </c:pt>
                <c:pt idx="163">
                  <c:v>8500</c:v>
                </c:pt>
                <c:pt idx="164">
                  <c:v>8500</c:v>
                </c:pt>
                <c:pt idx="165">
                  <c:v>8500</c:v>
                </c:pt>
                <c:pt idx="166">
                  <c:v>8500</c:v>
                </c:pt>
                <c:pt idx="167">
                  <c:v>8500</c:v>
                </c:pt>
                <c:pt idx="168">
                  <c:v>8500</c:v>
                </c:pt>
                <c:pt idx="169">
                  <c:v>8500</c:v>
                </c:pt>
                <c:pt idx="170">
                  <c:v>8500</c:v>
                </c:pt>
                <c:pt idx="171">
                  <c:v>8500</c:v>
                </c:pt>
                <c:pt idx="172">
                  <c:v>8500</c:v>
                </c:pt>
                <c:pt idx="173">
                  <c:v>8500</c:v>
                </c:pt>
                <c:pt idx="174">
                  <c:v>8500</c:v>
                </c:pt>
                <c:pt idx="175">
                  <c:v>8500</c:v>
                </c:pt>
                <c:pt idx="176">
                  <c:v>9200</c:v>
                </c:pt>
                <c:pt idx="177">
                  <c:v>9200</c:v>
                </c:pt>
                <c:pt idx="178">
                  <c:v>9200</c:v>
                </c:pt>
                <c:pt idx="179">
                  <c:v>9200</c:v>
                </c:pt>
                <c:pt idx="180">
                  <c:v>9200</c:v>
                </c:pt>
                <c:pt idx="181">
                  <c:v>9200</c:v>
                </c:pt>
                <c:pt idx="182">
                  <c:v>9200</c:v>
                </c:pt>
                <c:pt idx="183">
                  <c:v>9200</c:v>
                </c:pt>
                <c:pt idx="184">
                  <c:v>9200</c:v>
                </c:pt>
                <c:pt idx="185">
                  <c:v>9200</c:v>
                </c:pt>
                <c:pt idx="186">
                  <c:v>9200</c:v>
                </c:pt>
                <c:pt idx="187">
                  <c:v>9200</c:v>
                </c:pt>
                <c:pt idx="188">
                  <c:v>9200</c:v>
                </c:pt>
                <c:pt idx="189">
                  <c:v>9200</c:v>
                </c:pt>
                <c:pt idx="190">
                  <c:v>9200</c:v>
                </c:pt>
                <c:pt idx="192">
                  <c:v>9200</c:v>
                </c:pt>
                <c:pt idx="193">
                  <c:v>9200</c:v>
                </c:pt>
                <c:pt idx="194">
                  <c:v>9200</c:v>
                </c:pt>
                <c:pt idx="195">
                  <c:v>9200</c:v>
                </c:pt>
                <c:pt idx="196">
                  <c:v>9200</c:v>
                </c:pt>
                <c:pt idx="197">
                  <c:v>9200</c:v>
                </c:pt>
                <c:pt idx="203">
                  <c:v>9000</c:v>
                </c:pt>
                <c:pt idx="204">
                  <c:v>9000</c:v>
                </c:pt>
                <c:pt idx="205">
                  <c:v>9000</c:v>
                </c:pt>
                <c:pt idx="206">
                  <c:v>9000</c:v>
                </c:pt>
                <c:pt idx="207">
                  <c:v>9000</c:v>
                </c:pt>
                <c:pt idx="208">
                  <c:v>9000</c:v>
                </c:pt>
                <c:pt idx="209">
                  <c:v>9000</c:v>
                </c:pt>
                <c:pt idx="210">
                  <c:v>9000</c:v>
                </c:pt>
                <c:pt idx="211">
                  <c:v>9000</c:v>
                </c:pt>
                <c:pt idx="212">
                  <c:v>9000</c:v>
                </c:pt>
                <c:pt idx="213">
                  <c:v>9000</c:v>
                </c:pt>
                <c:pt idx="214">
                  <c:v>9000</c:v>
                </c:pt>
                <c:pt idx="215">
                  <c:v>9000</c:v>
                </c:pt>
                <c:pt idx="216">
                  <c:v>9000</c:v>
                </c:pt>
                <c:pt idx="217">
                  <c:v>9000</c:v>
                </c:pt>
                <c:pt idx="218">
                  <c:v>9000</c:v>
                </c:pt>
                <c:pt idx="219">
                  <c:v>9000</c:v>
                </c:pt>
                <c:pt idx="220">
                  <c:v>9000</c:v>
                </c:pt>
                <c:pt idx="221">
                  <c:v>9100</c:v>
                </c:pt>
                <c:pt idx="222">
                  <c:v>9100</c:v>
                </c:pt>
                <c:pt idx="223">
                  <c:v>9100</c:v>
                </c:pt>
                <c:pt idx="224">
                  <c:v>9100</c:v>
                </c:pt>
                <c:pt idx="225">
                  <c:v>9100</c:v>
                </c:pt>
                <c:pt idx="226">
                  <c:v>9100</c:v>
                </c:pt>
                <c:pt idx="227">
                  <c:v>9100</c:v>
                </c:pt>
                <c:pt idx="228">
                  <c:v>9100</c:v>
                </c:pt>
                <c:pt idx="229">
                  <c:v>9100</c:v>
                </c:pt>
                <c:pt idx="230">
                  <c:v>9100</c:v>
                </c:pt>
                <c:pt idx="231">
                  <c:v>9100</c:v>
                </c:pt>
                <c:pt idx="232">
                  <c:v>9100</c:v>
                </c:pt>
                <c:pt idx="233">
                  <c:v>9100</c:v>
                </c:pt>
                <c:pt idx="234">
                  <c:v>9100</c:v>
                </c:pt>
                <c:pt idx="235">
                  <c:v>9100</c:v>
                </c:pt>
                <c:pt idx="236">
                  <c:v>9100</c:v>
                </c:pt>
                <c:pt idx="237">
                  <c:v>9100</c:v>
                </c:pt>
                <c:pt idx="238">
                  <c:v>9100</c:v>
                </c:pt>
                <c:pt idx="239">
                  <c:v>9100</c:v>
                </c:pt>
                <c:pt idx="240">
                  <c:v>9100</c:v>
                </c:pt>
                <c:pt idx="241">
                  <c:v>9100</c:v>
                </c:pt>
                <c:pt idx="242">
                  <c:v>9100</c:v>
                </c:pt>
                <c:pt idx="243">
                  <c:v>9100</c:v>
                </c:pt>
                <c:pt idx="244">
                  <c:v>9100</c:v>
                </c:pt>
                <c:pt idx="245">
                  <c:v>8950</c:v>
                </c:pt>
                <c:pt idx="246">
                  <c:v>8950</c:v>
                </c:pt>
                <c:pt idx="247">
                  <c:v>8950</c:v>
                </c:pt>
                <c:pt idx="248">
                  <c:v>8950</c:v>
                </c:pt>
                <c:pt idx="249">
                  <c:v>8950</c:v>
                </c:pt>
                <c:pt idx="250">
                  <c:v>8950</c:v>
                </c:pt>
                <c:pt idx="251">
                  <c:v>8750</c:v>
                </c:pt>
                <c:pt idx="252">
                  <c:v>8750</c:v>
                </c:pt>
                <c:pt idx="253">
                  <c:v>8750</c:v>
                </c:pt>
                <c:pt idx="254">
                  <c:v>8750</c:v>
                </c:pt>
                <c:pt idx="255">
                  <c:v>8750</c:v>
                </c:pt>
                <c:pt idx="256">
                  <c:v>8750</c:v>
                </c:pt>
                <c:pt idx="257">
                  <c:v>8750</c:v>
                </c:pt>
                <c:pt idx="258">
                  <c:v>8750</c:v>
                </c:pt>
                <c:pt idx="259">
                  <c:v>8750</c:v>
                </c:pt>
                <c:pt idx="260">
                  <c:v>8750</c:v>
                </c:pt>
                <c:pt idx="261">
                  <c:v>8750</c:v>
                </c:pt>
                <c:pt idx="262">
                  <c:v>8750</c:v>
                </c:pt>
                <c:pt idx="263">
                  <c:v>8750</c:v>
                </c:pt>
                <c:pt idx="264">
                  <c:v>8250</c:v>
                </c:pt>
                <c:pt idx="265">
                  <c:v>8250</c:v>
                </c:pt>
                <c:pt idx="266">
                  <c:v>8250</c:v>
                </c:pt>
                <c:pt idx="267">
                  <c:v>8250</c:v>
                </c:pt>
                <c:pt idx="268">
                  <c:v>8250</c:v>
                </c:pt>
                <c:pt idx="269">
                  <c:v>8250</c:v>
                </c:pt>
                <c:pt idx="270">
                  <c:v>8250</c:v>
                </c:pt>
                <c:pt idx="271">
                  <c:v>8250</c:v>
                </c:pt>
                <c:pt idx="272">
                  <c:v>8250</c:v>
                </c:pt>
                <c:pt idx="273">
                  <c:v>8250</c:v>
                </c:pt>
                <c:pt idx="274">
                  <c:v>8250</c:v>
                </c:pt>
                <c:pt idx="275">
                  <c:v>8250</c:v>
                </c:pt>
                <c:pt idx="276">
                  <c:v>8250</c:v>
                </c:pt>
                <c:pt idx="277">
                  <c:v>8250</c:v>
                </c:pt>
                <c:pt idx="278">
                  <c:v>8250</c:v>
                </c:pt>
                <c:pt idx="279">
                  <c:v>8250</c:v>
                </c:pt>
                <c:pt idx="280">
                  <c:v>7900</c:v>
                </c:pt>
                <c:pt idx="281">
                  <c:v>7900</c:v>
                </c:pt>
                <c:pt idx="282">
                  <c:v>7900</c:v>
                </c:pt>
                <c:pt idx="283">
                  <c:v>7900</c:v>
                </c:pt>
                <c:pt idx="284">
                  <c:v>7900</c:v>
                </c:pt>
                <c:pt idx="285">
                  <c:v>7900</c:v>
                </c:pt>
                <c:pt idx="286">
                  <c:v>7900</c:v>
                </c:pt>
                <c:pt idx="287">
                  <c:v>7900</c:v>
                </c:pt>
                <c:pt idx="292">
                  <c:v>7900</c:v>
                </c:pt>
                <c:pt idx="293">
                  <c:v>7900</c:v>
                </c:pt>
                <c:pt idx="294">
                  <c:v>7900</c:v>
                </c:pt>
                <c:pt idx="295">
                  <c:v>7900</c:v>
                </c:pt>
                <c:pt idx="296">
                  <c:v>7900</c:v>
                </c:pt>
                <c:pt idx="297">
                  <c:v>7900</c:v>
                </c:pt>
                <c:pt idx="298">
                  <c:v>7900</c:v>
                </c:pt>
                <c:pt idx="299">
                  <c:v>7900</c:v>
                </c:pt>
                <c:pt idx="300">
                  <c:v>7900</c:v>
                </c:pt>
                <c:pt idx="301">
                  <c:v>7900</c:v>
                </c:pt>
                <c:pt idx="302">
                  <c:v>7900</c:v>
                </c:pt>
                <c:pt idx="303">
                  <c:v>7900</c:v>
                </c:pt>
                <c:pt idx="304">
                  <c:v>7900</c:v>
                </c:pt>
                <c:pt idx="305">
                  <c:v>7900</c:v>
                </c:pt>
                <c:pt idx="306">
                  <c:v>7780</c:v>
                </c:pt>
                <c:pt idx="307">
                  <c:v>7780</c:v>
                </c:pt>
                <c:pt idx="308">
                  <c:v>7780</c:v>
                </c:pt>
                <c:pt idx="309">
                  <c:v>7780</c:v>
                </c:pt>
                <c:pt idx="310">
                  <c:v>7780</c:v>
                </c:pt>
                <c:pt idx="311">
                  <c:v>7780</c:v>
                </c:pt>
                <c:pt idx="312">
                  <c:v>7780</c:v>
                </c:pt>
                <c:pt idx="313">
                  <c:v>7780</c:v>
                </c:pt>
                <c:pt idx="314">
                  <c:v>7780</c:v>
                </c:pt>
                <c:pt idx="315">
                  <c:v>7780</c:v>
                </c:pt>
                <c:pt idx="316">
                  <c:v>7780</c:v>
                </c:pt>
                <c:pt idx="317">
                  <c:v>7780</c:v>
                </c:pt>
                <c:pt idx="318">
                  <c:v>7780</c:v>
                </c:pt>
                <c:pt idx="319">
                  <c:v>7780</c:v>
                </c:pt>
                <c:pt idx="320">
                  <c:v>7780</c:v>
                </c:pt>
                <c:pt idx="321">
                  <c:v>7780</c:v>
                </c:pt>
                <c:pt idx="322">
                  <c:v>7780</c:v>
                </c:pt>
                <c:pt idx="323">
                  <c:v>7780</c:v>
                </c:pt>
                <c:pt idx="324">
                  <c:v>7780</c:v>
                </c:pt>
                <c:pt idx="325">
                  <c:v>7780</c:v>
                </c:pt>
                <c:pt idx="326">
                  <c:v>7780</c:v>
                </c:pt>
                <c:pt idx="327">
                  <c:v>7780</c:v>
                </c:pt>
                <c:pt idx="328">
                  <c:v>7780</c:v>
                </c:pt>
                <c:pt idx="329">
                  <c:v>7780</c:v>
                </c:pt>
                <c:pt idx="330">
                  <c:v>7780</c:v>
                </c:pt>
                <c:pt idx="332">
                  <c:v>7850</c:v>
                </c:pt>
                <c:pt idx="333">
                  <c:v>7850</c:v>
                </c:pt>
                <c:pt idx="334">
                  <c:v>7850</c:v>
                </c:pt>
                <c:pt idx="335">
                  <c:v>7850</c:v>
                </c:pt>
                <c:pt idx="336">
                  <c:v>7850</c:v>
                </c:pt>
                <c:pt idx="337">
                  <c:v>7850</c:v>
                </c:pt>
                <c:pt idx="338">
                  <c:v>7850</c:v>
                </c:pt>
                <c:pt idx="339">
                  <c:v>7850</c:v>
                </c:pt>
                <c:pt idx="340">
                  <c:v>7850</c:v>
                </c:pt>
                <c:pt idx="341">
                  <c:v>7850</c:v>
                </c:pt>
                <c:pt idx="342">
                  <c:v>7850</c:v>
                </c:pt>
                <c:pt idx="343">
                  <c:v>7850</c:v>
                </c:pt>
                <c:pt idx="344">
                  <c:v>7850</c:v>
                </c:pt>
                <c:pt idx="345">
                  <c:v>7850</c:v>
                </c:pt>
                <c:pt idx="346">
                  <c:v>7850</c:v>
                </c:pt>
                <c:pt idx="347">
                  <c:v>7850</c:v>
                </c:pt>
                <c:pt idx="348">
                  <c:v>7850</c:v>
                </c:pt>
                <c:pt idx="349">
                  <c:v>7850</c:v>
                </c:pt>
                <c:pt idx="352">
                  <c:v>7600</c:v>
                </c:pt>
                <c:pt idx="353">
                  <c:v>7600</c:v>
                </c:pt>
                <c:pt idx="354">
                  <c:v>7600</c:v>
                </c:pt>
                <c:pt idx="355">
                  <c:v>7600</c:v>
                </c:pt>
                <c:pt idx="356">
                  <c:v>7600</c:v>
                </c:pt>
                <c:pt idx="357">
                  <c:v>7600</c:v>
                </c:pt>
                <c:pt idx="358">
                  <c:v>7600</c:v>
                </c:pt>
                <c:pt idx="359">
                  <c:v>7600</c:v>
                </c:pt>
                <c:pt idx="360">
                  <c:v>7600</c:v>
                </c:pt>
                <c:pt idx="361">
                  <c:v>7600</c:v>
                </c:pt>
                <c:pt idx="362">
                  <c:v>7600</c:v>
                </c:pt>
                <c:pt idx="363">
                  <c:v>7600</c:v>
                </c:pt>
                <c:pt idx="364">
                  <c:v>7600</c:v>
                </c:pt>
                <c:pt idx="365">
                  <c:v>7600</c:v>
                </c:pt>
                <c:pt idx="366">
                  <c:v>7600</c:v>
                </c:pt>
                <c:pt idx="367">
                  <c:v>7600</c:v>
                </c:pt>
                <c:pt idx="368">
                  <c:v>7600</c:v>
                </c:pt>
                <c:pt idx="369">
                  <c:v>7600</c:v>
                </c:pt>
                <c:pt idx="370">
                  <c:v>7600</c:v>
                </c:pt>
                <c:pt idx="371">
                  <c:v>7600</c:v>
                </c:pt>
                <c:pt idx="372">
                  <c:v>7600</c:v>
                </c:pt>
                <c:pt idx="373">
                  <c:v>7600</c:v>
                </c:pt>
                <c:pt idx="374">
                  <c:v>7600</c:v>
                </c:pt>
                <c:pt idx="375">
                  <c:v>7600</c:v>
                </c:pt>
                <c:pt idx="376">
                  <c:v>7600</c:v>
                </c:pt>
                <c:pt idx="378">
                  <c:v>7600</c:v>
                </c:pt>
                <c:pt idx="379">
                  <c:v>7600</c:v>
                </c:pt>
                <c:pt idx="380">
                  <c:v>7600</c:v>
                </c:pt>
                <c:pt idx="381">
                  <c:v>7600</c:v>
                </c:pt>
                <c:pt idx="382">
                  <c:v>7600</c:v>
                </c:pt>
                <c:pt idx="383">
                  <c:v>7600</c:v>
                </c:pt>
                <c:pt idx="384">
                  <c:v>7600</c:v>
                </c:pt>
                <c:pt idx="385">
                  <c:v>7600</c:v>
                </c:pt>
                <c:pt idx="386">
                  <c:v>7600</c:v>
                </c:pt>
                <c:pt idx="387">
                  <c:v>7600</c:v>
                </c:pt>
                <c:pt idx="388">
                  <c:v>7600</c:v>
                </c:pt>
                <c:pt idx="389">
                  <c:v>7600</c:v>
                </c:pt>
                <c:pt idx="390">
                  <c:v>7600</c:v>
                </c:pt>
                <c:pt idx="391">
                  <c:v>7600</c:v>
                </c:pt>
                <c:pt idx="392">
                  <c:v>7600</c:v>
                </c:pt>
                <c:pt idx="393">
                  <c:v>7600</c:v>
                </c:pt>
                <c:pt idx="394">
                  <c:v>7600</c:v>
                </c:pt>
                <c:pt idx="395">
                  <c:v>7600</c:v>
                </c:pt>
                <c:pt idx="396">
                  <c:v>7600</c:v>
                </c:pt>
                <c:pt idx="397">
                  <c:v>7600</c:v>
                </c:pt>
                <c:pt idx="398">
                  <c:v>7900</c:v>
                </c:pt>
                <c:pt idx="399">
                  <c:v>7900</c:v>
                </c:pt>
                <c:pt idx="400">
                  <c:v>7900</c:v>
                </c:pt>
                <c:pt idx="401">
                  <c:v>7900</c:v>
                </c:pt>
                <c:pt idx="402">
                  <c:v>7900</c:v>
                </c:pt>
                <c:pt idx="403">
                  <c:v>7900</c:v>
                </c:pt>
                <c:pt idx="404">
                  <c:v>7900</c:v>
                </c:pt>
                <c:pt idx="405">
                  <c:v>7900</c:v>
                </c:pt>
                <c:pt idx="406">
                  <c:v>7900</c:v>
                </c:pt>
                <c:pt idx="407">
                  <c:v>7900</c:v>
                </c:pt>
                <c:pt idx="408">
                  <c:v>7900</c:v>
                </c:pt>
                <c:pt idx="409">
                  <c:v>7900</c:v>
                </c:pt>
                <c:pt idx="410">
                  <c:v>7900</c:v>
                </c:pt>
                <c:pt idx="411">
                  <c:v>7900</c:v>
                </c:pt>
                <c:pt idx="412">
                  <c:v>7900</c:v>
                </c:pt>
                <c:pt idx="413">
                  <c:v>7900</c:v>
                </c:pt>
                <c:pt idx="414">
                  <c:v>7900</c:v>
                </c:pt>
                <c:pt idx="415">
                  <c:v>7900</c:v>
                </c:pt>
                <c:pt idx="416">
                  <c:v>7900</c:v>
                </c:pt>
                <c:pt idx="417">
                  <c:v>7900</c:v>
                </c:pt>
                <c:pt idx="418">
                  <c:v>7900</c:v>
                </c:pt>
                <c:pt idx="419">
                  <c:v>7850</c:v>
                </c:pt>
                <c:pt idx="420">
                  <c:v>7850</c:v>
                </c:pt>
                <c:pt idx="421">
                  <c:v>7850</c:v>
                </c:pt>
                <c:pt idx="422">
                  <c:v>7850</c:v>
                </c:pt>
                <c:pt idx="423">
                  <c:v>7850</c:v>
                </c:pt>
                <c:pt idx="424">
                  <c:v>7850</c:v>
                </c:pt>
                <c:pt idx="425">
                  <c:v>7850</c:v>
                </c:pt>
                <c:pt idx="426">
                  <c:v>7850</c:v>
                </c:pt>
                <c:pt idx="427">
                  <c:v>7850</c:v>
                </c:pt>
                <c:pt idx="428">
                  <c:v>7850</c:v>
                </c:pt>
                <c:pt idx="429">
                  <c:v>7850</c:v>
                </c:pt>
                <c:pt idx="430">
                  <c:v>7850</c:v>
                </c:pt>
                <c:pt idx="431">
                  <c:v>7850</c:v>
                </c:pt>
                <c:pt idx="432">
                  <c:v>7850</c:v>
                </c:pt>
                <c:pt idx="433">
                  <c:v>7850</c:v>
                </c:pt>
                <c:pt idx="434">
                  <c:v>7850</c:v>
                </c:pt>
                <c:pt idx="435">
                  <c:v>7850</c:v>
                </c:pt>
                <c:pt idx="436">
                  <c:v>7850</c:v>
                </c:pt>
                <c:pt idx="437">
                  <c:v>7850</c:v>
                </c:pt>
                <c:pt idx="438">
                  <c:v>7850</c:v>
                </c:pt>
                <c:pt idx="439">
                  <c:v>7850</c:v>
                </c:pt>
                <c:pt idx="440">
                  <c:v>7850</c:v>
                </c:pt>
                <c:pt idx="441">
                  <c:v>7850</c:v>
                </c:pt>
                <c:pt idx="442">
                  <c:v>7850</c:v>
                </c:pt>
                <c:pt idx="443">
                  <c:v>7700</c:v>
                </c:pt>
                <c:pt idx="444">
                  <c:v>7700</c:v>
                </c:pt>
                <c:pt idx="445">
                  <c:v>7700</c:v>
                </c:pt>
                <c:pt idx="446">
                  <c:v>7700</c:v>
                </c:pt>
                <c:pt idx="448">
                  <c:v>7700</c:v>
                </c:pt>
                <c:pt idx="449">
                  <c:v>7700</c:v>
                </c:pt>
                <c:pt idx="450">
                  <c:v>7700</c:v>
                </c:pt>
                <c:pt idx="451">
                  <c:v>7700</c:v>
                </c:pt>
                <c:pt idx="452">
                  <c:v>7700</c:v>
                </c:pt>
                <c:pt idx="453">
                  <c:v>7700</c:v>
                </c:pt>
                <c:pt idx="454">
                  <c:v>7700</c:v>
                </c:pt>
                <c:pt idx="455">
                  <c:v>7700</c:v>
                </c:pt>
                <c:pt idx="456">
                  <c:v>7700</c:v>
                </c:pt>
                <c:pt idx="457">
                  <c:v>7700</c:v>
                </c:pt>
                <c:pt idx="458">
                  <c:v>7700</c:v>
                </c:pt>
                <c:pt idx="459">
                  <c:v>7300</c:v>
                </c:pt>
                <c:pt idx="465">
                  <c:v>7300</c:v>
                </c:pt>
                <c:pt idx="466">
                  <c:v>7300</c:v>
                </c:pt>
                <c:pt idx="467">
                  <c:v>7300</c:v>
                </c:pt>
                <c:pt idx="468">
                  <c:v>7300</c:v>
                </c:pt>
                <c:pt idx="469">
                  <c:v>7300</c:v>
                </c:pt>
                <c:pt idx="470">
                  <c:v>7300</c:v>
                </c:pt>
                <c:pt idx="471">
                  <c:v>7300</c:v>
                </c:pt>
                <c:pt idx="472">
                  <c:v>7300</c:v>
                </c:pt>
                <c:pt idx="473">
                  <c:v>7300</c:v>
                </c:pt>
                <c:pt idx="474">
                  <c:v>7300</c:v>
                </c:pt>
                <c:pt idx="475">
                  <c:v>7300</c:v>
                </c:pt>
                <c:pt idx="476">
                  <c:v>7300</c:v>
                </c:pt>
                <c:pt idx="477">
                  <c:v>7300</c:v>
                </c:pt>
                <c:pt idx="478">
                  <c:v>7300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E3-491D-8031-46A7648B4487}"/>
            </c:ext>
          </c:extLst>
        </c:ser>
        <c:ser>
          <c:idx val="4"/>
          <c:order val="1"/>
          <c:tx>
            <c:strRef>
              <c:f>Sheet1!$F$1</c:f>
              <c:strCache>
                <c:ptCount val="1"/>
                <c:pt idx="0">
                  <c:v>硅铁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Sheet1!$A$2:$A$480</c:f>
              <c:numCache>
                <c:formatCode>yyyy\-mm\-dd;@</c:formatCode>
                <c:ptCount val="479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43142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43146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43155</c:v>
                </c:pt>
                <c:pt idx="40">
                  <c:v>43157</c:v>
                </c:pt>
                <c:pt idx="41">
                  <c:v>43158</c:v>
                </c:pt>
                <c:pt idx="42">
                  <c:v>43159</c:v>
                </c:pt>
                <c:pt idx="43">
                  <c:v>43160</c:v>
                </c:pt>
                <c:pt idx="44">
                  <c:v>43161</c:v>
                </c:pt>
                <c:pt idx="45">
                  <c:v>43164</c:v>
                </c:pt>
                <c:pt idx="46">
                  <c:v>43165</c:v>
                </c:pt>
                <c:pt idx="47">
                  <c:v>43166</c:v>
                </c:pt>
                <c:pt idx="48">
                  <c:v>43167</c:v>
                </c:pt>
                <c:pt idx="49">
                  <c:v>43168</c:v>
                </c:pt>
                <c:pt idx="50">
                  <c:v>43171</c:v>
                </c:pt>
                <c:pt idx="51">
                  <c:v>43172</c:v>
                </c:pt>
                <c:pt idx="52">
                  <c:v>43173</c:v>
                </c:pt>
                <c:pt idx="53">
                  <c:v>43174</c:v>
                </c:pt>
                <c:pt idx="54">
                  <c:v>43175</c:v>
                </c:pt>
                <c:pt idx="55">
                  <c:v>43178</c:v>
                </c:pt>
                <c:pt idx="56">
                  <c:v>43179</c:v>
                </c:pt>
                <c:pt idx="57">
                  <c:v>43180</c:v>
                </c:pt>
                <c:pt idx="58">
                  <c:v>43181</c:v>
                </c:pt>
                <c:pt idx="59">
                  <c:v>43182</c:v>
                </c:pt>
                <c:pt idx="60">
                  <c:v>43185</c:v>
                </c:pt>
                <c:pt idx="61">
                  <c:v>43186</c:v>
                </c:pt>
                <c:pt idx="62">
                  <c:v>43187</c:v>
                </c:pt>
                <c:pt idx="63">
                  <c:v>43188</c:v>
                </c:pt>
                <c:pt idx="64">
                  <c:v>43189</c:v>
                </c:pt>
                <c:pt idx="65">
                  <c:v>43192</c:v>
                </c:pt>
                <c:pt idx="66">
                  <c:v>43193</c:v>
                </c:pt>
                <c:pt idx="67">
                  <c:v>43194</c:v>
                </c:pt>
                <c:pt idx="68">
                  <c:v>43195</c:v>
                </c:pt>
                <c:pt idx="69">
                  <c:v>43196</c:v>
                </c:pt>
                <c:pt idx="70">
                  <c:v>43198</c:v>
                </c:pt>
                <c:pt idx="71">
                  <c:v>43199</c:v>
                </c:pt>
                <c:pt idx="72">
                  <c:v>43200</c:v>
                </c:pt>
                <c:pt idx="73">
                  <c:v>43201</c:v>
                </c:pt>
                <c:pt idx="74">
                  <c:v>43202</c:v>
                </c:pt>
                <c:pt idx="75">
                  <c:v>43203</c:v>
                </c:pt>
                <c:pt idx="76">
                  <c:v>43206</c:v>
                </c:pt>
                <c:pt idx="77">
                  <c:v>43207</c:v>
                </c:pt>
                <c:pt idx="78">
                  <c:v>43208</c:v>
                </c:pt>
                <c:pt idx="79">
                  <c:v>43209</c:v>
                </c:pt>
                <c:pt idx="80">
                  <c:v>43210</c:v>
                </c:pt>
                <c:pt idx="81">
                  <c:v>43213</c:v>
                </c:pt>
                <c:pt idx="82">
                  <c:v>43214</c:v>
                </c:pt>
                <c:pt idx="83">
                  <c:v>43215</c:v>
                </c:pt>
                <c:pt idx="84">
                  <c:v>43216</c:v>
                </c:pt>
                <c:pt idx="85">
                  <c:v>43217</c:v>
                </c:pt>
                <c:pt idx="86">
                  <c:v>43218</c:v>
                </c:pt>
                <c:pt idx="87">
                  <c:v>43220</c:v>
                </c:pt>
                <c:pt idx="88">
                  <c:v>43222</c:v>
                </c:pt>
                <c:pt idx="89">
                  <c:v>43223</c:v>
                </c:pt>
                <c:pt idx="90">
                  <c:v>43224</c:v>
                </c:pt>
                <c:pt idx="91">
                  <c:v>43227</c:v>
                </c:pt>
                <c:pt idx="92">
                  <c:v>43228</c:v>
                </c:pt>
                <c:pt idx="93">
                  <c:v>43229</c:v>
                </c:pt>
                <c:pt idx="94">
                  <c:v>43230</c:v>
                </c:pt>
                <c:pt idx="95">
                  <c:v>43231</c:v>
                </c:pt>
                <c:pt idx="96">
                  <c:v>43234</c:v>
                </c:pt>
                <c:pt idx="97">
                  <c:v>43235</c:v>
                </c:pt>
                <c:pt idx="98">
                  <c:v>43236</c:v>
                </c:pt>
                <c:pt idx="99">
                  <c:v>43237</c:v>
                </c:pt>
                <c:pt idx="100">
                  <c:v>43238</c:v>
                </c:pt>
                <c:pt idx="101">
                  <c:v>43241</c:v>
                </c:pt>
                <c:pt idx="102">
                  <c:v>43242</c:v>
                </c:pt>
                <c:pt idx="103">
                  <c:v>43243</c:v>
                </c:pt>
                <c:pt idx="104">
                  <c:v>43244</c:v>
                </c:pt>
                <c:pt idx="105">
                  <c:v>43245</c:v>
                </c:pt>
                <c:pt idx="106">
                  <c:v>43248</c:v>
                </c:pt>
                <c:pt idx="107">
                  <c:v>43249</c:v>
                </c:pt>
                <c:pt idx="108">
                  <c:v>43250</c:v>
                </c:pt>
                <c:pt idx="109">
                  <c:v>43251</c:v>
                </c:pt>
                <c:pt idx="110">
                  <c:v>43252</c:v>
                </c:pt>
                <c:pt idx="111">
                  <c:v>43255</c:v>
                </c:pt>
                <c:pt idx="112">
                  <c:v>43256</c:v>
                </c:pt>
                <c:pt idx="113">
                  <c:v>43257</c:v>
                </c:pt>
                <c:pt idx="114">
                  <c:v>43258</c:v>
                </c:pt>
                <c:pt idx="115">
                  <c:v>43259</c:v>
                </c:pt>
                <c:pt idx="116">
                  <c:v>43262</c:v>
                </c:pt>
                <c:pt idx="117">
                  <c:v>43263</c:v>
                </c:pt>
                <c:pt idx="118">
                  <c:v>43264</c:v>
                </c:pt>
                <c:pt idx="119">
                  <c:v>43265</c:v>
                </c:pt>
                <c:pt idx="120">
                  <c:v>43266</c:v>
                </c:pt>
                <c:pt idx="121">
                  <c:v>43269</c:v>
                </c:pt>
                <c:pt idx="122">
                  <c:v>43270</c:v>
                </c:pt>
                <c:pt idx="123">
                  <c:v>43271</c:v>
                </c:pt>
                <c:pt idx="124">
                  <c:v>43272</c:v>
                </c:pt>
                <c:pt idx="125">
                  <c:v>43273</c:v>
                </c:pt>
                <c:pt idx="126">
                  <c:v>43276</c:v>
                </c:pt>
                <c:pt idx="127">
                  <c:v>43277</c:v>
                </c:pt>
                <c:pt idx="128">
                  <c:v>43278</c:v>
                </c:pt>
                <c:pt idx="129">
                  <c:v>43279</c:v>
                </c:pt>
                <c:pt idx="130">
                  <c:v>43280</c:v>
                </c:pt>
                <c:pt idx="131">
                  <c:v>43283</c:v>
                </c:pt>
                <c:pt idx="132">
                  <c:v>43284</c:v>
                </c:pt>
                <c:pt idx="133">
                  <c:v>43285</c:v>
                </c:pt>
                <c:pt idx="134">
                  <c:v>43286</c:v>
                </c:pt>
                <c:pt idx="135">
                  <c:v>43287</c:v>
                </c:pt>
                <c:pt idx="136">
                  <c:v>43290</c:v>
                </c:pt>
                <c:pt idx="137">
                  <c:v>43291</c:v>
                </c:pt>
                <c:pt idx="138">
                  <c:v>43292</c:v>
                </c:pt>
                <c:pt idx="139">
                  <c:v>43293</c:v>
                </c:pt>
                <c:pt idx="140">
                  <c:v>43294</c:v>
                </c:pt>
                <c:pt idx="141">
                  <c:v>43297</c:v>
                </c:pt>
                <c:pt idx="142">
                  <c:v>43298</c:v>
                </c:pt>
                <c:pt idx="143">
                  <c:v>43299</c:v>
                </c:pt>
                <c:pt idx="144">
                  <c:v>43300</c:v>
                </c:pt>
                <c:pt idx="145">
                  <c:v>43301</c:v>
                </c:pt>
                <c:pt idx="146">
                  <c:v>43304</c:v>
                </c:pt>
                <c:pt idx="147">
                  <c:v>43305</c:v>
                </c:pt>
                <c:pt idx="148">
                  <c:v>43306</c:v>
                </c:pt>
                <c:pt idx="149">
                  <c:v>43307</c:v>
                </c:pt>
                <c:pt idx="150">
                  <c:v>43308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43318</c:v>
                </c:pt>
                <c:pt idx="157">
                  <c:v>43319</c:v>
                </c:pt>
                <c:pt idx="158">
                  <c:v>43320</c:v>
                </c:pt>
                <c:pt idx="159">
                  <c:v>43321</c:v>
                </c:pt>
                <c:pt idx="160">
                  <c:v>43322</c:v>
                </c:pt>
                <c:pt idx="161">
                  <c:v>43325</c:v>
                </c:pt>
                <c:pt idx="162">
                  <c:v>43326</c:v>
                </c:pt>
                <c:pt idx="163">
                  <c:v>43327</c:v>
                </c:pt>
                <c:pt idx="164">
                  <c:v>43328</c:v>
                </c:pt>
                <c:pt idx="165">
                  <c:v>43329</c:v>
                </c:pt>
                <c:pt idx="166">
                  <c:v>43332</c:v>
                </c:pt>
                <c:pt idx="167">
                  <c:v>43333</c:v>
                </c:pt>
                <c:pt idx="168">
                  <c:v>43334</c:v>
                </c:pt>
                <c:pt idx="169">
                  <c:v>43335</c:v>
                </c:pt>
                <c:pt idx="170">
                  <c:v>43336</c:v>
                </c:pt>
                <c:pt idx="171">
                  <c:v>43339</c:v>
                </c:pt>
                <c:pt idx="172">
                  <c:v>43340</c:v>
                </c:pt>
                <c:pt idx="173">
                  <c:v>43341</c:v>
                </c:pt>
                <c:pt idx="174">
                  <c:v>43342</c:v>
                </c:pt>
                <c:pt idx="175">
                  <c:v>43343</c:v>
                </c:pt>
                <c:pt idx="176">
                  <c:v>43346</c:v>
                </c:pt>
                <c:pt idx="177">
                  <c:v>43347</c:v>
                </c:pt>
                <c:pt idx="178">
                  <c:v>43348</c:v>
                </c:pt>
                <c:pt idx="179">
                  <c:v>43349</c:v>
                </c:pt>
                <c:pt idx="180">
                  <c:v>43350</c:v>
                </c:pt>
                <c:pt idx="181">
                  <c:v>43353</c:v>
                </c:pt>
                <c:pt idx="182">
                  <c:v>43354</c:v>
                </c:pt>
                <c:pt idx="183">
                  <c:v>43355</c:v>
                </c:pt>
                <c:pt idx="184">
                  <c:v>43356</c:v>
                </c:pt>
                <c:pt idx="185">
                  <c:v>43357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43367</c:v>
                </c:pt>
                <c:pt idx="192">
                  <c:v>43368</c:v>
                </c:pt>
                <c:pt idx="193">
                  <c:v>43369</c:v>
                </c:pt>
                <c:pt idx="194">
                  <c:v>43370</c:v>
                </c:pt>
                <c:pt idx="195">
                  <c:v>43371</c:v>
                </c:pt>
                <c:pt idx="196">
                  <c:v>43372</c:v>
                </c:pt>
                <c:pt idx="197">
                  <c:v>43373</c:v>
                </c:pt>
                <c:pt idx="198">
                  <c:v>43374</c:v>
                </c:pt>
                <c:pt idx="199">
                  <c:v>43375</c:v>
                </c:pt>
                <c:pt idx="200">
                  <c:v>43376</c:v>
                </c:pt>
                <c:pt idx="201">
                  <c:v>43377</c:v>
                </c:pt>
                <c:pt idx="202">
                  <c:v>43378</c:v>
                </c:pt>
                <c:pt idx="203">
                  <c:v>43381</c:v>
                </c:pt>
                <c:pt idx="204">
                  <c:v>43382</c:v>
                </c:pt>
                <c:pt idx="205">
                  <c:v>43383</c:v>
                </c:pt>
                <c:pt idx="206">
                  <c:v>43384</c:v>
                </c:pt>
                <c:pt idx="207">
                  <c:v>43385</c:v>
                </c:pt>
                <c:pt idx="208">
                  <c:v>43388</c:v>
                </c:pt>
                <c:pt idx="209">
                  <c:v>43389</c:v>
                </c:pt>
                <c:pt idx="210">
                  <c:v>43390</c:v>
                </c:pt>
                <c:pt idx="211">
                  <c:v>43391</c:v>
                </c:pt>
                <c:pt idx="212">
                  <c:v>43392</c:v>
                </c:pt>
                <c:pt idx="213">
                  <c:v>43395</c:v>
                </c:pt>
                <c:pt idx="214">
                  <c:v>43396</c:v>
                </c:pt>
                <c:pt idx="215">
                  <c:v>43397</c:v>
                </c:pt>
                <c:pt idx="216">
                  <c:v>43398</c:v>
                </c:pt>
                <c:pt idx="217">
                  <c:v>43399</c:v>
                </c:pt>
                <c:pt idx="218">
                  <c:v>43402</c:v>
                </c:pt>
                <c:pt idx="219">
                  <c:v>43403</c:v>
                </c:pt>
                <c:pt idx="220">
                  <c:v>43404</c:v>
                </c:pt>
                <c:pt idx="221">
                  <c:v>43405</c:v>
                </c:pt>
                <c:pt idx="222">
                  <c:v>43406</c:v>
                </c:pt>
                <c:pt idx="223">
                  <c:v>43409</c:v>
                </c:pt>
                <c:pt idx="224">
                  <c:v>43410</c:v>
                </c:pt>
                <c:pt idx="225">
                  <c:v>43411</c:v>
                </c:pt>
                <c:pt idx="226">
                  <c:v>43412</c:v>
                </c:pt>
                <c:pt idx="227">
                  <c:v>43413</c:v>
                </c:pt>
                <c:pt idx="228">
                  <c:v>43416</c:v>
                </c:pt>
                <c:pt idx="229">
                  <c:v>43417</c:v>
                </c:pt>
                <c:pt idx="230">
                  <c:v>43418</c:v>
                </c:pt>
                <c:pt idx="231">
                  <c:v>43419</c:v>
                </c:pt>
                <c:pt idx="232">
                  <c:v>43420</c:v>
                </c:pt>
                <c:pt idx="233">
                  <c:v>43423</c:v>
                </c:pt>
                <c:pt idx="234">
                  <c:v>43424</c:v>
                </c:pt>
                <c:pt idx="235">
                  <c:v>43425</c:v>
                </c:pt>
                <c:pt idx="236">
                  <c:v>43426</c:v>
                </c:pt>
                <c:pt idx="237">
                  <c:v>43427</c:v>
                </c:pt>
                <c:pt idx="238">
                  <c:v>43430</c:v>
                </c:pt>
                <c:pt idx="239">
                  <c:v>43431</c:v>
                </c:pt>
                <c:pt idx="240">
                  <c:v>43432</c:v>
                </c:pt>
                <c:pt idx="241">
                  <c:v>43433</c:v>
                </c:pt>
                <c:pt idx="242">
                  <c:v>43434</c:v>
                </c:pt>
                <c:pt idx="243">
                  <c:v>43437</c:v>
                </c:pt>
                <c:pt idx="244">
                  <c:v>43438</c:v>
                </c:pt>
                <c:pt idx="245">
                  <c:v>43439</c:v>
                </c:pt>
                <c:pt idx="246">
                  <c:v>43440</c:v>
                </c:pt>
                <c:pt idx="247">
                  <c:v>43441</c:v>
                </c:pt>
                <c:pt idx="248">
                  <c:v>43444</c:v>
                </c:pt>
                <c:pt idx="249">
                  <c:v>43445</c:v>
                </c:pt>
                <c:pt idx="250">
                  <c:v>43446</c:v>
                </c:pt>
                <c:pt idx="251">
                  <c:v>43447</c:v>
                </c:pt>
                <c:pt idx="252">
                  <c:v>43448</c:v>
                </c:pt>
                <c:pt idx="253">
                  <c:v>43451</c:v>
                </c:pt>
                <c:pt idx="254">
                  <c:v>43452</c:v>
                </c:pt>
                <c:pt idx="255">
                  <c:v>43453</c:v>
                </c:pt>
                <c:pt idx="256">
                  <c:v>43454</c:v>
                </c:pt>
                <c:pt idx="257">
                  <c:v>43455</c:v>
                </c:pt>
                <c:pt idx="258">
                  <c:v>43458</c:v>
                </c:pt>
                <c:pt idx="259">
                  <c:v>43459</c:v>
                </c:pt>
                <c:pt idx="260">
                  <c:v>43460</c:v>
                </c:pt>
                <c:pt idx="261">
                  <c:v>43461</c:v>
                </c:pt>
                <c:pt idx="262">
                  <c:v>43462</c:v>
                </c:pt>
                <c:pt idx="263">
                  <c:v>43463</c:v>
                </c:pt>
                <c:pt idx="264">
                  <c:v>43467</c:v>
                </c:pt>
                <c:pt idx="265">
                  <c:v>43468</c:v>
                </c:pt>
                <c:pt idx="266">
                  <c:v>43469</c:v>
                </c:pt>
                <c:pt idx="267">
                  <c:v>43472</c:v>
                </c:pt>
                <c:pt idx="268">
                  <c:v>43473</c:v>
                </c:pt>
                <c:pt idx="269">
                  <c:v>43474</c:v>
                </c:pt>
                <c:pt idx="270">
                  <c:v>43475</c:v>
                </c:pt>
                <c:pt idx="271">
                  <c:v>43476</c:v>
                </c:pt>
                <c:pt idx="272">
                  <c:v>43479</c:v>
                </c:pt>
                <c:pt idx="273">
                  <c:v>43480</c:v>
                </c:pt>
                <c:pt idx="274">
                  <c:v>43481</c:v>
                </c:pt>
                <c:pt idx="275">
                  <c:v>43482</c:v>
                </c:pt>
                <c:pt idx="276">
                  <c:v>43483</c:v>
                </c:pt>
                <c:pt idx="277">
                  <c:v>43486</c:v>
                </c:pt>
                <c:pt idx="278">
                  <c:v>43487</c:v>
                </c:pt>
                <c:pt idx="279">
                  <c:v>43488</c:v>
                </c:pt>
                <c:pt idx="280">
                  <c:v>43489</c:v>
                </c:pt>
                <c:pt idx="281">
                  <c:v>43490</c:v>
                </c:pt>
                <c:pt idx="282">
                  <c:v>43493</c:v>
                </c:pt>
                <c:pt idx="283">
                  <c:v>43494</c:v>
                </c:pt>
                <c:pt idx="284">
                  <c:v>43495</c:v>
                </c:pt>
                <c:pt idx="285">
                  <c:v>43496</c:v>
                </c:pt>
                <c:pt idx="286">
                  <c:v>43497</c:v>
                </c:pt>
                <c:pt idx="287">
                  <c:v>43498</c:v>
                </c:pt>
                <c:pt idx="288">
                  <c:v>43499</c:v>
                </c:pt>
                <c:pt idx="289">
                  <c:v>43500</c:v>
                </c:pt>
                <c:pt idx="290">
                  <c:v>43503</c:v>
                </c:pt>
                <c:pt idx="291">
                  <c:v>43504</c:v>
                </c:pt>
                <c:pt idx="292">
                  <c:v>43507</c:v>
                </c:pt>
                <c:pt idx="293">
                  <c:v>43508</c:v>
                </c:pt>
                <c:pt idx="294">
                  <c:v>43509</c:v>
                </c:pt>
                <c:pt idx="295">
                  <c:v>43510</c:v>
                </c:pt>
                <c:pt idx="296">
                  <c:v>43511</c:v>
                </c:pt>
                <c:pt idx="297">
                  <c:v>43514</c:v>
                </c:pt>
                <c:pt idx="298">
                  <c:v>43515</c:v>
                </c:pt>
                <c:pt idx="299">
                  <c:v>43516</c:v>
                </c:pt>
                <c:pt idx="300">
                  <c:v>43517</c:v>
                </c:pt>
                <c:pt idx="301">
                  <c:v>43518</c:v>
                </c:pt>
                <c:pt idx="302">
                  <c:v>43521</c:v>
                </c:pt>
                <c:pt idx="303">
                  <c:v>43522</c:v>
                </c:pt>
                <c:pt idx="304">
                  <c:v>43523</c:v>
                </c:pt>
                <c:pt idx="305">
                  <c:v>43524</c:v>
                </c:pt>
                <c:pt idx="306">
                  <c:v>43525</c:v>
                </c:pt>
                <c:pt idx="307">
                  <c:v>43528</c:v>
                </c:pt>
                <c:pt idx="308">
                  <c:v>43529</c:v>
                </c:pt>
                <c:pt idx="309">
                  <c:v>43530</c:v>
                </c:pt>
                <c:pt idx="310">
                  <c:v>43531</c:v>
                </c:pt>
                <c:pt idx="311">
                  <c:v>43532</c:v>
                </c:pt>
                <c:pt idx="312">
                  <c:v>43535</c:v>
                </c:pt>
                <c:pt idx="313">
                  <c:v>43536</c:v>
                </c:pt>
                <c:pt idx="314">
                  <c:v>43537</c:v>
                </c:pt>
                <c:pt idx="315">
                  <c:v>43538</c:v>
                </c:pt>
                <c:pt idx="316">
                  <c:v>43539</c:v>
                </c:pt>
                <c:pt idx="317">
                  <c:v>43542</c:v>
                </c:pt>
                <c:pt idx="318">
                  <c:v>43543</c:v>
                </c:pt>
                <c:pt idx="319">
                  <c:v>43544</c:v>
                </c:pt>
                <c:pt idx="320">
                  <c:v>43545</c:v>
                </c:pt>
                <c:pt idx="321">
                  <c:v>43546</c:v>
                </c:pt>
                <c:pt idx="322">
                  <c:v>43549</c:v>
                </c:pt>
                <c:pt idx="323">
                  <c:v>43550</c:v>
                </c:pt>
                <c:pt idx="324">
                  <c:v>43551</c:v>
                </c:pt>
                <c:pt idx="325">
                  <c:v>43552</c:v>
                </c:pt>
                <c:pt idx="326">
                  <c:v>43553</c:v>
                </c:pt>
                <c:pt idx="327">
                  <c:v>43556</c:v>
                </c:pt>
                <c:pt idx="328">
                  <c:v>43557</c:v>
                </c:pt>
                <c:pt idx="329">
                  <c:v>43558</c:v>
                </c:pt>
                <c:pt idx="330">
                  <c:v>43559</c:v>
                </c:pt>
                <c:pt idx="331">
                  <c:v>43560</c:v>
                </c:pt>
                <c:pt idx="332">
                  <c:v>43563</c:v>
                </c:pt>
                <c:pt idx="333">
                  <c:v>43564</c:v>
                </c:pt>
                <c:pt idx="334">
                  <c:v>43565</c:v>
                </c:pt>
                <c:pt idx="335">
                  <c:v>43566</c:v>
                </c:pt>
                <c:pt idx="336">
                  <c:v>43567</c:v>
                </c:pt>
                <c:pt idx="337">
                  <c:v>43570</c:v>
                </c:pt>
                <c:pt idx="338">
                  <c:v>43571</c:v>
                </c:pt>
                <c:pt idx="339">
                  <c:v>43572</c:v>
                </c:pt>
                <c:pt idx="340">
                  <c:v>43573</c:v>
                </c:pt>
                <c:pt idx="341">
                  <c:v>43574</c:v>
                </c:pt>
                <c:pt idx="342">
                  <c:v>43577</c:v>
                </c:pt>
                <c:pt idx="343">
                  <c:v>43578</c:v>
                </c:pt>
                <c:pt idx="344">
                  <c:v>43579</c:v>
                </c:pt>
                <c:pt idx="345">
                  <c:v>43580</c:v>
                </c:pt>
                <c:pt idx="346">
                  <c:v>43581</c:v>
                </c:pt>
                <c:pt idx="347">
                  <c:v>43583</c:v>
                </c:pt>
                <c:pt idx="348">
                  <c:v>43584</c:v>
                </c:pt>
                <c:pt idx="349">
                  <c:v>43585</c:v>
                </c:pt>
                <c:pt idx="350">
                  <c:v>43587</c:v>
                </c:pt>
                <c:pt idx="351">
                  <c:v>43588</c:v>
                </c:pt>
                <c:pt idx="352">
                  <c:v>43590</c:v>
                </c:pt>
                <c:pt idx="353">
                  <c:v>43591</c:v>
                </c:pt>
                <c:pt idx="354">
                  <c:v>43592</c:v>
                </c:pt>
                <c:pt idx="355">
                  <c:v>43593</c:v>
                </c:pt>
                <c:pt idx="356">
                  <c:v>43594</c:v>
                </c:pt>
                <c:pt idx="357">
                  <c:v>43595</c:v>
                </c:pt>
                <c:pt idx="358">
                  <c:v>43598</c:v>
                </c:pt>
                <c:pt idx="359">
                  <c:v>43599</c:v>
                </c:pt>
                <c:pt idx="360">
                  <c:v>43600</c:v>
                </c:pt>
                <c:pt idx="361">
                  <c:v>43601</c:v>
                </c:pt>
                <c:pt idx="362">
                  <c:v>43602</c:v>
                </c:pt>
                <c:pt idx="363">
                  <c:v>43605</c:v>
                </c:pt>
                <c:pt idx="364">
                  <c:v>43606</c:v>
                </c:pt>
                <c:pt idx="365">
                  <c:v>43607</c:v>
                </c:pt>
                <c:pt idx="366">
                  <c:v>43608</c:v>
                </c:pt>
                <c:pt idx="367">
                  <c:v>43609</c:v>
                </c:pt>
                <c:pt idx="368">
                  <c:v>43612</c:v>
                </c:pt>
                <c:pt idx="369">
                  <c:v>43613</c:v>
                </c:pt>
                <c:pt idx="370">
                  <c:v>43614</c:v>
                </c:pt>
                <c:pt idx="371">
                  <c:v>43615</c:v>
                </c:pt>
                <c:pt idx="372">
                  <c:v>43616</c:v>
                </c:pt>
                <c:pt idx="373">
                  <c:v>43619</c:v>
                </c:pt>
                <c:pt idx="374">
                  <c:v>43620</c:v>
                </c:pt>
                <c:pt idx="375">
                  <c:v>43621</c:v>
                </c:pt>
                <c:pt idx="376">
                  <c:v>43622</c:v>
                </c:pt>
                <c:pt idx="377">
                  <c:v>43623</c:v>
                </c:pt>
                <c:pt idx="378">
                  <c:v>43626</c:v>
                </c:pt>
                <c:pt idx="379">
                  <c:v>43627</c:v>
                </c:pt>
                <c:pt idx="380">
                  <c:v>43628</c:v>
                </c:pt>
                <c:pt idx="381">
                  <c:v>43629</c:v>
                </c:pt>
                <c:pt idx="382">
                  <c:v>43630</c:v>
                </c:pt>
                <c:pt idx="383">
                  <c:v>43633</c:v>
                </c:pt>
                <c:pt idx="384">
                  <c:v>43634</c:v>
                </c:pt>
                <c:pt idx="385">
                  <c:v>43635</c:v>
                </c:pt>
                <c:pt idx="386">
                  <c:v>43636</c:v>
                </c:pt>
                <c:pt idx="387">
                  <c:v>43637</c:v>
                </c:pt>
                <c:pt idx="388">
                  <c:v>43640</c:v>
                </c:pt>
                <c:pt idx="389">
                  <c:v>43641</c:v>
                </c:pt>
                <c:pt idx="390">
                  <c:v>43642</c:v>
                </c:pt>
                <c:pt idx="391">
                  <c:v>43643</c:v>
                </c:pt>
                <c:pt idx="392">
                  <c:v>43644</c:v>
                </c:pt>
                <c:pt idx="393">
                  <c:v>43647</c:v>
                </c:pt>
                <c:pt idx="394">
                  <c:v>43648</c:v>
                </c:pt>
                <c:pt idx="395">
                  <c:v>43649</c:v>
                </c:pt>
                <c:pt idx="396">
                  <c:v>43650</c:v>
                </c:pt>
                <c:pt idx="397">
                  <c:v>43651</c:v>
                </c:pt>
                <c:pt idx="398">
                  <c:v>43654</c:v>
                </c:pt>
                <c:pt idx="399">
                  <c:v>43655</c:v>
                </c:pt>
                <c:pt idx="400">
                  <c:v>43656</c:v>
                </c:pt>
                <c:pt idx="401">
                  <c:v>43657</c:v>
                </c:pt>
                <c:pt idx="402">
                  <c:v>43658</c:v>
                </c:pt>
                <c:pt idx="403">
                  <c:v>43661</c:v>
                </c:pt>
                <c:pt idx="404">
                  <c:v>43662</c:v>
                </c:pt>
                <c:pt idx="405">
                  <c:v>43663</c:v>
                </c:pt>
                <c:pt idx="406">
                  <c:v>43664</c:v>
                </c:pt>
                <c:pt idx="407">
                  <c:v>43665</c:v>
                </c:pt>
                <c:pt idx="408">
                  <c:v>43668</c:v>
                </c:pt>
                <c:pt idx="409">
                  <c:v>43669</c:v>
                </c:pt>
                <c:pt idx="410">
                  <c:v>43670</c:v>
                </c:pt>
                <c:pt idx="411">
                  <c:v>43671</c:v>
                </c:pt>
                <c:pt idx="412">
                  <c:v>43672</c:v>
                </c:pt>
                <c:pt idx="413">
                  <c:v>43675</c:v>
                </c:pt>
                <c:pt idx="414">
                  <c:v>43676</c:v>
                </c:pt>
                <c:pt idx="415">
                  <c:v>43677</c:v>
                </c:pt>
                <c:pt idx="416">
                  <c:v>43678</c:v>
                </c:pt>
                <c:pt idx="417">
                  <c:v>43679</c:v>
                </c:pt>
                <c:pt idx="418">
                  <c:v>43682</c:v>
                </c:pt>
                <c:pt idx="419">
                  <c:v>43683</c:v>
                </c:pt>
                <c:pt idx="420">
                  <c:v>43684</c:v>
                </c:pt>
                <c:pt idx="421">
                  <c:v>43685</c:v>
                </c:pt>
                <c:pt idx="422">
                  <c:v>43686</c:v>
                </c:pt>
                <c:pt idx="423">
                  <c:v>43689</c:v>
                </c:pt>
                <c:pt idx="424">
                  <c:v>43690</c:v>
                </c:pt>
                <c:pt idx="425">
                  <c:v>43691</c:v>
                </c:pt>
                <c:pt idx="426">
                  <c:v>43692</c:v>
                </c:pt>
                <c:pt idx="427">
                  <c:v>43693</c:v>
                </c:pt>
                <c:pt idx="428">
                  <c:v>43696</c:v>
                </c:pt>
                <c:pt idx="429">
                  <c:v>43697</c:v>
                </c:pt>
                <c:pt idx="430">
                  <c:v>43698</c:v>
                </c:pt>
                <c:pt idx="431">
                  <c:v>43699</c:v>
                </c:pt>
                <c:pt idx="432">
                  <c:v>43700</c:v>
                </c:pt>
                <c:pt idx="433">
                  <c:v>43703</c:v>
                </c:pt>
                <c:pt idx="434">
                  <c:v>43704</c:v>
                </c:pt>
                <c:pt idx="435">
                  <c:v>43705</c:v>
                </c:pt>
                <c:pt idx="436">
                  <c:v>43706</c:v>
                </c:pt>
                <c:pt idx="437">
                  <c:v>43707</c:v>
                </c:pt>
                <c:pt idx="438">
                  <c:v>43710</c:v>
                </c:pt>
                <c:pt idx="439">
                  <c:v>43711</c:v>
                </c:pt>
                <c:pt idx="440">
                  <c:v>43712</c:v>
                </c:pt>
                <c:pt idx="441">
                  <c:v>43713</c:v>
                </c:pt>
                <c:pt idx="442">
                  <c:v>43714</c:v>
                </c:pt>
                <c:pt idx="443">
                  <c:v>43717</c:v>
                </c:pt>
                <c:pt idx="444">
                  <c:v>43718</c:v>
                </c:pt>
                <c:pt idx="445">
                  <c:v>43719</c:v>
                </c:pt>
                <c:pt idx="446">
                  <c:v>43720</c:v>
                </c:pt>
                <c:pt idx="447">
                  <c:v>43721</c:v>
                </c:pt>
                <c:pt idx="448">
                  <c:v>43724</c:v>
                </c:pt>
                <c:pt idx="449">
                  <c:v>43725</c:v>
                </c:pt>
                <c:pt idx="450">
                  <c:v>43726</c:v>
                </c:pt>
                <c:pt idx="451">
                  <c:v>43727</c:v>
                </c:pt>
                <c:pt idx="452">
                  <c:v>43728</c:v>
                </c:pt>
                <c:pt idx="453">
                  <c:v>43731</c:v>
                </c:pt>
                <c:pt idx="454">
                  <c:v>43732</c:v>
                </c:pt>
                <c:pt idx="455">
                  <c:v>43733</c:v>
                </c:pt>
                <c:pt idx="456">
                  <c:v>43734</c:v>
                </c:pt>
                <c:pt idx="457">
                  <c:v>43735</c:v>
                </c:pt>
                <c:pt idx="458">
                  <c:v>43737</c:v>
                </c:pt>
                <c:pt idx="459">
                  <c:v>43738</c:v>
                </c:pt>
                <c:pt idx="460">
                  <c:v>43739</c:v>
                </c:pt>
                <c:pt idx="461">
                  <c:v>43740</c:v>
                </c:pt>
                <c:pt idx="462">
                  <c:v>43741</c:v>
                </c:pt>
                <c:pt idx="463">
                  <c:v>43742</c:v>
                </c:pt>
                <c:pt idx="464">
                  <c:v>43745</c:v>
                </c:pt>
                <c:pt idx="465">
                  <c:v>43746</c:v>
                </c:pt>
                <c:pt idx="466">
                  <c:v>43747</c:v>
                </c:pt>
                <c:pt idx="467">
                  <c:v>43748</c:v>
                </c:pt>
                <c:pt idx="468">
                  <c:v>43749</c:v>
                </c:pt>
                <c:pt idx="469">
                  <c:v>43750</c:v>
                </c:pt>
                <c:pt idx="470">
                  <c:v>43752</c:v>
                </c:pt>
                <c:pt idx="471">
                  <c:v>43753</c:v>
                </c:pt>
                <c:pt idx="472">
                  <c:v>43754</c:v>
                </c:pt>
                <c:pt idx="473">
                  <c:v>43755</c:v>
                </c:pt>
                <c:pt idx="474">
                  <c:v>43756</c:v>
                </c:pt>
                <c:pt idx="475">
                  <c:v>43759</c:v>
                </c:pt>
                <c:pt idx="476">
                  <c:v>43760</c:v>
                </c:pt>
                <c:pt idx="477">
                  <c:v>43761</c:v>
                </c:pt>
                <c:pt idx="478">
                  <c:v>43762</c:v>
                </c:pt>
              </c:numCache>
            </c:numRef>
          </c:cat>
          <c:val>
            <c:numRef>
              <c:f>Sheet1!$F$2:$F$480</c:f>
              <c:numCache>
                <c:formatCode>###,###,###,###,##0.00_ </c:formatCode>
                <c:ptCount val="479"/>
                <c:pt idx="0">
                  <c:v>7700</c:v>
                </c:pt>
                <c:pt idx="1">
                  <c:v>10100</c:v>
                </c:pt>
                <c:pt idx="2">
                  <c:v>10100</c:v>
                </c:pt>
                <c:pt idx="3">
                  <c:v>10100</c:v>
                </c:pt>
                <c:pt idx="4">
                  <c:v>10100</c:v>
                </c:pt>
                <c:pt idx="5">
                  <c:v>10100</c:v>
                </c:pt>
                <c:pt idx="6">
                  <c:v>10100</c:v>
                </c:pt>
                <c:pt idx="7">
                  <c:v>10100</c:v>
                </c:pt>
                <c:pt idx="8">
                  <c:v>10100</c:v>
                </c:pt>
                <c:pt idx="9">
                  <c:v>10100</c:v>
                </c:pt>
                <c:pt idx="10">
                  <c:v>10100</c:v>
                </c:pt>
                <c:pt idx="11">
                  <c:v>10100</c:v>
                </c:pt>
                <c:pt idx="12">
                  <c:v>7860</c:v>
                </c:pt>
                <c:pt idx="13">
                  <c:v>7860</c:v>
                </c:pt>
                <c:pt idx="14">
                  <c:v>7860</c:v>
                </c:pt>
                <c:pt idx="15">
                  <c:v>7860</c:v>
                </c:pt>
                <c:pt idx="16">
                  <c:v>7860</c:v>
                </c:pt>
                <c:pt idx="17">
                  <c:v>7860</c:v>
                </c:pt>
                <c:pt idx="18">
                  <c:v>7860</c:v>
                </c:pt>
                <c:pt idx="19">
                  <c:v>7860</c:v>
                </c:pt>
                <c:pt idx="20">
                  <c:v>7860</c:v>
                </c:pt>
                <c:pt idx="21">
                  <c:v>7700</c:v>
                </c:pt>
                <c:pt idx="22">
                  <c:v>7700</c:v>
                </c:pt>
                <c:pt idx="23">
                  <c:v>7700</c:v>
                </c:pt>
                <c:pt idx="24">
                  <c:v>7700</c:v>
                </c:pt>
                <c:pt idx="25">
                  <c:v>7700</c:v>
                </c:pt>
                <c:pt idx="26">
                  <c:v>7700</c:v>
                </c:pt>
                <c:pt idx="27">
                  <c:v>7700</c:v>
                </c:pt>
                <c:pt idx="28">
                  <c:v>7700</c:v>
                </c:pt>
                <c:pt idx="29">
                  <c:v>7700</c:v>
                </c:pt>
                <c:pt idx="30">
                  <c:v>7700</c:v>
                </c:pt>
                <c:pt idx="31">
                  <c:v>7700</c:v>
                </c:pt>
                <c:pt idx="37">
                  <c:v>7700</c:v>
                </c:pt>
                <c:pt idx="38">
                  <c:v>7700</c:v>
                </c:pt>
                <c:pt idx="39">
                  <c:v>7700</c:v>
                </c:pt>
                <c:pt idx="40">
                  <c:v>7700</c:v>
                </c:pt>
                <c:pt idx="41">
                  <c:v>7700</c:v>
                </c:pt>
                <c:pt idx="42">
                  <c:v>7700</c:v>
                </c:pt>
                <c:pt idx="43">
                  <c:v>7700</c:v>
                </c:pt>
                <c:pt idx="44">
                  <c:v>7700</c:v>
                </c:pt>
                <c:pt idx="45">
                  <c:v>7700</c:v>
                </c:pt>
                <c:pt idx="46">
                  <c:v>7700</c:v>
                </c:pt>
                <c:pt idx="47">
                  <c:v>7500</c:v>
                </c:pt>
                <c:pt idx="48">
                  <c:v>7300</c:v>
                </c:pt>
                <c:pt idx="49">
                  <c:v>7200</c:v>
                </c:pt>
                <c:pt idx="50">
                  <c:v>7200</c:v>
                </c:pt>
                <c:pt idx="51">
                  <c:v>7200</c:v>
                </c:pt>
                <c:pt idx="52">
                  <c:v>7200</c:v>
                </c:pt>
                <c:pt idx="53">
                  <c:v>7200</c:v>
                </c:pt>
                <c:pt idx="54">
                  <c:v>7200</c:v>
                </c:pt>
                <c:pt idx="55">
                  <c:v>7200</c:v>
                </c:pt>
                <c:pt idx="56">
                  <c:v>7200</c:v>
                </c:pt>
                <c:pt idx="57">
                  <c:v>6900</c:v>
                </c:pt>
                <c:pt idx="58">
                  <c:v>6900</c:v>
                </c:pt>
                <c:pt idx="59">
                  <c:v>6900</c:v>
                </c:pt>
                <c:pt idx="60">
                  <c:v>6900</c:v>
                </c:pt>
                <c:pt idx="61">
                  <c:v>6900</c:v>
                </c:pt>
                <c:pt idx="62">
                  <c:v>6800</c:v>
                </c:pt>
                <c:pt idx="63">
                  <c:v>6800</c:v>
                </c:pt>
                <c:pt idx="64">
                  <c:v>6800</c:v>
                </c:pt>
                <c:pt idx="65">
                  <c:v>6800</c:v>
                </c:pt>
                <c:pt idx="66">
                  <c:v>6700</c:v>
                </c:pt>
                <c:pt idx="67">
                  <c:v>6700</c:v>
                </c:pt>
                <c:pt idx="70">
                  <c:v>6400</c:v>
                </c:pt>
                <c:pt idx="71">
                  <c:v>6400</c:v>
                </c:pt>
                <c:pt idx="72">
                  <c:v>6400</c:v>
                </c:pt>
                <c:pt idx="73">
                  <c:v>6400</c:v>
                </c:pt>
                <c:pt idx="74">
                  <c:v>6400</c:v>
                </c:pt>
                <c:pt idx="75">
                  <c:v>6400</c:v>
                </c:pt>
                <c:pt idx="76">
                  <c:v>6400</c:v>
                </c:pt>
                <c:pt idx="77">
                  <c:v>6400</c:v>
                </c:pt>
                <c:pt idx="78">
                  <c:v>6400</c:v>
                </c:pt>
                <c:pt idx="79">
                  <c:v>6400</c:v>
                </c:pt>
                <c:pt idx="80">
                  <c:v>6400</c:v>
                </c:pt>
                <c:pt idx="81">
                  <c:v>6400</c:v>
                </c:pt>
                <c:pt idx="82">
                  <c:v>6400</c:v>
                </c:pt>
                <c:pt idx="83">
                  <c:v>6400</c:v>
                </c:pt>
                <c:pt idx="84">
                  <c:v>6400</c:v>
                </c:pt>
                <c:pt idx="85">
                  <c:v>6400</c:v>
                </c:pt>
                <c:pt idx="86">
                  <c:v>6400</c:v>
                </c:pt>
                <c:pt idx="88">
                  <c:v>6400</c:v>
                </c:pt>
                <c:pt idx="89">
                  <c:v>6400</c:v>
                </c:pt>
                <c:pt idx="90">
                  <c:v>6400</c:v>
                </c:pt>
                <c:pt idx="91">
                  <c:v>6400</c:v>
                </c:pt>
                <c:pt idx="92">
                  <c:v>6400</c:v>
                </c:pt>
                <c:pt idx="93">
                  <c:v>6450</c:v>
                </c:pt>
                <c:pt idx="94">
                  <c:v>6450</c:v>
                </c:pt>
                <c:pt idx="95">
                  <c:v>6450</c:v>
                </c:pt>
                <c:pt idx="96">
                  <c:v>6450</c:v>
                </c:pt>
                <c:pt idx="97">
                  <c:v>6450</c:v>
                </c:pt>
                <c:pt idx="98">
                  <c:v>6450</c:v>
                </c:pt>
                <c:pt idx="99">
                  <c:v>6450</c:v>
                </c:pt>
                <c:pt idx="100">
                  <c:v>6450</c:v>
                </c:pt>
                <c:pt idx="101">
                  <c:v>7100</c:v>
                </c:pt>
                <c:pt idx="102">
                  <c:v>7100</c:v>
                </c:pt>
                <c:pt idx="103">
                  <c:v>7100</c:v>
                </c:pt>
                <c:pt idx="104">
                  <c:v>7100</c:v>
                </c:pt>
                <c:pt idx="105">
                  <c:v>7100</c:v>
                </c:pt>
                <c:pt idx="106">
                  <c:v>7100</c:v>
                </c:pt>
                <c:pt idx="107">
                  <c:v>7100</c:v>
                </c:pt>
                <c:pt idx="108">
                  <c:v>7100</c:v>
                </c:pt>
                <c:pt idx="109">
                  <c:v>7100</c:v>
                </c:pt>
                <c:pt idx="110">
                  <c:v>7100</c:v>
                </c:pt>
                <c:pt idx="111">
                  <c:v>7100</c:v>
                </c:pt>
                <c:pt idx="112">
                  <c:v>7100</c:v>
                </c:pt>
                <c:pt idx="113">
                  <c:v>7100</c:v>
                </c:pt>
                <c:pt idx="114">
                  <c:v>7100</c:v>
                </c:pt>
                <c:pt idx="115">
                  <c:v>7100</c:v>
                </c:pt>
                <c:pt idx="116">
                  <c:v>7100</c:v>
                </c:pt>
                <c:pt idx="117">
                  <c:v>7100</c:v>
                </c:pt>
                <c:pt idx="118">
                  <c:v>7100</c:v>
                </c:pt>
                <c:pt idx="119">
                  <c:v>7100</c:v>
                </c:pt>
                <c:pt idx="120">
                  <c:v>7100</c:v>
                </c:pt>
                <c:pt idx="122">
                  <c:v>7100</c:v>
                </c:pt>
                <c:pt idx="123">
                  <c:v>7100</c:v>
                </c:pt>
                <c:pt idx="124">
                  <c:v>7100</c:v>
                </c:pt>
                <c:pt idx="125">
                  <c:v>7100</c:v>
                </c:pt>
                <c:pt idx="126">
                  <c:v>7100</c:v>
                </c:pt>
                <c:pt idx="127">
                  <c:v>7100</c:v>
                </c:pt>
                <c:pt idx="128">
                  <c:v>7100</c:v>
                </c:pt>
                <c:pt idx="129">
                  <c:v>7100</c:v>
                </c:pt>
                <c:pt idx="130">
                  <c:v>7100</c:v>
                </c:pt>
                <c:pt idx="131">
                  <c:v>7100</c:v>
                </c:pt>
                <c:pt idx="132">
                  <c:v>7100</c:v>
                </c:pt>
                <c:pt idx="133">
                  <c:v>7100</c:v>
                </c:pt>
                <c:pt idx="134">
                  <c:v>7280</c:v>
                </c:pt>
                <c:pt idx="135">
                  <c:v>7280</c:v>
                </c:pt>
                <c:pt idx="136">
                  <c:v>7280</c:v>
                </c:pt>
                <c:pt idx="137">
                  <c:v>7280</c:v>
                </c:pt>
                <c:pt idx="138">
                  <c:v>7280</c:v>
                </c:pt>
                <c:pt idx="139">
                  <c:v>7280</c:v>
                </c:pt>
                <c:pt idx="140">
                  <c:v>7280</c:v>
                </c:pt>
                <c:pt idx="141">
                  <c:v>7280</c:v>
                </c:pt>
                <c:pt idx="142">
                  <c:v>7280</c:v>
                </c:pt>
                <c:pt idx="143">
                  <c:v>7280</c:v>
                </c:pt>
                <c:pt idx="144">
                  <c:v>7280</c:v>
                </c:pt>
                <c:pt idx="145">
                  <c:v>7280</c:v>
                </c:pt>
                <c:pt idx="146">
                  <c:v>7280</c:v>
                </c:pt>
                <c:pt idx="147">
                  <c:v>7280</c:v>
                </c:pt>
                <c:pt idx="148">
                  <c:v>7280</c:v>
                </c:pt>
                <c:pt idx="149">
                  <c:v>7280</c:v>
                </c:pt>
                <c:pt idx="150">
                  <c:v>7280</c:v>
                </c:pt>
                <c:pt idx="151">
                  <c:v>7280</c:v>
                </c:pt>
                <c:pt idx="152">
                  <c:v>7280</c:v>
                </c:pt>
                <c:pt idx="153">
                  <c:v>7250</c:v>
                </c:pt>
                <c:pt idx="154">
                  <c:v>7250</c:v>
                </c:pt>
                <c:pt idx="155">
                  <c:v>7250</c:v>
                </c:pt>
                <c:pt idx="156">
                  <c:v>7250</c:v>
                </c:pt>
                <c:pt idx="157">
                  <c:v>7250</c:v>
                </c:pt>
                <c:pt idx="158">
                  <c:v>7250</c:v>
                </c:pt>
                <c:pt idx="159">
                  <c:v>7250</c:v>
                </c:pt>
                <c:pt idx="160">
                  <c:v>7250</c:v>
                </c:pt>
                <c:pt idx="161">
                  <c:v>7250</c:v>
                </c:pt>
                <c:pt idx="162">
                  <c:v>7250</c:v>
                </c:pt>
                <c:pt idx="163">
                  <c:v>7250</c:v>
                </c:pt>
                <c:pt idx="164">
                  <c:v>7250</c:v>
                </c:pt>
                <c:pt idx="165">
                  <c:v>7250</c:v>
                </c:pt>
                <c:pt idx="166">
                  <c:v>7250</c:v>
                </c:pt>
                <c:pt idx="167">
                  <c:v>7250</c:v>
                </c:pt>
                <c:pt idx="168">
                  <c:v>7250</c:v>
                </c:pt>
                <c:pt idx="169">
                  <c:v>7250</c:v>
                </c:pt>
                <c:pt idx="170">
                  <c:v>7250</c:v>
                </c:pt>
                <c:pt idx="171">
                  <c:v>7250</c:v>
                </c:pt>
                <c:pt idx="172">
                  <c:v>7250</c:v>
                </c:pt>
                <c:pt idx="173">
                  <c:v>7250</c:v>
                </c:pt>
                <c:pt idx="174">
                  <c:v>7250</c:v>
                </c:pt>
                <c:pt idx="175">
                  <c:v>7250</c:v>
                </c:pt>
                <c:pt idx="176">
                  <c:v>7250</c:v>
                </c:pt>
                <c:pt idx="177">
                  <c:v>7250</c:v>
                </c:pt>
                <c:pt idx="178">
                  <c:v>7250</c:v>
                </c:pt>
                <c:pt idx="179">
                  <c:v>7160</c:v>
                </c:pt>
                <c:pt idx="180">
                  <c:v>7160</c:v>
                </c:pt>
                <c:pt idx="181">
                  <c:v>7160</c:v>
                </c:pt>
                <c:pt idx="182">
                  <c:v>7160</c:v>
                </c:pt>
                <c:pt idx="183">
                  <c:v>7160</c:v>
                </c:pt>
                <c:pt idx="184">
                  <c:v>7160</c:v>
                </c:pt>
                <c:pt idx="185">
                  <c:v>7160</c:v>
                </c:pt>
                <c:pt idx="186">
                  <c:v>7160</c:v>
                </c:pt>
                <c:pt idx="187">
                  <c:v>7160</c:v>
                </c:pt>
                <c:pt idx="188">
                  <c:v>7160</c:v>
                </c:pt>
                <c:pt idx="189">
                  <c:v>7160</c:v>
                </c:pt>
                <c:pt idx="190">
                  <c:v>7160</c:v>
                </c:pt>
                <c:pt idx="192">
                  <c:v>7160</c:v>
                </c:pt>
                <c:pt idx="193">
                  <c:v>7160</c:v>
                </c:pt>
                <c:pt idx="194">
                  <c:v>7160</c:v>
                </c:pt>
                <c:pt idx="195">
                  <c:v>7160</c:v>
                </c:pt>
                <c:pt idx="196">
                  <c:v>7160</c:v>
                </c:pt>
                <c:pt idx="197">
                  <c:v>7140</c:v>
                </c:pt>
                <c:pt idx="203">
                  <c:v>7140</c:v>
                </c:pt>
                <c:pt idx="204">
                  <c:v>7140</c:v>
                </c:pt>
                <c:pt idx="205">
                  <c:v>7140</c:v>
                </c:pt>
                <c:pt idx="206">
                  <c:v>7140</c:v>
                </c:pt>
                <c:pt idx="207">
                  <c:v>7140</c:v>
                </c:pt>
                <c:pt idx="208">
                  <c:v>7140</c:v>
                </c:pt>
                <c:pt idx="209">
                  <c:v>7140</c:v>
                </c:pt>
                <c:pt idx="210">
                  <c:v>7140</c:v>
                </c:pt>
                <c:pt idx="211">
                  <c:v>7140</c:v>
                </c:pt>
                <c:pt idx="212">
                  <c:v>7140</c:v>
                </c:pt>
                <c:pt idx="213">
                  <c:v>7140</c:v>
                </c:pt>
                <c:pt idx="214">
                  <c:v>7140</c:v>
                </c:pt>
                <c:pt idx="215">
                  <c:v>7140</c:v>
                </c:pt>
                <c:pt idx="216">
                  <c:v>7140</c:v>
                </c:pt>
                <c:pt idx="217">
                  <c:v>7140</c:v>
                </c:pt>
                <c:pt idx="218">
                  <c:v>7140</c:v>
                </c:pt>
                <c:pt idx="219">
                  <c:v>7140</c:v>
                </c:pt>
                <c:pt idx="220">
                  <c:v>7140</c:v>
                </c:pt>
                <c:pt idx="221">
                  <c:v>7140</c:v>
                </c:pt>
                <c:pt idx="222">
                  <c:v>7110</c:v>
                </c:pt>
                <c:pt idx="223">
                  <c:v>7110</c:v>
                </c:pt>
                <c:pt idx="224">
                  <c:v>7110</c:v>
                </c:pt>
                <c:pt idx="225">
                  <c:v>7110</c:v>
                </c:pt>
                <c:pt idx="226">
                  <c:v>7110</c:v>
                </c:pt>
                <c:pt idx="227">
                  <c:v>7110</c:v>
                </c:pt>
                <c:pt idx="228">
                  <c:v>7110</c:v>
                </c:pt>
                <c:pt idx="229">
                  <c:v>7110</c:v>
                </c:pt>
                <c:pt idx="230">
                  <c:v>7110</c:v>
                </c:pt>
                <c:pt idx="231">
                  <c:v>7110</c:v>
                </c:pt>
                <c:pt idx="232">
                  <c:v>7110</c:v>
                </c:pt>
                <c:pt idx="233">
                  <c:v>7110</c:v>
                </c:pt>
                <c:pt idx="234">
                  <c:v>7110</c:v>
                </c:pt>
                <c:pt idx="235">
                  <c:v>7110</c:v>
                </c:pt>
                <c:pt idx="236">
                  <c:v>7110</c:v>
                </c:pt>
                <c:pt idx="237">
                  <c:v>7110</c:v>
                </c:pt>
                <c:pt idx="238">
                  <c:v>7110</c:v>
                </c:pt>
                <c:pt idx="239">
                  <c:v>7110</c:v>
                </c:pt>
                <c:pt idx="240">
                  <c:v>7110</c:v>
                </c:pt>
                <c:pt idx="241">
                  <c:v>7110</c:v>
                </c:pt>
                <c:pt idx="242">
                  <c:v>7110</c:v>
                </c:pt>
                <c:pt idx="243">
                  <c:v>7110</c:v>
                </c:pt>
                <c:pt idx="244">
                  <c:v>7110</c:v>
                </c:pt>
                <c:pt idx="245">
                  <c:v>7110</c:v>
                </c:pt>
                <c:pt idx="246">
                  <c:v>7110</c:v>
                </c:pt>
                <c:pt idx="247">
                  <c:v>7110</c:v>
                </c:pt>
                <c:pt idx="248">
                  <c:v>7110</c:v>
                </c:pt>
                <c:pt idx="249">
                  <c:v>7110</c:v>
                </c:pt>
                <c:pt idx="250">
                  <c:v>7110</c:v>
                </c:pt>
                <c:pt idx="251">
                  <c:v>7110</c:v>
                </c:pt>
                <c:pt idx="252">
                  <c:v>7110</c:v>
                </c:pt>
                <c:pt idx="253">
                  <c:v>7110</c:v>
                </c:pt>
                <c:pt idx="254">
                  <c:v>7110</c:v>
                </c:pt>
                <c:pt idx="255">
                  <c:v>7110</c:v>
                </c:pt>
                <c:pt idx="256">
                  <c:v>7110</c:v>
                </c:pt>
                <c:pt idx="257">
                  <c:v>7110</c:v>
                </c:pt>
                <c:pt idx="258">
                  <c:v>7110</c:v>
                </c:pt>
                <c:pt idx="259">
                  <c:v>7110</c:v>
                </c:pt>
                <c:pt idx="260">
                  <c:v>7110</c:v>
                </c:pt>
                <c:pt idx="261">
                  <c:v>7110</c:v>
                </c:pt>
                <c:pt idx="262">
                  <c:v>7110</c:v>
                </c:pt>
                <c:pt idx="263">
                  <c:v>7110</c:v>
                </c:pt>
                <c:pt idx="264">
                  <c:v>6800</c:v>
                </c:pt>
                <c:pt idx="265">
                  <c:v>6800</c:v>
                </c:pt>
                <c:pt idx="266">
                  <c:v>6800</c:v>
                </c:pt>
                <c:pt idx="267">
                  <c:v>6800</c:v>
                </c:pt>
                <c:pt idx="268">
                  <c:v>6800</c:v>
                </c:pt>
                <c:pt idx="269">
                  <c:v>6800</c:v>
                </c:pt>
                <c:pt idx="270">
                  <c:v>6800</c:v>
                </c:pt>
                <c:pt idx="271">
                  <c:v>6800</c:v>
                </c:pt>
                <c:pt idx="272">
                  <c:v>6800</c:v>
                </c:pt>
                <c:pt idx="273">
                  <c:v>6800</c:v>
                </c:pt>
                <c:pt idx="274">
                  <c:v>6800</c:v>
                </c:pt>
                <c:pt idx="275">
                  <c:v>6800</c:v>
                </c:pt>
                <c:pt idx="276">
                  <c:v>6800</c:v>
                </c:pt>
                <c:pt idx="277">
                  <c:v>6800</c:v>
                </c:pt>
                <c:pt idx="278">
                  <c:v>6800</c:v>
                </c:pt>
                <c:pt idx="279">
                  <c:v>6800</c:v>
                </c:pt>
                <c:pt idx="280">
                  <c:v>6800</c:v>
                </c:pt>
                <c:pt idx="281">
                  <c:v>6800</c:v>
                </c:pt>
                <c:pt idx="282">
                  <c:v>6800</c:v>
                </c:pt>
                <c:pt idx="283">
                  <c:v>6390</c:v>
                </c:pt>
                <c:pt idx="284">
                  <c:v>6390</c:v>
                </c:pt>
                <c:pt idx="285">
                  <c:v>6390</c:v>
                </c:pt>
                <c:pt idx="286">
                  <c:v>6390</c:v>
                </c:pt>
                <c:pt idx="287">
                  <c:v>6390</c:v>
                </c:pt>
                <c:pt idx="292">
                  <c:v>6390</c:v>
                </c:pt>
                <c:pt idx="293">
                  <c:v>6390</c:v>
                </c:pt>
                <c:pt idx="294">
                  <c:v>6390</c:v>
                </c:pt>
                <c:pt idx="295">
                  <c:v>6390</c:v>
                </c:pt>
                <c:pt idx="296">
                  <c:v>6390</c:v>
                </c:pt>
                <c:pt idx="297">
                  <c:v>6390</c:v>
                </c:pt>
                <c:pt idx="298">
                  <c:v>6390</c:v>
                </c:pt>
                <c:pt idx="299">
                  <c:v>6390</c:v>
                </c:pt>
                <c:pt idx="300">
                  <c:v>6390</c:v>
                </c:pt>
                <c:pt idx="301">
                  <c:v>6390</c:v>
                </c:pt>
                <c:pt idx="302">
                  <c:v>6390</c:v>
                </c:pt>
                <c:pt idx="303">
                  <c:v>6390</c:v>
                </c:pt>
                <c:pt idx="304">
                  <c:v>6390</c:v>
                </c:pt>
                <c:pt idx="305">
                  <c:v>6390</c:v>
                </c:pt>
                <c:pt idx="306">
                  <c:v>6390</c:v>
                </c:pt>
                <c:pt idx="307">
                  <c:v>6390</c:v>
                </c:pt>
                <c:pt idx="308">
                  <c:v>6390</c:v>
                </c:pt>
                <c:pt idx="309">
                  <c:v>6390</c:v>
                </c:pt>
                <c:pt idx="310">
                  <c:v>6390</c:v>
                </c:pt>
                <c:pt idx="311">
                  <c:v>6390</c:v>
                </c:pt>
                <c:pt idx="312">
                  <c:v>6390</c:v>
                </c:pt>
                <c:pt idx="313">
                  <c:v>6390</c:v>
                </c:pt>
                <c:pt idx="314">
                  <c:v>6390</c:v>
                </c:pt>
                <c:pt idx="315">
                  <c:v>6390</c:v>
                </c:pt>
                <c:pt idx="316">
                  <c:v>6390</c:v>
                </c:pt>
                <c:pt idx="317">
                  <c:v>6390</c:v>
                </c:pt>
                <c:pt idx="318">
                  <c:v>6390</c:v>
                </c:pt>
                <c:pt idx="319">
                  <c:v>6390</c:v>
                </c:pt>
                <c:pt idx="320">
                  <c:v>6390</c:v>
                </c:pt>
                <c:pt idx="321">
                  <c:v>6390</c:v>
                </c:pt>
                <c:pt idx="322">
                  <c:v>6390</c:v>
                </c:pt>
                <c:pt idx="323">
                  <c:v>6390</c:v>
                </c:pt>
                <c:pt idx="324">
                  <c:v>6390</c:v>
                </c:pt>
                <c:pt idx="325">
                  <c:v>6390</c:v>
                </c:pt>
                <c:pt idx="326">
                  <c:v>6390</c:v>
                </c:pt>
                <c:pt idx="327">
                  <c:v>6390</c:v>
                </c:pt>
                <c:pt idx="328">
                  <c:v>6390</c:v>
                </c:pt>
                <c:pt idx="329">
                  <c:v>6390</c:v>
                </c:pt>
                <c:pt idx="330">
                  <c:v>6390</c:v>
                </c:pt>
                <c:pt idx="332">
                  <c:v>6390</c:v>
                </c:pt>
                <c:pt idx="333">
                  <c:v>6390</c:v>
                </c:pt>
                <c:pt idx="334">
                  <c:v>6350</c:v>
                </c:pt>
                <c:pt idx="335">
                  <c:v>6350</c:v>
                </c:pt>
                <c:pt idx="336">
                  <c:v>6350</c:v>
                </c:pt>
                <c:pt idx="337">
                  <c:v>6350</c:v>
                </c:pt>
                <c:pt idx="338">
                  <c:v>6350</c:v>
                </c:pt>
                <c:pt idx="339">
                  <c:v>6350</c:v>
                </c:pt>
                <c:pt idx="340">
                  <c:v>6350</c:v>
                </c:pt>
                <c:pt idx="341">
                  <c:v>6350</c:v>
                </c:pt>
                <c:pt idx="342">
                  <c:v>6350</c:v>
                </c:pt>
                <c:pt idx="343">
                  <c:v>6350</c:v>
                </c:pt>
                <c:pt idx="344">
                  <c:v>6350</c:v>
                </c:pt>
                <c:pt idx="345">
                  <c:v>6350</c:v>
                </c:pt>
                <c:pt idx="346">
                  <c:v>6350</c:v>
                </c:pt>
                <c:pt idx="347">
                  <c:v>6350</c:v>
                </c:pt>
                <c:pt idx="348">
                  <c:v>6350</c:v>
                </c:pt>
                <c:pt idx="349">
                  <c:v>6350</c:v>
                </c:pt>
                <c:pt idx="352">
                  <c:v>6350</c:v>
                </c:pt>
                <c:pt idx="353">
                  <c:v>6350</c:v>
                </c:pt>
                <c:pt idx="354">
                  <c:v>6350</c:v>
                </c:pt>
                <c:pt idx="355">
                  <c:v>6350</c:v>
                </c:pt>
                <c:pt idx="356">
                  <c:v>6350</c:v>
                </c:pt>
                <c:pt idx="357">
                  <c:v>6320</c:v>
                </c:pt>
                <c:pt idx="358">
                  <c:v>6320</c:v>
                </c:pt>
                <c:pt idx="359">
                  <c:v>6320</c:v>
                </c:pt>
                <c:pt idx="360">
                  <c:v>6320</c:v>
                </c:pt>
                <c:pt idx="361">
                  <c:v>6320</c:v>
                </c:pt>
                <c:pt idx="362">
                  <c:v>6320</c:v>
                </c:pt>
                <c:pt idx="363">
                  <c:v>6320</c:v>
                </c:pt>
                <c:pt idx="364">
                  <c:v>6320</c:v>
                </c:pt>
                <c:pt idx="365">
                  <c:v>6320</c:v>
                </c:pt>
                <c:pt idx="366">
                  <c:v>6320</c:v>
                </c:pt>
                <c:pt idx="367">
                  <c:v>6320</c:v>
                </c:pt>
                <c:pt idx="368">
                  <c:v>6320</c:v>
                </c:pt>
                <c:pt idx="369">
                  <c:v>6320</c:v>
                </c:pt>
                <c:pt idx="370">
                  <c:v>6320</c:v>
                </c:pt>
                <c:pt idx="371">
                  <c:v>6320</c:v>
                </c:pt>
                <c:pt idx="372">
                  <c:v>6320</c:v>
                </c:pt>
                <c:pt idx="373">
                  <c:v>6320</c:v>
                </c:pt>
                <c:pt idx="374">
                  <c:v>6320</c:v>
                </c:pt>
                <c:pt idx="375">
                  <c:v>6320</c:v>
                </c:pt>
                <c:pt idx="376">
                  <c:v>6320</c:v>
                </c:pt>
                <c:pt idx="378">
                  <c:v>6270</c:v>
                </c:pt>
                <c:pt idx="379">
                  <c:v>6270</c:v>
                </c:pt>
                <c:pt idx="380">
                  <c:v>6270</c:v>
                </c:pt>
                <c:pt idx="381">
                  <c:v>6270</c:v>
                </c:pt>
                <c:pt idx="382">
                  <c:v>6270</c:v>
                </c:pt>
                <c:pt idx="383">
                  <c:v>6270</c:v>
                </c:pt>
                <c:pt idx="384">
                  <c:v>6270</c:v>
                </c:pt>
                <c:pt idx="385">
                  <c:v>6270</c:v>
                </c:pt>
                <c:pt idx="386">
                  <c:v>6270</c:v>
                </c:pt>
                <c:pt idx="387">
                  <c:v>6270</c:v>
                </c:pt>
                <c:pt idx="388">
                  <c:v>6270</c:v>
                </c:pt>
                <c:pt idx="389">
                  <c:v>6270</c:v>
                </c:pt>
                <c:pt idx="390">
                  <c:v>6270</c:v>
                </c:pt>
                <c:pt idx="391">
                  <c:v>6270</c:v>
                </c:pt>
                <c:pt idx="392">
                  <c:v>6270</c:v>
                </c:pt>
                <c:pt idx="393">
                  <c:v>6270</c:v>
                </c:pt>
                <c:pt idx="394">
                  <c:v>6270</c:v>
                </c:pt>
                <c:pt idx="395">
                  <c:v>6270</c:v>
                </c:pt>
                <c:pt idx="396">
                  <c:v>6550</c:v>
                </c:pt>
                <c:pt idx="397">
                  <c:v>6550</c:v>
                </c:pt>
                <c:pt idx="398">
                  <c:v>6550</c:v>
                </c:pt>
                <c:pt idx="399">
                  <c:v>6550</c:v>
                </c:pt>
                <c:pt idx="400">
                  <c:v>6550</c:v>
                </c:pt>
                <c:pt idx="401">
                  <c:v>6550</c:v>
                </c:pt>
                <c:pt idx="402">
                  <c:v>6550</c:v>
                </c:pt>
                <c:pt idx="403">
                  <c:v>6550</c:v>
                </c:pt>
                <c:pt idx="404">
                  <c:v>6550</c:v>
                </c:pt>
                <c:pt idx="405">
                  <c:v>6550</c:v>
                </c:pt>
                <c:pt idx="406">
                  <c:v>6550</c:v>
                </c:pt>
                <c:pt idx="407">
                  <c:v>6550</c:v>
                </c:pt>
                <c:pt idx="408">
                  <c:v>6550</c:v>
                </c:pt>
                <c:pt idx="409">
                  <c:v>6550</c:v>
                </c:pt>
                <c:pt idx="410">
                  <c:v>6550</c:v>
                </c:pt>
                <c:pt idx="411">
                  <c:v>6550</c:v>
                </c:pt>
                <c:pt idx="412">
                  <c:v>6550</c:v>
                </c:pt>
                <c:pt idx="413">
                  <c:v>6550</c:v>
                </c:pt>
                <c:pt idx="414">
                  <c:v>6550</c:v>
                </c:pt>
                <c:pt idx="415">
                  <c:v>6550</c:v>
                </c:pt>
                <c:pt idx="416">
                  <c:v>6550</c:v>
                </c:pt>
                <c:pt idx="417">
                  <c:v>6550</c:v>
                </c:pt>
                <c:pt idx="418">
                  <c:v>6550</c:v>
                </c:pt>
                <c:pt idx="419">
                  <c:v>6550</c:v>
                </c:pt>
                <c:pt idx="420">
                  <c:v>6550</c:v>
                </c:pt>
                <c:pt idx="421">
                  <c:v>6550</c:v>
                </c:pt>
                <c:pt idx="422">
                  <c:v>6550</c:v>
                </c:pt>
                <c:pt idx="423">
                  <c:v>6550</c:v>
                </c:pt>
                <c:pt idx="424">
                  <c:v>6550</c:v>
                </c:pt>
                <c:pt idx="425">
                  <c:v>6550</c:v>
                </c:pt>
                <c:pt idx="426">
                  <c:v>6550</c:v>
                </c:pt>
                <c:pt idx="427">
                  <c:v>6550</c:v>
                </c:pt>
                <c:pt idx="428">
                  <c:v>6550</c:v>
                </c:pt>
                <c:pt idx="429">
                  <c:v>6550</c:v>
                </c:pt>
                <c:pt idx="430">
                  <c:v>6550</c:v>
                </c:pt>
                <c:pt idx="431">
                  <c:v>6550</c:v>
                </c:pt>
                <c:pt idx="432">
                  <c:v>6550</c:v>
                </c:pt>
                <c:pt idx="433">
                  <c:v>6550</c:v>
                </c:pt>
                <c:pt idx="434">
                  <c:v>6550</c:v>
                </c:pt>
                <c:pt idx="435">
                  <c:v>6550</c:v>
                </c:pt>
                <c:pt idx="436">
                  <c:v>6550</c:v>
                </c:pt>
                <c:pt idx="437">
                  <c:v>6550</c:v>
                </c:pt>
                <c:pt idx="438">
                  <c:v>6550</c:v>
                </c:pt>
                <c:pt idx="439">
                  <c:v>6550</c:v>
                </c:pt>
                <c:pt idx="440">
                  <c:v>6550</c:v>
                </c:pt>
                <c:pt idx="441">
                  <c:v>6550</c:v>
                </c:pt>
                <c:pt idx="442">
                  <c:v>6550</c:v>
                </c:pt>
                <c:pt idx="443">
                  <c:v>6300</c:v>
                </c:pt>
                <c:pt idx="444">
                  <c:v>6300</c:v>
                </c:pt>
                <c:pt idx="445">
                  <c:v>6300</c:v>
                </c:pt>
                <c:pt idx="446">
                  <c:v>6300</c:v>
                </c:pt>
                <c:pt idx="448">
                  <c:v>6300</c:v>
                </c:pt>
                <c:pt idx="449">
                  <c:v>6300</c:v>
                </c:pt>
                <c:pt idx="450">
                  <c:v>6300</c:v>
                </c:pt>
                <c:pt idx="451">
                  <c:v>6300</c:v>
                </c:pt>
                <c:pt idx="452">
                  <c:v>6300</c:v>
                </c:pt>
                <c:pt idx="453">
                  <c:v>6300</c:v>
                </c:pt>
                <c:pt idx="454">
                  <c:v>6300</c:v>
                </c:pt>
                <c:pt idx="455">
                  <c:v>6300</c:v>
                </c:pt>
                <c:pt idx="456">
                  <c:v>6300</c:v>
                </c:pt>
                <c:pt idx="457">
                  <c:v>6300</c:v>
                </c:pt>
                <c:pt idx="458">
                  <c:v>6300</c:v>
                </c:pt>
                <c:pt idx="459">
                  <c:v>6300</c:v>
                </c:pt>
                <c:pt idx="465">
                  <c:v>6300</c:v>
                </c:pt>
                <c:pt idx="466">
                  <c:v>6300</c:v>
                </c:pt>
                <c:pt idx="467">
                  <c:v>6270</c:v>
                </c:pt>
                <c:pt idx="468">
                  <c:v>6270</c:v>
                </c:pt>
                <c:pt idx="469">
                  <c:v>6270</c:v>
                </c:pt>
                <c:pt idx="470">
                  <c:v>6270</c:v>
                </c:pt>
                <c:pt idx="471">
                  <c:v>6270</c:v>
                </c:pt>
                <c:pt idx="472">
                  <c:v>6270</c:v>
                </c:pt>
                <c:pt idx="473">
                  <c:v>6270</c:v>
                </c:pt>
                <c:pt idx="474">
                  <c:v>6270</c:v>
                </c:pt>
                <c:pt idx="475">
                  <c:v>6270</c:v>
                </c:pt>
                <c:pt idx="476">
                  <c:v>6270</c:v>
                </c:pt>
                <c:pt idx="477">
                  <c:v>6270</c:v>
                </c:pt>
                <c:pt idx="478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E3-491D-8031-46A7648B4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87214975"/>
        <c:axId val="1159813695"/>
      </c:lineChart>
      <c:dateAx>
        <c:axId val="1487214975"/>
        <c:scaling>
          <c:orientation val="minMax"/>
        </c:scaling>
        <c:delete val="0"/>
        <c:axPos val="b"/>
        <c:numFmt formatCode="yyyy\-m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59813695"/>
        <c:crosses val="autoZero"/>
        <c:auto val="1"/>
        <c:lblOffset val="100"/>
        <c:baseTimeUnit val="days"/>
      </c:dateAx>
      <c:valAx>
        <c:axId val="1159813695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87214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产能利用率:电炉:全国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92"/>
              <c:layout>
                <c:manualLayout>
                  <c:x val="-1.5203346555855531E-2"/>
                  <c:y val="-4.654011022657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FC-4E9B-9D38-8D4F8F6C19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Sheet1!$A$2:$A$95</c:f>
              <c:numCache>
                <c:formatCode>yyyy\-mm\-dd;@</c:formatCode>
                <c:ptCount val="94"/>
                <c:pt idx="0">
                  <c:v>43077</c:v>
                </c:pt>
                <c:pt idx="1">
                  <c:v>43084</c:v>
                </c:pt>
                <c:pt idx="2">
                  <c:v>43091</c:v>
                </c:pt>
                <c:pt idx="3">
                  <c:v>43098</c:v>
                </c:pt>
                <c:pt idx="4">
                  <c:v>43105</c:v>
                </c:pt>
                <c:pt idx="5">
                  <c:v>43112</c:v>
                </c:pt>
                <c:pt idx="6">
                  <c:v>43119</c:v>
                </c:pt>
                <c:pt idx="7">
                  <c:v>43126</c:v>
                </c:pt>
                <c:pt idx="8">
                  <c:v>43133</c:v>
                </c:pt>
                <c:pt idx="9">
                  <c:v>43140</c:v>
                </c:pt>
                <c:pt idx="10">
                  <c:v>43154</c:v>
                </c:pt>
                <c:pt idx="11">
                  <c:v>43161</c:v>
                </c:pt>
                <c:pt idx="12">
                  <c:v>43168</c:v>
                </c:pt>
                <c:pt idx="13">
                  <c:v>43175</c:v>
                </c:pt>
                <c:pt idx="14">
                  <c:v>43182</c:v>
                </c:pt>
                <c:pt idx="15">
                  <c:v>43189</c:v>
                </c:pt>
                <c:pt idx="16">
                  <c:v>43198</c:v>
                </c:pt>
                <c:pt idx="17">
                  <c:v>43203</c:v>
                </c:pt>
                <c:pt idx="18">
                  <c:v>43210</c:v>
                </c:pt>
                <c:pt idx="19">
                  <c:v>43217</c:v>
                </c:pt>
                <c:pt idx="20">
                  <c:v>43224</c:v>
                </c:pt>
                <c:pt idx="21">
                  <c:v>43231</c:v>
                </c:pt>
                <c:pt idx="22">
                  <c:v>43238</c:v>
                </c:pt>
                <c:pt idx="23">
                  <c:v>43245</c:v>
                </c:pt>
                <c:pt idx="24">
                  <c:v>43252</c:v>
                </c:pt>
                <c:pt idx="25">
                  <c:v>43259</c:v>
                </c:pt>
                <c:pt idx="26">
                  <c:v>43266</c:v>
                </c:pt>
                <c:pt idx="27">
                  <c:v>43273</c:v>
                </c:pt>
                <c:pt idx="28">
                  <c:v>43280</c:v>
                </c:pt>
                <c:pt idx="29">
                  <c:v>43287</c:v>
                </c:pt>
                <c:pt idx="30">
                  <c:v>43294</c:v>
                </c:pt>
                <c:pt idx="31">
                  <c:v>43301</c:v>
                </c:pt>
                <c:pt idx="32">
                  <c:v>43308</c:v>
                </c:pt>
                <c:pt idx="33">
                  <c:v>43315</c:v>
                </c:pt>
                <c:pt idx="34">
                  <c:v>43322</c:v>
                </c:pt>
                <c:pt idx="35">
                  <c:v>43329</c:v>
                </c:pt>
                <c:pt idx="36">
                  <c:v>43336</c:v>
                </c:pt>
                <c:pt idx="37">
                  <c:v>43343</c:v>
                </c:pt>
                <c:pt idx="38">
                  <c:v>43350</c:v>
                </c:pt>
                <c:pt idx="39">
                  <c:v>43357</c:v>
                </c:pt>
                <c:pt idx="40">
                  <c:v>43364</c:v>
                </c:pt>
                <c:pt idx="41">
                  <c:v>43371</c:v>
                </c:pt>
                <c:pt idx="42">
                  <c:v>43385</c:v>
                </c:pt>
                <c:pt idx="43">
                  <c:v>43392</c:v>
                </c:pt>
                <c:pt idx="44">
                  <c:v>43399</c:v>
                </c:pt>
                <c:pt idx="45">
                  <c:v>43406</c:v>
                </c:pt>
                <c:pt idx="46">
                  <c:v>43413</c:v>
                </c:pt>
                <c:pt idx="47">
                  <c:v>43420</c:v>
                </c:pt>
                <c:pt idx="48">
                  <c:v>43427</c:v>
                </c:pt>
                <c:pt idx="49">
                  <c:v>43434</c:v>
                </c:pt>
                <c:pt idx="50">
                  <c:v>43441</c:v>
                </c:pt>
                <c:pt idx="51">
                  <c:v>43448</c:v>
                </c:pt>
                <c:pt idx="52">
                  <c:v>43455</c:v>
                </c:pt>
                <c:pt idx="53">
                  <c:v>43462</c:v>
                </c:pt>
                <c:pt idx="54">
                  <c:v>43469</c:v>
                </c:pt>
                <c:pt idx="55">
                  <c:v>43476</c:v>
                </c:pt>
                <c:pt idx="56">
                  <c:v>43483</c:v>
                </c:pt>
                <c:pt idx="57">
                  <c:v>43490</c:v>
                </c:pt>
                <c:pt idx="58">
                  <c:v>43497</c:v>
                </c:pt>
                <c:pt idx="59">
                  <c:v>43511</c:v>
                </c:pt>
                <c:pt idx="60">
                  <c:v>43518</c:v>
                </c:pt>
                <c:pt idx="61">
                  <c:v>43525</c:v>
                </c:pt>
                <c:pt idx="62">
                  <c:v>43532</c:v>
                </c:pt>
                <c:pt idx="63">
                  <c:v>43539</c:v>
                </c:pt>
                <c:pt idx="64">
                  <c:v>43546</c:v>
                </c:pt>
                <c:pt idx="65">
                  <c:v>43553</c:v>
                </c:pt>
                <c:pt idx="66">
                  <c:v>43559</c:v>
                </c:pt>
                <c:pt idx="67">
                  <c:v>43567</c:v>
                </c:pt>
                <c:pt idx="68">
                  <c:v>43574</c:v>
                </c:pt>
                <c:pt idx="69">
                  <c:v>43581</c:v>
                </c:pt>
                <c:pt idx="70">
                  <c:v>43590</c:v>
                </c:pt>
                <c:pt idx="71">
                  <c:v>43595</c:v>
                </c:pt>
                <c:pt idx="72">
                  <c:v>43602</c:v>
                </c:pt>
                <c:pt idx="73">
                  <c:v>43609</c:v>
                </c:pt>
                <c:pt idx="74">
                  <c:v>43616</c:v>
                </c:pt>
                <c:pt idx="75">
                  <c:v>43622</c:v>
                </c:pt>
                <c:pt idx="76">
                  <c:v>43630</c:v>
                </c:pt>
                <c:pt idx="77">
                  <c:v>43637</c:v>
                </c:pt>
                <c:pt idx="78">
                  <c:v>43644</c:v>
                </c:pt>
                <c:pt idx="79">
                  <c:v>43651</c:v>
                </c:pt>
                <c:pt idx="80">
                  <c:v>43658</c:v>
                </c:pt>
                <c:pt idx="81">
                  <c:v>43665</c:v>
                </c:pt>
                <c:pt idx="82">
                  <c:v>43672</c:v>
                </c:pt>
                <c:pt idx="83">
                  <c:v>43679</c:v>
                </c:pt>
                <c:pt idx="84">
                  <c:v>43686</c:v>
                </c:pt>
                <c:pt idx="85">
                  <c:v>43693</c:v>
                </c:pt>
                <c:pt idx="86">
                  <c:v>43700</c:v>
                </c:pt>
                <c:pt idx="87">
                  <c:v>43707</c:v>
                </c:pt>
                <c:pt idx="88">
                  <c:v>43714</c:v>
                </c:pt>
                <c:pt idx="89">
                  <c:v>43720</c:v>
                </c:pt>
                <c:pt idx="90">
                  <c:v>43728</c:v>
                </c:pt>
                <c:pt idx="91">
                  <c:v>43735</c:v>
                </c:pt>
                <c:pt idx="92">
                  <c:v>43749</c:v>
                </c:pt>
                <c:pt idx="93">
                  <c:v>43756</c:v>
                </c:pt>
              </c:numCache>
            </c:numRef>
          </c:cat>
          <c:val>
            <c:numRef>
              <c:f>Sheet1!$B$2:$B$95</c:f>
              <c:numCache>
                <c:formatCode>###,###,###,###,##0.00_ </c:formatCode>
                <c:ptCount val="94"/>
                <c:pt idx="0">
                  <c:v>66.91</c:v>
                </c:pt>
                <c:pt idx="1">
                  <c:v>66.39</c:v>
                </c:pt>
                <c:pt idx="2">
                  <c:v>67.03</c:v>
                </c:pt>
                <c:pt idx="3">
                  <c:v>66.03</c:v>
                </c:pt>
                <c:pt idx="4">
                  <c:v>65.930000000000007</c:v>
                </c:pt>
                <c:pt idx="5">
                  <c:v>66.63</c:v>
                </c:pt>
                <c:pt idx="6">
                  <c:v>66.23</c:v>
                </c:pt>
                <c:pt idx="7">
                  <c:v>66.52</c:v>
                </c:pt>
                <c:pt idx="8">
                  <c:v>62.55</c:v>
                </c:pt>
                <c:pt idx="9">
                  <c:v>50.1</c:v>
                </c:pt>
                <c:pt idx="10">
                  <c:v>52.27</c:v>
                </c:pt>
                <c:pt idx="11">
                  <c:v>57.74</c:v>
                </c:pt>
                <c:pt idx="12">
                  <c:v>64.61</c:v>
                </c:pt>
                <c:pt idx="13">
                  <c:v>66.010000000000005</c:v>
                </c:pt>
                <c:pt idx="14">
                  <c:v>66.400000000000006</c:v>
                </c:pt>
                <c:pt idx="15">
                  <c:v>66.06</c:v>
                </c:pt>
                <c:pt idx="16">
                  <c:v>66.44</c:v>
                </c:pt>
                <c:pt idx="17">
                  <c:v>65.599999999999994</c:v>
                </c:pt>
                <c:pt idx="18">
                  <c:v>62.73</c:v>
                </c:pt>
                <c:pt idx="19">
                  <c:v>65.069999999999993</c:v>
                </c:pt>
                <c:pt idx="20">
                  <c:v>66.17</c:v>
                </c:pt>
                <c:pt idx="21">
                  <c:v>66.400000000000006</c:v>
                </c:pt>
                <c:pt idx="22">
                  <c:v>66.989999999999995</c:v>
                </c:pt>
                <c:pt idx="23">
                  <c:v>66.290000000000006</c:v>
                </c:pt>
                <c:pt idx="24">
                  <c:v>63.06</c:v>
                </c:pt>
                <c:pt idx="25">
                  <c:v>64.03</c:v>
                </c:pt>
                <c:pt idx="26">
                  <c:v>64.28</c:v>
                </c:pt>
                <c:pt idx="27">
                  <c:v>64.47</c:v>
                </c:pt>
                <c:pt idx="28">
                  <c:v>65.03</c:v>
                </c:pt>
                <c:pt idx="29">
                  <c:v>66.569999999999993</c:v>
                </c:pt>
                <c:pt idx="30">
                  <c:v>67.510000000000005</c:v>
                </c:pt>
                <c:pt idx="31">
                  <c:v>67.760000000000005</c:v>
                </c:pt>
                <c:pt idx="32">
                  <c:v>69.38</c:v>
                </c:pt>
                <c:pt idx="33">
                  <c:v>68.819999999999993</c:v>
                </c:pt>
                <c:pt idx="34">
                  <c:v>69.400000000000006</c:v>
                </c:pt>
                <c:pt idx="35">
                  <c:v>70.11</c:v>
                </c:pt>
                <c:pt idx="36">
                  <c:v>70.53</c:v>
                </c:pt>
                <c:pt idx="37">
                  <c:v>71.25</c:v>
                </c:pt>
                <c:pt idx="38">
                  <c:v>70.59</c:v>
                </c:pt>
                <c:pt idx="39">
                  <c:v>70.98</c:v>
                </c:pt>
                <c:pt idx="40">
                  <c:v>71.150000000000006</c:v>
                </c:pt>
                <c:pt idx="41">
                  <c:v>71.760000000000005</c:v>
                </c:pt>
                <c:pt idx="42">
                  <c:v>71.13</c:v>
                </c:pt>
                <c:pt idx="43">
                  <c:v>69.540000000000006</c:v>
                </c:pt>
                <c:pt idx="44">
                  <c:v>69.819999999999993</c:v>
                </c:pt>
                <c:pt idx="45">
                  <c:v>70.650000000000006</c:v>
                </c:pt>
                <c:pt idx="46">
                  <c:v>69.63</c:v>
                </c:pt>
                <c:pt idx="47">
                  <c:v>70.150000000000006</c:v>
                </c:pt>
                <c:pt idx="48">
                  <c:v>69.89</c:v>
                </c:pt>
                <c:pt idx="49">
                  <c:v>69.87</c:v>
                </c:pt>
                <c:pt idx="50">
                  <c:v>67.89</c:v>
                </c:pt>
                <c:pt idx="51">
                  <c:v>66.08</c:v>
                </c:pt>
                <c:pt idx="52">
                  <c:v>65.290000000000006</c:v>
                </c:pt>
                <c:pt idx="53">
                  <c:v>63.37</c:v>
                </c:pt>
                <c:pt idx="54">
                  <c:v>65.53</c:v>
                </c:pt>
                <c:pt idx="55">
                  <c:v>64.739999999999995</c:v>
                </c:pt>
                <c:pt idx="56">
                  <c:v>58.71</c:v>
                </c:pt>
                <c:pt idx="57">
                  <c:v>46.67</c:v>
                </c:pt>
                <c:pt idx="58">
                  <c:v>34.840000000000003</c:v>
                </c:pt>
                <c:pt idx="59">
                  <c:v>36.15</c:v>
                </c:pt>
                <c:pt idx="60">
                  <c:v>42.92</c:v>
                </c:pt>
                <c:pt idx="61">
                  <c:v>50.82</c:v>
                </c:pt>
                <c:pt idx="62">
                  <c:v>57.17</c:v>
                </c:pt>
                <c:pt idx="63">
                  <c:v>61.23</c:v>
                </c:pt>
                <c:pt idx="64">
                  <c:v>63.1</c:v>
                </c:pt>
                <c:pt idx="65">
                  <c:v>63.85</c:v>
                </c:pt>
                <c:pt idx="66">
                  <c:v>65.900000000000006</c:v>
                </c:pt>
                <c:pt idx="67">
                  <c:v>67.069999999999993</c:v>
                </c:pt>
                <c:pt idx="68">
                  <c:v>67.45</c:v>
                </c:pt>
                <c:pt idx="69">
                  <c:v>68.66</c:v>
                </c:pt>
                <c:pt idx="70">
                  <c:v>69.22</c:v>
                </c:pt>
                <c:pt idx="71">
                  <c:v>69.64</c:v>
                </c:pt>
                <c:pt idx="72">
                  <c:v>69.55</c:v>
                </c:pt>
                <c:pt idx="73">
                  <c:v>70.010000000000005</c:v>
                </c:pt>
                <c:pt idx="74">
                  <c:v>70.06</c:v>
                </c:pt>
                <c:pt idx="75">
                  <c:v>69.69</c:v>
                </c:pt>
                <c:pt idx="76">
                  <c:v>68.33</c:v>
                </c:pt>
                <c:pt idx="77">
                  <c:v>68.05</c:v>
                </c:pt>
                <c:pt idx="78">
                  <c:v>67.73</c:v>
                </c:pt>
                <c:pt idx="79">
                  <c:v>67.959999999999994</c:v>
                </c:pt>
                <c:pt idx="80">
                  <c:v>67.87</c:v>
                </c:pt>
                <c:pt idx="81">
                  <c:v>68.52</c:v>
                </c:pt>
                <c:pt idx="82">
                  <c:v>67.91</c:v>
                </c:pt>
                <c:pt idx="83">
                  <c:v>67.069999999999993</c:v>
                </c:pt>
                <c:pt idx="84">
                  <c:v>63.24</c:v>
                </c:pt>
                <c:pt idx="85">
                  <c:v>61.75</c:v>
                </c:pt>
                <c:pt idx="86">
                  <c:v>59.65</c:v>
                </c:pt>
                <c:pt idx="87">
                  <c:v>57.37</c:v>
                </c:pt>
                <c:pt idx="88">
                  <c:v>59.04</c:v>
                </c:pt>
                <c:pt idx="89">
                  <c:v>59.32</c:v>
                </c:pt>
                <c:pt idx="90">
                  <c:v>59.83</c:v>
                </c:pt>
                <c:pt idx="91">
                  <c:v>58.99</c:v>
                </c:pt>
                <c:pt idx="92">
                  <c:v>59.55</c:v>
                </c:pt>
                <c:pt idx="93">
                  <c:v>59.88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FC-4E9B-9D38-8D4F8F6C1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4221984"/>
        <c:axId val="268581904"/>
      </c:lineChart>
      <c:dateAx>
        <c:axId val="1574221984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68581904"/>
        <c:crosses val="autoZero"/>
        <c:auto val="1"/>
        <c:lblOffset val="100"/>
        <c:baseTimeUnit val="days"/>
      </c:dateAx>
      <c:valAx>
        <c:axId val="26858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74221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/>
              <a:t>产能利用率（不含淘汰产能）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Mysteel全国钢厂高炉检修：产能利用率（不含淘汰产能）（周）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93"/>
              <c:layout>
                <c:manualLayout>
                  <c:x val="-1.1342998637307835E-16"/>
                  <c:y val="-0.144519401146164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54-44B4-86BE-AA8849889C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Sheet1!$A$2:$A$195</c:f>
              <c:numCache>
                <c:formatCode>yyyy\-mm\-dd</c:formatCode>
                <c:ptCount val="194"/>
                <c:pt idx="0">
                  <c:v>42377</c:v>
                </c:pt>
                <c:pt idx="1">
                  <c:v>42384</c:v>
                </c:pt>
                <c:pt idx="2">
                  <c:v>42391</c:v>
                </c:pt>
                <c:pt idx="3">
                  <c:v>42398</c:v>
                </c:pt>
                <c:pt idx="4">
                  <c:v>42412</c:v>
                </c:pt>
                <c:pt idx="5">
                  <c:v>42419</c:v>
                </c:pt>
                <c:pt idx="6">
                  <c:v>42426</c:v>
                </c:pt>
                <c:pt idx="7">
                  <c:v>42433</c:v>
                </c:pt>
                <c:pt idx="8">
                  <c:v>42440</c:v>
                </c:pt>
                <c:pt idx="9">
                  <c:v>42447</c:v>
                </c:pt>
                <c:pt idx="10">
                  <c:v>42454</c:v>
                </c:pt>
                <c:pt idx="11">
                  <c:v>42461</c:v>
                </c:pt>
                <c:pt idx="12">
                  <c:v>42468</c:v>
                </c:pt>
                <c:pt idx="13">
                  <c:v>42475</c:v>
                </c:pt>
                <c:pt idx="14">
                  <c:v>42482</c:v>
                </c:pt>
                <c:pt idx="15">
                  <c:v>42489</c:v>
                </c:pt>
                <c:pt idx="16">
                  <c:v>42496</c:v>
                </c:pt>
                <c:pt idx="17">
                  <c:v>42503</c:v>
                </c:pt>
                <c:pt idx="18">
                  <c:v>42510</c:v>
                </c:pt>
                <c:pt idx="19">
                  <c:v>42517</c:v>
                </c:pt>
                <c:pt idx="20">
                  <c:v>42524</c:v>
                </c:pt>
                <c:pt idx="21">
                  <c:v>42531</c:v>
                </c:pt>
                <c:pt idx="22">
                  <c:v>42538</c:v>
                </c:pt>
                <c:pt idx="23">
                  <c:v>42545</c:v>
                </c:pt>
                <c:pt idx="24">
                  <c:v>42552</c:v>
                </c:pt>
                <c:pt idx="25">
                  <c:v>42559</c:v>
                </c:pt>
                <c:pt idx="26">
                  <c:v>42566</c:v>
                </c:pt>
                <c:pt idx="27">
                  <c:v>42573</c:v>
                </c:pt>
                <c:pt idx="28">
                  <c:v>42580</c:v>
                </c:pt>
                <c:pt idx="29">
                  <c:v>42587</c:v>
                </c:pt>
                <c:pt idx="30">
                  <c:v>42594</c:v>
                </c:pt>
                <c:pt idx="31">
                  <c:v>42601</c:v>
                </c:pt>
                <c:pt idx="32">
                  <c:v>42608</c:v>
                </c:pt>
                <c:pt idx="33">
                  <c:v>42615</c:v>
                </c:pt>
                <c:pt idx="34">
                  <c:v>42622</c:v>
                </c:pt>
                <c:pt idx="35">
                  <c:v>42629</c:v>
                </c:pt>
                <c:pt idx="36">
                  <c:v>42636</c:v>
                </c:pt>
                <c:pt idx="37">
                  <c:v>42643</c:v>
                </c:pt>
                <c:pt idx="38">
                  <c:v>42650</c:v>
                </c:pt>
                <c:pt idx="39">
                  <c:v>42657</c:v>
                </c:pt>
                <c:pt idx="40">
                  <c:v>42664</c:v>
                </c:pt>
                <c:pt idx="41">
                  <c:v>42671</c:v>
                </c:pt>
                <c:pt idx="42">
                  <c:v>42678</c:v>
                </c:pt>
                <c:pt idx="43">
                  <c:v>42685</c:v>
                </c:pt>
                <c:pt idx="44">
                  <c:v>42692</c:v>
                </c:pt>
                <c:pt idx="45">
                  <c:v>42699</c:v>
                </c:pt>
                <c:pt idx="46">
                  <c:v>42706</c:v>
                </c:pt>
                <c:pt idx="47">
                  <c:v>42713</c:v>
                </c:pt>
                <c:pt idx="48">
                  <c:v>42720</c:v>
                </c:pt>
                <c:pt idx="49">
                  <c:v>42727</c:v>
                </c:pt>
                <c:pt idx="50">
                  <c:v>42734</c:v>
                </c:pt>
                <c:pt idx="51">
                  <c:v>42741</c:v>
                </c:pt>
                <c:pt idx="52">
                  <c:v>42748</c:v>
                </c:pt>
                <c:pt idx="53">
                  <c:v>42755</c:v>
                </c:pt>
                <c:pt idx="54">
                  <c:v>42769</c:v>
                </c:pt>
                <c:pt idx="55">
                  <c:v>42776</c:v>
                </c:pt>
                <c:pt idx="56">
                  <c:v>42783</c:v>
                </c:pt>
                <c:pt idx="57">
                  <c:v>42790</c:v>
                </c:pt>
                <c:pt idx="58">
                  <c:v>42797</c:v>
                </c:pt>
                <c:pt idx="59">
                  <c:v>42804</c:v>
                </c:pt>
                <c:pt idx="60">
                  <c:v>42811</c:v>
                </c:pt>
                <c:pt idx="61">
                  <c:v>42818</c:v>
                </c:pt>
                <c:pt idx="62">
                  <c:v>42825</c:v>
                </c:pt>
                <c:pt idx="63">
                  <c:v>42832</c:v>
                </c:pt>
                <c:pt idx="64">
                  <c:v>42839</c:v>
                </c:pt>
                <c:pt idx="65">
                  <c:v>42846</c:v>
                </c:pt>
                <c:pt idx="66">
                  <c:v>42853</c:v>
                </c:pt>
                <c:pt idx="67">
                  <c:v>42860</c:v>
                </c:pt>
                <c:pt idx="68">
                  <c:v>42867</c:v>
                </c:pt>
                <c:pt idx="69">
                  <c:v>42874</c:v>
                </c:pt>
                <c:pt idx="70">
                  <c:v>42881</c:v>
                </c:pt>
                <c:pt idx="71">
                  <c:v>42888</c:v>
                </c:pt>
                <c:pt idx="72">
                  <c:v>42895</c:v>
                </c:pt>
                <c:pt idx="73">
                  <c:v>42902</c:v>
                </c:pt>
                <c:pt idx="74">
                  <c:v>42909</c:v>
                </c:pt>
                <c:pt idx="75">
                  <c:v>42916</c:v>
                </c:pt>
                <c:pt idx="76">
                  <c:v>42923</c:v>
                </c:pt>
                <c:pt idx="77">
                  <c:v>42930</c:v>
                </c:pt>
                <c:pt idx="78">
                  <c:v>42937</c:v>
                </c:pt>
                <c:pt idx="79">
                  <c:v>42944</c:v>
                </c:pt>
                <c:pt idx="80">
                  <c:v>42951</c:v>
                </c:pt>
                <c:pt idx="81">
                  <c:v>42958</c:v>
                </c:pt>
                <c:pt idx="82">
                  <c:v>42965</c:v>
                </c:pt>
                <c:pt idx="83">
                  <c:v>42972</c:v>
                </c:pt>
                <c:pt idx="84">
                  <c:v>42979</c:v>
                </c:pt>
                <c:pt idx="85">
                  <c:v>42986</c:v>
                </c:pt>
                <c:pt idx="86">
                  <c:v>42993</c:v>
                </c:pt>
                <c:pt idx="87">
                  <c:v>43000</c:v>
                </c:pt>
                <c:pt idx="88">
                  <c:v>43007</c:v>
                </c:pt>
                <c:pt idx="89">
                  <c:v>43021</c:v>
                </c:pt>
                <c:pt idx="90">
                  <c:v>43028</c:v>
                </c:pt>
                <c:pt idx="91">
                  <c:v>43035</c:v>
                </c:pt>
                <c:pt idx="92">
                  <c:v>43042</c:v>
                </c:pt>
                <c:pt idx="93">
                  <c:v>43049</c:v>
                </c:pt>
                <c:pt idx="94">
                  <c:v>43056</c:v>
                </c:pt>
                <c:pt idx="95">
                  <c:v>43063</c:v>
                </c:pt>
                <c:pt idx="96">
                  <c:v>43070</c:v>
                </c:pt>
                <c:pt idx="97">
                  <c:v>43077</c:v>
                </c:pt>
                <c:pt idx="98">
                  <c:v>43084</c:v>
                </c:pt>
                <c:pt idx="99">
                  <c:v>43091</c:v>
                </c:pt>
                <c:pt idx="100">
                  <c:v>43098</c:v>
                </c:pt>
                <c:pt idx="101">
                  <c:v>43105</c:v>
                </c:pt>
                <c:pt idx="102">
                  <c:v>43112</c:v>
                </c:pt>
                <c:pt idx="103">
                  <c:v>43119</c:v>
                </c:pt>
                <c:pt idx="104">
                  <c:v>43126</c:v>
                </c:pt>
                <c:pt idx="105">
                  <c:v>43133</c:v>
                </c:pt>
                <c:pt idx="106">
                  <c:v>43140</c:v>
                </c:pt>
                <c:pt idx="107">
                  <c:v>43154</c:v>
                </c:pt>
                <c:pt idx="108">
                  <c:v>43161</c:v>
                </c:pt>
                <c:pt idx="109">
                  <c:v>43168</c:v>
                </c:pt>
                <c:pt idx="110">
                  <c:v>43175</c:v>
                </c:pt>
                <c:pt idx="111">
                  <c:v>43182</c:v>
                </c:pt>
                <c:pt idx="112">
                  <c:v>43189</c:v>
                </c:pt>
                <c:pt idx="113">
                  <c:v>43196</c:v>
                </c:pt>
                <c:pt idx="114">
                  <c:v>43203</c:v>
                </c:pt>
                <c:pt idx="115">
                  <c:v>43210</c:v>
                </c:pt>
                <c:pt idx="116">
                  <c:v>43217</c:v>
                </c:pt>
                <c:pt idx="117">
                  <c:v>43224</c:v>
                </c:pt>
                <c:pt idx="118">
                  <c:v>43231</c:v>
                </c:pt>
                <c:pt idx="119">
                  <c:v>43238</c:v>
                </c:pt>
                <c:pt idx="120">
                  <c:v>43245</c:v>
                </c:pt>
                <c:pt idx="121">
                  <c:v>43252</c:v>
                </c:pt>
                <c:pt idx="122">
                  <c:v>43259</c:v>
                </c:pt>
                <c:pt idx="123">
                  <c:v>43266</c:v>
                </c:pt>
                <c:pt idx="124">
                  <c:v>43273</c:v>
                </c:pt>
                <c:pt idx="125">
                  <c:v>43280</c:v>
                </c:pt>
                <c:pt idx="126">
                  <c:v>43287</c:v>
                </c:pt>
                <c:pt idx="127">
                  <c:v>43294</c:v>
                </c:pt>
                <c:pt idx="128">
                  <c:v>43301</c:v>
                </c:pt>
                <c:pt idx="129">
                  <c:v>43308</c:v>
                </c:pt>
                <c:pt idx="130">
                  <c:v>43315</c:v>
                </c:pt>
                <c:pt idx="131">
                  <c:v>43322</c:v>
                </c:pt>
                <c:pt idx="132">
                  <c:v>43329</c:v>
                </c:pt>
                <c:pt idx="133">
                  <c:v>43336</c:v>
                </c:pt>
                <c:pt idx="134">
                  <c:v>43343</c:v>
                </c:pt>
                <c:pt idx="135">
                  <c:v>43350</c:v>
                </c:pt>
                <c:pt idx="136">
                  <c:v>43357</c:v>
                </c:pt>
                <c:pt idx="137">
                  <c:v>43364</c:v>
                </c:pt>
                <c:pt idx="138">
                  <c:v>43371</c:v>
                </c:pt>
                <c:pt idx="139">
                  <c:v>43378</c:v>
                </c:pt>
                <c:pt idx="140">
                  <c:v>43385</c:v>
                </c:pt>
                <c:pt idx="141">
                  <c:v>43392</c:v>
                </c:pt>
                <c:pt idx="142">
                  <c:v>43399</c:v>
                </c:pt>
                <c:pt idx="143">
                  <c:v>43406</c:v>
                </c:pt>
                <c:pt idx="144">
                  <c:v>43413</c:v>
                </c:pt>
                <c:pt idx="145">
                  <c:v>43420</c:v>
                </c:pt>
                <c:pt idx="146">
                  <c:v>43427</c:v>
                </c:pt>
                <c:pt idx="147">
                  <c:v>43434</c:v>
                </c:pt>
                <c:pt idx="148">
                  <c:v>43441</c:v>
                </c:pt>
                <c:pt idx="149">
                  <c:v>43448</c:v>
                </c:pt>
                <c:pt idx="150">
                  <c:v>43455</c:v>
                </c:pt>
                <c:pt idx="151">
                  <c:v>43462</c:v>
                </c:pt>
                <c:pt idx="152">
                  <c:v>43469</c:v>
                </c:pt>
                <c:pt idx="153">
                  <c:v>43476</c:v>
                </c:pt>
                <c:pt idx="154">
                  <c:v>43483</c:v>
                </c:pt>
                <c:pt idx="155">
                  <c:v>43490</c:v>
                </c:pt>
                <c:pt idx="156">
                  <c:v>43497</c:v>
                </c:pt>
                <c:pt idx="157">
                  <c:v>43504</c:v>
                </c:pt>
                <c:pt idx="158">
                  <c:v>43511</c:v>
                </c:pt>
                <c:pt idx="159">
                  <c:v>43518</c:v>
                </c:pt>
                <c:pt idx="160">
                  <c:v>43525</c:v>
                </c:pt>
                <c:pt idx="161">
                  <c:v>43532</c:v>
                </c:pt>
                <c:pt idx="162">
                  <c:v>43539</c:v>
                </c:pt>
                <c:pt idx="163">
                  <c:v>43546</c:v>
                </c:pt>
                <c:pt idx="164">
                  <c:v>43553</c:v>
                </c:pt>
                <c:pt idx="165">
                  <c:v>43560</c:v>
                </c:pt>
                <c:pt idx="166">
                  <c:v>43567</c:v>
                </c:pt>
                <c:pt idx="167">
                  <c:v>43574</c:v>
                </c:pt>
                <c:pt idx="168">
                  <c:v>43581</c:v>
                </c:pt>
                <c:pt idx="169">
                  <c:v>43588</c:v>
                </c:pt>
                <c:pt idx="170">
                  <c:v>43595</c:v>
                </c:pt>
                <c:pt idx="171">
                  <c:v>43602</c:v>
                </c:pt>
                <c:pt idx="172">
                  <c:v>43609</c:v>
                </c:pt>
                <c:pt idx="173">
                  <c:v>43616</c:v>
                </c:pt>
                <c:pt idx="174">
                  <c:v>43623</c:v>
                </c:pt>
                <c:pt idx="175">
                  <c:v>43630</c:v>
                </c:pt>
                <c:pt idx="176">
                  <c:v>43637</c:v>
                </c:pt>
                <c:pt idx="177">
                  <c:v>43644</c:v>
                </c:pt>
                <c:pt idx="178">
                  <c:v>43651</c:v>
                </c:pt>
                <c:pt idx="179">
                  <c:v>43658</c:v>
                </c:pt>
                <c:pt idx="180">
                  <c:v>43665</c:v>
                </c:pt>
                <c:pt idx="181">
                  <c:v>43672</c:v>
                </c:pt>
                <c:pt idx="182">
                  <c:v>43679</c:v>
                </c:pt>
                <c:pt idx="183">
                  <c:v>43686</c:v>
                </c:pt>
                <c:pt idx="184">
                  <c:v>43693</c:v>
                </c:pt>
                <c:pt idx="185">
                  <c:v>43700</c:v>
                </c:pt>
                <c:pt idx="186">
                  <c:v>43707</c:v>
                </c:pt>
                <c:pt idx="187">
                  <c:v>43714</c:v>
                </c:pt>
                <c:pt idx="188">
                  <c:v>43721</c:v>
                </c:pt>
                <c:pt idx="189">
                  <c:v>43728</c:v>
                </c:pt>
                <c:pt idx="190">
                  <c:v>43735</c:v>
                </c:pt>
                <c:pt idx="191">
                  <c:v>43742</c:v>
                </c:pt>
                <c:pt idx="192">
                  <c:v>43749</c:v>
                </c:pt>
                <c:pt idx="193">
                  <c:v>43756</c:v>
                </c:pt>
              </c:numCache>
            </c:numRef>
          </c:cat>
          <c:val>
            <c:numRef>
              <c:f>Sheet1!$B$2:$B$195</c:f>
              <c:numCache>
                <c:formatCode>General</c:formatCode>
                <c:ptCount val="194"/>
                <c:pt idx="0">
                  <c:v>83.96</c:v>
                </c:pt>
                <c:pt idx="1">
                  <c:v>83.34</c:v>
                </c:pt>
                <c:pt idx="2">
                  <c:v>82.62</c:v>
                </c:pt>
                <c:pt idx="3">
                  <c:v>83.05</c:v>
                </c:pt>
                <c:pt idx="4">
                  <c:v>82.81</c:v>
                </c:pt>
                <c:pt idx="5">
                  <c:v>82.73</c:v>
                </c:pt>
                <c:pt idx="6">
                  <c:v>82.86</c:v>
                </c:pt>
                <c:pt idx="7">
                  <c:v>86.02</c:v>
                </c:pt>
                <c:pt idx="8">
                  <c:v>86.45</c:v>
                </c:pt>
                <c:pt idx="9">
                  <c:v>86.76</c:v>
                </c:pt>
                <c:pt idx="10">
                  <c:v>87.39</c:v>
                </c:pt>
                <c:pt idx="11">
                  <c:v>87.36</c:v>
                </c:pt>
                <c:pt idx="12">
                  <c:v>87.32</c:v>
                </c:pt>
                <c:pt idx="13">
                  <c:v>87.77</c:v>
                </c:pt>
                <c:pt idx="14">
                  <c:v>87.83</c:v>
                </c:pt>
                <c:pt idx="15">
                  <c:v>87.71</c:v>
                </c:pt>
                <c:pt idx="16">
                  <c:v>88.09</c:v>
                </c:pt>
                <c:pt idx="17">
                  <c:v>89.73</c:v>
                </c:pt>
                <c:pt idx="18">
                  <c:v>90.7</c:v>
                </c:pt>
                <c:pt idx="19">
                  <c:v>90.94</c:v>
                </c:pt>
                <c:pt idx="20">
                  <c:v>91.06</c:v>
                </c:pt>
                <c:pt idx="21">
                  <c:v>90.03</c:v>
                </c:pt>
                <c:pt idx="22">
                  <c:v>85.28</c:v>
                </c:pt>
                <c:pt idx="23">
                  <c:v>89.24</c:v>
                </c:pt>
                <c:pt idx="24">
                  <c:v>89.46</c:v>
                </c:pt>
                <c:pt idx="25">
                  <c:v>89.39</c:v>
                </c:pt>
                <c:pt idx="26">
                  <c:v>87.69</c:v>
                </c:pt>
                <c:pt idx="27">
                  <c:v>88.56</c:v>
                </c:pt>
                <c:pt idx="28">
                  <c:v>87.84</c:v>
                </c:pt>
                <c:pt idx="29">
                  <c:v>89.55</c:v>
                </c:pt>
                <c:pt idx="30">
                  <c:v>90.37</c:v>
                </c:pt>
                <c:pt idx="31">
                  <c:v>90.15</c:v>
                </c:pt>
                <c:pt idx="32">
                  <c:v>90.73</c:v>
                </c:pt>
                <c:pt idx="33">
                  <c:v>89.83</c:v>
                </c:pt>
                <c:pt idx="34">
                  <c:v>91.06</c:v>
                </c:pt>
                <c:pt idx="35">
                  <c:v>91.58</c:v>
                </c:pt>
                <c:pt idx="36">
                  <c:v>91.09</c:v>
                </c:pt>
                <c:pt idx="37">
                  <c:v>89.28</c:v>
                </c:pt>
                <c:pt idx="38">
                  <c:v>89.62</c:v>
                </c:pt>
                <c:pt idx="39">
                  <c:v>88.61</c:v>
                </c:pt>
                <c:pt idx="40">
                  <c:v>89.18</c:v>
                </c:pt>
                <c:pt idx="41">
                  <c:v>88.8</c:v>
                </c:pt>
                <c:pt idx="42">
                  <c:v>87.81</c:v>
                </c:pt>
                <c:pt idx="43">
                  <c:v>87.71</c:v>
                </c:pt>
                <c:pt idx="44">
                  <c:v>87.49</c:v>
                </c:pt>
                <c:pt idx="45">
                  <c:v>87.8</c:v>
                </c:pt>
                <c:pt idx="46">
                  <c:v>87.7</c:v>
                </c:pt>
                <c:pt idx="47">
                  <c:v>86.96</c:v>
                </c:pt>
                <c:pt idx="48">
                  <c:v>86.81</c:v>
                </c:pt>
                <c:pt idx="49">
                  <c:v>84.23</c:v>
                </c:pt>
                <c:pt idx="50">
                  <c:v>86.26</c:v>
                </c:pt>
                <c:pt idx="51">
                  <c:v>84.97</c:v>
                </c:pt>
                <c:pt idx="52">
                  <c:v>85.3</c:v>
                </c:pt>
                <c:pt idx="53">
                  <c:v>86.77</c:v>
                </c:pt>
                <c:pt idx="54">
                  <c:v>87.76</c:v>
                </c:pt>
                <c:pt idx="55">
                  <c:v>87.81</c:v>
                </c:pt>
                <c:pt idx="56">
                  <c:v>87.12</c:v>
                </c:pt>
                <c:pt idx="57">
                  <c:v>87.44</c:v>
                </c:pt>
                <c:pt idx="58">
                  <c:v>87.9</c:v>
                </c:pt>
                <c:pt idx="59">
                  <c:v>87.7</c:v>
                </c:pt>
                <c:pt idx="60">
                  <c:v>88.18</c:v>
                </c:pt>
                <c:pt idx="61">
                  <c:v>88.69</c:v>
                </c:pt>
                <c:pt idx="62">
                  <c:v>90.14</c:v>
                </c:pt>
                <c:pt idx="63">
                  <c:v>90.27</c:v>
                </c:pt>
                <c:pt idx="64">
                  <c:v>90.4</c:v>
                </c:pt>
                <c:pt idx="65">
                  <c:v>91.01</c:v>
                </c:pt>
                <c:pt idx="66">
                  <c:v>89.58</c:v>
                </c:pt>
                <c:pt idx="67">
                  <c:v>89.55</c:v>
                </c:pt>
                <c:pt idx="68">
                  <c:v>87.84</c:v>
                </c:pt>
                <c:pt idx="69">
                  <c:v>86.92</c:v>
                </c:pt>
                <c:pt idx="70">
                  <c:v>88</c:v>
                </c:pt>
                <c:pt idx="71">
                  <c:v>88.34</c:v>
                </c:pt>
                <c:pt idx="72">
                  <c:v>89.49</c:v>
                </c:pt>
                <c:pt idx="73">
                  <c:v>89.73</c:v>
                </c:pt>
                <c:pt idx="74">
                  <c:v>89.95</c:v>
                </c:pt>
                <c:pt idx="75">
                  <c:v>89.46</c:v>
                </c:pt>
                <c:pt idx="76">
                  <c:v>90.25</c:v>
                </c:pt>
                <c:pt idx="77">
                  <c:v>89.22</c:v>
                </c:pt>
                <c:pt idx="78">
                  <c:v>89.6</c:v>
                </c:pt>
                <c:pt idx="79">
                  <c:v>90.05</c:v>
                </c:pt>
                <c:pt idx="80">
                  <c:v>89.56</c:v>
                </c:pt>
                <c:pt idx="81">
                  <c:v>89.76</c:v>
                </c:pt>
                <c:pt idx="82">
                  <c:v>89.61</c:v>
                </c:pt>
                <c:pt idx="83">
                  <c:v>91.18</c:v>
                </c:pt>
                <c:pt idx="84">
                  <c:v>90.6</c:v>
                </c:pt>
                <c:pt idx="85">
                  <c:v>90.03</c:v>
                </c:pt>
                <c:pt idx="86">
                  <c:v>90.22</c:v>
                </c:pt>
                <c:pt idx="87">
                  <c:v>90.29</c:v>
                </c:pt>
                <c:pt idx="88">
                  <c:v>90.96</c:v>
                </c:pt>
                <c:pt idx="89">
                  <c:v>88.83</c:v>
                </c:pt>
                <c:pt idx="90">
                  <c:v>88.74</c:v>
                </c:pt>
                <c:pt idx="91">
                  <c:v>86.84</c:v>
                </c:pt>
                <c:pt idx="92">
                  <c:v>86.87</c:v>
                </c:pt>
                <c:pt idx="93">
                  <c:v>86.08</c:v>
                </c:pt>
                <c:pt idx="94">
                  <c:v>78.81</c:v>
                </c:pt>
                <c:pt idx="95">
                  <c:v>78.52</c:v>
                </c:pt>
                <c:pt idx="96">
                  <c:v>78.09</c:v>
                </c:pt>
                <c:pt idx="97">
                  <c:v>77.75</c:v>
                </c:pt>
                <c:pt idx="98">
                  <c:v>77.39</c:v>
                </c:pt>
                <c:pt idx="99">
                  <c:v>77.400000000000006</c:v>
                </c:pt>
                <c:pt idx="100">
                  <c:v>78.03</c:v>
                </c:pt>
                <c:pt idx="101">
                  <c:v>78.39</c:v>
                </c:pt>
                <c:pt idx="102">
                  <c:v>79.12</c:v>
                </c:pt>
                <c:pt idx="103">
                  <c:v>79.66</c:v>
                </c:pt>
                <c:pt idx="104">
                  <c:v>79.290000000000006</c:v>
                </c:pt>
                <c:pt idx="105">
                  <c:v>79.05</c:v>
                </c:pt>
                <c:pt idx="106">
                  <c:v>78.59</c:v>
                </c:pt>
                <c:pt idx="107">
                  <c:v>78.67</c:v>
                </c:pt>
                <c:pt idx="108">
                  <c:v>78.33</c:v>
                </c:pt>
                <c:pt idx="109">
                  <c:v>78.22</c:v>
                </c:pt>
                <c:pt idx="110">
                  <c:v>77.209999999999994</c:v>
                </c:pt>
                <c:pt idx="111">
                  <c:v>77.84</c:v>
                </c:pt>
                <c:pt idx="112">
                  <c:v>79.41</c:v>
                </c:pt>
                <c:pt idx="113">
                  <c:v>79.45</c:v>
                </c:pt>
                <c:pt idx="114">
                  <c:v>81.239999999999995</c:v>
                </c:pt>
                <c:pt idx="115">
                  <c:v>81.91</c:v>
                </c:pt>
                <c:pt idx="116">
                  <c:v>82.09</c:v>
                </c:pt>
                <c:pt idx="117">
                  <c:v>83.37</c:v>
                </c:pt>
                <c:pt idx="118">
                  <c:v>85.3</c:v>
                </c:pt>
                <c:pt idx="119">
                  <c:v>85.7</c:v>
                </c:pt>
                <c:pt idx="120">
                  <c:v>87.25</c:v>
                </c:pt>
                <c:pt idx="121">
                  <c:v>87.51</c:v>
                </c:pt>
                <c:pt idx="122">
                  <c:v>86.56</c:v>
                </c:pt>
                <c:pt idx="123">
                  <c:v>86.35</c:v>
                </c:pt>
                <c:pt idx="124">
                  <c:v>86.71</c:v>
                </c:pt>
                <c:pt idx="125">
                  <c:v>86.37</c:v>
                </c:pt>
                <c:pt idx="126">
                  <c:v>86.62</c:v>
                </c:pt>
                <c:pt idx="127">
                  <c:v>86.01</c:v>
                </c:pt>
                <c:pt idx="128">
                  <c:v>86.21</c:v>
                </c:pt>
                <c:pt idx="129">
                  <c:v>83.18</c:v>
                </c:pt>
                <c:pt idx="130">
                  <c:v>82.74</c:v>
                </c:pt>
                <c:pt idx="131">
                  <c:v>82.04</c:v>
                </c:pt>
                <c:pt idx="132">
                  <c:v>82.81</c:v>
                </c:pt>
                <c:pt idx="133">
                  <c:v>82.91</c:v>
                </c:pt>
                <c:pt idx="134">
                  <c:v>83.06</c:v>
                </c:pt>
                <c:pt idx="135">
                  <c:v>83.78</c:v>
                </c:pt>
                <c:pt idx="136">
                  <c:v>84.45</c:v>
                </c:pt>
                <c:pt idx="137">
                  <c:v>84.67</c:v>
                </c:pt>
                <c:pt idx="138">
                  <c:v>85.21</c:v>
                </c:pt>
                <c:pt idx="139">
                  <c:v>85.21</c:v>
                </c:pt>
                <c:pt idx="140">
                  <c:v>85.63</c:v>
                </c:pt>
                <c:pt idx="141">
                  <c:v>85.42</c:v>
                </c:pt>
                <c:pt idx="142">
                  <c:v>85.18</c:v>
                </c:pt>
                <c:pt idx="143">
                  <c:v>84.65</c:v>
                </c:pt>
                <c:pt idx="144">
                  <c:v>84.27</c:v>
                </c:pt>
                <c:pt idx="145">
                  <c:v>85.18</c:v>
                </c:pt>
                <c:pt idx="146">
                  <c:v>83.84</c:v>
                </c:pt>
                <c:pt idx="147">
                  <c:v>83.17</c:v>
                </c:pt>
                <c:pt idx="148">
                  <c:v>82.11</c:v>
                </c:pt>
                <c:pt idx="149">
                  <c:v>81.86</c:v>
                </c:pt>
                <c:pt idx="150">
                  <c:v>80.989999999999995</c:v>
                </c:pt>
                <c:pt idx="151">
                  <c:v>81.12</c:v>
                </c:pt>
                <c:pt idx="152">
                  <c:v>80.66</c:v>
                </c:pt>
                <c:pt idx="153">
                  <c:v>80.81</c:v>
                </c:pt>
                <c:pt idx="154">
                  <c:v>81.12</c:v>
                </c:pt>
                <c:pt idx="155">
                  <c:v>82.16</c:v>
                </c:pt>
                <c:pt idx="156">
                  <c:v>82.38</c:v>
                </c:pt>
                <c:pt idx="157">
                  <c:v>82.03</c:v>
                </c:pt>
                <c:pt idx="158">
                  <c:v>82.05</c:v>
                </c:pt>
                <c:pt idx="159">
                  <c:v>82.12</c:v>
                </c:pt>
                <c:pt idx="160">
                  <c:v>82.66</c:v>
                </c:pt>
                <c:pt idx="161">
                  <c:v>79.45</c:v>
                </c:pt>
                <c:pt idx="162">
                  <c:v>79.459999999999994</c:v>
                </c:pt>
                <c:pt idx="163">
                  <c:v>80.52</c:v>
                </c:pt>
                <c:pt idx="164">
                  <c:v>81.37</c:v>
                </c:pt>
                <c:pt idx="165">
                  <c:v>82.81</c:v>
                </c:pt>
                <c:pt idx="166">
                  <c:v>84.57</c:v>
                </c:pt>
                <c:pt idx="167">
                  <c:v>85.37</c:v>
                </c:pt>
                <c:pt idx="168">
                  <c:v>86.13</c:v>
                </c:pt>
                <c:pt idx="169">
                  <c:v>86.46</c:v>
                </c:pt>
                <c:pt idx="170">
                  <c:v>85.03</c:v>
                </c:pt>
                <c:pt idx="171">
                  <c:v>85.51</c:v>
                </c:pt>
                <c:pt idx="172">
                  <c:v>86.08</c:v>
                </c:pt>
                <c:pt idx="173">
                  <c:v>86.6</c:v>
                </c:pt>
                <c:pt idx="174">
                  <c:v>86.51</c:v>
                </c:pt>
                <c:pt idx="175">
                  <c:v>86.13</c:v>
                </c:pt>
                <c:pt idx="176">
                  <c:v>86.21</c:v>
                </c:pt>
                <c:pt idx="177">
                  <c:v>83.4</c:v>
                </c:pt>
                <c:pt idx="178">
                  <c:v>82.04</c:v>
                </c:pt>
                <c:pt idx="179">
                  <c:v>81.69</c:v>
                </c:pt>
                <c:pt idx="180">
                  <c:v>82.25</c:v>
                </c:pt>
                <c:pt idx="181">
                  <c:v>82.19</c:v>
                </c:pt>
                <c:pt idx="182">
                  <c:v>82.62</c:v>
                </c:pt>
                <c:pt idx="183">
                  <c:v>85.4</c:v>
                </c:pt>
                <c:pt idx="184">
                  <c:v>84.65</c:v>
                </c:pt>
                <c:pt idx="185">
                  <c:v>84.74</c:v>
                </c:pt>
                <c:pt idx="186">
                  <c:v>84.96</c:v>
                </c:pt>
                <c:pt idx="187">
                  <c:v>85.27</c:v>
                </c:pt>
                <c:pt idx="188">
                  <c:v>85.03</c:v>
                </c:pt>
                <c:pt idx="189">
                  <c:v>85.39</c:v>
                </c:pt>
                <c:pt idx="190">
                  <c:v>75.58</c:v>
                </c:pt>
                <c:pt idx="191">
                  <c:v>72.78</c:v>
                </c:pt>
                <c:pt idx="192">
                  <c:v>81.48</c:v>
                </c:pt>
                <c:pt idx="193">
                  <c:v>80.849999999999994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54-44B4-86BE-AA8849889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26188624"/>
        <c:axId val="1222599728"/>
      </c:lineChart>
      <c:dateAx>
        <c:axId val="1226188624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22599728"/>
        <c:crosses val="autoZero"/>
        <c:auto val="1"/>
        <c:lblOffset val="100"/>
        <c:baseTimeUnit val="days"/>
      </c:dateAx>
      <c:valAx>
        <c:axId val="1222599728"/>
        <c:scaling>
          <c:orientation val="minMax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26188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建筑钢材成交量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合计</c:v>
                </c:pt>
              </c:strCache>
            </c:strRef>
          </c:tx>
          <c:spPr>
            <a:solidFill>
              <a:srgbClr val="00B0F0"/>
            </a:solidFill>
            <a:ln w="19050">
              <a:noFill/>
            </a:ln>
            <a:effectLst/>
          </c:spPr>
          <c:cat>
            <c:numRef>
              <c:f>Sheet1!$A$2:$A$916</c:f>
              <c:numCache>
                <c:formatCode>yyyy\-mm\-dd</c:formatCode>
                <c:ptCount val="915"/>
                <c:pt idx="0">
                  <c:v>42373</c:v>
                </c:pt>
                <c:pt idx="1">
                  <c:v>42374</c:v>
                </c:pt>
                <c:pt idx="2">
                  <c:v>42375</c:v>
                </c:pt>
                <c:pt idx="3">
                  <c:v>42376</c:v>
                </c:pt>
                <c:pt idx="4">
                  <c:v>42377</c:v>
                </c:pt>
                <c:pt idx="5">
                  <c:v>42380</c:v>
                </c:pt>
                <c:pt idx="6">
                  <c:v>42381</c:v>
                </c:pt>
                <c:pt idx="7">
                  <c:v>42382</c:v>
                </c:pt>
                <c:pt idx="8">
                  <c:v>42383</c:v>
                </c:pt>
                <c:pt idx="9">
                  <c:v>42384</c:v>
                </c:pt>
                <c:pt idx="10">
                  <c:v>42387</c:v>
                </c:pt>
                <c:pt idx="11">
                  <c:v>42388</c:v>
                </c:pt>
                <c:pt idx="12">
                  <c:v>42389</c:v>
                </c:pt>
                <c:pt idx="13">
                  <c:v>42390</c:v>
                </c:pt>
                <c:pt idx="14">
                  <c:v>42391</c:v>
                </c:pt>
                <c:pt idx="15">
                  <c:v>42394</c:v>
                </c:pt>
                <c:pt idx="16">
                  <c:v>42395</c:v>
                </c:pt>
                <c:pt idx="17">
                  <c:v>42396</c:v>
                </c:pt>
                <c:pt idx="18">
                  <c:v>42397</c:v>
                </c:pt>
                <c:pt idx="19">
                  <c:v>42398</c:v>
                </c:pt>
                <c:pt idx="20">
                  <c:v>42414</c:v>
                </c:pt>
                <c:pt idx="21">
                  <c:v>42415</c:v>
                </c:pt>
                <c:pt idx="22">
                  <c:v>42416</c:v>
                </c:pt>
                <c:pt idx="23">
                  <c:v>42417</c:v>
                </c:pt>
                <c:pt idx="24">
                  <c:v>42418</c:v>
                </c:pt>
                <c:pt idx="25">
                  <c:v>42419</c:v>
                </c:pt>
                <c:pt idx="26">
                  <c:v>42422</c:v>
                </c:pt>
                <c:pt idx="27">
                  <c:v>42423</c:v>
                </c:pt>
                <c:pt idx="28">
                  <c:v>42424</c:v>
                </c:pt>
                <c:pt idx="29">
                  <c:v>42425</c:v>
                </c:pt>
                <c:pt idx="30">
                  <c:v>42426</c:v>
                </c:pt>
                <c:pt idx="31">
                  <c:v>42429</c:v>
                </c:pt>
                <c:pt idx="32">
                  <c:v>42430</c:v>
                </c:pt>
                <c:pt idx="33">
                  <c:v>42431</c:v>
                </c:pt>
                <c:pt idx="34">
                  <c:v>42432</c:v>
                </c:pt>
                <c:pt idx="35">
                  <c:v>42433</c:v>
                </c:pt>
                <c:pt idx="36">
                  <c:v>42436</c:v>
                </c:pt>
                <c:pt idx="37">
                  <c:v>42437</c:v>
                </c:pt>
                <c:pt idx="38">
                  <c:v>42438</c:v>
                </c:pt>
                <c:pt idx="39">
                  <c:v>42439</c:v>
                </c:pt>
                <c:pt idx="40">
                  <c:v>42440</c:v>
                </c:pt>
                <c:pt idx="41">
                  <c:v>42443</c:v>
                </c:pt>
                <c:pt idx="42">
                  <c:v>42444</c:v>
                </c:pt>
                <c:pt idx="43">
                  <c:v>42445</c:v>
                </c:pt>
                <c:pt idx="44">
                  <c:v>42446</c:v>
                </c:pt>
                <c:pt idx="45">
                  <c:v>42447</c:v>
                </c:pt>
                <c:pt idx="46">
                  <c:v>42450</c:v>
                </c:pt>
                <c:pt idx="47">
                  <c:v>42451</c:v>
                </c:pt>
                <c:pt idx="48">
                  <c:v>42452</c:v>
                </c:pt>
                <c:pt idx="49">
                  <c:v>42453</c:v>
                </c:pt>
                <c:pt idx="50">
                  <c:v>42454</c:v>
                </c:pt>
                <c:pt idx="51">
                  <c:v>42457</c:v>
                </c:pt>
                <c:pt idx="52">
                  <c:v>42458</c:v>
                </c:pt>
                <c:pt idx="53">
                  <c:v>42459</c:v>
                </c:pt>
                <c:pt idx="54">
                  <c:v>42460</c:v>
                </c:pt>
                <c:pt idx="55">
                  <c:v>42461</c:v>
                </c:pt>
                <c:pt idx="56">
                  <c:v>42465</c:v>
                </c:pt>
                <c:pt idx="57">
                  <c:v>42466</c:v>
                </c:pt>
                <c:pt idx="58">
                  <c:v>42467</c:v>
                </c:pt>
                <c:pt idx="59">
                  <c:v>42468</c:v>
                </c:pt>
                <c:pt idx="60">
                  <c:v>42471</c:v>
                </c:pt>
                <c:pt idx="61">
                  <c:v>42472</c:v>
                </c:pt>
                <c:pt idx="62">
                  <c:v>42473</c:v>
                </c:pt>
                <c:pt idx="63">
                  <c:v>42474</c:v>
                </c:pt>
                <c:pt idx="64">
                  <c:v>42475</c:v>
                </c:pt>
                <c:pt idx="65">
                  <c:v>42478</c:v>
                </c:pt>
                <c:pt idx="66">
                  <c:v>42479</c:v>
                </c:pt>
                <c:pt idx="67">
                  <c:v>42480</c:v>
                </c:pt>
                <c:pt idx="68">
                  <c:v>42481</c:v>
                </c:pt>
                <c:pt idx="69">
                  <c:v>42482</c:v>
                </c:pt>
                <c:pt idx="70">
                  <c:v>42485</c:v>
                </c:pt>
                <c:pt idx="71">
                  <c:v>42486</c:v>
                </c:pt>
                <c:pt idx="72">
                  <c:v>42487</c:v>
                </c:pt>
                <c:pt idx="73">
                  <c:v>42488</c:v>
                </c:pt>
                <c:pt idx="74">
                  <c:v>42489</c:v>
                </c:pt>
                <c:pt idx="75">
                  <c:v>42493</c:v>
                </c:pt>
                <c:pt idx="76">
                  <c:v>42494</c:v>
                </c:pt>
                <c:pt idx="77">
                  <c:v>42495</c:v>
                </c:pt>
                <c:pt idx="78">
                  <c:v>42496</c:v>
                </c:pt>
                <c:pt idx="79">
                  <c:v>42499</c:v>
                </c:pt>
                <c:pt idx="80">
                  <c:v>42500</c:v>
                </c:pt>
                <c:pt idx="81">
                  <c:v>42501</c:v>
                </c:pt>
                <c:pt idx="82">
                  <c:v>42502</c:v>
                </c:pt>
                <c:pt idx="83">
                  <c:v>42503</c:v>
                </c:pt>
                <c:pt idx="84">
                  <c:v>42506</c:v>
                </c:pt>
                <c:pt idx="85">
                  <c:v>42507</c:v>
                </c:pt>
                <c:pt idx="86">
                  <c:v>42508</c:v>
                </c:pt>
                <c:pt idx="87">
                  <c:v>42509</c:v>
                </c:pt>
                <c:pt idx="88">
                  <c:v>42510</c:v>
                </c:pt>
                <c:pt idx="89">
                  <c:v>42513</c:v>
                </c:pt>
                <c:pt idx="90">
                  <c:v>42514</c:v>
                </c:pt>
                <c:pt idx="91">
                  <c:v>42515</c:v>
                </c:pt>
                <c:pt idx="92">
                  <c:v>42516</c:v>
                </c:pt>
                <c:pt idx="93">
                  <c:v>42517</c:v>
                </c:pt>
                <c:pt idx="94">
                  <c:v>42520</c:v>
                </c:pt>
                <c:pt idx="95">
                  <c:v>42521</c:v>
                </c:pt>
                <c:pt idx="96">
                  <c:v>42522</c:v>
                </c:pt>
                <c:pt idx="97">
                  <c:v>42523</c:v>
                </c:pt>
                <c:pt idx="98">
                  <c:v>42524</c:v>
                </c:pt>
                <c:pt idx="99">
                  <c:v>42527</c:v>
                </c:pt>
                <c:pt idx="100">
                  <c:v>42528</c:v>
                </c:pt>
                <c:pt idx="101">
                  <c:v>42529</c:v>
                </c:pt>
                <c:pt idx="102">
                  <c:v>42533</c:v>
                </c:pt>
                <c:pt idx="103">
                  <c:v>42534</c:v>
                </c:pt>
                <c:pt idx="104">
                  <c:v>42535</c:v>
                </c:pt>
                <c:pt idx="105">
                  <c:v>42536</c:v>
                </c:pt>
                <c:pt idx="106">
                  <c:v>42537</c:v>
                </c:pt>
                <c:pt idx="107">
                  <c:v>42538</c:v>
                </c:pt>
                <c:pt idx="108">
                  <c:v>42541</c:v>
                </c:pt>
                <c:pt idx="109">
                  <c:v>42542</c:v>
                </c:pt>
                <c:pt idx="110">
                  <c:v>42543</c:v>
                </c:pt>
                <c:pt idx="111">
                  <c:v>42544</c:v>
                </c:pt>
                <c:pt idx="112">
                  <c:v>42545</c:v>
                </c:pt>
                <c:pt idx="113">
                  <c:v>42548</c:v>
                </c:pt>
                <c:pt idx="114">
                  <c:v>42549</c:v>
                </c:pt>
                <c:pt idx="115">
                  <c:v>42550</c:v>
                </c:pt>
                <c:pt idx="116">
                  <c:v>42551</c:v>
                </c:pt>
                <c:pt idx="117">
                  <c:v>42552</c:v>
                </c:pt>
                <c:pt idx="118">
                  <c:v>42555</c:v>
                </c:pt>
                <c:pt idx="119">
                  <c:v>42556</c:v>
                </c:pt>
                <c:pt idx="120">
                  <c:v>42557</c:v>
                </c:pt>
                <c:pt idx="121">
                  <c:v>42558</c:v>
                </c:pt>
                <c:pt idx="122">
                  <c:v>42559</c:v>
                </c:pt>
                <c:pt idx="123">
                  <c:v>42562</c:v>
                </c:pt>
                <c:pt idx="124">
                  <c:v>42563</c:v>
                </c:pt>
                <c:pt idx="125">
                  <c:v>42564</c:v>
                </c:pt>
                <c:pt idx="126">
                  <c:v>42565</c:v>
                </c:pt>
                <c:pt idx="127">
                  <c:v>42566</c:v>
                </c:pt>
                <c:pt idx="128">
                  <c:v>42569</c:v>
                </c:pt>
                <c:pt idx="129">
                  <c:v>42570</c:v>
                </c:pt>
                <c:pt idx="130">
                  <c:v>42571</c:v>
                </c:pt>
                <c:pt idx="131">
                  <c:v>42572</c:v>
                </c:pt>
                <c:pt idx="132">
                  <c:v>42573</c:v>
                </c:pt>
                <c:pt idx="133">
                  <c:v>42576</c:v>
                </c:pt>
                <c:pt idx="134">
                  <c:v>42577</c:v>
                </c:pt>
                <c:pt idx="135">
                  <c:v>42578</c:v>
                </c:pt>
                <c:pt idx="136">
                  <c:v>42579</c:v>
                </c:pt>
                <c:pt idx="137">
                  <c:v>42580</c:v>
                </c:pt>
                <c:pt idx="138">
                  <c:v>42583</c:v>
                </c:pt>
                <c:pt idx="139">
                  <c:v>42584</c:v>
                </c:pt>
                <c:pt idx="140">
                  <c:v>42585</c:v>
                </c:pt>
                <c:pt idx="141">
                  <c:v>42586</c:v>
                </c:pt>
                <c:pt idx="142">
                  <c:v>42587</c:v>
                </c:pt>
                <c:pt idx="143">
                  <c:v>42590</c:v>
                </c:pt>
                <c:pt idx="144">
                  <c:v>42591</c:v>
                </c:pt>
                <c:pt idx="145">
                  <c:v>42592</c:v>
                </c:pt>
                <c:pt idx="146">
                  <c:v>42593</c:v>
                </c:pt>
                <c:pt idx="147">
                  <c:v>42594</c:v>
                </c:pt>
                <c:pt idx="148">
                  <c:v>42597</c:v>
                </c:pt>
                <c:pt idx="149">
                  <c:v>42598</c:v>
                </c:pt>
                <c:pt idx="150">
                  <c:v>42599</c:v>
                </c:pt>
                <c:pt idx="151">
                  <c:v>42600</c:v>
                </c:pt>
                <c:pt idx="152">
                  <c:v>42601</c:v>
                </c:pt>
                <c:pt idx="153">
                  <c:v>42604</c:v>
                </c:pt>
                <c:pt idx="154">
                  <c:v>42605</c:v>
                </c:pt>
                <c:pt idx="155">
                  <c:v>42606</c:v>
                </c:pt>
                <c:pt idx="156">
                  <c:v>42607</c:v>
                </c:pt>
                <c:pt idx="157">
                  <c:v>42608</c:v>
                </c:pt>
                <c:pt idx="158">
                  <c:v>42611</c:v>
                </c:pt>
                <c:pt idx="159">
                  <c:v>42612</c:v>
                </c:pt>
                <c:pt idx="160">
                  <c:v>42613</c:v>
                </c:pt>
                <c:pt idx="161">
                  <c:v>42614</c:v>
                </c:pt>
                <c:pt idx="162">
                  <c:v>42615</c:v>
                </c:pt>
                <c:pt idx="163">
                  <c:v>42618</c:v>
                </c:pt>
                <c:pt idx="164">
                  <c:v>42619</c:v>
                </c:pt>
                <c:pt idx="165">
                  <c:v>42620</c:v>
                </c:pt>
                <c:pt idx="166">
                  <c:v>42621</c:v>
                </c:pt>
                <c:pt idx="167">
                  <c:v>42622</c:v>
                </c:pt>
                <c:pt idx="168">
                  <c:v>42625</c:v>
                </c:pt>
                <c:pt idx="169">
                  <c:v>42626</c:v>
                </c:pt>
                <c:pt idx="170">
                  <c:v>42627</c:v>
                </c:pt>
                <c:pt idx="171">
                  <c:v>42631</c:v>
                </c:pt>
                <c:pt idx="172">
                  <c:v>42632</c:v>
                </c:pt>
                <c:pt idx="173">
                  <c:v>42633</c:v>
                </c:pt>
                <c:pt idx="174">
                  <c:v>42634</c:v>
                </c:pt>
                <c:pt idx="175">
                  <c:v>42635</c:v>
                </c:pt>
                <c:pt idx="176">
                  <c:v>42636</c:v>
                </c:pt>
                <c:pt idx="177">
                  <c:v>42639</c:v>
                </c:pt>
                <c:pt idx="178">
                  <c:v>42640</c:v>
                </c:pt>
                <c:pt idx="179">
                  <c:v>42641</c:v>
                </c:pt>
                <c:pt idx="180">
                  <c:v>42642</c:v>
                </c:pt>
                <c:pt idx="181">
                  <c:v>42643</c:v>
                </c:pt>
                <c:pt idx="182">
                  <c:v>42651</c:v>
                </c:pt>
                <c:pt idx="183">
                  <c:v>42652</c:v>
                </c:pt>
                <c:pt idx="184">
                  <c:v>42653</c:v>
                </c:pt>
                <c:pt idx="185">
                  <c:v>42654</c:v>
                </c:pt>
                <c:pt idx="186">
                  <c:v>42655</c:v>
                </c:pt>
                <c:pt idx="187">
                  <c:v>42656</c:v>
                </c:pt>
                <c:pt idx="188">
                  <c:v>42657</c:v>
                </c:pt>
                <c:pt idx="189">
                  <c:v>42660</c:v>
                </c:pt>
                <c:pt idx="190">
                  <c:v>42661</c:v>
                </c:pt>
                <c:pt idx="191">
                  <c:v>42662</c:v>
                </c:pt>
                <c:pt idx="192">
                  <c:v>42663</c:v>
                </c:pt>
                <c:pt idx="193">
                  <c:v>42664</c:v>
                </c:pt>
                <c:pt idx="194">
                  <c:v>42667</c:v>
                </c:pt>
                <c:pt idx="195">
                  <c:v>42668</c:v>
                </c:pt>
                <c:pt idx="196">
                  <c:v>42669</c:v>
                </c:pt>
                <c:pt idx="197">
                  <c:v>42670</c:v>
                </c:pt>
                <c:pt idx="198">
                  <c:v>42671</c:v>
                </c:pt>
                <c:pt idx="199">
                  <c:v>42674</c:v>
                </c:pt>
                <c:pt idx="200">
                  <c:v>42675</c:v>
                </c:pt>
                <c:pt idx="201">
                  <c:v>42676</c:v>
                </c:pt>
                <c:pt idx="202">
                  <c:v>42677</c:v>
                </c:pt>
                <c:pt idx="203">
                  <c:v>42678</c:v>
                </c:pt>
                <c:pt idx="204">
                  <c:v>42681</c:v>
                </c:pt>
                <c:pt idx="205">
                  <c:v>42682</c:v>
                </c:pt>
                <c:pt idx="206">
                  <c:v>42683</c:v>
                </c:pt>
                <c:pt idx="207">
                  <c:v>42684</c:v>
                </c:pt>
                <c:pt idx="208">
                  <c:v>42685</c:v>
                </c:pt>
                <c:pt idx="209">
                  <c:v>42688</c:v>
                </c:pt>
                <c:pt idx="210">
                  <c:v>42689</c:v>
                </c:pt>
                <c:pt idx="211">
                  <c:v>42690</c:v>
                </c:pt>
                <c:pt idx="212">
                  <c:v>42691</c:v>
                </c:pt>
                <c:pt idx="213">
                  <c:v>42692</c:v>
                </c:pt>
                <c:pt idx="214">
                  <c:v>42695</c:v>
                </c:pt>
                <c:pt idx="215">
                  <c:v>42696</c:v>
                </c:pt>
                <c:pt idx="216">
                  <c:v>42697</c:v>
                </c:pt>
                <c:pt idx="217">
                  <c:v>42698</c:v>
                </c:pt>
                <c:pt idx="218">
                  <c:v>42699</c:v>
                </c:pt>
                <c:pt idx="219">
                  <c:v>42702</c:v>
                </c:pt>
                <c:pt idx="220">
                  <c:v>42703</c:v>
                </c:pt>
                <c:pt idx="221">
                  <c:v>42704</c:v>
                </c:pt>
                <c:pt idx="222">
                  <c:v>42705</c:v>
                </c:pt>
                <c:pt idx="223">
                  <c:v>42706</c:v>
                </c:pt>
                <c:pt idx="224">
                  <c:v>42709</c:v>
                </c:pt>
                <c:pt idx="225">
                  <c:v>42710</c:v>
                </c:pt>
                <c:pt idx="226">
                  <c:v>42711</c:v>
                </c:pt>
                <c:pt idx="227">
                  <c:v>42712</c:v>
                </c:pt>
                <c:pt idx="228">
                  <c:v>42713</c:v>
                </c:pt>
                <c:pt idx="229">
                  <c:v>42716</c:v>
                </c:pt>
                <c:pt idx="230">
                  <c:v>42717</c:v>
                </c:pt>
                <c:pt idx="231">
                  <c:v>42718</c:v>
                </c:pt>
                <c:pt idx="232">
                  <c:v>42719</c:v>
                </c:pt>
                <c:pt idx="233">
                  <c:v>42720</c:v>
                </c:pt>
                <c:pt idx="234">
                  <c:v>42723</c:v>
                </c:pt>
                <c:pt idx="235">
                  <c:v>42724</c:v>
                </c:pt>
                <c:pt idx="236">
                  <c:v>42725</c:v>
                </c:pt>
                <c:pt idx="237">
                  <c:v>42726</c:v>
                </c:pt>
                <c:pt idx="238">
                  <c:v>42727</c:v>
                </c:pt>
                <c:pt idx="239">
                  <c:v>42730</c:v>
                </c:pt>
                <c:pt idx="240">
                  <c:v>42731</c:v>
                </c:pt>
                <c:pt idx="241">
                  <c:v>42732</c:v>
                </c:pt>
                <c:pt idx="242">
                  <c:v>42733</c:v>
                </c:pt>
                <c:pt idx="243">
                  <c:v>42734</c:v>
                </c:pt>
                <c:pt idx="244">
                  <c:v>42738</c:v>
                </c:pt>
                <c:pt idx="245">
                  <c:v>42739</c:v>
                </c:pt>
                <c:pt idx="246">
                  <c:v>42740</c:v>
                </c:pt>
                <c:pt idx="247">
                  <c:v>42741</c:v>
                </c:pt>
                <c:pt idx="248">
                  <c:v>42744</c:v>
                </c:pt>
                <c:pt idx="249">
                  <c:v>42745</c:v>
                </c:pt>
                <c:pt idx="250">
                  <c:v>42746</c:v>
                </c:pt>
                <c:pt idx="251">
                  <c:v>42747</c:v>
                </c:pt>
                <c:pt idx="252">
                  <c:v>42748</c:v>
                </c:pt>
                <c:pt idx="253">
                  <c:v>42751</c:v>
                </c:pt>
                <c:pt idx="254">
                  <c:v>42752</c:v>
                </c:pt>
                <c:pt idx="255">
                  <c:v>42753</c:v>
                </c:pt>
                <c:pt idx="256">
                  <c:v>42754</c:v>
                </c:pt>
                <c:pt idx="257">
                  <c:v>42755</c:v>
                </c:pt>
                <c:pt idx="258">
                  <c:v>42772</c:v>
                </c:pt>
                <c:pt idx="259">
                  <c:v>42773</c:v>
                </c:pt>
                <c:pt idx="260">
                  <c:v>42774</c:v>
                </c:pt>
                <c:pt idx="261">
                  <c:v>42775</c:v>
                </c:pt>
                <c:pt idx="262">
                  <c:v>42776</c:v>
                </c:pt>
                <c:pt idx="263">
                  <c:v>42779</c:v>
                </c:pt>
                <c:pt idx="264">
                  <c:v>42780</c:v>
                </c:pt>
                <c:pt idx="265">
                  <c:v>42781</c:v>
                </c:pt>
                <c:pt idx="266">
                  <c:v>42782</c:v>
                </c:pt>
                <c:pt idx="267">
                  <c:v>42783</c:v>
                </c:pt>
                <c:pt idx="268">
                  <c:v>42786</c:v>
                </c:pt>
                <c:pt idx="269">
                  <c:v>42787</c:v>
                </c:pt>
                <c:pt idx="270">
                  <c:v>42788</c:v>
                </c:pt>
                <c:pt idx="271">
                  <c:v>42789</c:v>
                </c:pt>
                <c:pt idx="272">
                  <c:v>42790</c:v>
                </c:pt>
                <c:pt idx="273">
                  <c:v>42793</c:v>
                </c:pt>
                <c:pt idx="274">
                  <c:v>42794</c:v>
                </c:pt>
                <c:pt idx="275">
                  <c:v>42795</c:v>
                </c:pt>
                <c:pt idx="276">
                  <c:v>42796</c:v>
                </c:pt>
                <c:pt idx="277">
                  <c:v>42797</c:v>
                </c:pt>
                <c:pt idx="278">
                  <c:v>42800</c:v>
                </c:pt>
                <c:pt idx="279">
                  <c:v>42801</c:v>
                </c:pt>
                <c:pt idx="280">
                  <c:v>42802</c:v>
                </c:pt>
                <c:pt idx="281">
                  <c:v>42803</c:v>
                </c:pt>
                <c:pt idx="282">
                  <c:v>42804</c:v>
                </c:pt>
                <c:pt idx="283">
                  <c:v>42807</c:v>
                </c:pt>
                <c:pt idx="284">
                  <c:v>42808</c:v>
                </c:pt>
                <c:pt idx="285">
                  <c:v>42809</c:v>
                </c:pt>
                <c:pt idx="286">
                  <c:v>42810</c:v>
                </c:pt>
                <c:pt idx="287">
                  <c:v>42811</c:v>
                </c:pt>
                <c:pt idx="288">
                  <c:v>42814</c:v>
                </c:pt>
                <c:pt idx="289">
                  <c:v>42815</c:v>
                </c:pt>
                <c:pt idx="290">
                  <c:v>42816</c:v>
                </c:pt>
                <c:pt idx="291">
                  <c:v>42817</c:v>
                </c:pt>
                <c:pt idx="292">
                  <c:v>42818</c:v>
                </c:pt>
                <c:pt idx="293">
                  <c:v>42821</c:v>
                </c:pt>
                <c:pt idx="294">
                  <c:v>42822</c:v>
                </c:pt>
                <c:pt idx="295">
                  <c:v>42823</c:v>
                </c:pt>
                <c:pt idx="296">
                  <c:v>42824</c:v>
                </c:pt>
                <c:pt idx="297">
                  <c:v>42825</c:v>
                </c:pt>
                <c:pt idx="298">
                  <c:v>42826</c:v>
                </c:pt>
                <c:pt idx="299">
                  <c:v>42830</c:v>
                </c:pt>
                <c:pt idx="300">
                  <c:v>42831</c:v>
                </c:pt>
                <c:pt idx="301">
                  <c:v>42832</c:v>
                </c:pt>
                <c:pt idx="302">
                  <c:v>42835</c:v>
                </c:pt>
                <c:pt idx="303">
                  <c:v>42836</c:v>
                </c:pt>
                <c:pt idx="304">
                  <c:v>42837</c:v>
                </c:pt>
                <c:pt idx="305">
                  <c:v>42838</c:v>
                </c:pt>
                <c:pt idx="306">
                  <c:v>42839</c:v>
                </c:pt>
                <c:pt idx="307">
                  <c:v>42842</c:v>
                </c:pt>
                <c:pt idx="308">
                  <c:v>42843</c:v>
                </c:pt>
                <c:pt idx="309">
                  <c:v>42844</c:v>
                </c:pt>
                <c:pt idx="310">
                  <c:v>42845</c:v>
                </c:pt>
                <c:pt idx="311">
                  <c:v>42846</c:v>
                </c:pt>
                <c:pt idx="312">
                  <c:v>42849</c:v>
                </c:pt>
                <c:pt idx="313">
                  <c:v>42850</c:v>
                </c:pt>
                <c:pt idx="314">
                  <c:v>42851</c:v>
                </c:pt>
                <c:pt idx="315">
                  <c:v>42852</c:v>
                </c:pt>
                <c:pt idx="316">
                  <c:v>42853</c:v>
                </c:pt>
                <c:pt idx="317">
                  <c:v>42857</c:v>
                </c:pt>
                <c:pt idx="318">
                  <c:v>42858</c:v>
                </c:pt>
                <c:pt idx="319">
                  <c:v>42859</c:v>
                </c:pt>
                <c:pt idx="320">
                  <c:v>42860</c:v>
                </c:pt>
                <c:pt idx="321">
                  <c:v>42863</c:v>
                </c:pt>
                <c:pt idx="322">
                  <c:v>42864</c:v>
                </c:pt>
                <c:pt idx="323">
                  <c:v>42865</c:v>
                </c:pt>
                <c:pt idx="324">
                  <c:v>42866</c:v>
                </c:pt>
                <c:pt idx="325">
                  <c:v>42867</c:v>
                </c:pt>
                <c:pt idx="326">
                  <c:v>42870</c:v>
                </c:pt>
                <c:pt idx="327">
                  <c:v>42871</c:v>
                </c:pt>
                <c:pt idx="328">
                  <c:v>42872</c:v>
                </c:pt>
                <c:pt idx="329">
                  <c:v>42873</c:v>
                </c:pt>
                <c:pt idx="330">
                  <c:v>42874</c:v>
                </c:pt>
                <c:pt idx="331">
                  <c:v>42877</c:v>
                </c:pt>
                <c:pt idx="332">
                  <c:v>42878</c:v>
                </c:pt>
                <c:pt idx="333">
                  <c:v>42879</c:v>
                </c:pt>
                <c:pt idx="334">
                  <c:v>42880</c:v>
                </c:pt>
                <c:pt idx="335">
                  <c:v>42881</c:v>
                </c:pt>
                <c:pt idx="336">
                  <c:v>42882</c:v>
                </c:pt>
                <c:pt idx="337">
                  <c:v>42886</c:v>
                </c:pt>
                <c:pt idx="338">
                  <c:v>42887</c:v>
                </c:pt>
                <c:pt idx="339">
                  <c:v>42888</c:v>
                </c:pt>
                <c:pt idx="340">
                  <c:v>42891</c:v>
                </c:pt>
                <c:pt idx="341">
                  <c:v>42892</c:v>
                </c:pt>
                <c:pt idx="342">
                  <c:v>42893</c:v>
                </c:pt>
                <c:pt idx="343">
                  <c:v>42894</c:v>
                </c:pt>
                <c:pt idx="344">
                  <c:v>42895</c:v>
                </c:pt>
                <c:pt idx="345">
                  <c:v>42898</c:v>
                </c:pt>
                <c:pt idx="346">
                  <c:v>42899</c:v>
                </c:pt>
                <c:pt idx="347">
                  <c:v>42900</c:v>
                </c:pt>
                <c:pt idx="348">
                  <c:v>42901</c:v>
                </c:pt>
                <c:pt idx="349">
                  <c:v>42902</c:v>
                </c:pt>
                <c:pt idx="350">
                  <c:v>42905</c:v>
                </c:pt>
                <c:pt idx="351">
                  <c:v>42906</c:v>
                </c:pt>
                <c:pt idx="352">
                  <c:v>42907</c:v>
                </c:pt>
                <c:pt idx="353">
                  <c:v>42908</c:v>
                </c:pt>
                <c:pt idx="354">
                  <c:v>42909</c:v>
                </c:pt>
                <c:pt idx="355">
                  <c:v>42912</c:v>
                </c:pt>
                <c:pt idx="356">
                  <c:v>42913</c:v>
                </c:pt>
                <c:pt idx="357">
                  <c:v>42914</c:v>
                </c:pt>
                <c:pt idx="358">
                  <c:v>42915</c:v>
                </c:pt>
                <c:pt idx="359">
                  <c:v>42916</c:v>
                </c:pt>
                <c:pt idx="360">
                  <c:v>42919</c:v>
                </c:pt>
                <c:pt idx="361">
                  <c:v>42920</c:v>
                </c:pt>
                <c:pt idx="362">
                  <c:v>42921</c:v>
                </c:pt>
                <c:pt idx="363">
                  <c:v>42922</c:v>
                </c:pt>
                <c:pt idx="364">
                  <c:v>42923</c:v>
                </c:pt>
                <c:pt idx="365">
                  <c:v>42926</c:v>
                </c:pt>
                <c:pt idx="366">
                  <c:v>42927</c:v>
                </c:pt>
                <c:pt idx="367">
                  <c:v>42928</c:v>
                </c:pt>
                <c:pt idx="368">
                  <c:v>42929</c:v>
                </c:pt>
                <c:pt idx="369">
                  <c:v>42930</c:v>
                </c:pt>
                <c:pt idx="370">
                  <c:v>42933</c:v>
                </c:pt>
                <c:pt idx="371">
                  <c:v>42934</c:v>
                </c:pt>
                <c:pt idx="372">
                  <c:v>42935</c:v>
                </c:pt>
                <c:pt idx="373">
                  <c:v>42936</c:v>
                </c:pt>
                <c:pt idx="374">
                  <c:v>42937</c:v>
                </c:pt>
                <c:pt idx="375">
                  <c:v>42940</c:v>
                </c:pt>
                <c:pt idx="376">
                  <c:v>42941</c:v>
                </c:pt>
                <c:pt idx="377">
                  <c:v>42942</c:v>
                </c:pt>
                <c:pt idx="378">
                  <c:v>42943</c:v>
                </c:pt>
                <c:pt idx="379">
                  <c:v>42944</c:v>
                </c:pt>
                <c:pt idx="380">
                  <c:v>42947</c:v>
                </c:pt>
                <c:pt idx="381">
                  <c:v>42948</c:v>
                </c:pt>
                <c:pt idx="382">
                  <c:v>42949</c:v>
                </c:pt>
                <c:pt idx="383">
                  <c:v>42950</c:v>
                </c:pt>
                <c:pt idx="384">
                  <c:v>42951</c:v>
                </c:pt>
                <c:pt idx="385">
                  <c:v>42954</c:v>
                </c:pt>
                <c:pt idx="386">
                  <c:v>42955</c:v>
                </c:pt>
                <c:pt idx="387">
                  <c:v>42956</c:v>
                </c:pt>
                <c:pt idx="388">
                  <c:v>42957</c:v>
                </c:pt>
                <c:pt idx="389">
                  <c:v>42958</c:v>
                </c:pt>
                <c:pt idx="390">
                  <c:v>42961</c:v>
                </c:pt>
                <c:pt idx="391">
                  <c:v>42962</c:v>
                </c:pt>
                <c:pt idx="392">
                  <c:v>42963</c:v>
                </c:pt>
                <c:pt idx="393">
                  <c:v>42964</c:v>
                </c:pt>
                <c:pt idx="394">
                  <c:v>42965</c:v>
                </c:pt>
                <c:pt idx="395">
                  <c:v>42968</c:v>
                </c:pt>
                <c:pt idx="396">
                  <c:v>42969</c:v>
                </c:pt>
                <c:pt idx="397">
                  <c:v>42970</c:v>
                </c:pt>
                <c:pt idx="398">
                  <c:v>42971</c:v>
                </c:pt>
                <c:pt idx="399">
                  <c:v>42972</c:v>
                </c:pt>
                <c:pt idx="400">
                  <c:v>42975</c:v>
                </c:pt>
                <c:pt idx="401">
                  <c:v>42976</c:v>
                </c:pt>
                <c:pt idx="402">
                  <c:v>42977</c:v>
                </c:pt>
                <c:pt idx="403">
                  <c:v>42978</c:v>
                </c:pt>
                <c:pt idx="404">
                  <c:v>42979</c:v>
                </c:pt>
                <c:pt idx="405">
                  <c:v>42982</c:v>
                </c:pt>
                <c:pt idx="406">
                  <c:v>42983</c:v>
                </c:pt>
                <c:pt idx="407">
                  <c:v>42984</c:v>
                </c:pt>
                <c:pt idx="408">
                  <c:v>42985</c:v>
                </c:pt>
                <c:pt idx="409">
                  <c:v>42986</c:v>
                </c:pt>
                <c:pt idx="410">
                  <c:v>42989</c:v>
                </c:pt>
                <c:pt idx="411">
                  <c:v>42990</c:v>
                </c:pt>
                <c:pt idx="412">
                  <c:v>42991</c:v>
                </c:pt>
                <c:pt idx="413">
                  <c:v>42992</c:v>
                </c:pt>
                <c:pt idx="414">
                  <c:v>42993</c:v>
                </c:pt>
                <c:pt idx="415">
                  <c:v>42996</c:v>
                </c:pt>
                <c:pt idx="416">
                  <c:v>42997</c:v>
                </c:pt>
                <c:pt idx="417">
                  <c:v>42998</c:v>
                </c:pt>
                <c:pt idx="418">
                  <c:v>42999</c:v>
                </c:pt>
                <c:pt idx="419">
                  <c:v>43000</c:v>
                </c:pt>
                <c:pt idx="420">
                  <c:v>43003</c:v>
                </c:pt>
                <c:pt idx="421">
                  <c:v>43004</c:v>
                </c:pt>
                <c:pt idx="422">
                  <c:v>43005</c:v>
                </c:pt>
                <c:pt idx="423">
                  <c:v>43006</c:v>
                </c:pt>
                <c:pt idx="424">
                  <c:v>43007</c:v>
                </c:pt>
                <c:pt idx="425">
                  <c:v>43008</c:v>
                </c:pt>
                <c:pt idx="426">
                  <c:v>43017</c:v>
                </c:pt>
                <c:pt idx="427">
                  <c:v>43018</c:v>
                </c:pt>
                <c:pt idx="428">
                  <c:v>43019</c:v>
                </c:pt>
                <c:pt idx="429">
                  <c:v>43020</c:v>
                </c:pt>
                <c:pt idx="430">
                  <c:v>43021</c:v>
                </c:pt>
                <c:pt idx="431">
                  <c:v>43024</c:v>
                </c:pt>
                <c:pt idx="432">
                  <c:v>43025</c:v>
                </c:pt>
                <c:pt idx="433">
                  <c:v>43026</c:v>
                </c:pt>
                <c:pt idx="434">
                  <c:v>43027</c:v>
                </c:pt>
                <c:pt idx="435">
                  <c:v>43028</c:v>
                </c:pt>
                <c:pt idx="436">
                  <c:v>43031</c:v>
                </c:pt>
                <c:pt idx="437">
                  <c:v>43032</c:v>
                </c:pt>
                <c:pt idx="438">
                  <c:v>43033</c:v>
                </c:pt>
                <c:pt idx="439">
                  <c:v>43034</c:v>
                </c:pt>
                <c:pt idx="440">
                  <c:v>43035</c:v>
                </c:pt>
                <c:pt idx="441">
                  <c:v>43038</c:v>
                </c:pt>
                <c:pt idx="442">
                  <c:v>43039</c:v>
                </c:pt>
                <c:pt idx="443">
                  <c:v>43040</c:v>
                </c:pt>
                <c:pt idx="444">
                  <c:v>43041</c:v>
                </c:pt>
                <c:pt idx="445">
                  <c:v>43042</c:v>
                </c:pt>
                <c:pt idx="446">
                  <c:v>43045</c:v>
                </c:pt>
                <c:pt idx="447">
                  <c:v>43046</c:v>
                </c:pt>
                <c:pt idx="448">
                  <c:v>43047</c:v>
                </c:pt>
                <c:pt idx="449">
                  <c:v>43048</c:v>
                </c:pt>
                <c:pt idx="450">
                  <c:v>43049</c:v>
                </c:pt>
                <c:pt idx="451">
                  <c:v>43052</c:v>
                </c:pt>
                <c:pt idx="452">
                  <c:v>43053</c:v>
                </c:pt>
                <c:pt idx="453">
                  <c:v>43054</c:v>
                </c:pt>
                <c:pt idx="454">
                  <c:v>43055</c:v>
                </c:pt>
                <c:pt idx="455">
                  <c:v>43056</c:v>
                </c:pt>
                <c:pt idx="456">
                  <c:v>43059</c:v>
                </c:pt>
                <c:pt idx="457">
                  <c:v>43060</c:v>
                </c:pt>
                <c:pt idx="458">
                  <c:v>43061</c:v>
                </c:pt>
                <c:pt idx="459">
                  <c:v>43062</c:v>
                </c:pt>
                <c:pt idx="460">
                  <c:v>43063</c:v>
                </c:pt>
                <c:pt idx="461">
                  <c:v>43066</c:v>
                </c:pt>
                <c:pt idx="462">
                  <c:v>43067</c:v>
                </c:pt>
                <c:pt idx="463">
                  <c:v>43068</c:v>
                </c:pt>
                <c:pt idx="464">
                  <c:v>43069</c:v>
                </c:pt>
                <c:pt idx="465">
                  <c:v>43070</c:v>
                </c:pt>
                <c:pt idx="466">
                  <c:v>43073</c:v>
                </c:pt>
                <c:pt idx="467">
                  <c:v>43074</c:v>
                </c:pt>
                <c:pt idx="468">
                  <c:v>43075</c:v>
                </c:pt>
                <c:pt idx="469">
                  <c:v>43076</c:v>
                </c:pt>
                <c:pt idx="470">
                  <c:v>43077</c:v>
                </c:pt>
                <c:pt idx="471">
                  <c:v>43080</c:v>
                </c:pt>
                <c:pt idx="472">
                  <c:v>43081</c:v>
                </c:pt>
                <c:pt idx="473">
                  <c:v>43082</c:v>
                </c:pt>
                <c:pt idx="474">
                  <c:v>43083</c:v>
                </c:pt>
                <c:pt idx="475">
                  <c:v>43084</c:v>
                </c:pt>
                <c:pt idx="476">
                  <c:v>43087</c:v>
                </c:pt>
                <c:pt idx="477">
                  <c:v>43088</c:v>
                </c:pt>
                <c:pt idx="478">
                  <c:v>43089</c:v>
                </c:pt>
                <c:pt idx="479">
                  <c:v>43090</c:v>
                </c:pt>
                <c:pt idx="480">
                  <c:v>43091</c:v>
                </c:pt>
                <c:pt idx="481">
                  <c:v>43094</c:v>
                </c:pt>
                <c:pt idx="482">
                  <c:v>43095</c:v>
                </c:pt>
                <c:pt idx="483">
                  <c:v>43096</c:v>
                </c:pt>
                <c:pt idx="484">
                  <c:v>43097</c:v>
                </c:pt>
                <c:pt idx="485">
                  <c:v>43098</c:v>
                </c:pt>
                <c:pt idx="486">
                  <c:v>43102</c:v>
                </c:pt>
                <c:pt idx="487">
                  <c:v>43103</c:v>
                </c:pt>
                <c:pt idx="488">
                  <c:v>43104</c:v>
                </c:pt>
                <c:pt idx="489">
                  <c:v>43105</c:v>
                </c:pt>
                <c:pt idx="490">
                  <c:v>43108</c:v>
                </c:pt>
                <c:pt idx="491">
                  <c:v>43109</c:v>
                </c:pt>
                <c:pt idx="492">
                  <c:v>43110</c:v>
                </c:pt>
                <c:pt idx="493">
                  <c:v>43111</c:v>
                </c:pt>
                <c:pt idx="494">
                  <c:v>43112</c:v>
                </c:pt>
                <c:pt idx="495">
                  <c:v>43115</c:v>
                </c:pt>
                <c:pt idx="496">
                  <c:v>43116</c:v>
                </c:pt>
                <c:pt idx="497">
                  <c:v>43117</c:v>
                </c:pt>
                <c:pt idx="498">
                  <c:v>43118</c:v>
                </c:pt>
                <c:pt idx="499">
                  <c:v>43119</c:v>
                </c:pt>
                <c:pt idx="500">
                  <c:v>43122</c:v>
                </c:pt>
                <c:pt idx="501">
                  <c:v>43123</c:v>
                </c:pt>
                <c:pt idx="502">
                  <c:v>43124</c:v>
                </c:pt>
                <c:pt idx="503">
                  <c:v>43125</c:v>
                </c:pt>
                <c:pt idx="504">
                  <c:v>43126</c:v>
                </c:pt>
                <c:pt idx="505">
                  <c:v>43129</c:v>
                </c:pt>
                <c:pt idx="506">
                  <c:v>43130</c:v>
                </c:pt>
                <c:pt idx="507">
                  <c:v>43131</c:v>
                </c:pt>
                <c:pt idx="508">
                  <c:v>43132</c:v>
                </c:pt>
                <c:pt idx="509">
                  <c:v>43133</c:v>
                </c:pt>
                <c:pt idx="510">
                  <c:v>43157</c:v>
                </c:pt>
                <c:pt idx="511">
                  <c:v>43158</c:v>
                </c:pt>
                <c:pt idx="512">
                  <c:v>43159</c:v>
                </c:pt>
                <c:pt idx="513">
                  <c:v>43160</c:v>
                </c:pt>
                <c:pt idx="514">
                  <c:v>43161</c:v>
                </c:pt>
                <c:pt idx="515">
                  <c:v>43164</c:v>
                </c:pt>
                <c:pt idx="516">
                  <c:v>43165</c:v>
                </c:pt>
                <c:pt idx="517">
                  <c:v>43166</c:v>
                </c:pt>
                <c:pt idx="518">
                  <c:v>43167</c:v>
                </c:pt>
                <c:pt idx="519">
                  <c:v>43168</c:v>
                </c:pt>
                <c:pt idx="520">
                  <c:v>43171</c:v>
                </c:pt>
                <c:pt idx="521">
                  <c:v>43172</c:v>
                </c:pt>
                <c:pt idx="522">
                  <c:v>43173</c:v>
                </c:pt>
                <c:pt idx="523">
                  <c:v>43174</c:v>
                </c:pt>
                <c:pt idx="524">
                  <c:v>43175</c:v>
                </c:pt>
                <c:pt idx="525">
                  <c:v>43178</c:v>
                </c:pt>
                <c:pt idx="526">
                  <c:v>43179</c:v>
                </c:pt>
                <c:pt idx="527">
                  <c:v>43180</c:v>
                </c:pt>
                <c:pt idx="528">
                  <c:v>43181</c:v>
                </c:pt>
                <c:pt idx="529">
                  <c:v>43182</c:v>
                </c:pt>
                <c:pt idx="530">
                  <c:v>43185</c:v>
                </c:pt>
                <c:pt idx="531">
                  <c:v>43186</c:v>
                </c:pt>
                <c:pt idx="532">
                  <c:v>43187</c:v>
                </c:pt>
                <c:pt idx="533">
                  <c:v>43188</c:v>
                </c:pt>
                <c:pt idx="534">
                  <c:v>43189</c:v>
                </c:pt>
                <c:pt idx="535">
                  <c:v>43192</c:v>
                </c:pt>
                <c:pt idx="536">
                  <c:v>43193</c:v>
                </c:pt>
                <c:pt idx="537">
                  <c:v>43194</c:v>
                </c:pt>
                <c:pt idx="538">
                  <c:v>43198</c:v>
                </c:pt>
                <c:pt idx="539">
                  <c:v>43199</c:v>
                </c:pt>
                <c:pt idx="540">
                  <c:v>43200</c:v>
                </c:pt>
                <c:pt idx="541">
                  <c:v>43201</c:v>
                </c:pt>
                <c:pt idx="542">
                  <c:v>43202</c:v>
                </c:pt>
                <c:pt idx="543">
                  <c:v>43203</c:v>
                </c:pt>
                <c:pt idx="544">
                  <c:v>43206</c:v>
                </c:pt>
                <c:pt idx="545">
                  <c:v>43207</c:v>
                </c:pt>
                <c:pt idx="546">
                  <c:v>43208</c:v>
                </c:pt>
                <c:pt idx="547">
                  <c:v>43209</c:v>
                </c:pt>
                <c:pt idx="548">
                  <c:v>43210</c:v>
                </c:pt>
                <c:pt idx="549">
                  <c:v>43213</c:v>
                </c:pt>
                <c:pt idx="550">
                  <c:v>43214</c:v>
                </c:pt>
                <c:pt idx="551">
                  <c:v>43215</c:v>
                </c:pt>
                <c:pt idx="552">
                  <c:v>43216</c:v>
                </c:pt>
                <c:pt idx="553">
                  <c:v>43217</c:v>
                </c:pt>
                <c:pt idx="554">
                  <c:v>43218</c:v>
                </c:pt>
                <c:pt idx="555">
                  <c:v>43222</c:v>
                </c:pt>
                <c:pt idx="556">
                  <c:v>43223</c:v>
                </c:pt>
                <c:pt idx="557">
                  <c:v>43224</c:v>
                </c:pt>
                <c:pt idx="558">
                  <c:v>43227</c:v>
                </c:pt>
                <c:pt idx="559">
                  <c:v>43228</c:v>
                </c:pt>
                <c:pt idx="560">
                  <c:v>43229</c:v>
                </c:pt>
                <c:pt idx="561">
                  <c:v>43230</c:v>
                </c:pt>
                <c:pt idx="562">
                  <c:v>43231</c:v>
                </c:pt>
                <c:pt idx="563">
                  <c:v>43234</c:v>
                </c:pt>
                <c:pt idx="564">
                  <c:v>43235</c:v>
                </c:pt>
                <c:pt idx="565">
                  <c:v>43236</c:v>
                </c:pt>
                <c:pt idx="566">
                  <c:v>43237</c:v>
                </c:pt>
                <c:pt idx="567">
                  <c:v>43238</c:v>
                </c:pt>
                <c:pt idx="568">
                  <c:v>43241</c:v>
                </c:pt>
                <c:pt idx="569">
                  <c:v>43242</c:v>
                </c:pt>
                <c:pt idx="570">
                  <c:v>43243</c:v>
                </c:pt>
                <c:pt idx="571">
                  <c:v>43244</c:v>
                </c:pt>
                <c:pt idx="572">
                  <c:v>43245</c:v>
                </c:pt>
                <c:pt idx="573">
                  <c:v>43248</c:v>
                </c:pt>
                <c:pt idx="574">
                  <c:v>43249</c:v>
                </c:pt>
                <c:pt idx="575">
                  <c:v>43250</c:v>
                </c:pt>
                <c:pt idx="576">
                  <c:v>43251</c:v>
                </c:pt>
                <c:pt idx="577">
                  <c:v>43252</c:v>
                </c:pt>
                <c:pt idx="578">
                  <c:v>43255</c:v>
                </c:pt>
                <c:pt idx="579">
                  <c:v>43256</c:v>
                </c:pt>
                <c:pt idx="580">
                  <c:v>43257</c:v>
                </c:pt>
                <c:pt idx="581">
                  <c:v>43258</c:v>
                </c:pt>
                <c:pt idx="582">
                  <c:v>43259</c:v>
                </c:pt>
                <c:pt idx="583">
                  <c:v>43262</c:v>
                </c:pt>
                <c:pt idx="584">
                  <c:v>43263</c:v>
                </c:pt>
                <c:pt idx="585">
                  <c:v>43264</c:v>
                </c:pt>
                <c:pt idx="586">
                  <c:v>43265</c:v>
                </c:pt>
                <c:pt idx="587">
                  <c:v>43266</c:v>
                </c:pt>
                <c:pt idx="588">
                  <c:v>43270</c:v>
                </c:pt>
                <c:pt idx="589">
                  <c:v>43271</c:v>
                </c:pt>
                <c:pt idx="590">
                  <c:v>43272</c:v>
                </c:pt>
                <c:pt idx="591">
                  <c:v>43273</c:v>
                </c:pt>
                <c:pt idx="592">
                  <c:v>43276</c:v>
                </c:pt>
                <c:pt idx="593">
                  <c:v>43277</c:v>
                </c:pt>
                <c:pt idx="594">
                  <c:v>43278</c:v>
                </c:pt>
                <c:pt idx="595">
                  <c:v>43279</c:v>
                </c:pt>
                <c:pt idx="596">
                  <c:v>43280</c:v>
                </c:pt>
                <c:pt idx="597">
                  <c:v>43283</c:v>
                </c:pt>
                <c:pt idx="598">
                  <c:v>43284</c:v>
                </c:pt>
                <c:pt idx="599">
                  <c:v>43285</c:v>
                </c:pt>
                <c:pt idx="600">
                  <c:v>43286</c:v>
                </c:pt>
                <c:pt idx="601">
                  <c:v>43287</c:v>
                </c:pt>
                <c:pt idx="602">
                  <c:v>43290</c:v>
                </c:pt>
                <c:pt idx="603">
                  <c:v>43291</c:v>
                </c:pt>
                <c:pt idx="604">
                  <c:v>43292</c:v>
                </c:pt>
                <c:pt idx="605">
                  <c:v>43293</c:v>
                </c:pt>
                <c:pt idx="606">
                  <c:v>43294</c:v>
                </c:pt>
                <c:pt idx="607">
                  <c:v>43297</c:v>
                </c:pt>
                <c:pt idx="608">
                  <c:v>43298</c:v>
                </c:pt>
                <c:pt idx="609">
                  <c:v>43299</c:v>
                </c:pt>
                <c:pt idx="610">
                  <c:v>43300</c:v>
                </c:pt>
                <c:pt idx="611">
                  <c:v>43301</c:v>
                </c:pt>
                <c:pt idx="612">
                  <c:v>43304</c:v>
                </c:pt>
                <c:pt idx="613">
                  <c:v>43305</c:v>
                </c:pt>
                <c:pt idx="614">
                  <c:v>43306</c:v>
                </c:pt>
                <c:pt idx="615">
                  <c:v>43307</c:v>
                </c:pt>
                <c:pt idx="616">
                  <c:v>43308</c:v>
                </c:pt>
                <c:pt idx="617">
                  <c:v>43311</c:v>
                </c:pt>
                <c:pt idx="618">
                  <c:v>43312</c:v>
                </c:pt>
                <c:pt idx="619">
                  <c:v>43313</c:v>
                </c:pt>
                <c:pt idx="620">
                  <c:v>43314</c:v>
                </c:pt>
                <c:pt idx="621">
                  <c:v>43315</c:v>
                </c:pt>
                <c:pt idx="622">
                  <c:v>43318</c:v>
                </c:pt>
                <c:pt idx="623">
                  <c:v>43319</c:v>
                </c:pt>
                <c:pt idx="624">
                  <c:v>43320</c:v>
                </c:pt>
                <c:pt idx="625">
                  <c:v>43321</c:v>
                </c:pt>
                <c:pt idx="626">
                  <c:v>43322</c:v>
                </c:pt>
                <c:pt idx="627">
                  <c:v>43325</c:v>
                </c:pt>
                <c:pt idx="628">
                  <c:v>43326</c:v>
                </c:pt>
                <c:pt idx="629">
                  <c:v>43327</c:v>
                </c:pt>
                <c:pt idx="630">
                  <c:v>43328</c:v>
                </c:pt>
                <c:pt idx="631">
                  <c:v>43329</c:v>
                </c:pt>
                <c:pt idx="632">
                  <c:v>43332</c:v>
                </c:pt>
                <c:pt idx="633">
                  <c:v>43333</c:v>
                </c:pt>
                <c:pt idx="634">
                  <c:v>43334</c:v>
                </c:pt>
                <c:pt idx="635">
                  <c:v>43335</c:v>
                </c:pt>
                <c:pt idx="636">
                  <c:v>43336</c:v>
                </c:pt>
                <c:pt idx="637">
                  <c:v>43339</c:v>
                </c:pt>
                <c:pt idx="638">
                  <c:v>43340</c:v>
                </c:pt>
                <c:pt idx="639">
                  <c:v>43341</c:v>
                </c:pt>
                <c:pt idx="640">
                  <c:v>43342</c:v>
                </c:pt>
                <c:pt idx="641">
                  <c:v>43343</c:v>
                </c:pt>
                <c:pt idx="642">
                  <c:v>43346</c:v>
                </c:pt>
                <c:pt idx="643">
                  <c:v>43347</c:v>
                </c:pt>
                <c:pt idx="644">
                  <c:v>43348</c:v>
                </c:pt>
                <c:pt idx="645">
                  <c:v>43349</c:v>
                </c:pt>
                <c:pt idx="646">
                  <c:v>43350</c:v>
                </c:pt>
                <c:pt idx="647">
                  <c:v>43353</c:v>
                </c:pt>
                <c:pt idx="648">
                  <c:v>43354</c:v>
                </c:pt>
                <c:pt idx="649">
                  <c:v>43355</c:v>
                </c:pt>
                <c:pt idx="650">
                  <c:v>43356</c:v>
                </c:pt>
                <c:pt idx="651">
                  <c:v>43357</c:v>
                </c:pt>
                <c:pt idx="652">
                  <c:v>43361</c:v>
                </c:pt>
                <c:pt idx="653">
                  <c:v>43362</c:v>
                </c:pt>
                <c:pt idx="654">
                  <c:v>43363</c:v>
                </c:pt>
                <c:pt idx="655">
                  <c:v>43364</c:v>
                </c:pt>
                <c:pt idx="656">
                  <c:v>43368</c:v>
                </c:pt>
                <c:pt idx="657">
                  <c:v>43369</c:v>
                </c:pt>
                <c:pt idx="658">
                  <c:v>43370</c:v>
                </c:pt>
                <c:pt idx="659">
                  <c:v>43371</c:v>
                </c:pt>
                <c:pt idx="660">
                  <c:v>43372</c:v>
                </c:pt>
                <c:pt idx="661">
                  <c:v>43373</c:v>
                </c:pt>
                <c:pt idx="662">
                  <c:v>43381</c:v>
                </c:pt>
                <c:pt idx="663">
                  <c:v>43382</c:v>
                </c:pt>
                <c:pt idx="664">
                  <c:v>43383</c:v>
                </c:pt>
                <c:pt idx="665">
                  <c:v>43384</c:v>
                </c:pt>
                <c:pt idx="666">
                  <c:v>43385</c:v>
                </c:pt>
                <c:pt idx="667">
                  <c:v>43388</c:v>
                </c:pt>
                <c:pt idx="668">
                  <c:v>43389</c:v>
                </c:pt>
                <c:pt idx="669">
                  <c:v>43390</c:v>
                </c:pt>
                <c:pt idx="670">
                  <c:v>43391</c:v>
                </c:pt>
                <c:pt idx="671">
                  <c:v>43392</c:v>
                </c:pt>
                <c:pt idx="672">
                  <c:v>43395</c:v>
                </c:pt>
                <c:pt idx="673">
                  <c:v>43396</c:v>
                </c:pt>
                <c:pt idx="674">
                  <c:v>43397</c:v>
                </c:pt>
                <c:pt idx="675">
                  <c:v>43398</c:v>
                </c:pt>
                <c:pt idx="676">
                  <c:v>43399</c:v>
                </c:pt>
                <c:pt idx="677">
                  <c:v>43402</c:v>
                </c:pt>
                <c:pt idx="678">
                  <c:v>43403</c:v>
                </c:pt>
                <c:pt idx="679">
                  <c:v>43404</c:v>
                </c:pt>
                <c:pt idx="680">
                  <c:v>43405</c:v>
                </c:pt>
                <c:pt idx="681">
                  <c:v>43406</c:v>
                </c:pt>
                <c:pt idx="682">
                  <c:v>43409</c:v>
                </c:pt>
                <c:pt idx="683">
                  <c:v>43410</c:v>
                </c:pt>
                <c:pt idx="684">
                  <c:v>43411</c:v>
                </c:pt>
                <c:pt idx="685">
                  <c:v>43412</c:v>
                </c:pt>
                <c:pt idx="686">
                  <c:v>43413</c:v>
                </c:pt>
                <c:pt idx="687">
                  <c:v>43416</c:v>
                </c:pt>
                <c:pt idx="688">
                  <c:v>43417</c:v>
                </c:pt>
                <c:pt idx="689">
                  <c:v>43418</c:v>
                </c:pt>
                <c:pt idx="690">
                  <c:v>43419</c:v>
                </c:pt>
                <c:pt idx="691">
                  <c:v>43420</c:v>
                </c:pt>
                <c:pt idx="692">
                  <c:v>43423</c:v>
                </c:pt>
                <c:pt idx="693">
                  <c:v>43424</c:v>
                </c:pt>
                <c:pt idx="694">
                  <c:v>43425</c:v>
                </c:pt>
                <c:pt idx="695">
                  <c:v>43426</c:v>
                </c:pt>
                <c:pt idx="696">
                  <c:v>43427</c:v>
                </c:pt>
                <c:pt idx="697">
                  <c:v>43430</c:v>
                </c:pt>
                <c:pt idx="698">
                  <c:v>43431</c:v>
                </c:pt>
                <c:pt idx="699">
                  <c:v>43432</c:v>
                </c:pt>
                <c:pt idx="700">
                  <c:v>43433</c:v>
                </c:pt>
                <c:pt idx="701">
                  <c:v>43434</c:v>
                </c:pt>
                <c:pt idx="702">
                  <c:v>43437</c:v>
                </c:pt>
                <c:pt idx="703">
                  <c:v>43438</c:v>
                </c:pt>
                <c:pt idx="704">
                  <c:v>43439</c:v>
                </c:pt>
                <c:pt idx="705">
                  <c:v>43440</c:v>
                </c:pt>
                <c:pt idx="706">
                  <c:v>43441</c:v>
                </c:pt>
                <c:pt idx="707">
                  <c:v>43444</c:v>
                </c:pt>
                <c:pt idx="708">
                  <c:v>43445</c:v>
                </c:pt>
                <c:pt idx="709">
                  <c:v>43446</c:v>
                </c:pt>
                <c:pt idx="710">
                  <c:v>43447</c:v>
                </c:pt>
                <c:pt idx="711">
                  <c:v>43448</c:v>
                </c:pt>
                <c:pt idx="712">
                  <c:v>43451</c:v>
                </c:pt>
                <c:pt idx="713">
                  <c:v>43452</c:v>
                </c:pt>
                <c:pt idx="714">
                  <c:v>43453</c:v>
                </c:pt>
                <c:pt idx="715">
                  <c:v>43454</c:v>
                </c:pt>
                <c:pt idx="716">
                  <c:v>43455</c:v>
                </c:pt>
                <c:pt idx="717">
                  <c:v>43458</c:v>
                </c:pt>
                <c:pt idx="718">
                  <c:v>43459</c:v>
                </c:pt>
                <c:pt idx="719">
                  <c:v>43460</c:v>
                </c:pt>
                <c:pt idx="720">
                  <c:v>43461</c:v>
                </c:pt>
                <c:pt idx="721">
                  <c:v>43462</c:v>
                </c:pt>
                <c:pt idx="722">
                  <c:v>43463</c:v>
                </c:pt>
                <c:pt idx="723">
                  <c:v>43467</c:v>
                </c:pt>
                <c:pt idx="724">
                  <c:v>43468</c:v>
                </c:pt>
                <c:pt idx="725">
                  <c:v>43469</c:v>
                </c:pt>
                <c:pt idx="726">
                  <c:v>43472</c:v>
                </c:pt>
                <c:pt idx="727">
                  <c:v>43473</c:v>
                </c:pt>
                <c:pt idx="728">
                  <c:v>43474</c:v>
                </c:pt>
                <c:pt idx="729">
                  <c:v>43475</c:v>
                </c:pt>
                <c:pt idx="730">
                  <c:v>43476</c:v>
                </c:pt>
                <c:pt idx="731">
                  <c:v>43479</c:v>
                </c:pt>
                <c:pt idx="732">
                  <c:v>43480</c:v>
                </c:pt>
                <c:pt idx="733">
                  <c:v>43481</c:v>
                </c:pt>
                <c:pt idx="734">
                  <c:v>43482</c:v>
                </c:pt>
                <c:pt idx="735">
                  <c:v>43483</c:v>
                </c:pt>
                <c:pt idx="736">
                  <c:v>43486</c:v>
                </c:pt>
                <c:pt idx="737">
                  <c:v>43487</c:v>
                </c:pt>
                <c:pt idx="738">
                  <c:v>43488</c:v>
                </c:pt>
                <c:pt idx="739">
                  <c:v>43489</c:v>
                </c:pt>
                <c:pt idx="740">
                  <c:v>43490</c:v>
                </c:pt>
                <c:pt idx="741">
                  <c:v>43509</c:v>
                </c:pt>
                <c:pt idx="742">
                  <c:v>43510</c:v>
                </c:pt>
                <c:pt idx="743">
                  <c:v>43511</c:v>
                </c:pt>
                <c:pt idx="744">
                  <c:v>43514</c:v>
                </c:pt>
                <c:pt idx="745">
                  <c:v>43515</c:v>
                </c:pt>
                <c:pt idx="746">
                  <c:v>43516</c:v>
                </c:pt>
                <c:pt idx="747">
                  <c:v>43517</c:v>
                </c:pt>
                <c:pt idx="748">
                  <c:v>43518</c:v>
                </c:pt>
                <c:pt idx="749">
                  <c:v>43521</c:v>
                </c:pt>
                <c:pt idx="750">
                  <c:v>43522</c:v>
                </c:pt>
                <c:pt idx="751">
                  <c:v>43523</c:v>
                </c:pt>
                <c:pt idx="752">
                  <c:v>43524</c:v>
                </c:pt>
                <c:pt idx="753">
                  <c:v>43525</c:v>
                </c:pt>
                <c:pt idx="754">
                  <c:v>43528</c:v>
                </c:pt>
                <c:pt idx="755">
                  <c:v>43529</c:v>
                </c:pt>
                <c:pt idx="756">
                  <c:v>43530</c:v>
                </c:pt>
                <c:pt idx="757">
                  <c:v>43531</c:v>
                </c:pt>
                <c:pt idx="758">
                  <c:v>43532</c:v>
                </c:pt>
                <c:pt idx="759">
                  <c:v>43535</c:v>
                </c:pt>
                <c:pt idx="760">
                  <c:v>43536</c:v>
                </c:pt>
                <c:pt idx="761">
                  <c:v>43537</c:v>
                </c:pt>
                <c:pt idx="762">
                  <c:v>43538</c:v>
                </c:pt>
                <c:pt idx="763">
                  <c:v>43539</c:v>
                </c:pt>
                <c:pt idx="764">
                  <c:v>43542</c:v>
                </c:pt>
                <c:pt idx="765">
                  <c:v>43543</c:v>
                </c:pt>
                <c:pt idx="766">
                  <c:v>43544</c:v>
                </c:pt>
                <c:pt idx="767">
                  <c:v>43545</c:v>
                </c:pt>
                <c:pt idx="768">
                  <c:v>43546</c:v>
                </c:pt>
                <c:pt idx="769">
                  <c:v>43549</c:v>
                </c:pt>
                <c:pt idx="770">
                  <c:v>43550</c:v>
                </c:pt>
                <c:pt idx="771">
                  <c:v>43551</c:v>
                </c:pt>
                <c:pt idx="772">
                  <c:v>43552</c:v>
                </c:pt>
                <c:pt idx="773">
                  <c:v>43553</c:v>
                </c:pt>
                <c:pt idx="774">
                  <c:v>43556</c:v>
                </c:pt>
                <c:pt idx="775">
                  <c:v>43557</c:v>
                </c:pt>
                <c:pt idx="776">
                  <c:v>43558</c:v>
                </c:pt>
                <c:pt idx="777">
                  <c:v>43559</c:v>
                </c:pt>
                <c:pt idx="778">
                  <c:v>43563</c:v>
                </c:pt>
                <c:pt idx="779">
                  <c:v>43564</c:v>
                </c:pt>
                <c:pt idx="780">
                  <c:v>43565</c:v>
                </c:pt>
                <c:pt idx="781">
                  <c:v>43566</c:v>
                </c:pt>
                <c:pt idx="782">
                  <c:v>43567</c:v>
                </c:pt>
                <c:pt idx="783">
                  <c:v>43570</c:v>
                </c:pt>
                <c:pt idx="784">
                  <c:v>43571</c:v>
                </c:pt>
                <c:pt idx="785">
                  <c:v>43572</c:v>
                </c:pt>
                <c:pt idx="786">
                  <c:v>43573</c:v>
                </c:pt>
                <c:pt idx="787">
                  <c:v>43574</c:v>
                </c:pt>
                <c:pt idx="788">
                  <c:v>43577</c:v>
                </c:pt>
                <c:pt idx="789">
                  <c:v>43578</c:v>
                </c:pt>
                <c:pt idx="790">
                  <c:v>43579</c:v>
                </c:pt>
                <c:pt idx="791">
                  <c:v>43580</c:v>
                </c:pt>
                <c:pt idx="792">
                  <c:v>43581</c:v>
                </c:pt>
                <c:pt idx="793">
                  <c:v>43583</c:v>
                </c:pt>
                <c:pt idx="794">
                  <c:v>43584</c:v>
                </c:pt>
                <c:pt idx="795">
                  <c:v>43585</c:v>
                </c:pt>
                <c:pt idx="796">
                  <c:v>43590</c:v>
                </c:pt>
                <c:pt idx="797">
                  <c:v>43591</c:v>
                </c:pt>
                <c:pt idx="798">
                  <c:v>43592</c:v>
                </c:pt>
                <c:pt idx="799">
                  <c:v>43593</c:v>
                </c:pt>
                <c:pt idx="800">
                  <c:v>43594</c:v>
                </c:pt>
                <c:pt idx="801">
                  <c:v>43595</c:v>
                </c:pt>
                <c:pt idx="802">
                  <c:v>43598</c:v>
                </c:pt>
                <c:pt idx="803">
                  <c:v>43599</c:v>
                </c:pt>
                <c:pt idx="804">
                  <c:v>43600</c:v>
                </c:pt>
                <c:pt idx="805">
                  <c:v>43601</c:v>
                </c:pt>
                <c:pt idx="806">
                  <c:v>43602</c:v>
                </c:pt>
                <c:pt idx="807">
                  <c:v>43605</c:v>
                </c:pt>
                <c:pt idx="808">
                  <c:v>43606</c:v>
                </c:pt>
                <c:pt idx="809">
                  <c:v>43607</c:v>
                </c:pt>
                <c:pt idx="810">
                  <c:v>43608</c:v>
                </c:pt>
                <c:pt idx="811">
                  <c:v>43609</c:v>
                </c:pt>
                <c:pt idx="812">
                  <c:v>43612</c:v>
                </c:pt>
                <c:pt idx="813">
                  <c:v>43613</c:v>
                </c:pt>
                <c:pt idx="814">
                  <c:v>43614</c:v>
                </c:pt>
                <c:pt idx="815">
                  <c:v>43615</c:v>
                </c:pt>
                <c:pt idx="816">
                  <c:v>43616</c:v>
                </c:pt>
                <c:pt idx="817">
                  <c:v>43619</c:v>
                </c:pt>
                <c:pt idx="818">
                  <c:v>43620</c:v>
                </c:pt>
                <c:pt idx="819">
                  <c:v>43621</c:v>
                </c:pt>
                <c:pt idx="820">
                  <c:v>43622</c:v>
                </c:pt>
                <c:pt idx="821">
                  <c:v>43626</c:v>
                </c:pt>
                <c:pt idx="822">
                  <c:v>43627</c:v>
                </c:pt>
                <c:pt idx="823">
                  <c:v>43628</c:v>
                </c:pt>
                <c:pt idx="824">
                  <c:v>43629</c:v>
                </c:pt>
                <c:pt idx="825">
                  <c:v>43630</c:v>
                </c:pt>
                <c:pt idx="826">
                  <c:v>43633</c:v>
                </c:pt>
                <c:pt idx="827">
                  <c:v>43634</c:v>
                </c:pt>
                <c:pt idx="828">
                  <c:v>43635</c:v>
                </c:pt>
                <c:pt idx="829">
                  <c:v>43636</c:v>
                </c:pt>
                <c:pt idx="830">
                  <c:v>43637</c:v>
                </c:pt>
                <c:pt idx="831">
                  <c:v>43640</c:v>
                </c:pt>
                <c:pt idx="832">
                  <c:v>43641</c:v>
                </c:pt>
                <c:pt idx="833">
                  <c:v>43642</c:v>
                </c:pt>
                <c:pt idx="834">
                  <c:v>43643</c:v>
                </c:pt>
                <c:pt idx="835">
                  <c:v>43644</c:v>
                </c:pt>
                <c:pt idx="836">
                  <c:v>43647</c:v>
                </c:pt>
                <c:pt idx="837">
                  <c:v>43648</c:v>
                </c:pt>
                <c:pt idx="838">
                  <c:v>43649</c:v>
                </c:pt>
                <c:pt idx="839">
                  <c:v>43650</c:v>
                </c:pt>
                <c:pt idx="840">
                  <c:v>43651</c:v>
                </c:pt>
                <c:pt idx="841">
                  <c:v>43654</c:v>
                </c:pt>
                <c:pt idx="842">
                  <c:v>43655</c:v>
                </c:pt>
                <c:pt idx="843">
                  <c:v>43656</c:v>
                </c:pt>
                <c:pt idx="844">
                  <c:v>43657</c:v>
                </c:pt>
                <c:pt idx="845">
                  <c:v>43658</c:v>
                </c:pt>
                <c:pt idx="846">
                  <c:v>43661</c:v>
                </c:pt>
                <c:pt idx="847">
                  <c:v>43662</c:v>
                </c:pt>
                <c:pt idx="848">
                  <c:v>43663</c:v>
                </c:pt>
                <c:pt idx="849">
                  <c:v>43664</c:v>
                </c:pt>
                <c:pt idx="850">
                  <c:v>43665</c:v>
                </c:pt>
                <c:pt idx="851">
                  <c:v>43668</c:v>
                </c:pt>
                <c:pt idx="852">
                  <c:v>43669</c:v>
                </c:pt>
                <c:pt idx="853">
                  <c:v>43670</c:v>
                </c:pt>
                <c:pt idx="854">
                  <c:v>43671</c:v>
                </c:pt>
                <c:pt idx="855">
                  <c:v>43672</c:v>
                </c:pt>
                <c:pt idx="856">
                  <c:v>43675</c:v>
                </c:pt>
                <c:pt idx="857">
                  <c:v>43676</c:v>
                </c:pt>
                <c:pt idx="858">
                  <c:v>43677</c:v>
                </c:pt>
                <c:pt idx="859">
                  <c:v>43678</c:v>
                </c:pt>
                <c:pt idx="860">
                  <c:v>43679</c:v>
                </c:pt>
                <c:pt idx="861">
                  <c:v>43682</c:v>
                </c:pt>
                <c:pt idx="862">
                  <c:v>43683</c:v>
                </c:pt>
                <c:pt idx="863">
                  <c:v>43684</c:v>
                </c:pt>
                <c:pt idx="864">
                  <c:v>43685</c:v>
                </c:pt>
                <c:pt idx="865">
                  <c:v>43686</c:v>
                </c:pt>
                <c:pt idx="866">
                  <c:v>43689</c:v>
                </c:pt>
                <c:pt idx="867">
                  <c:v>43690</c:v>
                </c:pt>
                <c:pt idx="868">
                  <c:v>43691</c:v>
                </c:pt>
                <c:pt idx="869">
                  <c:v>43692</c:v>
                </c:pt>
                <c:pt idx="870">
                  <c:v>43693</c:v>
                </c:pt>
                <c:pt idx="871">
                  <c:v>43696</c:v>
                </c:pt>
                <c:pt idx="872">
                  <c:v>43697</c:v>
                </c:pt>
                <c:pt idx="873">
                  <c:v>43698</c:v>
                </c:pt>
                <c:pt idx="874">
                  <c:v>43699</c:v>
                </c:pt>
                <c:pt idx="875">
                  <c:v>43700</c:v>
                </c:pt>
                <c:pt idx="876">
                  <c:v>43703</c:v>
                </c:pt>
                <c:pt idx="877">
                  <c:v>43704</c:v>
                </c:pt>
                <c:pt idx="878">
                  <c:v>43705</c:v>
                </c:pt>
                <c:pt idx="879">
                  <c:v>43706</c:v>
                </c:pt>
                <c:pt idx="880">
                  <c:v>43707</c:v>
                </c:pt>
                <c:pt idx="881">
                  <c:v>43710</c:v>
                </c:pt>
                <c:pt idx="882">
                  <c:v>43711</c:v>
                </c:pt>
                <c:pt idx="883">
                  <c:v>43712</c:v>
                </c:pt>
                <c:pt idx="884">
                  <c:v>43713</c:v>
                </c:pt>
                <c:pt idx="885">
                  <c:v>43714</c:v>
                </c:pt>
                <c:pt idx="886">
                  <c:v>43717</c:v>
                </c:pt>
                <c:pt idx="887">
                  <c:v>43718</c:v>
                </c:pt>
                <c:pt idx="888">
                  <c:v>43719</c:v>
                </c:pt>
                <c:pt idx="889">
                  <c:v>43720</c:v>
                </c:pt>
                <c:pt idx="890">
                  <c:v>43724</c:v>
                </c:pt>
                <c:pt idx="891">
                  <c:v>43725</c:v>
                </c:pt>
                <c:pt idx="892">
                  <c:v>43726</c:v>
                </c:pt>
                <c:pt idx="893">
                  <c:v>43727</c:v>
                </c:pt>
                <c:pt idx="894">
                  <c:v>43728</c:v>
                </c:pt>
                <c:pt idx="895">
                  <c:v>43731</c:v>
                </c:pt>
                <c:pt idx="896">
                  <c:v>43732</c:v>
                </c:pt>
                <c:pt idx="897">
                  <c:v>43733</c:v>
                </c:pt>
                <c:pt idx="898">
                  <c:v>43734</c:v>
                </c:pt>
                <c:pt idx="899">
                  <c:v>43735</c:v>
                </c:pt>
                <c:pt idx="900">
                  <c:v>43737</c:v>
                </c:pt>
                <c:pt idx="901">
                  <c:v>43738</c:v>
                </c:pt>
                <c:pt idx="902">
                  <c:v>43746</c:v>
                </c:pt>
                <c:pt idx="903">
                  <c:v>43747</c:v>
                </c:pt>
                <c:pt idx="904">
                  <c:v>43748</c:v>
                </c:pt>
                <c:pt idx="905">
                  <c:v>43749</c:v>
                </c:pt>
                <c:pt idx="906">
                  <c:v>43750</c:v>
                </c:pt>
                <c:pt idx="907">
                  <c:v>43752</c:v>
                </c:pt>
                <c:pt idx="908">
                  <c:v>43753</c:v>
                </c:pt>
                <c:pt idx="909">
                  <c:v>43754</c:v>
                </c:pt>
                <c:pt idx="910">
                  <c:v>43755</c:v>
                </c:pt>
                <c:pt idx="911">
                  <c:v>43756</c:v>
                </c:pt>
                <c:pt idx="912">
                  <c:v>43759</c:v>
                </c:pt>
                <c:pt idx="913">
                  <c:v>43760</c:v>
                </c:pt>
                <c:pt idx="914">
                  <c:v>43761</c:v>
                </c:pt>
              </c:numCache>
            </c:numRef>
          </c:cat>
          <c:val>
            <c:numRef>
              <c:f>Sheet1!$B$2:$B$916</c:f>
              <c:numCache>
                <c:formatCode>General</c:formatCode>
                <c:ptCount val="915"/>
                <c:pt idx="0">
                  <c:v>192232</c:v>
                </c:pt>
                <c:pt idx="1">
                  <c:v>142809</c:v>
                </c:pt>
                <c:pt idx="2">
                  <c:v>131586</c:v>
                </c:pt>
                <c:pt idx="3">
                  <c:v>125686</c:v>
                </c:pt>
                <c:pt idx="4">
                  <c:v>140051</c:v>
                </c:pt>
                <c:pt idx="5">
                  <c:v>137972</c:v>
                </c:pt>
                <c:pt idx="6">
                  <c:v>122130</c:v>
                </c:pt>
                <c:pt idx="7">
                  <c:v>119773</c:v>
                </c:pt>
                <c:pt idx="8">
                  <c:v>124613</c:v>
                </c:pt>
                <c:pt idx="9">
                  <c:v>137846</c:v>
                </c:pt>
                <c:pt idx="10">
                  <c:v>142249</c:v>
                </c:pt>
                <c:pt idx="11">
                  <c:v>114130</c:v>
                </c:pt>
                <c:pt idx="12">
                  <c:v>100219</c:v>
                </c:pt>
                <c:pt idx="13">
                  <c:v>86028</c:v>
                </c:pt>
                <c:pt idx="14">
                  <c:v>82595</c:v>
                </c:pt>
                <c:pt idx="15">
                  <c:v>86820</c:v>
                </c:pt>
                <c:pt idx="16">
                  <c:v>70600</c:v>
                </c:pt>
                <c:pt idx="17">
                  <c:v>66163</c:v>
                </c:pt>
                <c:pt idx="18">
                  <c:v>49855</c:v>
                </c:pt>
                <c:pt idx="19">
                  <c:v>44660</c:v>
                </c:pt>
                <c:pt idx="20">
                  <c:v>1970</c:v>
                </c:pt>
                <c:pt idx="21">
                  <c:v>5480</c:v>
                </c:pt>
                <c:pt idx="22">
                  <c:v>27166</c:v>
                </c:pt>
                <c:pt idx="23">
                  <c:v>47836</c:v>
                </c:pt>
                <c:pt idx="24">
                  <c:v>56474</c:v>
                </c:pt>
                <c:pt idx="25">
                  <c:v>53626</c:v>
                </c:pt>
                <c:pt idx="26">
                  <c:v>85735</c:v>
                </c:pt>
                <c:pt idx="27">
                  <c:v>75468</c:v>
                </c:pt>
                <c:pt idx="28">
                  <c:v>74310</c:v>
                </c:pt>
                <c:pt idx="29">
                  <c:v>83959</c:v>
                </c:pt>
                <c:pt idx="30">
                  <c:v>92873</c:v>
                </c:pt>
                <c:pt idx="31">
                  <c:v>167945</c:v>
                </c:pt>
                <c:pt idx="32">
                  <c:v>218163</c:v>
                </c:pt>
                <c:pt idx="33">
                  <c:v>198710</c:v>
                </c:pt>
                <c:pt idx="34">
                  <c:v>165810</c:v>
                </c:pt>
                <c:pt idx="35">
                  <c:v>165684</c:v>
                </c:pt>
                <c:pt idx="36">
                  <c:v>329950</c:v>
                </c:pt>
                <c:pt idx="37">
                  <c:v>262170</c:v>
                </c:pt>
                <c:pt idx="38">
                  <c:v>122284</c:v>
                </c:pt>
                <c:pt idx="39">
                  <c:v>166956</c:v>
                </c:pt>
                <c:pt idx="40">
                  <c:v>139307</c:v>
                </c:pt>
                <c:pt idx="41">
                  <c:v>164983</c:v>
                </c:pt>
                <c:pt idx="42">
                  <c:v>149332</c:v>
                </c:pt>
                <c:pt idx="43">
                  <c:v>159269</c:v>
                </c:pt>
                <c:pt idx="44">
                  <c:v>245644</c:v>
                </c:pt>
                <c:pt idx="45">
                  <c:v>225119</c:v>
                </c:pt>
                <c:pt idx="46">
                  <c:v>213096</c:v>
                </c:pt>
                <c:pt idx="47">
                  <c:v>170681</c:v>
                </c:pt>
                <c:pt idx="48">
                  <c:v>200853</c:v>
                </c:pt>
                <c:pt idx="49">
                  <c:v>143715</c:v>
                </c:pt>
                <c:pt idx="50">
                  <c:v>179030</c:v>
                </c:pt>
                <c:pt idx="51">
                  <c:v>220541</c:v>
                </c:pt>
                <c:pt idx="52">
                  <c:v>165431</c:v>
                </c:pt>
                <c:pt idx="53">
                  <c:v>169028</c:v>
                </c:pt>
                <c:pt idx="54">
                  <c:v>214388</c:v>
                </c:pt>
                <c:pt idx="55">
                  <c:v>203388</c:v>
                </c:pt>
                <c:pt idx="56">
                  <c:v>222031</c:v>
                </c:pt>
                <c:pt idx="57">
                  <c:v>178687</c:v>
                </c:pt>
                <c:pt idx="58">
                  <c:v>196462</c:v>
                </c:pt>
                <c:pt idx="59">
                  <c:v>213267</c:v>
                </c:pt>
                <c:pt idx="60">
                  <c:v>246119</c:v>
                </c:pt>
                <c:pt idx="61">
                  <c:v>181688</c:v>
                </c:pt>
                <c:pt idx="62">
                  <c:v>197496</c:v>
                </c:pt>
                <c:pt idx="63">
                  <c:v>156870</c:v>
                </c:pt>
                <c:pt idx="64">
                  <c:v>153243</c:v>
                </c:pt>
                <c:pt idx="65">
                  <c:v>246128</c:v>
                </c:pt>
                <c:pt idx="66">
                  <c:v>224516</c:v>
                </c:pt>
                <c:pt idx="67">
                  <c:v>196903</c:v>
                </c:pt>
                <c:pt idx="68">
                  <c:v>194947</c:v>
                </c:pt>
                <c:pt idx="69">
                  <c:v>135306</c:v>
                </c:pt>
                <c:pt idx="70">
                  <c:v>155815</c:v>
                </c:pt>
                <c:pt idx="71">
                  <c:v>132664</c:v>
                </c:pt>
                <c:pt idx="72">
                  <c:v>132864</c:v>
                </c:pt>
                <c:pt idx="73">
                  <c:v>215606</c:v>
                </c:pt>
                <c:pt idx="74">
                  <c:v>181469</c:v>
                </c:pt>
                <c:pt idx="75">
                  <c:v>139698</c:v>
                </c:pt>
                <c:pt idx="76">
                  <c:v>133858</c:v>
                </c:pt>
                <c:pt idx="77">
                  <c:v>133988</c:v>
                </c:pt>
                <c:pt idx="78">
                  <c:v>161228</c:v>
                </c:pt>
                <c:pt idx="79">
                  <c:v>120049</c:v>
                </c:pt>
                <c:pt idx="80">
                  <c:v>185015</c:v>
                </c:pt>
                <c:pt idx="81">
                  <c:v>194218</c:v>
                </c:pt>
                <c:pt idx="82">
                  <c:v>149773</c:v>
                </c:pt>
                <c:pt idx="83">
                  <c:v>142579</c:v>
                </c:pt>
                <c:pt idx="84">
                  <c:v>165987</c:v>
                </c:pt>
                <c:pt idx="85">
                  <c:v>215110</c:v>
                </c:pt>
                <c:pt idx="86">
                  <c:v>185982</c:v>
                </c:pt>
                <c:pt idx="87">
                  <c:v>147344</c:v>
                </c:pt>
                <c:pt idx="88">
                  <c:v>149153</c:v>
                </c:pt>
                <c:pt idx="89">
                  <c:v>138227</c:v>
                </c:pt>
                <c:pt idx="90">
                  <c:v>185924</c:v>
                </c:pt>
                <c:pt idx="91">
                  <c:v>161699</c:v>
                </c:pt>
                <c:pt idx="92">
                  <c:v>148689</c:v>
                </c:pt>
                <c:pt idx="93">
                  <c:v>222823</c:v>
                </c:pt>
                <c:pt idx="94">
                  <c:v>158653</c:v>
                </c:pt>
                <c:pt idx="95">
                  <c:v>149336</c:v>
                </c:pt>
                <c:pt idx="96">
                  <c:v>148817</c:v>
                </c:pt>
                <c:pt idx="97">
                  <c:v>168551</c:v>
                </c:pt>
                <c:pt idx="98">
                  <c:v>192469</c:v>
                </c:pt>
                <c:pt idx="99">
                  <c:v>235710</c:v>
                </c:pt>
                <c:pt idx="100">
                  <c:v>180280</c:v>
                </c:pt>
                <c:pt idx="101">
                  <c:v>156932</c:v>
                </c:pt>
                <c:pt idx="102">
                  <c:v>160075</c:v>
                </c:pt>
                <c:pt idx="103">
                  <c:v>201171</c:v>
                </c:pt>
                <c:pt idx="104">
                  <c:v>136745</c:v>
                </c:pt>
                <c:pt idx="105">
                  <c:v>136482</c:v>
                </c:pt>
                <c:pt idx="106">
                  <c:v>146920</c:v>
                </c:pt>
                <c:pt idx="107">
                  <c:v>160873</c:v>
                </c:pt>
                <c:pt idx="108">
                  <c:v>151948</c:v>
                </c:pt>
                <c:pt idx="109">
                  <c:v>178717</c:v>
                </c:pt>
                <c:pt idx="110">
                  <c:v>178490</c:v>
                </c:pt>
                <c:pt idx="111">
                  <c:v>149187</c:v>
                </c:pt>
                <c:pt idx="112">
                  <c:v>141889</c:v>
                </c:pt>
                <c:pt idx="113">
                  <c:v>230299</c:v>
                </c:pt>
                <c:pt idx="114">
                  <c:v>152237</c:v>
                </c:pt>
                <c:pt idx="115">
                  <c:v>127541</c:v>
                </c:pt>
                <c:pt idx="116">
                  <c:v>185090</c:v>
                </c:pt>
                <c:pt idx="117">
                  <c:v>175694</c:v>
                </c:pt>
                <c:pt idx="118">
                  <c:v>159268</c:v>
                </c:pt>
                <c:pt idx="119">
                  <c:v>130745</c:v>
                </c:pt>
                <c:pt idx="120">
                  <c:v>123546</c:v>
                </c:pt>
                <c:pt idx="121">
                  <c:v>168439</c:v>
                </c:pt>
                <c:pt idx="122">
                  <c:v>147887</c:v>
                </c:pt>
                <c:pt idx="123">
                  <c:v>186033</c:v>
                </c:pt>
                <c:pt idx="124">
                  <c:v>195296</c:v>
                </c:pt>
                <c:pt idx="125">
                  <c:v>154521</c:v>
                </c:pt>
                <c:pt idx="126">
                  <c:v>120342</c:v>
                </c:pt>
                <c:pt idx="127">
                  <c:v>144406</c:v>
                </c:pt>
                <c:pt idx="128">
                  <c:v>147045</c:v>
                </c:pt>
                <c:pt idx="129">
                  <c:v>128101</c:v>
                </c:pt>
                <c:pt idx="130">
                  <c:v>134279</c:v>
                </c:pt>
                <c:pt idx="131">
                  <c:v>215713</c:v>
                </c:pt>
                <c:pt idx="132">
                  <c:v>136892</c:v>
                </c:pt>
                <c:pt idx="133">
                  <c:v>169283</c:v>
                </c:pt>
                <c:pt idx="134">
                  <c:v>170859</c:v>
                </c:pt>
                <c:pt idx="135">
                  <c:v>162386</c:v>
                </c:pt>
                <c:pt idx="136">
                  <c:v>156542</c:v>
                </c:pt>
                <c:pt idx="137">
                  <c:v>128123</c:v>
                </c:pt>
                <c:pt idx="138">
                  <c:v>193512</c:v>
                </c:pt>
                <c:pt idx="139">
                  <c:v>128967</c:v>
                </c:pt>
                <c:pt idx="140">
                  <c:v>125283</c:v>
                </c:pt>
                <c:pt idx="141">
                  <c:v>119663</c:v>
                </c:pt>
                <c:pt idx="142">
                  <c:v>187171</c:v>
                </c:pt>
                <c:pt idx="143">
                  <c:v>210190</c:v>
                </c:pt>
                <c:pt idx="144">
                  <c:v>142634</c:v>
                </c:pt>
                <c:pt idx="145">
                  <c:v>135345</c:v>
                </c:pt>
                <c:pt idx="146">
                  <c:v>159674</c:v>
                </c:pt>
                <c:pt idx="147">
                  <c:v>170074</c:v>
                </c:pt>
                <c:pt idx="148">
                  <c:v>171443</c:v>
                </c:pt>
                <c:pt idx="149">
                  <c:v>216581</c:v>
                </c:pt>
                <c:pt idx="150">
                  <c:v>138583</c:v>
                </c:pt>
                <c:pt idx="151">
                  <c:v>120297</c:v>
                </c:pt>
                <c:pt idx="152">
                  <c:v>152567</c:v>
                </c:pt>
                <c:pt idx="153">
                  <c:v>170689</c:v>
                </c:pt>
                <c:pt idx="154">
                  <c:v>157960</c:v>
                </c:pt>
                <c:pt idx="155">
                  <c:v>139325</c:v>
                </c:pt>
                <c:pt idx="156">
                  <c:v>135838</c:v>
                </c:pt>
                <c:pt idx="157">
                  <c:v>128699</c:v>
                </c:pt>
                <c:pt idx="158">
                  <c:v>148300</c:v>
                </c:pt>
                <c:pt idx="159">
                  <c:v>133162</c:v>
                </c:pt>
                <c:pt idx="160">
                  <c:v>116131</c:v>
                </c:pt>
                <c:pt idx="161">
                  <c:v>141599</c:v>
                </c:pt>
                <c:pt idx="162">
                  <c:v>170032</c:v>
                </c:pt>
                <c:pt idx="163">
                  <c:v>158045</c:v>
                </c:pt>
                <c:pt idx="164">
                  <c:v>130514</c:v>
                </c:pt>
                <c:pt idx="165">
                  <c:v>119517</c:v>
                </c:pt>
                <c:pt idx="166">
                  <c:v>138685</c:v>
                </c:pt>
                <c:pt idx="167">
                  <c:v>194206</c:v>
                </c:pt>
                <c:pt idx="168">
                  <c:v>161544</c:v>
                </c:pt>
                <c:pt idx="169">
                  <c:v>174115</c:v>
                </c:pt>
                <c:pt idx="170">
                  <c:v>144927</c:v>
                </c:pt>
                <c:pt idx="171">
                  <c:v>155647</c:v>
                </c:pt>
                <c:pt idx="172">
                  <c:v>194002</c:v>
                </c:pt>
                <c:pt idx="173">
                  <c:v>199446</c:v>
                </c:pt>
                <c:pt idx="174">
                  <c:v>139044</c:v>
                </c:pt>
                <c:pt idx="175">
                  <c:v>169668</c:v>
                </c:pt>
                <c:pt idx="176">
                  <c:v>158273</c:v>
                </c:pt>
                <c:pt idx="177">
                  <c:v>230295</c:v>
                </c:pt>
                <c:pt idx="178">
                  <c:v>162019</c:v>
                </c:pt>
                <c:pt idx="179">
                  <c:v>188568</c:v>
                </c:pt>
                <c:pt idx="180">
                  <c:v>196374</c:v>
                </c:pt>
                <c:pt idx="181">
                  <c:v>148826</c:v>
                </c:pt>
                <c:pt idx="182">
                  <c:v>204674</c:v>
                </c:pt>
                <c:pt idx="183">
                  <c:v>204133</c:v>
                </c:pt>
                <c:pt idx="184">
                  <c:v>166169</c:v>
                </c:pt>
                <c:pt idx="185">
                  <c:v>184764</c:v>
                </c:pt>
                <c:pt idx="186">
                  <c:v>156123</c:v>
                </c:pt>
                <c:pt idx="187">
                  <c:v>144067</c:v>
                </c:pt>
                <c:pt idx="188">
                  <c:v>190869</c:v>
                </c:pt>
                <c:pt idx="189">
                  <c:v>212590</c:v>
                </c:pt>
                <c:pt idx="190">
                  <c:v>149301</c:v>
                </c:pt>
                <c:pt idx="191">
                  <c:v>164229</c:v>
                </c:pt>
                <c:pt idx="192">
                  <c:v>134888</c:v>
                </c:pt>
                <c:pt idx="193">
                  <c:v>116561</c:v>
                </c:pt>
                <c:pt idx="194">
                  <c:v>167726</c:v>
                </c:pt>
                <c:pt idx="195">
                  <c:v>195036</c:v>
                </c:pt>
                <c:pt idx="196">
                  <c:v>132374</c:v>
                </c:pt>
                <c:pt idx="197">
                  <c:v>122144</c:v>
                </c:pt>
                <c:pt idx="198">
                  <c:v>159506</c:v>
                </c:pt>
                <c:pt idx="199">
                  <c:v>196004</c:v>
                </c:pt>
                <c:pt idx="200">
                  <c:v>191496</c:v>
                </c:pt>
                <c:pt idx="201">
                  <c:v>190742</c:v>
                </c:pt>
                <c:pt idx="202">
                  <c:v>170747</c:v>
                </c:pt>
                <c:pt idx="203">
                  <c:v>190536</c:v>
                </c:pt>
                <c:pt idx="204">
                  <c:v>221235</c:v>
                </c:pt>
                <c:pt idx="205">
                  <c:v>142945</c:v>
                </c:pt>
                <c:pt idx="206">
                  <c:v>166694</c:v>
                </c:pt>
                <c:pt idx="207">
                  <c:v>138426</c:v>
                </c:pt>
                <c:pt idx="208">
                  <c:v>175718</c:v>
                </c:pt>
                <c:pt idx="209">
                  <c:v>140268</c:v>
                </c:pt>
                <c:pt idx="210">
                  <c:v>113025</c:v>
                </c:pt>
                <c:pt idx="211">
                  <c:v>110565</c:v>
                </c:pt>
                <c:pt idx="212">
                  <c:v>137993</c:v>
                </c:pt>
                <c:pt idx="213">
                  <c:v>152394</c:v>
                </c:pt>
                <c:pt idx="214">
                  <c:v>143946</c:v>
                </c:pt>
                <c:pt idx="215">
                  <c:v>191368</c:v>
                </c:pt>
                <c:pt idx="216">
                  <c:v>134022</c:v>
                </c:pt>
                <c:pt idx="217">
                  <c:v>133673</c:v>
                </c:pt>
                <c:pt idx="218">
                  <c:v>167796</c:v>
                </c:pt>
                <c:pt idx="219">
                  <c:v>195303</c:v>
                </c:pt>
                <c:pt idx="220">
                  <c:v>126874</c:v>
                </c:pt>
                <c:pt idx="221">
                  <c:v>105770</c:v>
                </c:pt>
                <c:pt idx="222">
                  <c:v>192366</c:v>
                </c:pt>
                <c:pt idx="223">
                  <c:v>144259</c:v>
                </c:pt>
                <c:pt idx="224">
                  <c:v>208312</c:v>
                </c:pt>
                <c:pt idx="225">
                  <c:v>150555</c:v>
                </c:pt>
                <c:pt idx="226">
                  <c:v>204499</c:v>
                </c:pt>
                <c:pt idx="227">
                  <c:v>148192</c:v>
                </c:pt>
                <c:pt idx="228">
                  <c:v>167752</c:v>
                </c:pt>
                <c:pt idx="229">
                  <c:v>196483</c:v>
                </c:pt>
                <c:pt idx="230">
                  <c:v>135574</c:v>
                </c:pt>
                <c:pt idx="231">
                  <c:v>109942</c:v>
                </c:pt>
                <c:pt idx="232">
                  <c:v>151247</c:v>
                </c:pt>
                <c:pt idx="233">
                  <c:v>170918</c:v>
                </c:pt>
                <c:pt idx="234">
                  <c:v>126735</c:v>
                </c:pt>
                <c:pt idx="235">
                  <c:v>120942</c:v>
                </c:pt>
                <c:pt idx="236">
                  <c:v>147802</c:v>
                </c:pt>
                <c:pt idx="237">
                  <c:v>100794</c:v>
                </c:pt>
                <c:pt idx="238">
                  <c:v>120879</c:v>
                </c:pt>
                <c:pt idx="239">
                  <c:v>108401</c:v>
                </c:pt>
                <c:pt idx="240">
                  <c:v>163446</c:v>
                </c:pt>
                <c:pt idx="241">
                  <c:v>168388</c:v>
                </c:pt>
                <c:pt idx="242">
                  <c:v>126207</c:v>
                </c:pt>
                <c:pt idx="243">
                  <c:v>127813</c:v>
                </c:pt>
                <c:pt idx="244">
                  <c:v>162899</c:v>
                </c:pt>
                <c:pt idx="245">
                  <c:v>136389</c:v>
                </c:pt>
                <c:pt idx="246">
                  <c:v>147262</c:v>
                </c:pt>
                <c:pt idx="247">
                  <c:v>117175</c:v>
                </c:pt>
                <c:pt idx="248">
                  <c:v>137248</c:v>
                </c:pt>
                <c:pt idx="249">
                  <c:v>152196</c:v>
                </c:pt>
                <c:pt idx="250">
                  <c:v>108777</c:v>
                </c:pt>
                <c:pt idx="251">
                  <c:v>104460</c:v>
                </c:pt>
                <c:pt idx="252">
                  <c:v>85147</c:v>
                </c:pt>
                <c:pt idx="253">
                  <c:v>96981</c:v>
                </c:pt>
                <c:pt idx="254">
                  <c:v>56982</c:v>
                </c:pt>
                <c:pt idx="255">
                  <c:v>39682</c:v>
                </c:pt>
                <c:pt idx="256">
                  <c:v>26350</c:v>
                </c:pt>
                <c:pt idx="257">
                  <c:v>16438</c:v>
                </c:pt>
                <c:pt idx="258">
                  <c:v>16880</c:v>
                </c:pt>
                <c:pt idx="259">
                  <c:v>53714</c:v>
                </c:pt>
                <c:pt idx="260">
                  <c:v>65111</c:v>
                </c:pt>
                <c:pt idx="261">
                  <c:v>79308</c:v>
                </c:pt>
                <c:pt idx="262">
                  <c:v>94885</c:v>
                </c:pt>
                <c:pt idx="263">
                  <c:v>171014</c:v>
                </c:pt>
                <c:pt idx="264">
                  <c:v>129321</c:v>
                </c:pt>
                <c:pt idx="265">
                  <c:v>123890</c:v>
                </c:pt>
                <c:pt idx="266">
                  <c:v>159930</c:v>
                </c:pt>
                <c:pt idx="267">
                  <c:v>178695</c:v>
                </c:pt>
                <c:pt idx="268">
                  <c:v>247791</c:v>
                </c:pt>
                <c:pt idx="269">
                  <c:v>166880</c:v>
                </c:pt>
                <c:pt idx="270">
                  <c:v>115630</c:v>
                </c:pt>
                <c:pt idx="271">
                  <c:v>139396</c:v>
                </c:pt>
                <c:pt idx="272">
                  <c:v>140984</c:v>
                </c:pt>
                <c:pt idx="273">
                  <c:v>215669</c:v>
                </c:pt>
                <c:pt idx="274">
                  <c:v>133106</c:v>
                </c:pt>
                <c:pt idx="275">
                  <c:v>163757</c:v>
                </c:pt>
                <c:pt idx="276">
                  <c:v>160482</c:v>
                </c:pt>
                <c:pt idx="277">
                  <c:v>167450</c:v>
                </c:pt>
                <c:pt idx="278">
                  <c:v>159629</c:v>
                </c:pt>
                <c:pt idx="279">
                  <c:v>157771</c:v>
                </c:pt>
                <c:pt idx="280">
                  <c:v>140024</c:v>
                </c:pt>
                <c:pt idx="281">
                  <c:v>129445</c:v>
                </c:pt>
                <c:pt idx="282">
                  <c:v>175998</c:v>
                </c:pt>
                <c:pt idx="283">
                  <c:v>232077</c:v>
                </c:pt>
                <c:pt idx="284">
                  <c:v>174172</c:v>
                </c:pt>
                <c:pt idx="285">
                  <c:v>184284</c:v>
                </c:pt>
                <c:pt idx="286">
                  <c:v>151684</c:v>
                </c:pt>
                <c:pt idx="287">
                  <c:v>159321</c:v>
                </c:pt>
                <c:pt idx="288">
                  <c:v>187823</c:v>
                </c:pt>
                <c:pt idx="289">
                  <c:v>132254</c:v>
                </c:pt>
                <c:pt idx="290">
                  <c:v>117874</c:v>
                </c:pt>
                <c:pt idx="291">
                  <c:v>176516</c:v>
                </c:pt>
                <c:pt idx="292">
                  <c:v>160334</c:v>
                </c:pt>
                <c:pt idx="293">
                  <c:v>153908</c:v>
                </c:pt>
                <c:pt idx="294">
                  <c:v>202216</c:v>
                </c:pt>
                <c:pt idx="295">
                  <c:v>213215</c:v>
                </c:pt>
                <c:pt idx="296">
                  <c:v>167412</c:v>
                </c:pt>
                <c:pt idx="297">
                  <c:v>166325</c:v>
                </c:pt>
                <c:pt idx="298">
                  <c:v>148331</c:v>
                </c:pt>
                <c:pt idx="299">
                  <c:v>220602</c:v>
                </c:pt>
                <c:pt idx="300">
                  <c:v>151148</c:v>
                </c:pt>
                <c:pt idx="301">
                  <c:v>158962</c:v>
                </c:pt>
                <c:pt idx="302">
                  <c:v>144269</c:v>
                </c:pt>
                <c:pt idx="303">
                  <c:v>145349</c:v>
                </c:pt>
                <c:pt idx="304">
                  <c:v>135462</c:v>
                </c:pt>
                <c:pt idx="305">
                  <c:v>197773</c:v>
                </c:pt>
                <c:pt idx="306">
                  <c:v>187368</c:v>
                </c:pt>
                <c:pt idx="307">
                  <c:v>169445</c:v>
                </c:pt>
                <c:pt idx="308">
                  <c:v>161340</c:v>
                </c:pt>
                <c:pt idx="309">
                  <c:v>190676</c:v>
                </c:pt>
                <c:pt idx="310">
                  <c:v>172353</c:v>
                </c:pt>
                <c:pt idx="311">
                  <c:v>238150</c:v>
                </c:pt>
                <c:pt idx="312">
                  <c:v>215784</c:v>
                </c:pt>
                <c:pt idx="313">
                  <c:v>239638</c:v>
                </c:pt>
                <c:pt idx="314">
                  <c:v>247401</c:v>
                </c:pt>
                <c:pt idx="315">
                  <c:v>191897</c:v>
                </c:pt>
                <c:pt idx="316">
                  <c:v>239603</c:v>
                </c:pt>
                <c:pt idx="317">
                  <c:v>220069</c:v>
                </c:pt>
                <c:pt idx="318">
                  <c:v>183568</c:v>
                </c:pt>
                <c:pt idx="319">
                  <c:v>144756</c:v>
                </c:pt>
                <c:pt idx="320">
                  <c:v>178135</c:v>
                </c:pt>
                <c:pt idx="321">
                  <c:v>202744</c:v>
                </c:pt>
                <c:pt idx="322">
                  <c:v>170278</c:v>
                </c:pt>
                <c:pt idx="323">
                  <c:v>227436</c:v>
                </c:pt>
                <c:pt idx="324">
                  <c:v>161124</c:v>
                </c:pt>
                <c:pt idx="325">
                  <c:v>169107</c:v>
                </c:pt>
                <c:pt idx="326">
                  <c:v>210050</c:v>
                </c:pt>
                <c:pt idx="327">
                  <c:v>190472</c:v>
                </c:pt>
                <c:pt idx="328">
                  <c:v>226417</c:v>
                </c:pt>
                <c:pt idx="329">
                  <c:v>192119</c:v>
                </c:pt>
                <c:pt idx="330">
                  <c:v>210299</c:v>
                </c:pt>
                <c:pt idx="331">
                  <c:v>218842</c:v>
                </c:pt>
                <c:pt idx="332">
                  <c:v>146111</c:v>
                </c:pt>
                <c:pt idx="333">
                  <c:v>137621</c:v>
                </c:pt>
                <c:pt idx="334">
                  <c:v>195660</c:v>
                </c:pt>
                <c:pt idx="335">
                  <c:v>195215</c:v>
                </c:pt>
                <c:pt idx="336">
                  <c:v>186270</c:v>
                </c:pt>
                <c:pt idx="337">
                  <c:v>177551</c:v>
                </c:pt>
                <c:pt idx="338">
                  <c:v>168419</c:v>
                </c:pt>
                <c:pt idx="339">
                  <c:v>183880</c:v>
                </c:pt>
                <c:pt idx="340">
                  <c:v>166373</c:v>
                </c:pt>
                <c:pt idx="341">
                  <c:v>193344</c:v>
                </c:pt>
                <c:pt idx="342">
                  <c:v>173436</c:v>
                </c:pt>
                <c:pt idx="343">
                  <c:v>193381</c:v>
                </c:pt>
                <c:pt idx="344">
                  <c:v>192489</c:v>
                </c:pt>
                <c:pt idx="345">
                  <c:v>190263</c:v>
                </c:pt>
                <c:pt idx="346">
                  <c:v>141048</c:v>
                </c:pt>
                <c:pt idx="347">
                  <c:v>198386</c:v>
                </c:pt>
                <c:pt idx="348">
                  <c:v>191310</c:v>
                </c:pt>
                <c:pt idx="349">
                  <c:v>165495</c:v>
                </c:pt>
                <c:pt idx="350">
                  <c:v>197793</c:v>
                </c:pt>
                <c:pt idx="351">
                  <c:v>156048</c:v>
                </c:pt>
                <c:pt idx="352">
                  <c:v>145681</c:v>
                </c:pt>
                <c:pt idx="353">
                  <c:v>150236</c:v>
                </c:pt>
                <c:pt idx="354">
                  <c:v>165856</c:v>
                </c:pt>
                <c:pt idx="355">
                  <c:v>216889</c:v>
                </c:pt>
                <c:pt idx="356">
                  <c:v>199260</c:v>
                </c:pt>
                <c:pt idx="357">
                  <c:v>202646</c:v>
                </c:pt>
                <c:pt idx="358">
                  <c:v>176126</c:v>
                </c:pt>
                <c:pt idx="359">
                  <c:v>159467</c:v>
                </c:pt>
                <c:pt idx="360">
                  <c:v>199234</c:v>
                </c:pt>
                <c:pt idx="361">
                  <c:v>160652</c:v>
                </c:pt>
                <c:pt idx="362">
                  <c:v>167341</c:v>
                </c:pt>
                <c:pt idx="363">
                  <c:v>151321</c:v>
                </c:pt>
                <c:pt idx="364">
                  <c:v>179411</c:v>
                </c:pt>
                <c:pt idx="365">
                  <c:v>224380</c:v>
                </c:pt>
                <c:pt idx="366">
                  <c:v>202421</c:v>
                </c:pt>
                <c:pt idx="367">
                  <c:v>170784</c:v>
                </c:pt>
                <c:pt idx="368">
                  <c:v>171950</c:v>
                </c:pt>
                <c:pt idx="369">
                  <c:v>156027</c:v>
                </c:pt>
                <c:pt idx="370">
                  <c:v>223358</c:v>
                </c:pt>
                <c:pt idx="371">
                  <c:v>173455</c:v>
                </c:pt>
                <c:pt idx="372">
                  <c:v>194285</c:v>
                </c:pt>
                <c:pt idx="373">
                  <c:v>139826</c:v>
                </c:pt>
                <c:pt idx="374">
                  <c:v>170493</c:v>
                </c:pt>
                <c:pt idx="375">
                  <c:v>204979</c:v>
                </c:pt>
                <c:pt idx="376">
                  <c:v>178612</c:v>
                </c:pt>
                <c:pt idx="377">
                  <c:v>156457</c:v>
                </c:pt>
                <c:pt idx="378">
                  <c:v>136236</c:v>
                </c:pt>
                <c:pt idx="379">
                  <c:v>167541</c:v>
                </c:pt>
                <c:pt idx="380">
                  <c:v>227760</c:v>
                </c:pt>
                <c:pt idx="381">
                  <c:v>165974</c:v>
                </c:pt>
                <c:pt idx="382">
                  <c:v>146184</c:v>
                </c:pt>
                <c:pt idx="383">
                  <c:v>193175</c:v>
                </c:pt>
                <c:pt idx="384">
                  <c:v>204136</c:v>
                </c:pt>
                <c:pt idx="385">
                  <c:v>227590</c:v>
                </c:pt>
                <c:pt idx="386">
                  <c:v>134827</c:v>
                </c:pt>
                <c:pt idx="387">
                  <c:v>170023</c:v>
                </c:pt>
                <c:pt idx="388">
                  <c:v>217386</c:v>
                </c:pt>
                <c:pt idx="389">
                  <c:v>145193</c:v>
                </c:pt>
                <c:pt idx="390">
                  <c:v>149618</c:v>
                </c:pt>
                <c:pt idx="391">
                  <c:v>153136</c:v>
                </c:pt>
                <c:pt idx="392">
                  <c:v>155838</c:v>
                </c:pt>
                <c:pt idx="393">
                  <c:v>243016</c:v>
                </c:pt>
                <c:pt idx="394">
                  <c:v>197758</c:v>
                </c:pt>
                <c:pt idx="395">
                  <c:v>232689</c:v>
                </c:pt>
                <c:pt idx="396">
                  <c:v>159371</c:v>
                </c:pt>
                <c:pt idx="397">
                  <c:v>132241</c:v>
                </c:pt>
                <c:pt idx="398">
                  <c:v>180509</c:v>
                </c:pt>
                <c:pt idx="399">
                  <c:v>174596</c:v>
                </c:pt>
                <c:pt idx="400">
                  <c:v>176613</c:v>
                </c:pt>
                <c:pt idx="401">
                  <c:v>154603</c:v>
                </c:pt>
                <c:pt idx="402">
                  <c:v>152566</c:v>
                </c:pt>
                <c:pt idx="403">
                  <c:v>184925.64</c:v>
                </c:pt>
                <c:pt idx="404">
                  <c:v>223030</c:v>
                </c:pt>
                <c:pt idx="405">
                  <c:v>191773</c:v>
                </c:pt>
                <c:pt idx="406">
                  <c:v>163566</c:v>
                </c:pt>
                <c:pt idx="407">
                  <c:v>171206</c:v>
                </c:pt>
                <c:pt idx="408">
                  <c:v>153698</c:v>
                </c:pt>
                <c:pt idx="409">
                  <c:v>188779</c:v>
                </c:pt>
                <c:pt idx="410">
                  <c:v>215023</c:v>
                </c:pt>
                <c:pt idx="411">
                  <c:v>201950</c:v>
                </c:pt>
                <c:pt idx="412">
                  <c:v>189318</c:v>
                </c:pt>
                <c:pt idx="413">
                  <c:v>166236</c:v>
                </c:pt>
                <c:pt idx="414">
                  <c:v>162481</c:v>
                </c:pt>
                <c:pt idx="415">
                  <c:v>215207</c:v>
                </c:pt>
                <c:pt idx="416">
                  <c:v>176270</c:v>
                </c:pt>
                <c:pt idx="417">
                  <c:v>178221</c:v>
                </c:pt>
                <c:pt idx="418">
                  <c:v>151792</c:v>
                </c:pt>
                <c:pt idx="419">
                  <c:v>166511</c:v>
                </c:pt>
                <c:pt idx="420">
                  <c:v>212290</c:v>
                </c:pt>
                <c:pt idx="421">
                  <c:v>244317</c:v>
                </c:pt>
                <c:pt idx="422">
                  <c:v>242420</c:v>
                </c:pt>
                <c:pt idx="423">
                  <c:v>197228</c:v>
                </c:pt>
                <c:pt idx="424">
                  <c:v>220832</c:v>
                </c:pt>
                <c:pt idx="425">
                  <c:v>138133</c:v>
                </c:pt>
                <c:pt idx="426">
                  <c:v>236870</c:v>
                </c:pt>
                <c:pt idx="427">
                  <c:v>155673</c:v>
                </c:pt>
                <c:pt idx="428">
                  <c:v>183670</c:v>
                </c:pt>
                <c:pt idx="429">
                  <c:v>207143</c:v>
                </c:pt>
                <c:pt idx="430">
                  <c:v>241946</c:v>
                </c:pt>
                <c:pt idx="431">
                  <c:v>173552</c:v>
                </c:pt>
                <c:pt idx="432">
                  <c:v>156924</c:v>
                </c:pt>
                <c:pt idx="433">
                  <c:v>144016</c:v>
                </c:pt>
                <c:pt idx="434">
                  <c:v>156585</c:v>
                </c:pt>
                <c:pt idx="435">
                  <c:v>236641</c:v>
                </c:pt>
                <c:pt idx="436">
                  <c:v>200723</c:v>
                </c:pt>
                <c:pt idx="437">
                  <c:v>202664</c:v>
                </c:pt>
                <c:pt idx="438">
                  <c:v>170602</c:v>
                </c:pt>
                <c:pt idx="439">
                  <c:v>158778</c:v>
                </c:pt>
                <c:pt idx="440">
                  <c:v>167824</c:v>
                </c:pt>
                <c:pt idx="441">
                  <c:v>187691</c:v>
                </c:pt>
                <c:pt idx="442">
                  <c:v>214684</c:v>
                </c:pt>
                <c:pt idx="443">
                  <c:v>181864</c:v>
                </c:pt>
                <c:pt idx="444">
                  <c:v>191073</c:v>
                </c:pt>
                <c:pt idx="445">
                  <c:v>192863</c:v>
                </c:pt>
                <c:pt idx="446">
                  <c:v>245498</c:v>
                </c:pt>
                <c:pt idx="447">
                  <c:v>179147</c:v>
                </c:pt>
                <c:pt idx="448">
                  <c:v>188208</c:v>
                </c:pt>
                <c:pt idx="449">
                  <c:v>203888</c:v>
                </c:pt>
                <c:pt idx="450">
                  <c:v>220296</c:v>
                </c:pt>
                <c:pt idx="451">
                  <c:v>239188</c:v>
                </c:pt>
                <c:pt idx="452">
                  <c:v>215637</c:v>
                </c:pt>
                <c:pt idx="453">
                  <c:v>164057</c:v>
                </c:pt>
                <c:pt idx="454">
                  <c:v>172139</c:v>
                </c:pt>
                <c:pt idx="455">
                  <c:v>186197</c:v>
                </c:pt>
                <c:pt idx="456">
                  <c:v>231117</c:v>
                </c:pt>
                <c:pt idx="457">
                  <c:v>215585</c:v>
                </c:pt>
                <c:pt idx="458">
                  <c:v>202727</c:v>
                </c:pt>
                <c:pt idx="459">
                  <c:v>180422</c:v>
                </c:pt>
                <c:pt idx="460">
                  <c:v>183725</c:v>
                </c:pt>
                <c:pt idx="461">
                  <c:v>238843</c:v>
                </c:pt>
                <c:pt idx="462">
                  <c:v>214998</c:v>
                </c:pt>
                <c:pt idx="463">
                  <c:v>201592</c:v>
                </c:pt>
                <c:pt idx="464">
                  <c:v>193670</c:v>
                </c:pt>
                <c:pt idx="465">
                  <c:v>161191</c:v>
                </c:pt>
                <c:pt idx="466">
                  <c:v>209670</c:v>
                </c:pt>
                <c:pt idx="467">
                  <c:v>168801</c:v>
                </c:pt>
                <c:pt idx="468">
                  <c:v>131927</c:v>
                </c:pt>
                <c:pt idx="469">
                  <c:v>129497</c:v>
                </c:pt>
                <c:pt idx="470">
                  <c:v>193362</c:v>
                </c:pt>
                <c:pt idx="471">
                  <c:v>194596</c:v>
                </c:pt>
                <c:pt idx="472">
                  <c:v>152037</c:v>
                </c:pt>
                <c:pt idx="473">
                  <c:v>132390</c:v>
                </c:pt>
                <c:pt idx="474">
                  <c:v>123951</c:v>
                </c:pt>
                <c:pt idx="475">
                  <c:v>146220</c:v>
                </c:pt>
                <c:pt idx="476">
                  <c:v>167801</c:v>
                </c:pt>
                <c:pt idx="477">
                  <c:v>128947</c:v>
                </c:pt>
                <c:pt idx="478">
                  <c:v>134299</c:v>
                </c:pt>
                <c:pt idx="479">
                  <c:v>153954</c:v>
                </c:pt>
                <c:pt idx="480">
                  <c:v>168540</c:v>
                </c:pt>
                <c:pt idx="481">
                  <c:v>140755</c:v>
                </c:pt>
                <c:pt idx="482">
                  <c:v>166389</c:v>
                </c:pt>
                <c:pt idx="483">
                  <c:v>168262</c:v>
                </c:pt>
                <c:pt idx="484">
                  <c:v>143036</c:v>
                </c:pt>
                <c:pt idx="485">
                  <c:v>179955</c:v>
                </c:pt>
                <c:pt idx="486">
                  <c:v>187995</c:v>
                </c:pt>
                <c:pt idx="487">
                  <c:v>135487</c:v>
                </c:pt>
                <c:pt idx="488">
                  <c:v>100929</c:v>
                </c:pt>
                <c:pt idx="489">
                  <c:v>126492</c:v>
                </c:pt>
                <c:pt idx="490">
                  <c:v>133058</c:v>
                </c:pt>
                <c:pt idx="491">
                  <c:v>131708</c:v>
                </c:pt>
                <c:pt idx="492">
                  <c:v>149468</c:v>
                </c:pt>
                <c:pt idx="493">
                  <c:v>128067</c:v>
                </c:pt>
                <c:pt idx="494">
                  <c:v>141615</c:v>
                </c:pt>
                <c:pt idx="495">
                  <c:v>190878</c:v>
                </c:pt>
                <c:pt idx="496">
                  <c:v>188953</c:v>
                </c:pt>
                <c:pt idx="497">
                  <c:v>166961</c:v>
                </c:pt>
                <c:pt idx="498">
                  <c:v>203753</c:v>
                </c:pt>
                <c:pt idx="499">
                  <c:v>185990</c:v>
                </c:pt>
                <c:pt idx="500">
                  <c:v>142012</c:v>
                </c:pt>
                <c:pt idx="501">
                  <c:v>120734</c:v>
                </c:pt>
                <c:pt idx="502">
                  <c:v>124420</c:v>
                </c:pt>
                <c:pt idx="503">
                  <c:v>103156</c:v>
                </c:pt>
                <c:pt idx="504">
                  <c:v>80883</c:v>
                </c:pt>
                <c:pt idx="505">
                  <c:v>98746</c:v>
                </c:pt>
                <c:pt idx="506">
                  <c:v>85229</c:v>
                </c:pt>
                <c:pt idx="507">
                  <c:v>71461</c:v>
                </c:pt>
                <c:pt idx="508">
                  <c:v>81449</c:v>
                </c:pt>
                <c:pt idx="509">
                  <c:v>71634</c:v>
                </c:pt>
                <c:pt idx="510">
                  <c:v>97805</c:v>
                </c:pt>
                <c:pt idx="511">
                  <c:v>80911</c:v>
                </c:pt>
                <c:pt idx="512">
                  <c:v>70917</c:v>
                </c:pt>
                <c:pt idx="513">
                  <c:v>94593</c:v>
                </c:pt>
                <c:pt idx="514">
                  <c:v>68878</c:v>
                </c:pt>
                <c:pt idx="515">
                  <c:v>105628</c:v>
                </c:pt>
                <c:pt idx="516">
                  <c:v>127401</c:v>
                </c:pt>
                <c:pt idx="517">
                  <c:v>99610</c:v>
                </c:pt>
                <c:pt idx="518">
                  <c:v>92403</c:v>
                </c:pt>
                <c:pt idx="519">
                  <c:v>135941</c:v>
                </c:pt>
                <c:pt idx="520">
                  <c:v>191544</c:v>
                </c:pt>
                <c:pt idx="521">
                  <c:v>137417</c:v>
                </c:pt>
                <c:pt idx="522">
                  <c:v>218437</c:v>
                </c:pt>
                <c:pt idx="523">
                  <c:v>179894</c:v>
                </c:pt>
                <c:pt idx="524">
                  <c:v>166851</c:v>
                </c:pt>
                <c:pt idx="525">
                  <c:v>163705</c:v>
                </c:pt>
                <c:pt idx="526">
                  <c:v>163644</c:v>
                </c:pt>
                <c:pt idx="527">
                  <c:v>165353</c:v>
                </c:pt>
                <c:pt idx="528">
                  <c:v>155747</c:v>
                </c:pt>
                <c:pt idx="529">
                  <c:v>152435</c:v>
                </c:pt>
                <c:pt idx="530">
                  <c:v>174587</c:v>
                </c:pt>
                <c:pt idx="531">
                  <c:v>274944</c:v>
                </c:pt>
                <c:pt idx="532">
                  <c:v>179772</c:v>
                </c:pt>
                <c:pt idx="533">
                  <c:v>202988</c:v>
                </c:pt>
                <c:pt idx="534">
                  <c:v>275404</c:v>
                </c:pt>
                <c:pt idx="535">
                  <c:v>237949</c:v>
                </c:pt>
                <c:pt idx="536">
                  <c:v>203364</c:v>
                </c:pt>
                <c:pt idx="537">
                  <c:v>203371</c:v>
                </c:pt>
                <c:pt idx="538">
                  <c:v>178954</c:v>
                </c:pt>
                <c:pt idx="539">
                  <c:v>252014</c:v>
                </c:pt>
                <c:pt idx="540">
                  <c:v>232657</c:v>
                </c:pt>
                <c:pt idx="541">
                  <c:v>166336</c:v>
                </c:pt>
                <c:pt idx="542">
                  <c:v>183342</c:v>
                </c:pt>
                <c:pt idx="543">
                  <c:v>230972</c:v>
                </c:pt>
                <c:pt idx="544">
                  <c:v>182084</c:v>
                </c:pt>
                <c:pt idx="545">
                  <c:v>248529</c:v>
                </c:pt>
                <c:pt idx="546">
                  <c:v>235353</c:v>
                </c:pt>
                <c:pt idx="547">
                  <c:v>244951</c:v>
                </c:pt>
                <c:pt idx="548">
                  <c:v>197645</c:v>
                </c:pt>
                <c:pt idx="549">
                  <c:v>293765</c:v>
                </c:pt>
                <c:pt idx="550">
                  <c:v>221331</c:v>
                </c:pt>
                <c:pt idx="551">
                  <c:v>197943</c:v>
                </c:pt>
                <c:pt idx="552">
                  <c:v>198446</c:v>
                </c:pt>
                <c:pt idx="553">
                  <c:v>239437</c:v>
                </c:pt>
                <c:pt idx="554">
                  <c:v>242970</c:v>
                </c:pt>
                <c:pt idx="555">
                  <c:v>287389</c:v>
                </c:pt>
                <c:pt idx="556">
                  <c:v>195298</c:v>
                </c:pt>
                <c:pt idx="557">
                  <c:v>186454</c:v>
                </c:pt>
                <c:pt idx="558">
                  <c:v>217116</c:v>
                </c:pt>
                <c:pt idx="559">
                  <c:v>167419</c:v>
                </c:pt>
                <c:pt idx="560">
                  <c:v>151481</c:v>
                </c:pt>
                <c:pt idx="561">
                  <c:v>189204</c:v>
                </c:pt>
                <c:pt idx="562">
                  <c:v>248803</c:v>
                </c:pt>
                <c:pt idx="563">
                  <c:v>213044</c:v>
                </c:pt>
                <c:pt idx="564">
                  <c:v>205312</c:v>
                </c:pt>
                <c:pt idx="565">
                  <c:v>202898</c:v>
                </c:pt>
                <c:pt idx="566">
                  <c:v>174454</c:v>
                </c:pt>
                <c:pt idx="567">
                  <c:v>167155</c:v>
                </c:pt>
                <c:pt idx="568">
                  <c:v>166311</c:v>
                </c:pt>
                <c:pt idx="569">
                  <c:v>156579</c:v>
                </c:pt>
                <c:pt idx="570">
                  <c:v>156290.78700000001</c:v>
                </c:pt>
                <c:pt idx="571">
                  <c:v>223686</c:v>
                </c:pt>
                <c:pt idx="572">
                  <c:v>178163.954</c:v>
                </c:pt>
                <c:pt idx="573">
                  <c:v>195921.15900000001</c:v>
                </c:pt>
                <c:pt idx="574">
                  <c:v>226528.93299999999</c:v>
                </c:pt>
                <c:pt idx="575">
                  <c:v>187307.75899999999</c:v>
                </c:pt>
                <c:pt idx="576">
                  <c:v>187141.995</c:v>
                </c:pt>
                <c:pt idx="577">
                  <c:v>188540.48699999999</c:v>
                </c:pt>
                <c:pt idx="578">
                  <c:v>166592.698</c:v>
                </c:pt>
                <c:pt idx="579">
                  <c:v>179823.21400000001</c:v>
                </c:pt>
                <c:pt idx="580">
                  <c:v>191908.99900000001</c:v>
                </c:pt>
                <c:pt idx="581">
                  <c:v>176796.10800000001</c:v>
                </c:pt>
                <c:pt idx="582">
                  <c:v>152463.15100000001</c:v>
                </c:pt>
                <c:pt idx="583">
                  <c:v>210149.598</c:v>
                </c:pt>
                <c:pt idx="584">
                  <c:v>211100.851</c:v>
                </c:pt>
                <c:pt idx="585">
                  <c:v>190298.77299999999</c:v>
                </c:pt>
                <c:pt idx="586">
                  <c:v>186638.44099999999</c:v>
                </c:pt>
                <c:pt idx="587">
                  <c:v>168190.45300000001</c:v>
                </c:pt>
                <c:pt idx="588">
                  <c:v>142556.74799999999</c:v>
                </c:pt>
                <c:pt idx="589">
                  <c:v>190002.685</c:v>
                </c:pt>
                <c:pt idx="590">
                  <c:v>174972</c:v>
                </c:pt>
                <c:pt idx="591">
                  <c:v>153126.00700000001</c:v>
                </c:pt>
                <c:pt idx="592">
                  <c:v>174560</c:v>
                </c:pt>
                <c:pt idx="593">
                  <c:v>142867.06899999999</c:v>
                </c:pt>
                <c:pt idx="594">
                  <c:v>185201</c:v>
                </c:pt>
                <c:pt idx="595">
                  <c:v>175176.16899999999</c:v>
                </c:pt>
                <c:pt idx="596">
                  <c:v>186105.46100000001</c:v>
                </c:pt>
                <c:pt idx="597">
                  <c:v>165945.20000000001</c:v>
                </c:pt>
                <c:pt idx="598">
                  <c:v>154478.465</c:v>
                </c:pt>
                <c:pt idx="599">
                  <c:v>191688.15599999999</c:v>
                </c:pt>
                <c:pt idx="600">
                  <c:v>146417.128</c:v>
                </c:pt>
                <c:pt idx="601">
                  <c:v>154111</c:v>
                </c:pt>
                <c:pt idx="602">
                  <c:v>218369.87</c:v>
                </c:pt>
                <c:pt idx="603">
                  <c:v>195433.516</c:v>
                </c:pt>
                <c:pt idx="604">
                  <c:v>145875.348</c:v>
                </c:pt>
                <c:pt idx="605">
                  <c:v>199035.48800000001</c:v>
                </c:pt>
                <c:pt idx="606">
                  <c:v>169718.834</c:v>
                </c:pt>
                <c:pt idx="607">
                  <c:v>180274.00200000001</c:v>
                </c:pt>
                <c:pt idx="608">
                  <c:v>156723</c:v>
                </c:pt>
                <c:pt idx="609">
                  <c:v>196482.72700000001</c:v>
                </c:pt>
                <c:pt idx="610">
                  <c:v>210025.33199999999</c:v>
                </c:pt>
                <c:pt idx="611">
                  <c:v>175345.41399999999</c:v>
                </c:pt>
                <c:pt idx="612">
                  <c:v>226315.38099999999</c:v>
                </c:pt>
                <c:pt idx="613">
                  <c:v>160448.848</c:v>
                </c:pt>
                <c:pt idx="614">
                  <c:v>180098.671</c:v>
                </c:pt>
                <c:pt idx="615">
                  <c:v>169980.58499999999</c:v>
                </c:pt>
                <c:pt idx="616">
                  <c:v>228197</c:v>
                </c:pt>
                <c:pt idx="617">
                  <c:v>238265.86799999999</c:v>
                </c:pt>
                <c:pt idx="618">
                  <c:v>191352.94500000001</c:v>
                </c:pt>
                <c:pt idx="619">
                  <c:v>169318</c:v>
                </c:pt>
                <c:pt idx="620">
                  <c:v>138355.372</c:v>
                </c:pt>
                <c:pt idx="621">
                  <c:v>192536</c:v>
                </c:pt>
                <c:pt idx="622">
                  <c:v>213648.734</c:v>
                </c:pt>
                <c:pt idx="623">
                  <c:v>189689.274</c:v>
                </c:pt>
                <c:pt idx="624">
                  <c:v>169090</c:v>
                </c:pt>
                <c:pt idx="625">
                  <c:v>159495.57500000001</c:v>
                </c:pt>
                <c:pt idx="626">
                  <c:v>185810</c:v>
                </c:pt>
                <c:pt idx="627">
                  <c:v>254832</c:v>
                </c:pt>
                <c:pt idx="628">
                  <c:v>171208</c:v>
                </c:pt>
                <c:pt idx="629">
                  <c:v>156435</c:v>
                </c:pt>
                <c:pt idx="630">
                  <c:v>155111</c:v>
                </c:pt>
                <c:pt idx="631">
                  <c:v>228117</c:v>
                </c:pt>
                <c:pt idx="632">
                  <c:v>227592.62700000001</c:v>
                </c:pt>
                <c:pt idx="633">
                  <c:v>151097.769</c:v>
                </c:pt>
                <c:pt idx="634">
                  <c:v>165609</c:v>
                </c:pt>
                <c:pt idx="635">
                  <c:v>139763.17800000001</c:v>
                </c:pt>
                <c:pt idx="636">
                  <c:v>182411.231</c:v>
                </c:pt>
                <c:pt idx="637">
                  <c:v>150566.22399999999</c:v>
                </c:pt>
                <c:pt idx="638">
                  <c:v>168763.41</c:v>
                </c:pt>
                <c:pt idx="639">
                  <c:v>188678.39499999999</c:v>
                </c:pt>
                <c:pt idx="640">
                  <c:v>127887.56</c:v>
                </c:pt>
                <c:pt idx="641">
                  <c:v>157469.508</c:v>
                </c:pt>
                <c:pt idx="642">
                  <c:v>188253</c:v>
                </c:pt>
                <c:pt idx="643">
                  <c:v>200011</c:v>
                </c:pt>
                <c:pt idx="644">
                  <c:v>155037</c:v>
                </c:pt>
                <c:pt idx="645">
                  <c:v>221410</c:v>
                </c:pt>
                <c:pt idx="646">
                  <c:v>203030</c:v>
                </c:pt>
                <c:pt idx="647">
                  <c:v>218758.625</c:v>
                </c:pt>
                <c:pt idx="648">
                  <c:v>143743.21299999999</c:v>
                </c:pt>
                <c:pt idx="649">
                  <c:v>169294</c:v>
                </c:pt>
                <c:pt idx="650">
                  <c:v>191550.55499999999</c:v>
                </c:pt>
                <c:pt idx="651">
                  <c:v>210482.046</c:v>
                </c:pt>
                <c:pt idx="652">
                  <c:v>201873.527</c:v>
                </c:pt>
                <c:pt idx="653">
                  <c:v>184753</c:v>
                </c:pt>
                <c:pt idx="654">
                  <c:v>164703.264</c:v>
                </c:pt>
                <c:pt idx="655">
                  <c:v>205682.50399999999</c:v>
                </c:pt>
                <c:pt idx="656">
                  <c:v>172331.81200000001</c:v>
                </c:pt>
                <c:pt idx="657">
                  <c:v>228156</c:v>
                </c:pt>
                <c:pt idx="658">
                  <c:v>210014.42600000001</c:v>
                </c:pt>
                <c:pt idx="659">
                  <c:v>211862</c:v>
                </c:pt>
                <c:pt idx="660">
                  <c:v>232349.03</c:v>
                </c:pt>
                <c:pt idx="661">
                  <c:v>185557</c:v>
                </c:pt>
                <c:pt idx="662">
                  <c:v>268031.80300000001</c:v>
                </c:pt>
                <c:pt idx="663">
                  <c:v>239466.18400000001</c:v>
                </c:pt>
                <c:pt idx="664">
                  <c:v>203154.90700000001</c:v>
                </c:pt>
                <c:pt idx="665">
                  <c:v>191484.44699999999</c:v>
                </c:pt>
                <c:pt idx="666">
                  <c:v>232436.21299999999</c:v>
                </c:pt>
                <c:pt idx="667">
                  <c:v>244101</c:v>
                </c:pt>
                <c:pt idx="668">
                  <c:v>184186</c:v>
                </c:pt>
                <c:pt idx="669">
                  <c:v>222564.19200000001</c:v>
                </c:pt>
                <c:pt idx="670">
                  <c:v>169615.81200000001</c:v>
                </c:pt>
                <c:pt idx="671">
                  <c:v>201799.69</c:v>
                </c:pt>
                <c:pt idx="672">
                  <c:v>224796.67499999999</c:v>
                </c:pt>
                <c:pt idx="673">
                  <c:v>176924.07399999999</c:v>
                </c:pt>
                <c:pt idx="674">
                  <c:v>199767</c:v>
                </c:pt>
                <c:pt idx="675">
                  <c:v>184760.13</c:v>
                </c:pt>
                <c:pt idx="676">
                  <c:v>218381.88099999999</c:v>
                </c:pt>
                <c:pt idx="677">
                  <c:v>185451.47099999999</c:v>
                </c:pt>
                <c:pt idx="678">
                  <c:v>192645</c:v>
                </c:pt>
                <c:pt idx="679">
                  <c:v>169610.55100000001</c:v>
                </c:pt>
                <c:pt idx="680">
                  <c:v>170174.10399999999</c:v>
                </c:pt>
                <c:pt idx="681">
                  <c:v>184853.22099999999</c:v>
                </c:pt>
                <c:pt idx="682">
                  <c:v>192609</c:v>
                </c:pt>
                <c:pt idx="683">
                  <c:v>143356.82999999999</c:v>
                </c:pt>
                <c:pt idx="684">
                  <c:v>137984.15100000001</c:v>
                </c:pt>
                <c:pt idx="685">
                  <c:v>158691.37599999999</c:v>
                </c:pt>
                <c:pt idx="686">
                  <c:v>160584.48300000001</c:v>
                </c:pt>
                <c:pt idx="687">
                  <c:v>159279</c:v>
                </c:pt>
                <c:pt idx="688">
                  <c:v>189284.66099999999</c:v>
                </c:pt>
                <c:pt idx="689">
                  <c:v>199378.18700000001</c:v>
                </c:pt>
                <c:pt idx="690">
                  <c:v>149444.44200000001</c:v>
                </c:pt>
                <c:pt idx="691">
                  <c:v>164514.00399999999</c:v>
                </c:pt>
                <c:pt idx="692">
                  <c:v>153559.25700000001</c:v>
                </c:pt>
                <c:pt idx="693">
                  <c:v>131610.01699999999</c:v>
                </c:pt>
                <c:pt idx="694">
                  <c:v>154776.07800000001</c:v>
                </c:pt>
                <c:pt idx="695">
                  <c:v>168721.429</c:v>
                </c:pt>
                <c:pt idx="696">
                  <c:v>152608</c:v>
                </c:pt>
                <c:pt idx="697">
                  <c:v>152096.67199999999</c:v>
                </c:pt>
                <c:pt idx="698">
                  <c:v>148659.88800000001</c:v>
                </c:pt>
                <c:pt idx="699">
                  <c:v>214825.58</c:v>
                </c:pt>
                <c:pt idx="700">
                  <c:v>158740.07199999999</c:v>
                </c:pt>
                <c:pt idx="701">
                  <c:v>164416.25</c:v>
                </c:pt>
                <c:pt idx="702">
                  <c:v>197270.527</c:v>
                </c:pt>
                <c:pt idx="703">
                  <c:v>160680</c:v>
                </c:pt>
                <c:pt idx="704">
                  <c:v>165584</c:v>
                </c:pt>
                <c:pt idx="705">
                  <c:v>122553</c:v>
                </c:pt>
                <c:pt idx="706">
                  <c:v>162290.12299999999</c:v>
                </c:pt>
                <c:pt idx="707">
                  <c:v>123607.649</c:v>
                </c:pt>
                <c:pt idx="708">
                  <c:v>134720.79999999999</c:v>
                </c:pt>
                <c:pt idx="709">
                  <c:v>153362.6</c:v>
                </c:pt>
                <c:pt idx="710">
                  <c:v>192946.56</c:v>
                </c:pt>
                <c:pt idx="711">
                  <c:v>164752</c:v>
                </c:pt>
                <c:pt idx="712">
                  <c:v>175494</c:v>
                </c:pt>
                <c:pt idx="713">
                  <c:v>150598</c:v>
                </c:pt>
                <c:pt idx="714">
                  <c:v>154895</c:v>
                </c:pt>
                <c:pt idx="715">
                  <c:v>182445</c:v>
                </c:pt>
                <c:pt idx="716">
                  <c:v>177994.52</c:v>
                </c:pt>
                <c:pt idx="717">
                  <c:v>178038</c:v>
                </c:pt>
                <c:pt idx="718">
                  <c:v>146858.29</c:v>
                </c:pt>
                <c:pt idx="719">
                  <c:v>152278.5</c:v>
                </c:pt>
                <c:pt idx="720">
                  <c:v>140210</c:v>
                </c:pt>
                <c:pt idx="721">
                  <c:v>146234</c:v>
                </c:pt>
                <c:pt idx="722">
                  <c:v>135477</c:v>
                </c:pt>
                <c:pt idx="723">
                  <c:v>145008.16200000001</c:v>
                </c:pt>
                <c:pt idx="724">
                  <c:v>168674</c:v>
                </c:pt>
                <c:pt idx="725">
                  <c:v>151595</c:v>
                </c:pt>
                <c:pt idx="726">
                  <c:v>168301.345</c:v>
                </c:pt>
                <c:pt idx="727">
                  <c:v>129848</c:v>
                </c:pt>
                <c:pt idx="728">
                  <c:v>129321</c:v>
                </c:pt>
                <c:pt idx="729">
                  <c:v>119975</c:v>
                </c:pt>
                <c:pt idx="730">
                  <c:v>136060</c:v>
                </c:pt>
                <c:pt idx="731">
                  <c:v>149410</c:v>
                </c:pt>
                <c:pt idx="732">
                  <c:v>104730</c:v>
                </c:pt>
                <c:pt idx="733">
                  <c:v>108727</c:v>
                </c:pt>
                <c:pt idx="734">
                  <c:v>140700</c:v>
                </c:pt>
                <c:pt idx="735">
                  <c:v>130668</c:v>
                </c:pt>
                <c:pt idx="736">
                  <c:v>104123</c:v>
                </c:pt>
                <c:pt idx="737">
                  <c:v>88326</c:v>
                </c:pt>
                <c:pt idx="738">
                  <c:v>70623</c:v>
                </c:pt>
                <c:pt idx="739">
                  <c:v>60201</c:v>
                </c:pt>
                <c:pt idx="740">
                  <c:v>51725</c:v>
                </c:pt>
                <c:pt idx="741">
                  <c:v>17158</c:v>
                </c:pt>
                <c:pt idx="742">
                  <c:v>16115</c:v>
                </c:pt>
                <c:pt idx="743">
                  <c:v>21565</c:v>
                </c:pt>
                <c:pt idx="744">
                  <c:v>43863</c:v>
                </c:pt>
                <c:pt idx="745">
                  <c:v>45541</c:v>
                </c:pt>
                <c:pt idx="746">
                  <c:v>57701</c:v>
                </c:pt>
                <c:pt idx="747">
                  <c:v>93597</c:v>
                </c:pt>
                <c:pt idx="748">
                  <c:v>128288.174</c:v>
                </c:pt>
                <c:pt idx="749">
                  <c:v>147714</c:v>
                </c:pt>
                <c:pt idx="750">
                  <c:v>155884</c:v>
                </c:pt>
                <c:pt idx="751">
                  <c:v>135143.87599999999</c:v>
                </c:pt>
                <c:pt idx="752">
                  <c:v>138911.65</c:v>
                </c:pt>
                <c:pt idx="753">
                  <c:v>226350</c:v>
                </c:pt>
                <c:pt idx="754">
                  <c:v>200980</c:v>
                </c:pt>
                <c:pt idx="755">
                  <c:v>152267</c:v>
                </c:pt>
                <c:pt idx="756">
                  <c:v>158461.10500000001</c:v>
                </c:pt>
                <c:pt idx="757">
                  <c:v>204726.505</c:v>
                </c:pt>
                <c:pt idx="758">
                  <c:v>157379.73499999999</c:v>
                </c:pt>
                <c:pt idx="759">
                  <c:v>193957.02799999999</c:v>
                </c:pt>
                <c:pt idx="760">
                  <c:v>267551</c:v>
                </c:pt>
                <c:pt idx="761">
                  <c:v>192139.40100000001</c:v>
                </c:pt>
                <c:pt idx="762">
                  <c:v>173506.625</c:v>
                </c:pt>
                <c:pt idx="763">
                  <c:v>191989</c:v>
                </c:pt>
                <c:pt idx="764">
                  <c:v>258019</c:v>
                </c:pt>
                <c:pt idx="765">
                  <c:v>210860</c:v>
                </c:pt>
                <c:pt idx="766">
                  <c:v>174589</c:v>
                </c:pt>
                <c:pt idx="767">
                  <c:v>186661.68299999999</c:v>
                </c:pt>
                <c:pt idx="768">
                  <c:v>183252.01500000001</c:v>
                </c:pt>
                <c:pt idx="769">
                  <c:v>190373.48</c:v>
                </c:pt>
                <c:pt idx="770">
                  <c:v>167714</c:v>
                </c:pt>
                <c:pt idx="771">
                  <c:v>192825.908</c:v>
                </c:pt>
                <c:pt idx="772">
                  <c:v>165820.375</c:v>
                </c:pt>
                <c:pt idx="773">
                  <c:v>200153.88</c:v>
                </c:pt>
                <c:pt idx="774">
                  <c:v>279196</c:v>
                </c:pt>
                <c:pt idx="775">
                  <c:v>238525.27100000001</c:v>
                </c:pt>
                <c:pt idx="776">
                  <c:v>223540</c:v>
                </c:pt>
                <c:pt idx="777">
                  <c:v>196351</c:v>
                </c:pt>
                <c:pt idx="778">
                  <c:v>331627.95299999998</c:v>
                </c:pt>
                <c:pt idx="779">
                  <c:v>211154</c:v>
                </c:pt>
                <c:pt idx="780">
                  <c:v>198989.815</c:v>
                </c:pt>
                <c:pt idx="781">
                  <c:v>201230</c:v>
                </c:pt>
                <c:pt idx="782">
                  <c:v>204460.75700000001</c:v>
                </c:pt>
                <c:pt idx="783">
                  <c:v>273644.25599999999</c:v>
                </c:pt>
                <c:pt idx="784">
                  <c:v>174788.86900000001</c:v>
                </c:pt>
                <c:pt idx="785">
                  <c:v>190961</c:v>
                </c:pt>
                <c:pt idx="786">
                  <c:v>161874</c:v>
                </c:pt>
                <c:pt idx="787">
                  <c:v>237866.53099999999</c:v>
                </c:pt>
                <c:pt idx="788">
                  <c:v>214997</c:v>
                </c:pt>
                <c:pt idx="789">
                  <c:v>174642.08499999999</c:v>
                </c:pt>
                <c:pt idx="790">
                  <c:v>178115.27900000001</c:v>
                </c:pt>
                <c:pt idx="791">
                  <c:v>239708.82500000001</c:v>
                </c:pt>
                <c:pt idx="792">
                  <c:v>192632.85500000001</c:v>
                </c:pt>
                <c:pt idx="793">
                  <c:v>204255.842</c:v>
                </c:pt>
                <c:pt idx="794">
                  <c:v>214597.97399999999</c:v>
                </c:pt>
                <c:pt idx="795">
                  <c:v>198925.64199999999</c:v>
                </c:pt>
                <c:pt idx="796">
                  <c:v>237652.90299999999</c:v>
                </c:pt>
                <c:pt idx="797">
                  <c:v>168100.23499999999</c:v>
                </c:pt>
                <c:pt idx="798">
                  <c:v>231560.12299999999</c:v>
                </c:pt>
                <c:pt idx="799">
                  <c:v>168411.29300000001</c:v>
                </c:pt>
                <c:pt idx="800">
                  <c:v>170652.196</c:v>
                </c:pt>
                <c:pt idx="801">
                  <c:v>222977.23</c:v>
                </c:pt>
                <c:pt idx="802">
                  <c:v>192065.69500000001</c:v>
                </c:pt>
                <c:pt idx="803">
                  <c:v>176764.02600000001</c:v>
                </c:pt>
                <c:pt idx="804">
                  <c:v>229553.41099999999</c:v>
                </c:pt>
                <c:pt idx="805">
                  <c:v>219931.62700000001</c:v>
                </c:pt>
                <c:pt idx="806">
                  <c:v>229158.06599999999</c:v>
                </c:pt>
                <c:pt idx="807">
                  <c:v>208270.49</c:v>
                </c:pt>
                <c:pt idx="808">
                  <c:v>271377.53499999997</c:v>
                </c:pt>
                <c:pt idx="809">
                  <c:v>185191.58799999999</c:v>
                </c:pt>
                <c:pt idx="810">
                  <c:v>170504.71100000001</c:v>
                </c:pt>
                <c:pt idx="811">
                  <c:v>200882.91399999999</c:v>
                </c:pt>
                <c:pt idx="812">
                  <c:v>180722.992</c:v>
                </c:pt>
                <c:pt idx="813">
                  <c:v>165891.185</c:v>
                </c:pt>
                <c:pt idx="814">
                  <c:v>162981.72899999999</c:v>
                </c:pt>
                <c:pt idx="815">
                  <c:v>161739</c:v>
                </c:pt>
                <c:pt idx="816">
                  <c:v>186823.21900000001</c:v>
                </c:pt>
                <c:pt idx="817">
                  <c:v>185864.61900000001</c:v>
                </c:pt>
                <c:pt idx="818">
                  <c:v>257687.42199999999</c:v>
                </c:pt>
                <c:pt idx="819">
                  <c:v>184947.51800000001</c:v>
                </c:pt>
                <c:pt idx="820">
                  <c:v>174583.39799999999</c:v>
                </c:pt>
                <c:pt idx="821">
                  <c:v>200005.03200000001</c:v>
                </c:pt>
                <c:pt idx="822">
                  <c:v>262640.84000000003</c:v>
                </c:pt>
                <c:pt idx="823">
                  <c:v>155997</c:v>
                </c:pt>
                <c:pt idx="824">
                  <c:v>165183.82399999999</c:v>
                </c:pt>
                <c:pt idx="825">
                  <c:v>186579.38399999999</c:v>
                </c:pt>
                <c:pt idx="826">
                  <c:v>184710.38399999999</c:v>
                </c:pt>
                <c:pt idx="827">
                  <c:v>193447.58199999999</c:v>
                </c:pt>
                <c:pt idx="828">
                  <c:v>171800.27900000001</c:v>
                </c:pt>
                <c:pt idx="829">
                  <c:v>177744.84</c:v>
                </c:pt>
                <c:pt idx="830">
                  <c:v>182171.54</c:v>
                </c:pt>
                <c:pt idx="831">
                  <c:v>233549.35</c:v>
                </c:pt>
                <c:pt idx="832">
                  <c:v>194674.587</c:v>
                </c:pt>
                <c:pt idx="833">
                  <c:v>154512.677</c:v>
                </c:pt>
                <c:pt idx="834">
                  <c:v>194850.19699999999</c:v>
                </c:pt>
                <c:pt idx="835">
                  <c:v>178480.16</c:v>
                </c:pt>
                <c:pt idx="836">
                  <c:v>219038.97700000001</c:v>
                </c:pt>
                <c:pt idx="837">
                  <c:v>161654.30100000001</c:v>
                </c:pt>
                <c:pt idx="838">
                  <c:v>156989.264</c:v>
                </c:pt>
                <c:pt idx="839">
                  <c:v>173179.022</c:v>
                </c:pt>
                <c:pt idx="840">
                  <c:v>156576.51</c:v>
                </c:pt>
                <c:pt idx="841">
                  <c:v>185879.95800000001</c:v>
                </c:pt>
                <c:pt idx="842">
                  <c:v>212138.296</c:v>
                </c:pt>
                <c:pt idx="843">
                  <c:v>150823</c:v>
                </c:pt>
                <c:pt idx="844">
                  <c:v>185968.51</c:v>
                </c:pt>
                <c:pt idx="845">
                  <c:v>168503.209</c:v>
                </c:pt>
                <c:pt idx="846">
                  <c:v>247491.22399999999</c:v>
                </c:pt>
                <c:pt idx="847">
                  <c:v>188321.11600000001</c:v>
                </c:pt>
                <c:pt idx="848">
                  <c:v>183498.31</c:v>
                </c:pt>
                <c:pt idx="849">
                  <c:v>160195</c:v>
                </c:pt>
                <c:pt idx="850">
                  <c:v>219059.71</c:v>
                </c:pt>
                <c:pt idx="851">
                  <c:v>208049.33300000001</c:v>
                </c:pt>
                <c:pt idx="852">
                  <c:v>164008.06700000001</c:v>
                </c:pt>
                <c:pt idx="853">
                  <c:v>149477</c:v>
                </c:pt>
                <c:pt idx="854">
                  <c:v>219191</c:v>
                </c:pt>
                <c:pt idx="855">
                  <c:v>178038</c:v>
                </c:pt>
                <c:pt idx="856">
                  <c:v>171611.495</c:v>
                </c:pt>
                <c:pt idx="857">
                  <c:v>202932</c:v>
                </c:pt>
                <c:pt idx="858">
                  <c:v>164324</c:v>
                </c:pt>
                <c:pt idx="859">
                  <c:v>144843</c:v>
                </c:pt>
                <c:pt idx="860">
                  <c:v>169167</c:v>
                </c:pt>
                <c:pt idx="861">
                  <c:v>167432</c:v>
                </c:pt>
                <c:pt idx="862">
                  <c:v>160244</c:v>
                </c:pt>
                <c:pt idx="863">
                  <c:v>179138</c:v>
                </c:pt>
                <c:pt idx="864">
                  <c:v>200709</c:v>
                </c:pt>
                <c:pt idx="865">
                  <c:v>142246</c:v>
                </c:pt>
                <c:pt idx="866">
                  <c:v>213799</c:v>
                </c:pt>
                <c:pt idx="867">
                  <c:v>193610</c:v>
                </c:pt>
                <c:pt idx="868">
                  <c:v>160718</c:v>
                </c:pt>
                <c:pt idx="869">
                  <c:v>174300</c:v>
                </c:pt>
                <c:pt idx="870">
                  <c:v>194797</c:v>
                </c:pt>
                <c:pt idx="871">
                  <c:v>238281</c:v>
                </c:pt>
                <c:pt idx="872">
                  <c:v>156210</c:v>
                </c:pt>
                <c:pt idx="873">
                  <c:v>169851</c:v>
                </c:pt>
                <c:pt idx="874">
                  <c:v>203583</c:v>
                </c:pt>
                <c:pt idx="875">
                  <c:v>201247</c:v>
                </c:pt>
                <c:pt idx="876">
                  <c:v>173459</c:v>
                </c:pt>
                <c:pt idx="877">
                  <c:v>156601</c:v>
                </c:pt>
                <c:pt idx="878">
                  <c:v>204400</c:v>
                </c:pt>
                <c:pt idx="879">
                  <c:v>155155</c:v>
                </c:pt>
                <c:pt idx="880">
                  <c:v>216126</c:v>
                </c:pt>
                <c:pt idx="881">
                  <c:v>269875</c:v>
                </c:pt>
                <c:pt idx="882">
                  <c:v>181571</c:v>
                </c:pt>
                <c:pt idx="883">
                  <c:v>198961</c:v>
                </c:pt>
                <c:pt idx="884">
                  <c:v>215163</c:v>
                </c:pt>
                <c:pt idx="885">
                  <c:v>178706</c:v>
                </c:pt>
                <c:pt idx="886">
                  <c:v>276614</c:v>
                </c:pt>
                <c:pt idx="887">
                  <c:v>193132</c:v>
                </c:pt>
                <c:pt idx="888">
                  <c:v>209890</c:v>
                </c:pt>
                <c:pt idx="889">
                  <c:v>222876</c:v>
                </c:pt>
                <c:pt idx="890">
                  <c:v>276225</c:v>
                </c:pt>
                <c:pt idx="891">
                  <c:v>186518.51</c:v>
                </c:pt>
                <c:pt idx="892">
                  <c:v>193006</c:v>
                </c:pt>
                <c:pt idx="893">
                  <c:v>163870</c:v>
                </c:pt>
                <c:pt idx="894">
                  <c:v>212841.93299999999</c:v>
                </c:pt>
                <c:pt idx="895">
                  <c:v>303060</c:v>
                </c:pt>
                <c:pt idx="896">
                  <c:v>215201</c:v>
                </c:pt>
                <c:pt idx="897">
                  <c:v>224358</c:v>
                </c:pt>
                <c:pt idx="898">
                  <c:v>209898</c:v>
                </c:pt>
                <c:pt idx="899">
                  <c:v>229127</c:v>
                </c:pt>
                <c:pt idx="900">
                  <c:v>220808</c:v>
                </c:pt>
                <c:pt idx="901">
                  <c:v>140216</c:v>
                </c:pt>
                <c:pt idx="902">
                  <c:v>236373</c:v>
                </c:pt>
                <c:pt idx="903">
                  <c:v>211601</c:v>
                </c:pt>
                <c:pt idx="904">
                  <c:v>209217.53</c:v>
                </c:pt>
                <c:pt idx="905">
                  <c:v>207011</c:v>
                </c:pt>
                <c:pt idx="906">
                  <c:v>219487</c:v>
                </c:pt>
                <c:pt idx="907">
                  <c:v>208844</c:v>
                </c:pt>
                <c:pt idx="908">
                  <c:v>185768</c:v>
                </c:pt>
                <c:pt idx="909">
                  <c:v>176965</c:v>
                </c:pt>
                <c:pt idx="910">
                  <c:v>196906</c:v>
                </c:pt>
                <c:pt idx="911">
                  <c:v>214506</c:v>
                </c:pt>
                <c:pt idx="912">
                  <c:v>209226</c:v>
                </c:pt>
                <c:pt idx="913">
                  <c:v>204971</c:v>
                </c:pt>
                <c:pt idx="914">
                  <c:v>200522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1F-4E88-BC62-5C7A1DF1E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1044671"/>
        <c:axId val="1210038111"/>
      </c:area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南方大区</c:v>
                </c:pt>
              </c:strCache>
            </c:strRef>
          </c:tx>
          <c:spPr>
            <a:ln w="15875" cap="rnd">
              <a:solidFill>
                <a:schemeClr val="accent3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Sheet1!$A$2:$A$916</c:f>
              <c:numCache>
                <c:formatCode>yyyy\-mm\-dd</c:formatCode>
                <c:ptCount val="915"/>
                <c:pt idx="0">
                  <c:v>42373</c:v>
                </c:pt>
                <c:pt idx="1">
                  <c:v>42374</c:v>
                </c:pt>
                <c:pt idx="2">
                  <c:v>42375</c:v>
                </c:pt>
                <c:pt idx="3">
                  <c:v>42376</c:v>
                </c:pt>
                <c:pt idx="4">
                  <c:v>42377</c:v>
                </c:pt>
                <c:pt idx="5">
                  <c:v>42380</c:v>
                </c:pt>
                <c:pt idx="6">
                  <c:v>42381</c:v>
                </c:pt>
                <c:pt idx="7">
                  <c:v>42382</c:v>
                </c:pt>
                <c:pt idx="8">
                  <c:v>42383</c:v>
                </c:pt>
                <c:pt idx="9">
                  <c:v>42384</c:v>
                </c:pt>
                <c:pt idx="10">
                  <c:v>42387</c:v>
                </c:pt>
                <c:pt idx="11">
                  <c:v>42388</c:v>
                </c:pt>
                <c:pt idx="12">
                  <c:v>42389</c:v>
                </c:pt>
                <c:pt idx="13">
                  <c:v>42390</c:v>
                </c:pt>
                <c:pt idx="14">
                  <c:v>42391</c:v>
                </c:pt>
                <c:pt idx="15">
                  <c:v>42394</c:v>
                </c:pt>
                <c:pt idx="16">
                  <c:v>42395</c:v>
                </c:pt>
                <c:pt idx="17">
                  <c:v>42396</c:v>
                </c:pt>
                <c:pt idx="18">
                  <c:v>42397</c:v>
                </c:pt>
                <c:pt idx="19">
                  <c:v>42398</c:v>
                </c:pt>
                <c:pt idx="20">
                  <c:v>42414</c:v>
                </c:pt>
                <c:pt idx="21">
                  <c:v>42415</c:v>
                </c:pt>
                <c:pt idx="22">
                  <c:v>42416</c:v>
                </c:pt>
                <c:pt idx="23">
                  <c:v>42417</c:v>
                </c:pt>
                <c:pt idx="24">
                  <c:v>42418</c:v>
                </c:pt>
                <c:pt idx="25">
                  <c:v>42419</c:v>
                </c:pt>
                <c:pt idx="26">
                  <c:v>42422</c:v>
                </c:pt>
                <c:pt idx="27">
                  <c:v>42423</c:v>
                </c:pt>
                <c:pt idx="28">
                  <c:v>42424</c:v>
                </c:pt>
                <c:pt idx="29">
                  <c:v>42425</c:v>
                </c:pt>
                <c:pt idx="30">
                  <c:v>42426</c:v>
                </c:pt>
                <c:pt idx="31">
                  <c:v>42429</c:v>
                </c:pt>
                <c:pt idx="32">
                  <c:v>42430</c:v>
                </c:pt>
                <c:pt idx="33">
                  <c:v>42431</c:v>
                </c:pt>
                <c:pt idx="34">
                  <c:v>42432</c:v>
                </c:pt>
                <c:pt idx="35">
                  <c:v>42433</c:v>
                </c:pt>
                <c:pt idx="36">
                  <c:v>42436</c:v>
                </c:pt>
                <c:pt idx="37">
                  <c:v>42437</c:v>
                </c:pt>
                <c:pt idx="38">
                  <c:v>42438</c:v>
                </c:pt>
                <c:pt idx="39">
                  <c:v>42439</c:v>
                </c:pt>
                <c:pt idx="40">
                  <c:v>42440</c:v>
                </c:pt>
                <c:pt idx="41">
                  <c:v>42443</c:v>
                </c:pt>
                <c:pt idx="42">
                  <c:v>42444</c:v>
                </c:pt>
                <c:pt idx="43">
                  <c:v>42445</c:v>
                </c:pt>
                <c:pt idx="44">
                  <c:v>42446</c:v>
                </c:pt>
                <c:pt idx="45">
                  <c:v>42447</c:v>
                </c:pt>
                <c:pt idx="46">
                  <c:v>42450</c:v>
                </c:pt>
                <c:pt idx="47">
                  <c:v>42451</c:v>
                </c:pt>
                <c:pt idx="48">
                  <c:v>42452</c:v>
                </c:pt>
                <c:pt idx="49">
                  <c:v>42453</c:v>
                </c:pt>
                <c:pt idx="50">
                  <c:v>42454</c:v>
                </c:pt>
                <c:pt idx="51">
                  <c:v>42457</c:v>
                </c:pt>
                <c:pt idx="52">
                  <c:v>42458</c:v>
                </c:pt>
                <c:pt idx="53">
                  <c:v>42459</c:v>
                </c:pt>
                <c:pt idx="54">
                  <c:v>42460</c:v>
                </c:pt>
                <c:pt idx="55">
                  <c:v>42461</c:v>
                </c:pt>
                <c:pt idx="56">
                  <c:v>42465</c:v>
                </c:pt>
                <c:pt idx="57">
                  <c:v>42466</c:v>
                </c:pt>
                <c:pt idx="58">
                  <c:v>42467</c:v>
                </c:pt>
                <c:pt idx="59">
                  <c:v>42468</c:v>
                </c:pt>
                <c:pt idx="60">
                  <c:v>42471</c:v>
                </c:pt>
                <c:pt idx="61">
                  <c:v>42472</c:v>
                </c:pt>
                <c:pt idx="62">
                  <c:v>42473</c:v>
                </c:pt>
                <c:pt idx="63">
                  <c:v>42474</c:v>
                </c:pt>
                <c:pt idx="64">
                  <c:v>42475</c:v>
                </c:pt>
                <c:pt idx="65">
                  <c:v>42478</c:v>
                </c:pt>
                <c:pt idx="66">
                  <c:v>42479</c:v>
                </c:pt>
                <c:pt idx="67">
                  <c:v>42480</c:v>
                </c:pt>
                <c:pt idx="68">
                  <c:v>42481</c:v>
                </c:pt>
                <c:pt idx="69">
                  <c:v>42482</c:v>
                </c:pt>
                <c:pt idx="70">
                  <c:v>42485</c:v>
                </c:pt>
                <c:pt idx="71">
                  <c:v>42486</c:v>
                </c:pt>
                <c:pt idx="72">
                  <c:v>42487</c:v>
                </c:pt>
                <c:pt idx="73">
                  <c:v>42488</c:v>
                </c:pt>
                <c:pt idx="74">
                  <c:v>42489</c:v>
                </c:pt>
                <c:pt idx="75">
                  <c:v>42493</c:v>
                </c:pt>
                <c:pt idx="76">
                  <c:v>42494</c:v>
                </c:pt>
                <c:pt idx="77">
                  <c:v>42495</c:v>
                </c:pt>
                <c:pt idx="78">
                  <c:v>42496</c:v>
                </c:pt>
                <c:pt idx="79">
                  <c:v>42499</c:v>
                </c:pt>
                <c:pt idx="80">
                  <c:v>42500</c:v>
                </c:pt>
                <c:pt idx="81">
                  <c:v>42501</c:v>
                </c:pt>
                <c:pt idx="82">
                  <c:v>42502</c:v>
                </c:pt>
                <c:pt idx="83">
                  <c:v>42503</c:v>
                </c:pt>
                <c:pt idx="84">
                  <c:v>42506</c:v>
                </c:pt>
                <c:pt idx="85">
                  <c:v>42507</c:v>
                </c:pt>
                <c:pt idx="86">
                  <c:v>42508</c:v>
                </c:pt>
                <c:pt idx="87">
                  <c:v>42509</c:v>
                </c:pt>
                <c:pt idx="88">
                  <c:v>42510</c:v>
                </c:pt>
                <c:pt idx="89">
                  <c:v>42513</c:v>
                </c:pt>
                <c:pt idx="90">
                  <c:v>42514</c:v>
                </c:pt>
                <c:pt idx="91">
                  <c:v>42515</c:v>
                </c:pt>
                <c:pt idx="92">
                  <c:v>42516</c:v>
                </c:pt>
                <c:pt idx="93">
                  <c:v>42517</c:v>
                </c:pt>
                <c:pt idx="94">
                  <c:v>42520</c:v>
                </c:pt>
                <c:pt idx="95">
                  <c:v>42521</c:v>
                </c:pt>
                <c:pt idx="96">
                  <c:v>42522</c:v>
                </c:pt>
                <c:pt idx="97">
                  <c:v>42523</c:v>
                </c:pt>
                <c:pt idx="98">
                  <c:v>42524</c:v>
                </c:pt>
                <c:pt idx="99">
                  <c:v>42527</c:v>
                </c:pt>
                <c:pt idx="100">
                  <c:v>42528</c:v>
                </c:pt>
                <c:pt idx="101">
                  <c:v>42529</c:v>
                </c:pt>
                <c:pt idx="102">
                  <c:v>42533</c:v>
                </c:pt>
                <c:pt idx="103">
                  <c:v>42534</c:v>
                </c:pt>
                <c:pt idx="104">
                  <c:v>42535</c:v>
                </c:pt>
                <c:pt idx="105">
                  <c:v>42536</c:v>
                </c:pt>
                <c:pt idx="106">
                  <c:v>42537</c:v>
                </c:pt>
                <c:pt idx="107">
                  <c:v>42538</c:v>
                </c:pt>
                <c:pt idx="108">
                  <c:v>42541</c:v>
                </c:pt>
                <c:pt idx="109">
                  <c:v>42542</c:v>
                </c:pt>
                <c:pt idx="110">
                  <c:v>42543</c:v>
                </c:pt>
                <c:pt idx="111">
                  <c:v>42544</c:v>
                </c:pt>
                <c:pt idx="112">
                  <c:v>42545</c:v>
                </c:pt>
                <c:pt idx="113">
                  <c:v>42548</c:v>
                </c:pt>
                <c:pt idx="114">
                  <c:v>42549</c:v>
                </c:pt>
                <c:pt idx="115">
                  <c:v>42550</c:v>
                </c:pt>
                <c:pt idx="116">
                  <c:v>42551</c:v>
                </c:pt>
                <c:pt idx="117">
                  <c:v>42552</c:v>
                </c:pt>
                <c:pt idx="118">
                  <c:v>42555</c:v>
                </c:pt>
                <c:pt idx="119">
                  <c:v>42556</c:v>
                </c:pt>
                <c:pt idx="120">
                  <c:v>42557</c:v>
                </c:pt>
                <c:pt idx="121">
                  <c:v>42558</c:v>
                </c:pt>
                <c:pt idx="122">
                  <c:v>42559</c:v>
                </c:pt>
                <c:pt idx="123">
                  <c:v>42562</c:v>
                </c:pt>
                <c:pt idx="124">
                  <c:v>42563</c:v>
                </c:pt>
                <c:pt idx="125">
                  <c:v>42564</c:v>
                </c:pt>
                <c:pt idx="126">
                  <c:v>42565</c:v>
                </c:pt>
                <c:pt idx="127">
                  <c:v>42566</c:v>
                </c:pt>
                <c:pt idx="128">
                  <c:v>42569</c:v>
                </c:pt>
                <c:pt idx="129">
                  <c:v>42570</c:v>
                </c:pt>
                <c:pt idx="130">
                  <c:v>42571</c:v>
                </c:pt>
                <c:pt idx="131">
                  <c:v>42572</c:v>
                </c:pt>
                <c:pt idx="132">
                  <c:v>42573</c:v>
                </c:pt>
                <c:pt idx="133">
                  <c:v>42576</c:v>
                </c:pt>
                <c:pt idx="134">
                  <c:v>42577</c:v>
                </c:pt>
                <c:pt idx="135">
                  <c:v>42578</c:v>
                </c:pt>
                <c:pt idx="136">
                  <c:v>42579</c:v>
                </c:pt>
                <c:pt idx="137">
                  <c:v>42580</c:v>
                </c:pt>
                <c:pt idx="138">
                  <c:v>42583</c:v>
                </c:pt>
                <c:pt idx="139">
                  <c:v>42584</c:v>
                </c:pt>
                <c:pt idx="140">
                  <c:v>42585</c:v>
                </c:pt>
                <c:pt idx="141">
                  <c:v>42586</c:v>
                </c:pt>
                <c:pt idx="142">
                  <c:v>42587</c:v>
                </c:pt>
                <c:pt idx="143">
                  <c:v>42590</c:v>
                </c:pt>
                <c:pt idx="144">
                  <c:v>42591</c:v>
                </c:pt>
                <c:pt idx="145">
                  <c:v>42592</c:v>
                </c:pt>
                <c:pt idx="146">
                  <c:v>42593</c:v>
                </c:pt>
                <c:pt idx="147">
                  <c:v>42594</c:v>
                </c:pt>
                <c:pt idx="148">
                  <c:v>42597</c:v>
                </c:pt>
                <c:pt idx="149">
                  <c:v>42598</c:v>
                </c:pt>
                <c:pt idx="150">
                  <c:v>42599</c:v>
                </c:pt>
                <c:pt idx="151">
                  <c:v>42600</c:v>
                </c:pt>
                <c:pt idx="152">
                  <c:v>42601</c:v>
                </c:pt>
                <c:pt idx="153">
                  <c:v>42604</c:v>
                </c:pt>
                <c:pt idx="154">
                  <c:v>42605</c:v>
                </c:pt>
                <c:pt idx="155">
                  <c:v>42606</c:v>
                </c:pt>
                <c:pt idx="156">
                  <c:v>42607</c:v>
                </c:pt>
                <c:pt idx="157">
                  <c:v>42608</c:v>
                </c:pt>
                <c:pt idx="158">
                  <c:v>42611</c:v>
                </c:pt>
                <c:pt idx="159">
                  <c:v>42612</c:v>
                </c:pt>
                <c:pt idx="160">
                  <c:v>42613</c:v>
                </c:pt>
                <c:pt idx="161">
                  <c:v>42614</c:v>
                </c:pt>
                <c:pt idx="162">
                  <c:v>42615</c:v>
                </c:pt>
                <c:pt idx="163">
                  <c:v>42618</c:v>
                </c:pt>
                <c:pt idx="164">
                  <c:v>42619</c:v>
                </c:pt>
                <c:pt idx="165">
                  <c:v>42620</c:v>
                </c:pt>
                <c:pt idx="166">
                  <c:v>42621</c:v>
                </c:pt>
                <c:pt idx="167">
                  <c:v>42622</c:v>
                </c:pt>
                <c:pt idx="168">
                  <c:v>42625</c:v>
                </c:pt>
                <c:pt idx="169">
                  <c:v>42626</c:v>
                </c:pt>
                <c:pt idx="170">
                  <c:v>42627</c:v>
                </c:pt>
                <c:pt idx="171">
                  <c:v>42631</c:v>
                </c:pt>
                <c:pt idx="172">
                  <c:v>42632</c:v>
                </c:pt>
                <c:pt idx="173">
                  <c:v>42633</c:v>
                </c:pt>
                <c:pt idx="174">
                  <c:v>42634</c:v>
                </c:pt>
                <c:pt idx="175">
                  <c:v>42635</c:v>
                </c:pt>
                <c:pt idx="176">
                  <c:v>42636</c:v>
                </c:pt>
                <c:pt idx="177">
                  <c:v>42639</c:v>
                </c:pt>
                <c:pt idx="178">
                  <c:v>42640</c:v>
                </c:pt>
                <c:pt idx="179">
                  <c:v>42641</c:v>
                </c:pt>
                <c:pt idx="180">
                  <c:v>42642</c:v>
                </c:pt>
                <c:pt idx="181">
                  <c:v>42643</c:v>
                </c:pt>
                <c:pt idx="182">
                  <c:v>42651</c:v>
                </c:pt>
                <c:pt idx="183">
                  <c:v>42652</c:v>
                </c:pt>
                <c:pt idx="184">
                  <c:v>42653</c:v>
                </c:pt>
                <c:pt idx="185">
                  <c:v>42654</c:v>
                </c:pt>
                <c:pt idx="186">
                  <c:v>42655</c:v>
                </c:pt>
                <c:pt idx="187">
                  <c:v>42656</c:v>
                </c:pt>
                <c:pt idx="188">
                  <c:v>42657</c:v>
                </c:pt>
                <c:pt idx="189">
                  <c:v>42660</c:v>
                </c:pt>
                <c:pt idx="190">
                  <c:v>42661</c:v>
                </c:pt>
                <c:pt idx="191">
                  <c:v>42662</c:v>
                </c:pt>
                <c:pt idx="192">
                  <c:v>42663</c:v>
                </c:pt>
                <c:pt idx="193">
                  <c:v>42664</c:v>
                </c:pt>
                <c:pt idx="194">
                  <c:v>42667</c:v>
                </c:pt>
                <c:pt idx="195">
                  <c:v>42668</c:v>
                </c:pt>
                <c:pt idx="196">
                  <c:v>42669</c:v>
                </c:pt>
                <c:pt idx="197">
                  <c:v>42670</c:v>
                </c:pt>
                <c:pt idx="198">
                  <c:v>42671</c:v>
                </c:pt>
                <c:pt idx="199">
                  <c:v>42674</c:v>
                </c:pt>
                <c:pt idx="200">
                  <c:v>42675</c:v>
                </c:pt>
                <c:pt idx="201">
                  <c:v>42676</c:v>
                </c:pt>
                <c:pt idx="202">
                  <c:v>42677</c:v>
                </c:pt>
                <c:pt idx="203">
                  <c:v>42678</c:v>
                </c:pt>
                <c:pt idx="204">
                  <c:v>42681</c:v>
                </c:pt>
                <c:pt idx="205">
                  <c:v>42682</c:v>
                </c:pt>
                <c:pt idx="206">
                  <c:v>42683</c:v>
                </c:pt>
                <c:pt idx="207">
                  <c:v>42684</c:v>
                </c:pt>
                <c:pt idx="208">
                  <c:v>42685</c:v>
                </c:pt>
                <c:pt idx="209">
                  <c:v>42688</c:v>
                </c:pt>
                <c:pt idx="210">
                  <c:v>42689</c:v>
                </c:pt>
                <c:pt idx="211">
                  <c:v>42690</c:v>
                </c:pt>
                <c:pt idx="212">
                  <c:v>42691</c:v>
                </c:pt>
                <c:pt idx="213">
                  <c:v>42692</c:v>
                </c:pt>
                <c:pt idx="214">
                  <c:v>42695</c:v>
                </c:pt>
                <c:pt idx="215">
                  <c:v>42696</c:v>
                </c:pt>
                <c:pt idx="216">
                  <c:v>42697</c:v>
                </c:pt>
                <c:pt idx="217">
                  <c:v>42698</c:v>
                </c:pt>
                <c:pt idx="218">
                  <c:v>42699</c:v>
                </c:pt>
                <c:pt idx="219">
                  <c:v>42702</c:v>
                </c:pt>
                <c:pt idx="220">
                  <c:v>42703</c:v>
                </c:pt>
                <c:pt idx="221">
                  <c:v>42704</c:v>
                </c:pt>
                <c:pt idx="222">
                  <c:v>42705</c:v>
                </c:pt>
                <c:pt idx="223">
                  <c:v>42706</c:v>
                </c:pt>
                <c:pt idx="224">
                  <c:v>42709</c:v>
                </c:pt>
                <c:pt idx="225">
                  <c:v>42710</c:v>
                </c:pt>
                <c:pt idx="226">
                  <c:v>42711</c:v>
                </c:pt>
                <c:pt idx="227">
                  <c:v>42712</c:v>
                </c:pt>
                <c:pt idx="228">
                  <c:v>42713</c:v>
                </c:pt>
                <c:pt idx="229">
                  <c:v>42716</c:v>
                </c:pt>
                <c:pt idx="230">
                  <c:v>42717</c:v>
                </c:pt>
                <c:pt idx="231">
                  <c:v>42718</c:v>
                </c:pt>
                <c:pt idx="232">
                  <c:v>42719</c:v>
                </c:pt>
                <c:pt idx="233">
                  <c:v>42720</c:v>
                </c:pt>
                <c:pt idx="234">
                  <c:v>42723</c:v>
                </c:pt>
                <c:pt idx="235">
                  <c:v>42724</c:v>
                </c:pt>
                <c:pt idx="236">
                  <c:v>42725</c:v>
                </c:pt>
                <c:pt idx="237">
                  <c:v>42726</c:v>
                </c:pt>
                <c:pt idx="238">
                  <c:v>42727</c:v>
                </c:pt>
                <c:pt idx="239">
                  <c:v>42730</c:v>
                </c:pt>
                <c:pt idx="240">
                  <c:v>42731</c:v>
                </c:pt>
                <c:pt idx="241">
                  <c:v>42732</c:v>
                </c:pt>
                <c:pt idx="242">
                  <c:v>42733</c:v>
                </c:pt>
                <c:pt idx="243">
                  <c:v>42734</c:v>
                </c:pt>
                <c:pt idx="244">
                  <c:v>42738</c:v>
                </c:pt>
                <c:pt idx="245">
                  <c:v>42739</c:v>
                </c:pt>
                <c:pt idx="246">
                  <c:v>42740</c:v>
                </c:pt>
                <c:pt idx="247">
                  <c:v>42741</c:v>
                </c:pt>
                <c:pt idx="248">
                  <c:v>42744</c:v>
                </c:pt>
                <c:pt idx="249">
                  <c:v>42745</c:v>
                </c:pt>
                <c:pt idx="250">
                  <c:v>42746</c:v>
                </c:pt>
                <c:pt idx="251">
                  <c:v>42747</c:v>
                </c:pt>
                <c:pt idx="252">
                  <c:v>42748</c:v>
                </c:pt>
                <c:pt idx="253">
                  <c:v>42751</c:v>
                </c:pt>
                <c:pt idx="254">
                  <c:v>42752</c:v>
                </c:pt>
                <c:pt idx="255">
                  <c:v>42753</c:v>
                </c:pt>
                <c:pt idx="256">
                  <c:v>42754</c:v>
                </c:pt>
                <c:pt idx="257">
                  <c:v>42755</c:v>
                </c:pt>
                <c:pt idx="258">
                  <c:v>42772</c:v>
                </c:pt>
                <c:pt idx="259">
                  <c:v>42773</c:v>
                </c:pt>
                <c:pt idx="260">
                  <c:v>42774</c:v>
                </c:pt>
                <c:pt idx="261">
                  <c:v>42775</c:v>
                </c:pt>
                <c:pt idx="262">
                  <c:v>42776</c:v>
                </c:pt>
                <c:pt idx="263">
                  <c:v>42779</c:v>
                </c:pt>
                <c:pt idx="264">
                  <c:v>42780</c:v>
                </c:pt>
                <c:pt idx="265">
                  <c:v>42781</c:v>
                </c:pt>
                <c:pt idx="266">
                  <c:v>42782</c:v>
                </c:pt>
                <c:pt idx="267">
                  <c:v>42783</c:v>
                </c:pt>
                <c:pt idx="268">
                  <c:v>42786</c:v>
                </c:pt>
                <c:pt idx="269">
                  <c:v>42787</c:v>
                </c:pt>
                <c:pt idx="270">
                  <c:v>42788</c:v>
                </c:pt>
                <c:pt idx="271">
                  <c:v>42789</c:v>
                </c:pt>
                <c:pt idx="272">
                  <c:v>42790</c:v>
                </c:pt>
                <c:pt idx="273">
                  <c:v>42793</c:v>
                </c:pt>
                <c:pt idx="274">
                  <c:v>42794</c:v>
                </c:pt>
                <c:pt idx="275">
                  <c:v>42795</c:v>
                </c:pt>
                <c:pt idx="276">
                  <c:v>42796</c:v>
                </c:pt>
                <c:pt idx="277">
                  <c:v>42797</c:v>
                </c:pt>
                <c:pt idx="278">
                  <c:v>42800</c:v>
                </c:pt>
                <c:pt idx="279">
                  <c:v>42801</c:v>
                </c:pt>
                <c:pt idx="280">
                  <c:v>42802</c:v>
                </c:pt>
                <c:pt idx="281">
                  <c:v>42803</c:v>
                </c:pt>
                <c:pt idx="282">
                  <c:v>42804</c:v>
                </c:pt>
                <c:pt idx="283">
                  <c:v>42807</c:v>
                </c:pt>
                <c:pt idx="284">
                  <c:v>42808</c:v>
                </c:pt>
                <c:pt idx="285">
                  <c:v>42809</c:v>
                </c:pt>
                <c:pt idx="286">
                  <c:v>42810</c:v>
                </c:pt>
                <c:pt idx="287">
                  <c:v>42811</c:v>
                </c:pt>
                <c:pt idx="288">
                  <c:v>42814</c:v>
                </c:pt>
                <c:pt idx="289">
                  <c:v>42815</c:v>
                </c:pt>
                <c:pt idx="290">
                  <c:v>42816</c:v>
                </c:pt>
                <c:pt idx="291">
                  <c:v>42817</c:v>
                </c:pt>
                <c:pt idx="292">
                  <c:v>42818</c:v>
                </c:pt>
                <c:pt idx="293">
                  <c:v>42821</c:v>
                </c:pt>
                <c:pt idx="294">
                  <c:v>42822</c:v>
                </c:pt>
                <c:pt idx="295">
                  <c:v>42823</c:v>
                </c:pt>
                <c:pt idx="296">
                  <c:v>42824</c:v>
                </c:pt>
                <c:pt idx="297">
                  <c:v>42825</c:v>
                </c:pt>
                <c:pt idx="298">
                  <c:v>42826</c:v>
                </c:pt>
                <c:pt idx="299">
                  <c:v>42830</c:v>
                </c:pt>
                <c:pt idx="300">
                  <c:v>42831</c:v>
                </c:pt>
                <c:pt idx="301">
                  <c:v>42832</c:v>
                </c:pt>
                <c:pt idx="302">
                  <c:v>42835</c:v>
                </c:pt>
                <c:pt idx="303">
                  <c:v>42836</c:v>
                </c:pt>
                <c:pt idx="304">
                  <c:v>42837</c:v>
                </c:pt>
                <c:pt idx="305">
                  <c:v>42838</c:v>
                </c:pt>
                <c:pt idx="306">
                  <c:v>42839</c:v>
                </c:pt>
                <c:pt idx="307">
                  <c:v>42842</c:v>
                </c:pt>
                <c:pt idx="308">
                  <c:v>42843</c:v>
                </c:pt>
                <c:pt idx="309">
                  <c:v>42844</c:v>
                </c:pt>
                <c:pt idx="310">
                  <c:v>42845</c:v>
                </c:pt>
                <c:pt idx="311">
                  <c:v>42846</c:v>
                </c:pt>
                <c:pt idx="312">
                  <c:v>42849</c:v>
                </c:pt>
                <c:pt idx="313">
                  <c:v>42850</c:v>
                </c:pt>
                <c:pt idx="314">
                  <c:v>42851</c:v>
                </c:pt>
                <c:pt idx="315">
                  <c:v>42852</c:v>
                </c:pt>
                <c:pt idx="316">
                  <c:v>42853</c:v>
                </c:pt>
                <c:pt idx="317">
                  <c:v>42857</c:v>
                </c:pt>
                <c:pt idx="318">
                  <c:v>42858</c:v>
                </c:pt>
                <c:pt idx="319">
                  <c:v>42859</c:v>
                </c:pt>
                <c:pt idx="320">
                  <c:v>42860</c:v>
                </c:pt>
                <c:pt idx="321">
                  <c:v>42863</c:v>
                </c:pt>
                <c:pt idx="322">
                  <c:v>42864</c:v>
                </c:pt>
                <c:pt idx="323">
                  <c:v>42865</c:v>
                </c:pt>
                <c:pt idx="324">
                  <c:v>42866</c:v>
                </c:pt>
                <c:pt idx="325">
                  <c:v>42867</c:v>
                </c:pt>
                <c:pt idx="326">
                  <c:v>42870</c:v>
                </c:pt>
                <c:pt idx="327">
                  <c:v>42871</c:v>
                </c:pt>
                <c:pt idx="328">
                  <c:v>42872</c:v>
                </c:pt>
                <c:pt idx="329">
                  <c:v>42873</c:v>
                </c:pt>
                <c:pt idx="330">
                  <c:v>42874</c:v>
                </c:pt>
                <c:pt idx="331">
                  <c:v>42877</c:v>
                </c:pt>
                <c:pt idx="332">
                  <c:v>42878</c:v>
                </c:pt>
                <c:pt idx="333">
                  <c:v>42879</c:v>
                </c:pt>
                <c:pt idx="334">
                  <c:v>42880</c:v>
                </c:pt>
                <c:pt idx="335">
                  <c:v>42881</c:v>
                </c:pt>
                <c:pt idx="336">
                  <c:v>42882</c:v>
                </c:pt>
                <c:pt idx="337">
                  <c:v>42886</c:v>
                </c:pt>
                <c:pt idx="338">
                  <c:v>42887</c:v>
                </c:pt>
                <c:pt idx="339">
                  <c:v>42888</c:v>
                </c:pt>
                <c:pt idx="340">
                  <c:v>42891</c:v>
                </c:pt>
                <c:pt idx="341">
                  <c:v>42892</c:v>
                </c:pt>
                <c:pt idx="342">
                  <c:v>42893</c:v>
                </c:pt>
                <c:pt idx="343">
                  <c:v>42894</c:v>
                </c:pt>
                <c:pt idx="344">
                  <c:v>42895</c:v>
                </c:pt>
                <c:pt idx="345">
                  <c:v>42898</c:v>
                </c:pt>
                <c:pt idx="346">
                  <c:v>42899</c:v>
                </c:pt>
                <c:pt idx="347">
                  <c:v>42900</c:v>
                </c:pt>
                <c:pt idx="348">
                  <c:v>42901</c:v>
                </c:pt>
                <c:pt idx="349">
                  <c:v>42902</c:v>
                </c:pt>
                <c:pt idx="350">
                  <c:v>42905</c:v>
                </c:pt>
                <c:pt idx="351">
                  <c:v>42906</c:v>
                </c:pt>
                <c:pt idx="352">
                  <c:v>42907</c:v>
                </c:pt>
                <c:pt idx="353">
                  <c:v>42908</c:v>
                </c:pt>
                <c:pt idx="354">
                  <c:v>42909</c:v>
                </c:pt>
                <c:pt idx="355">
                  <c:v>42912</c:v>
                </c:pt>
                <c:pt idx="356">
                  <c:v>42913</c:v>
                </c:pt>
                <c:pt idx="357">
                  <c:v>42914</c:v>
                </c:pt>
                <c:pt idx="358">
                  <c:v>42915</c:v>
                </c:pt>
                <c:pt idx="359">
                  <c:v>42916</c:v>
                </c:pt>
                <c:pt idx="360">
                  <c:v>42919</c:v>
                </c:pt>
                <c:pt idx="361">
                  <c:v>42920</c:v>
                </c:pt>
                <c:pt idx="362">
                  <c:v>42921</c:v>
                </c:pt>
                <c:pt idx="363">
                  <c:v>42922</c:v>
                </c:pt>
                <c:pt idx="364">
                  <c:v>42923</c:v>
                </c:pt>
                <c:pt idx="365">
                  <c:v>42926</c:v>
                </c:pt>
                <c:pt idx="366">
                  <c:v>42927</c:v>
                </c:pt>
                <c:pt idx="367">
                  <c:v>42928</c:v>
                </c:pt>
                <c:pt idx="368">
                  <c:v>42929</c:v>
                </c:pt>
                <c:pt idx="369">
                  <c:v>42930</c:v>
                </c:pt>
                <c:pt idx="370">
                  <c:v>42933</c:v>
                </c:pt>
                <c:pt idx="371">
                  <c:v>42934</c:v>
                </c:pt>
                <c:pt idx="372">
                  <c:v>42935</c:v>
                </c:pt>
                <c:pt idx="373">
                  <c:v>42936</c:v>
                </c:pt>
                <c:pt idx="374">
                  <c:v>42937</c:v>
                </c:pt>
                <c:pt idx="375">
                  <c:v>42940</c:v>
                </c:pt>
                <c:pt idx="376">
                  <c:v>42941</c:v>
                </c:pt>
                <c:pt idx="377">
                  <c:v>42942</c:v>
                </c:pt>
                <c:pt idx="378">
                  <c:v>42943</c:v>
                </c:pt>
                <c:pt idx="379">
                  <c:v>42944</c:v>
                </c:pt>
                <c:pt idx="380">
                  <c:v>42947</c:v>
                </c:pt>
                <c:pt idx="381">
                  <c:v>42948</c:v>
                </c:pt>
                <c:pt idx="382">
                  <c:v>42949</c:v>
                </c:pt>
                <c:pt idx="383">
                  <c:v>42950</c:v>
                </c:pt>
                <c:pt idx="384">
                  <c:v>42951</c:v>
                </c:pt>
                <c:pt idx="385">
                  <c:v>42954</c:v>
                </c:pt>
                <c:pt idx="386">
                  <c:v>42955</c:v>
                </c:pt>
                <c:pt idx="387">
                  <c:v>42956</c:v>
                </c:pt>
                <c:pt idx="388">
                  <c:v>42957</c:v>
                </c:pt>
                <c:pt idx="389">
                  <c:v>42958</c:v>
                </c:pt>
                <c:pt idx="390">
                  <c:v>42961</c:v>
                </c:pt>
                <c:pt idx="391">
                  <c:v>42962</c:v>
                </c:pt>
                <c:pt idx="392">
                  <c:v>42963</c:v>
                </c:pt>
                <c:pt idx="393">
                  <c:v>42964</c:v>
                </c:pt>
                <c:pt idx="394">
                  <c:v>42965</c:v>
                </c:pt>
                <c:pt idx="395">
                  <c:v>42968</c:v>
                </c:pt>
                <c:pt idx="396">
                  <c:v>42969</c:v>
                </c:pt>
                <c:pt idx="397">
                  <c:v>42970</c:v>
                </c:pt>
                <c:pt idx="398">
                  <c:v>42971</c:v>
                </c:pt>
                <c:pt idx="399">
                  <c:v>42972</c:v>
                </c:pt>
                <c:pt idx="400">
                  <c:v>42975</c:v>
                </c:pt>
                <c:pt idx="401">
                  <c:v>42976</c:v>
                </c:pt>
                <c:pt idx="402">
                  <c:v>42977</c:v>
                </c:pt>
                <c:pt idx="403">
                  <c:v>42978</c:v>
                </c:pt>
                <c:pt idx="404">
                  <c:v>42979</c:v>
                </c:pt>
                <c:pt idx="405">
                  <c:v>42982</c:v>
                </c:pt>
                <c:pt idx="406">
                  <c:v>42983</c:v>
                </c:pt>
                <c:pt idx="407">
                  <c:v>42984</c:v>
                </c:pt>
                <c:pt idx="408">
                  <c:v>42985</c:v>
                </c:pt>
                <c:pt idx="409">
                  <c:v>42986</c:v>
                </c:pt>
                <c:pt idx="410">
                  <c:v>42989</c:v>
                </c:pt>
                <c:pt idx="411">
                  <c:v>42990</c:v>
                </c:pt>
                <c:pt idx="412">
                  <c:v>42991</c:v>
                </c:pt>
                <c:pt idx="413">
                  <c:v>42992</c:v>
                </c:pt>
                <c:pt idx="414">
                  <c:v>42993</c:v>
                </c:pt>
                <c:pt idx="415">
                  <c:v>42996</c:v>
                </c:pt>
                <c:pt idx="416">
                  <c:v>42997</c:v>
                </c:pt>
                <c:pt idx="417">
                  <c:v>42998</c:v>
                </c:pt>
                <c:pt idx="418">
                  <c:v>42999</c:v>
                </c:pt>
                <c:pt idx="419">
                  <c:v>43000</c:v>
                </c:pt>
                <c:pt idx="420">
                  <c:v>43003</c:v>
                </c:pt>
                <c:pt idx="421">
                  <c:v>43004</c:v>
                </c:pt>
                <c:pt idx="422">
                  <c:v>43005</c:v>
                </c:pt>
                <c:pt idx="423">
                  <c:v>43006</c:v>
                </c:pt>
                <c:pt idx="424">
                  <c:v>43007</c:v>
                </c:pt>
                <c:pt idx="425">
                  <c:v>43008</c:v>
                </c:pt>
                <c:pt idx="426">
                  <c:v>43017</c:v>
                </c:pt>
                <c:pt idx="427">
                  <c:v>43018</c:v>
                </c:pt>
                <c:pt idx="428">
                  <c:v>43019</c:v>
                </c:pt>
                <c:pt idx="429">
                  <c:v>43020</c:v>
                </c:pt>
                <c:pt idx="430">
                  <c:v>43021</c:v>
                </c:pt>
                <c:pt idx="431">
                  <c:v>43024</c:v>
                </c:pt>
                <c:pt idx="432">
                  <c:v>43025</c:v>
                </c:pt>
                <c:pt idx="433">
                  <c:v>43026</c:v>
                </c:pt>
                <c:pt idx="434">
                  <c:v>43027</c:v>
                </c:pt>
                <c:pt idx="435">
                  <c:v>43028</c:v>
                </c:pt>
                <c:pt idx="436">
                  <c:v>43031</c:v>
                </c:pt>
                <c:pt idx="437">
                  <c:v>43032</c:v>
                </c:pt>
                <c:pt idx="438">
                  <c:v>43033</c:v>
                </c:pt>
                <c:pt idx="439">
                  <c:v>43034</c:v>
                </c:pt>
                <c:pt idx="440">
                  <c:v>43035</c:v>
                </c:pt>
                <c:pt idx="441">
                  <c:v>43038</c:v>
                </c:pt>
                <c:pt idx="442">
                  <c:v>43039</c:v>
                </c:pt>
                <c:pt idx="443">
                  <c:v>43040</c:v>
                </c:pt>
                <c:pt idx="444">
                  <c:v>43041</c:v>
                </c:pt>
                <c:pt idx="445">
                  <c:v>43042</c:v>
                </c:pt>
                <c:pt idx="446">
                  <c:v>43045</c:v>
                </c:pt>
                <c:pt idx="447">
                  <c:v>43046</c:v>
                </c:pt>
                <c:pt idx="448">
                  <c:v>43047</c:v>
                </c:pt>
                <c:pt idx="449">
                  <c:v>43048</c:v>
                </c:pt>
                <c:pt idx="450">
                  <c:v>43049</c:v>
                </c:pt>
                <c:pt idx="451">
                  <c:v>43052</c:v>
                </c:pt>
                <c:pt idx="452">
                  <c:v>43053</c:v>
                </c:pt>
                <c:pt idx="453">
                  <c:v>43054</c:v>
                </c:pt>
                <c:pt idx="454">
                  <c:v>43055</c:v>
                </c:pt>
                <c:pt idx="455">
                  <c:v>43056</c:v>
                </c:pt>
                <c:pt idx="456">
                  <c:v>43059</c:v>
                </c:pt>
                <c:pt idx="457">
                  <c:v>43060</c:v>
                </c:pt>
                <c:pt idx="458">
                  <c:v>43061</c:v>
                </c:pt>
                <c:pt idx="459">
                  <c:v>43062</c:v>
                </c:pt>
                <c:pt idx="460">
                  <c:v>43063</c:v>
                </c:pt>
                <c:pt idx="461">
                  <c:v>43066</c:v>
                </c:pt>
                <c:pt idx="462">
                  <c:v>43067</c:v>
                </c:pt>
                <c:pt idx="463">
                  <c:v>43068</c:v>
                </c:pt>
                <c:pt idx="464">
                  <c:v>43069</c:v>
                </c:pt>
                <c:pt idx="465">
                  <c:v>43070</c:v>
                </c:pt>
                <c:pt idx="466">
                  <c:v>43073</c:v>
                </c:pt>
                <c:pt idx="467">
                  <c:v>43074</c:v>
                </c:pt>
                <c:pt idx="468">
                  <c:v>43075</c:v>
                </c:pt>
                <c:pt idx="469">
                  <c:v>43076</c:v>
                </c:pt>
                <c:pt idx="470">
                  <c:v>43077</c:v>
                </c:pt>
                <c:pt idx="471">
                  <c:v>43080</c:v>
                </c:pt>
                <c:pt idx="472">
                  <c:v>43081</c:v>
                </c:pt>
                <c:pt idx="473">
                  <c:v>43082</c:v>
                </c:pt>
                <c:pt idx="474">
                  <c:v>43083</c:v>
                </c:pt>
                <c:pt idx="475">
                  <c:v>43084</c:v>
                </c:pt>
                <c:pt idx="476">
                  <c:v>43087</c:v>
                </c:pt>
                <c:pt idx="477">
                  <c:v>43088</c:v>
                </c:pt>
                <c:pt idx="478">
                  <c:v>43089</c:v>
                </c:pt>
                <c:pt idx="479">
                  <c:v>43090</c:v>
                </c:pt>
                <c:pt idx="480">
                  <c:v>43091</c:v>
                </c:pt>
                <c:pt idx="481">
                  <c:v>43094</c:v>
                </c:pt>
                <c:pt idx="482">
                  <c:v>43095</c:v>
                </c:pt>
                <c:pt idx="483">
                  <c:v>43096</c:v>
                </c:pt>
                <c:pt idx="484">
                  <c:v>43097</c:v>
                </c:pt>
                <c:pt idx="485">
                  <c:v>43098</c:v>
                </c:pt>
                <c:pt idx="486">
                  <c:v>43102</c:v>
                </c:pt>
                <c:pt idx="487">
                  <c:v>43103</c:v>
                </c:pt>
                <c:pt idx="488">
                  <c:v>43104</c:v>
                </c:pt>
                <c:pt idx="489">
                  <c:v>43105</c:v>
                </c:pt>
                <c:pt idx="490">
                  <c:v>43108</c:v>
                </c:pt>
                <c:pt idx="491">
                  <c:v>43109</c:v>
                </c:pt>
                <c:pt idx="492">
                  <c:v>43110</c:v>
                </c:pt>
                <c:pt idx="493">
                  <c:v>43111</c:v>
                </c:pt>
                <c:pt idx="494">
                  <c:v>43112</c:v>
                </c:pt>
                <c:pt idx="495">
                  <c:v>43115</c:v>
                </c:pt>
                <c:pt idx="496">
                  <c:v>43116</c:v>
                </c:pt>
                <c:pt idx="497">
                  <c:v>43117</c:v>
                </c:pt>
                <c:pt idx="498">
                  <c:v>43118</c:v>
                </c:pt>
                <c:pt idx="499">
                  <c:v>43119</c:v>
                </c:pt>
                <c:pt idx="500">
                  <c:v>43122</c:v>
                </c:pt>
                <c:pt idx="501">
                  <c:v>43123</c:v>
                </c:pt>
                <c:pt idx="502">
                  <c:v>43124</c:v>
                </c:pt>
                <c:pt idx="503">
                  <c:v>43125</c:v>
                </c:pt>
                <c:pt idx="504">
                  <c:v>43126</c:v>
                </c:pt>
                <c:pt idx="505">
                  <c:v>43129</c:v>
                </c:pt>
                <c:pt idx="506">
                  <c:v>43130</c:v>
                </c:pt>
                <c:pt idx="507">
                  <c:v>43131</c:v>
                </c:pt>
                <c:pt idx="508">
                  <c:v>43132</c:v>
                </c:pt>
                <c:pt idx="509">
                  <c:v>43133</c:v>
                </c:pt>
                <c:pt idx="510">
                  <c:v>43157</c:v>
                </c:pt>
                <c:pt idx="511">
                  <c:v>43158</c:v>
                </c:pt>
                <c:pt idx="512">
                  <c:v>43159</c:v>
                </c:pt>
                <c:pt idx="513">
                  <c:v>43160</c:v>
                </c:pt>
                <c:pt idx="514">
                  <c:v>43161</c:v>
                </c:pt>
                <c:pt idx="515">
                  <c:v>43164</c:v>
                </c:pt>
                <c:pt idx="516">
                  <c:v>43165</c:v>
                </c:pt>
                <c:pt idx="517">
                  <c:v>43166</c:v>
                </c:pt>
                <c:pt idx="518">
                  <c:v>43167</c:v>
                </c:pt>
                <c:pt idx="519">
                  <c:v>43168</c:v>
                </c:pt>
                <c:pt idx="520">
                  <c:v>43171</c:v>
                </c:pt>
                <c:pt idx="521">
                  <c:v>43172</c:v>
                </c:pt>
                <c:pt idx="522">
                  <c:v>43173</c:v>
                </c:pt>
                <c:pt idx="523">
                  <c:v>43174</c:v>
                </c:pt>
                <c:pt idx="524">
                  <c:v>43175</c:v>
                </c:pt>
                <c:pt idx="525">
                  <c:v>43178</c:v>
                </c:pt>
                <c:pt idx="526">
                  <c:v>43179</c:v>
                </c:pt>
                <c:pt idx="527">
                  <c:v>43180</c:v>
                </c:pt>
                <c:pt idx="528">
                  <c:v>43181</c:v>
                </c:pt>
                <c:pt idx="529">
                  <c:v>43182</c:v>
                </c:pt>
                <c:pt idx="530">
                  <c:v>43185</c:v>
                </c:pt>
                <c:pt idx="531">
                  <c:v>43186</c:v>
                </c:pt>
                <c:pt idx="532">
                  <c:v>43187</c:v>
                </c:pt>
                <c:pt idx="533">
                  <c:v>43188</c:v>
                </c:pt>
                <c:pt idx="534">
                  <c:v>43189</c:v>
                </c:pt>
                <c:pt idx="535">
                  <c:v>43192</c:v>
                </c:pt>
                <c:pt idx="536">
                  <c:v>43193</c:v>
                </c:pt>
                <c:pt idx="537">
                  <c:v>43194</c:v>
                </c:pt>
                <c:pt idx="538">
                  <c:v>43198</c:v>
                </c:pt>
                <c:pt idx="539">
                  <c:v>43199</c:v>
                </c:pt>
                <c:pt idx="540">
                  <c:v>43200</c:v>
                </c:pt>
                <c:pt idx="541">
                  <c:v>43201</c:v>
                </c:pt>
                <c:pt idx="542">
                  <c:v>43202</c:v>
                </c:pt>
                <c:pt idx="543">
                  <c:v>43203</c:v>
                </c:pt>
                <c:pt idx="544">
                  <c:v>43206</c:v>
                </c:pt>
                <c:pt idx="545">
                  <c:v>43207</c:v>
                </c:pt>
                <c:pt idx="546">
                  <c:v>43208</c:v>
                </c:pt>
                <c:pt idx="547">
                  <c:v>43209</c:v>
                </c:pt>
                <c:pt idx="548">
                  <c:v>43210</c:v>
                </c:pt>
                <c:pt idx="549">
                  <c:v>43213</c:v>
                </c:pt>
                <c:pt idx="550">
                  <c:v>43214</c:v>
                </c:pt>
                <c:pt idx="551">
                  <c:v>43215</c:v>
                </c:pt>
                <c:pt idx="552">
                  <c:v>43216</c:v>
                </c:pt>
                <c:pt idx="553">
                  <c:v>43217</c:v>
                </c:pt>
                <c:pt idx="554">
                  <c:v>43218</c:v>
                </c:pt>
                <c:pt idx="555">
                  <c:v>43222</c:v>
                </c:pt>
                <c:pt idx="556">
                  <c:v>43223</c:v>
                </c:pt>
                <c:pt idx="557">
                  <c:v>43224</c:v>
                </c:pt>
                <c:pt idx="558">
                  <c:v>43227</c:v>
                </c:pt>
                <c:pt idx="559">
                  <c:v>43228</c:v>
                </c:pt>
                <c:pt idx="560">
                  <c:v>43229</c:v>
                </c:pt>
                <c:pt idx="561">
                  <c:v>43230</c:v>
                </c:pt>
                <c:pt idx="562">
                  <c:v>43231</c:v>
                </c:pt>
                <c:pt idx="563">
                  <c:v>43234</c:v>
                </c:pt>
                <c:pt idx="564">
                  <c:v>43235</c:v>
                </c:pt>
                <c:pt idx="565">
                  <c:v>43236</c:v>
                </c:pt>
                <c:pt idx="566">
                  <c:v>43237</c:v>
                </c:pt>
                <c:pt idx="567">
                  <c:v>43238</c:v>
                </c:pt>
                <c:pt idx="568">
                  <c:v>43241</c:v>
                </c:pt>
                <c:pt idx="569">
                  <c:v>43242</c:v>
                </c:pt>
                <c:pt idx="570">
                  <c:v>43243</c:v>
                </c:pt>
                <c:pt idx="571">
                  <c:v>43244</c:v>
                </c:pt>
                <c:pt idx="572">
                  <c:v>43245</c:v>
                </c:pt>
                <c:pt idx="573">
                  <c:v>43248</c:v>
                </c:pt>
                <c:pt idx="574">
                  <c:v>43249</c:v>
                </c:pt>
                <c:pt idx="575">
                  <c:v>43250</c:v>
                </c:pt>
                <c:pt idx="576">
                  <c:v>43251</c:v>
                </c:pt>
                <c:pt idx="577">
                  <c:v>43252</c:v>
                </c:pt>
                <c:pt idx="578">
                  <c:v>43255</c:v>
                </c:pt>
                <c:pt idx="579">
                  <c:v>43256</c:v>
                </c:pt>
                <c:pt idx="580">
                  <c:v>43257</c:v>
                </c:pt>
                <c:pt idx="581">
                  <c:v>43258</c:v>
                </c:pt>
                <c:pt idx="582">
                  <c:v>43259</c:v>
                </c:pt>
                <c:pt idx="583">
                  <c:v>43262</c:v>
                </c:pt>
                <c:pt idx="584">
                  <c:v>43263</c:v>
                </c:pt>
                <c:pt idx="585">
                  <c:v>43264</c:v>
                </c:pt>
                <c:pt idx="586">
                  <c:v>43265</c:v>
                </c:pt>
                <c:pt idx="587">
                  <c:v>43266</c:v>
                </c:pt>
                <c:pt idx="588">
                  <c:v>43270</c:v>
                </c:pt>
                <c:pt idx="589">
                  <c:v>43271</c:v>
                </c:pt>
                <c:pt idx="590">
                  <c:v>43272</c:v>
                </c:pt>
                <c:pt idx="591">
                  <c:v>43273</c:v>
                </c:pt>
                <c:pt idx="592">
                  <c:v>43276</c:v>
                </c:pt>
                <c:pt idx="593">
                  <c:v>43277</c:v>
                </c:pt>
                <c:pt idx="594">
                  <c:v>43278</c:v>
                </c:pt>
                <c:pt idx="595">
                  <c:v>43279</c:v>
                </c:pt>
                <c:pt idx="596">
                  <c:v>43280</c:v>
                </c:pt>
                <c:pt idx="597">
                  <c:v>43283</c:v>
                </c:pt>
                <c:pt idx="598">
                  <c:v>43284</c:v>
                </c:pt>
                <c:pt idx="599">
                  <c:v>43285</c:v>
                </c:pt>
                <c:pt idx="600">
                  <c:v>43286</c:v>
                </c:pt>
                <c:pt idx="601">
                  <c:v>43287</c:v>
                </c:pt>
                <c:pt idx="602">
                  <c:v>43290</c:v>
                </c:pt>
                <c:pt idx="603">
                  <c:v>43291</c:v>
                </c:pt>
                <c:pt idx="604">
                  <c:v>43292</c:v>
                </c:pt>
                <c:pt idx="605">
                  <c:v>43293</c:v>
                </c:pt>
                <c:pt idx="606">
                  <c:v>43294</c:v>
                </c:pt>
                <c:pt idx="607">
                  <c:v>43297</c:v>
                </c:pt>
                <c:pt idx="608">
                  <c:v>43298</c:v>
                </c:pt>
                <c:pt idx="609">
                  <c:v>43299</c:v>
                </c:pt>
                <c:pt idx="610">
                  <c:v>43300</c:v>
                </c:pt>
                <c:pt idx="611">
                  <c:v>43301</c:v>
                </c:pt>
                <c:pt idx="612">
                  <c:v>43304</c:v>
                </c:pt>
                <c:pt idx="613">
                  <c:v>43305</c:v>
                </c:pt>
                <c:pt idx="614">
                  <c:v>43306</c:v>
                </c:pt>
                <c:pt idx="615">
                  <c:v>43307</c:v>
                </c:pt>
                <c:pt idx="616">
                  <c:v>43308</c:v>
                </c:pt>
                <c:pt idx="617">
                  <c:v>43311</c:v>
                </c:pt>
                <c:pt idx="618">
                  <c:v>43312</c:v>
                </c:pt>
                <c:pt idx="619">
                  <c:v>43313</c:v>
                </c:pt>
                <c:pt idx="620">
                  <c:v>43314</c:v>
                </c:pt>
                <c:pt idx="621">
                  <c:v>43315</c:v>
                </c:pt>
                <c:pt idx="622">
                  <c:v>43318</c:v>
                </c:pt>
                <c:pt idx="623">
                  <c:v>43319</c:v>
                </c:pt>
                <c:pt idx="624">
                  <c:v>43320</c:v>
                </c:pt>
                <c:pt idx="625">
                  <c:v>43321</c:v>
                </c:pt>
                <c:pt idx="626">
                  <c:v>43322</c:v>
                </c:pt>
                <c:pt idx="627">
                  <c:v>43325</c:v>
                </c:pt>
                <c:pt idx="628">
                  <c:v>43326</c:v>
                </c:pt>
                <c:pt idx="629">
                  <c:v>43327</c:v>
                </c:pt>
                <c:pt idx="630">
                  <c:v>43328</c:v>
                </c:pt>
                <c:pt idx="631">
                  <c:v>43329</c:v>
                </c:pt>
                <c:pt idx="632">
                  <c:v>43332</c:v>
                </c:pt>
                <c:pt idx="633">
                  <c:v>43333</c:v>
                </c:pt>
                <c:pt idx="634">
                  <c:v>43334</c:v>
                </c:pt>
                <c:pt idx="635">
                  <c:v>43335</c:v>
                </c:pt>
                <c:pt idx="636">
                  <c:v>43336</c:v>
                </c:pt>
                <c:pt idx="637">
                  <c:v>43339</c:v>
                </c:pt>
                <c:pt idx="638">
                  <c:v>43340</c:v>
                </c:pt>
                <c:pt idx="639">
                  <c:v>43341</c:v>
                </c:pt>
                <c:pt idx="640">
                  <c:v>43342</c:v>
                </c:pt>
                <c:pt idx="641">
                  <c:v>43343</c:v>
                </c:pt>
                <c:pt idx="642">
                  <c:v>43346</c:v>
                </c:pt>
                <c:pt idx="643">
                  <c:v>43347</c:v>
                </c:pt>
                <c:pt idx="644">
                  <c:v>43348</c:v>
                </c:pt>
                <c:pt idx="645">
                  <c:v>43349</c:v>
                </c:pt>
                <c:pt idx="646">
                  <c:v>43350</c:v>
                </c:pt>
                <c:pt idx="647">
                  <c:v>43353</c:v>
                </c:pt>
                <c:pt idx="648">
                  <c:v>43354</c:v>
                </c:pt>
                <c:pt idx="649">
                  <c:v>43355</c:v>
                </c:pt>
                <c:pt idx="650">
                  <c:v>43356</c:v>
                </c:pt>
                <c:pt idx="651">
                  <c:v>43357</c:v>
                </c:pt>
                <c:pt idx="652">
                  <c:v>43361</c:v>
                </c:pt>
                <c:pt idx="653">
                  <c:v>43362</c:v>
                </c:pt>
                <c:pt idx="654">
                  <c:v>43363</c:v>
                </c:pt>
                <c:pt idx="655">
                  <c:v>43364</c:v>
                </c:pt>
                <c:pt idx="656">
                  <c:v>43368</c:v>
                </c:pt>
                <c:pt idx="657">
                  <c:v>43369</c:v>
                </c:pt>
                <c:pt idx="658">
                  <c:v>43370</c:v>
                </c:pt>
                <c:pt idx="659">
                  <c:v>43371</c:v>
                </c:pt>
                <c:pt idx="660">
                  <c:v>43372</c:v>
                </c:pt>
                <c:pt idx="661">
                  <c:v>43373</c:v>
                </c:pt>
                <c:pt idx="662">
                  <c:v>43381</c:v>
                </c:pt>
                <c:pt idx="663">
                  <c:v>43382</c:v>
                </c:pt>
                <c:pt idx="664">
                  <c:v>43383</c:v>
                </c:pt>
                <c:pt idx="665">
                  <c:v>43384</c:v>
                </c:pt>
                <c:pt idx="666">
                  <c:v>43385</c:v>
                </c:pt>
                <c:pt idx="667">
                  <c:v>43388</c:v>
                </c:pt>
                <c:pt idx="668">
                  <c:v>43389</c:v>
                </c:pt>
                <c:pt idx="669">
                  <c:v>43390</c:v>
                </c:pt>
                <c:pt idx="670">
                  <c:v>43391</c:v>
                </c:pt>
                <c:pt idx="671">
                  <c:v>43392</c:v>
                </c:pt>
                <c:pt idx="672">
                  <c:v>43395</c:v>
                </c:pt>
                <c:pt idx="673">
                  <c:v>43396</c:v>
                </c:pt>
                <c:pt idx="674">
                  <c:v>43397</c:v>
                </c:pt>
                <c:pt idx="675">
                  <c:v>43398</c:v>
                </c:pt>
                <c:pt idx="676">
                  <c:v>43399</c:v>
                </c:pt>
                <c:pt idx="677">
                  <c:v>43402</c:v>
                </c:pt>
                <c:pt idx="678">
                  <c:v>43403</c:v>
                </c:pt>
                <c:pt idx="679">
                  <c:v>43404</c:v>
                </c:pt>
                <c:pt idx="680">
                  <c:v>43405</c:v>
                </c:pt>
                <c:pt idx="681">
                  <c:v>43406</c:v>
                </c:pt>
                <c:pt idx="682">
                  <c:v>43409</c:v>
                </c:pt>
                <c:pt idx="683">
                  <c:v>43410</c:v>
                </c:pt>
                <c:pt idx="684">
                  <c:v>43411</c:v>
                </c:pt>
                <c:pt idx="685">
                  <c:v>43412</c:v>
                </c:pt>
                <c:pt idx="686">
                  <c:v>43413</c:v>
                </c:pt>
                <c:pt idx="687">
                  <c:v>43416</c:v>
                </c:pt>
                <c:pt idx="688">
                  <c:v>43417</c:v>
                </c:pt>
                <c:pt idx="689">
                  <c:v>43418</c:v>
                </c:pt>
                <c:pt idx="690">
                  <c:v>43419</c:v>
                </c:pt>
                <c:pt idx="691">
                  <c:v>43420</c:v>
                </c:pt>
                <c:pt idx="692">
                  <c:v>43423</c:v>
                </c:pt>
                <c:pt idx="693">
                  <c:v>43424</c:v>
                </c:pt>
                <c:pt idx="694">
                  <c:v>43425</c:v>
                </c:pt>
                <c:pt idx="695">
                  <c:v>43426</c:v>
                </c:pt>
                <c:pt idx="696">
                  <c:v>43427</c:v>
                </c:pt>
                <c:pt idx="697">
                  <c:v>43430</c:v>
                </c:pt>
                <c:pt idx="698">
                  <c:v>43431</c:v>
                </c:pt>
                <c:pt idx="699">
                  <c:v>43432</c:v>
                </c:pt>
                <c:pt idx="700">
                  <c:v>43433</c:v>
                </c:pt>
                <c:pt idx="701">
                  <c:v>43434</c:v>
                </c:pt>
                <c:pt idx="702">
                  <c:v>43437</c:v>
                </c:pt>
                <c:pt idx="703">
                  <c:v>43438</c:v>
                </c:pt>
                <c:pt idx="704">
                  <c:v>43439</c:v>
                </c:pt>
                <c:pt idx="705">
                  <c:v>43440</c:v>
                </c:pt>
                <c:pt idx="706">
                  <c:v>43441</c:v>
                </c:pt>
                <c:pt idx="707">
                  <c:v>43444</c:v>
                </c:pt>
                <c:pt idx="708">
                  <c:v>43445</c:v>
                </c:pt>
                <c:pt idx="709">
                  <c:v>43446</c:v>
                </c:pt>
                <c:pt idx="710">
                  <c:v>43447</c:v>
                </c:pt>
                <c:pt idx="711">
                  <c:v>43448</c:v>
                </c:pt>
                <c:pt idx="712">
                  <c:v>43451</c:v>
                </c:pt>
                <c:pt idx="713">
                  <c:v>43452</c:v>
                </c:pt>
                <c:pt idx="714">
                  <c:v>43453</c:v>
                </c:pt>
                <c:pt idx="715">
                  <c:v>43454</c:v>
                </c:pt>
                <c:pt idx="716">
                  <c:v>43455</c:v>
                </c:pt>
                <c:pt idx="717">
                  <c:v>43458</c:v>
                </c:pt>
                <c:pt idx="718">
                  <c:v>43459</c:v>
                </c:pt>
                <c:pt idx="719">
                  <c:v>43460</c:v>
                </c:pt>
                <c:pt idx="720">
                  <c:v>43461</c:v>
                </c:pt>
                <c:pt idx="721">
                  <c:v>43462</c:v>
                </c:pt>
                <c:pt idx="722">
                  <c:v>43463</c:v>
                </c:pt>
                <c:pt idx="723">
                  <c:v>43467</c:v>
                </c:pt>
                <c:pt idx="724">
                  <c:v>43468</c:v>
                </c:pt>
                <c:pt idx="725">
                  <c:v>43469</c:v>
                </c:pt>
                <c:pt idx="726">
                  <c:v>43472</c:v>
                </c:pt>
                <c:pt idx="727">
                  <c:v>43473</c:v>
                </c:pt>
                <c:pt idx="728">
                  <c:v>43474</c:v>
                </c:pt>
                <c:pt idx="729">
                  <c:v>43475</c:v>
                </c:pt>
                <c:pt idx="730">
                  <c:v>43476</c:v>
                </c:pt>
                <c:pt idx="731">
                  <c:v>43479</c:v>
                </c:pt>
                <c:pt idx="732">
                  <c:v>43480</c:v>
                </c:pt>
                <c:pt idx="733">
                  <c:v>43481</c:v>
                </c:pt>
                <c:pt idx="734">
                  <c:v>43482</c:v>
                </c:pt>
                <c:pt idx="735">
                  <c:v>43483</c:v>
                </c:pt>
                <c:pt idx="736">
                  <c:v>43486</c:v>
                </c:pt>
                <c:pt idx="737">
                  <c:v>43487</c:v>
                </c:pt>
                <c:pt idx="738">
                  <c:v>43488</c:v>
                </c:pt>
                <c:pt idx="739">
                  <c:v>43489</c:v>
                </c:pt>
                <c:pt idx="740">
                  <c:v>43490</c:v>
                </c:pt>
                <c:pt idx="741">
                  <c:v>43509</c:v>
                </c:pt>
                <c:pt idx="742">
                  <c:v>43510</c:v>
                </c:pt>
                <c:pt idx="743">
                  <c:v>43511</c:v>
                </c:pt>
                <c:pt idx="744">
                  <c:v>43514</c:v>
                </c:pt>
                <c:pt idx="745">
                  <c:v>43515</c:v>
                </c:pt>
                <c:pt idx="746">
                  <c:v>43516</c:v>
                </c:pt>
                <c:pt idx="747">
                  <c:v>43517</c:v>
                </c:pt>
                <c:pt idx="748">
                  <c:v>43518</c:v>
                </c:pt>
                <c:pt idx="749">
                  <c:v>43521</c:v>
                </c:pt>
                <c:pt idx="750">
                  <c:v>43522</c:v>
                </c:pt>
                <c:pt idx="751">
                  <c:v>43523</c:v>
                </c:pt>
                <c:pt idx="752">
                  <c:v>43524</c:v>
                </c:pt>
                <c:pt idx="753">
                  <c:v>43525</c:v>
                </c:pt>
                <c:pt idx="754">
                  <c:v>43528</c:v>
                </c:pt>
                <c:pt idx="755">
                  <c:v>43529</c:v>
                </c:pt>
                <c:pt idx="756">
                  <c:v>43530</c:v>
                </c:pt>
                <c:pt idx="757">
                  <c:v>43531</c:v>
                </c:pt>
                <c:pt idx="758">
                  <c:v>43532</c:v>
                </c:pt>
                <c:pt idx="759">
                  <c:v>43535</c:v>
                </c:pt>
                <c:pt idx="760">
                  <c:v>43536</c:v>
                </c:pt>
                <c:pt idx="761">
                  <c:v>43537</c:v>
                </c:pt>
                <c:pt idx="762">
                  <c:v>43538</c:v>
                </c:pt>
                <c:pt idx="763">
                  <c:v>43539</c:v>
                </c:pt>
                <c:pt idx="764">
                  <c:v>43542</c:v>
                </c:pt>
                <c:pt idx="765">
                  <c:v>43543</c:v>
                </c:pt>
                <c:pt idx="766">
                  <c:v>43544</c:v>
                </c:pt>
                <c:pt idx="767">
                  <c:v>43545</c:v>
                </c:pt>
                <c:pt idx="768">
                  <c:v>43546</c:v>
                </c:pt>
                <c:pt idx="769">
                  <c:v>43549</c:v>
                </c:pt>
                <c:pt idx="770">
                  <c:v>43550</c:v>
                </c:pt>
                <c:pt idx="771">
                  <c:v>43551</c:v>
                </c:pt>
                <c:pt idx="772">
                  <c:v>43552</c:v>
                </c:pt>
                <c:pt idx="773">
                  <c:v>43553</c:v>
                </c:pt>
                <c:pt idx="774">
                  <c:v>43556</c:v>
                </c:pt>
                <c:pt idx="775">
                  <c:v>43557</c:v>
                </c:pt>
                <c:pt idx="776">
                  <c:v>43558</c:v>
                </c:pt>
                <c:pt idx="777">
                  <c:v>43559</c:v>
                </c:pt>
                <c:pt idx="778">
                  <c:v>43563</c:v>
                </c:pt>
                <c:pt idx="779">
                  <c:v>43564</c:v>
                </c:pt>
                <c:pt idx="780">
                  <c:v>43565</c:v>
                </c:pt>
                <c:pt idx="781">
                  <c:v>43566</c:v>
                </c:pt>
                <c:pt idx="782">
                  <c:v>43567</c:v>
                </c:pt>
                <c:pt idx="783">
                  <c:v>43570</c:v>
                </c:pt>
                <c:pt idx="784">
                  <c:v>43571</c:v>
                </c:pt>
                <c:pt idx="785">
                  <c:v>43572</c:v>
                </c:pt>
                <c:pt idx="786">
                  <c:v>43573</c:v>
                </c:pt>
                <c:pt idx="787">
                  <c:v>43574</c:v>
                </c:pt>
                <c:pt idx="788">
                  <c:v>43577</c:v>
                </c:pt>
                <c:pt idx="789">
                  <c:v>43578</c:v>
                </c:pt>
                <c:pt idx="790">
                  <c:v>43579</c:v>
                </c:pt>
                <c:pt idx="791">
                  <c:v>43580</c:v>
                </c:pt>
                <c:pt idx="792">
                  <c:v>43581</c:v>
                </c:pt>
                <c:pt idx="793">
                  <c:v>43583</c:v>
                </c:pt>
                <c:pt idx="794">
                  <c:v>43584</c:v>
                </c:pt>
                <c:pt idx="795">
                  <c:v>43585</c:v>
                </c:pt>
                <c:pt idx="796">
                  <c:v>43590</c:v>
                </c:pt>
                <c:pt idx="797">
                  <c:v>43591</c:v>
                </c:pt>
                <c:pt idx="798">
                  <c:v>43592</c:v>
                </c:pt>
                <c:pt idx="799">
                  <c:v>43593</c:v>
                </c:pt>
                <c:pt idx="800">
                  <c:v>43594</c:v>
                </c:pt>
                <c:pt idx="801">
                  <c:v>43595</c:v>
                </c:pt>
                <c:pt idx="802">
                  <c:v>43598</c:v>
                </c:pt>
                <c:pt idx="803">
                  <c:v>43599</c:v>
                </c:pt>
                <c:pt idx="804">
                  <c:v>43600</c:v>
                </c:pt>
                <c:pt idx="805">
                  <c:v>43601</c:v>
                </c:pt>
                <c:pt idx="806">
                  <c:v>43602</c:v>
                </c:pt>
                <c:pt idx="807">
                  <c:v>43605</c:v>
                </c:pt>
                <c:pt idx="808">
                  <c:v>43606</c:v>
                </c:pt>
                <c:pt idx="809">
                  <c:v>43607</c:v>
                </c:pt>
                <c:pt idx="810">
                  <c:v>43608</c:v>
                </c:pt>
                <c:pt idx="811">
                  <c:v>43609</c:v>
                </c:pt>
                <c:pt idx="812">
                  <c:v>43612</c:v>
                </c:pt>
                <c:pt idx="813">
                  <c:v>43613</c:v>
                </c:pt>
                <c:pt idx="814">
                  <c:v>43614</c:v>
                </c:pt>
                <c:pt idx="815">
                  <c:v>43615</c:v>
                </c:pt>
                <c:pt idx="816">
                  <c:v>43616</c:v>
                </c:pt>
                <c:pt idx="817">
                  <c:v>43619</c:v>
                </c:pt>
                <c:pt idx="818">
                  <c:v>43620</c:v>
                </c:pt>
                <c:pt idx="819">
                  <c:v>43621</c:v>
                </c:pt>
                <c:pt idx="820">
                  <c:v>43622</c:v>
                </c:pt>
                <c:pt idx="821">
                  <c:v>43626</c:v>
                </c:pt>
                <c:pt idx="822">
                  <c:v>43627</c:v>
                </c:pt>
                <c:pt idx="823">
                  <c:v>43628</c:v>
                </c:pt>
                <c:pt idx="824">
                  <c:v>43629</c:v>
                </c:pt>
                <c:pt idx="825">
                  <c:v>43630</c:v>
                </c:pt>
                <c:pt idx="826">
                  <c:v>43633</c:v>
                </c:pt>
                <c:pt idx="827">
                  <c:v>43634</c:v>
                </c:pt>
                <c:pt idx="828">
                  <c:v>43635</c:v>
                </c:pt>
                <c:pt idx="829">
                  <c:v>43636</c:v>
                </c:pt>
                <c:pt idx="830">
                  <c:v>43637</c:v>
                </c:pt>
                <c:pt idx="831">
                  <c:v>43640</c:v>
                </c:pt>
                <c:pt idx="832">
                  <c:v>43641</c:v>
                </c:pt>
                <c:pt idx="833">
                  <c:v>43642</c:v>
                </c:pt>
                <c:pt idx="834">
                  <c:v>43643</c:v>
                </c:pt>
                <c:pt idx="835">
                  <c:v>43644</c:v>
                </c:pt>
                <c:pt idx="836">
                  <c:v>43647</c:v>
                </c:pt>
                <c:pt idx="837">
                  <c:v>43648</c:v>
                </c:pt>
                <c:pt idx="838">
                  <c:v>43649</c:v>
                </c:pt>
                <c:pt idx="839">
                  <c:v>43650</c:v>
                </c:pt>
                <c:pt idx="840">
                  <c:v>43651</c:v>
                </c:pt>
                <c:pt idx="841">
                  <c:v>43654</c:v>
                </c:pt>
                <c:pt idx="842">
                  <c:v>43655</c:v>
                </c:pt>
                <c:pt idx="843">
                  <c:v>43656</c:v>
                </c:pt>
                <c:pt idx="844">
                  <c:v>43657</c:v>
                </c:pt>
                <c:pt idx="845">
                  <c:v>43658</c:v>
                </c:pt>
                <c:pt idx="846">
                  <c:v>43661</c:v>
                </c:pt>
                <c:pt idx="847">
                  <c:v>43662</c:v>
                </c:pt>
                <c:pt idx="848">
                  <c:v>43663</c:v>
                </c:pt>
                <c:pt idx="849">
                  <c:v>43664</c:v>
                </c:pt>
                <c:pt idx="850">
                  <c:v>43665</c:v>
                </c:pt>
                <c:pt idx="851">
                  <c:v>43668</c:v>
                </c:pt>
                <c:pt idx="852">
                  <c:v>43669</c:v>
                </c:pt>
                <c:pt idx="853">
                  <c:v>43670</c:v>
                </c:pt>
                <c:pt idx="854">
                  <c:v>43671</c:v>
                </c:pt>
                <c:pt idx="855">
                  <c:v>43672</c:v>
                </c:pt>
                <c:pt idx="856">
                  <c:v>43675</c:v>
                </c:pt>
                <c:pt idx="857">
                  <c:v>43676</c:v>
                </c:pt>
                <c:pt idx="858">
                  <c:v>43677</c:v>
                </c:pt>
                <c:pt idx="859">
                  <c:v>43678</c:v>
                </c:pt>
                <c:pt idx="860">
                  <c:v>43679</c:v>
                </c:pt>
                <c:pt idx="861">
                  <c:v>43682</c:v>
                </c:pt>
                <c:pt idx="862">
                  <c:v>43683</c:v>
                </c:pt>
                <c:pt idx="863">
                  <c:v>43684</c:v>
                </c:pt>
                <c:pt idx="864">
                  <c:v>43685</c:v>
                </c:pt>
                <c:pt idx="865">
                  <c:v>43686</c:v>
                </c:pt>
                <c:pt idx="866">
                  <c:v>43689</c:v>
                </c:pt>
                <c:pt idx="867">
                  <c:v>43690</c:v>
                </c:pt>
                <c:pt idx="868">
                  <c:v>43691</c:v>
                </c:pt>
                <c:pt idx="869">
                  <c:v>43692</c:v>
                </c:pt>
                <c:pt idx="870">
                  <c:v>43693</c:v>
                </c:pt>
                <c:pt idx="871">
                  <c:v>43696</c:v>
                </c:pt>
                <c:pt idx="872">
                  <c:v>43697</c:v>
                </c:pt>
                <c:pt idx="873">
                  <c:v>43698</c:v>
                </c:pt>
                <c:pt idx="874">
                  <c:v>43699</c:v>
                </c:pt>
                <c:pt idx="875">
                  <c:v>43700</c:v>
                </c:pt>
                <c:pt idx="876">
                  <c:v>43703</c:v>
                </c:pt>
                <c:pt idx="877">
                  <c:v>43704</c:v>
                </c:pt>
                <c:pt idx="878">
                  <c:v>43705</c:v>
                </c:pt>
                <c:pt idx="879">
                  <c:v>43706</c:v>
                </c:pt>
                <c:pt idx="880">
                  <c:v>43707</c:v>
                </c:pt>
                <c:pt idx="881">
                  <c:v>43710</c:v>
                </c:pt>
                <c:pt idx="882">
                  <c:v>43711</c:v>
                </c:pt>
                <c:pt idx="883">
                  <c:v>43712</c:v>
                </c:pt>
                <c:pt idx="884">
                  <c:v>43713</c:v>
                </c:pt>
                <c:pt idx="885">
                  <c:v>43714</c:v>
                </c:pt>
                <c:pt idx="886">
                  <c:v>43717</c:v>
                </c:pt>
                <c:pt idx="887">
                  <c:v>43718</c:v>
                </c:pt>
                <c:pt idx="888">
                  <c:v>43719</c:v>
                </c:pt>
                <c:pt idx="889">
                  <c:v>43720</c:v>
                </c:pt>
                <c:pt idx="890">
                  <c:v>43724</c:v>
                </c:pt>
                <c:pt idx="891">
                  <c:v>43725</c:v>
                </c:pt>
                <c:pt idx="892">
                  <c:v>43726</c:v>
                </c:pt>
                <c:pt idx="893">
                  <c:v>43727</c:v>
                </c:pt>
                <c:pt idx="894">
                  <c:v>43728</c:v>
                </c:pt>
                <c:pt idx="895">
                  <c:v>43731</c:v>
                </c:pt>
                <c:pt idx="896">
                  <c:v>43732</c:v>
                </c:pt>
                <c:pt idx="897">
                  <c:v>43733</c:v>
                </c:pt>
                <c:pt idx="898">
                  <c:v>43734</c:v>
                </c:pt>
                <c:pt idx="899">
                  <c:v>43735</c:v>
                </c:pt>
                <c:pt idx="900">
                  <c:v>43737</c:v>
                </c:pt>
                <c:pt idx="901">
                  <c:v>43738</c:v>
                </c:pt>
                <c:pt idx="902">
                  <c:v>43746</c:v>
                </c:pt>
                <c:pt idx="903">
                  <c:v>43747</c:v>
                </c:pt>
                <c:pt idx="904">
                  <c:v>43748</c:v>
                </c:pt>
                <c:pt idx="905">
                  <c:v>43749</c:v>
                </c:pt>
                <c:pt idx="906">
                  <c:v>43750</c:v>
                </c:pt>
                <c:pt idx="907">
                  <c:v>43752</c:v>
                </c:pt>
                <c:pt idx="908">
                  <c:v>43753</c:v>
                </c:pt>
                <c:pt idx="909">
                  <c:v>43754</c:v>
                </c:pt>
                <c:pt idx="910">
                  <c:v>43755</c:v>
                </c:pt>
                <c:pt idx="911">
                  <c:v>43756</c:v>
                </c:pt>
                <c:pt idx="912">
                  <c:v>43759</c:v>
                </c:pt>
                <c:pt idx="913">
                  <c:v>43760</c:v>
                </c:pt>
                <c:pt idx="914">
                  <c:v>43761</c:v>
                </c:pt>
              </c:numCache>
            </c:numRef>
          </c:cat>
          <c:val>
            <c:numRef>
              <c:f>Sheet1!$C$2:$C$916</c:f>
              <c:numCache>
                <c:formatCode>General</c:formatCode>
                <c:ptCount val="915"/>
                <c:pt idx="0">
                  <c:v>74380</c:v>
                </c:pt>
                <c:pt idx="1">
                  <c:v>62815</c:v>
                </c:pt>
                <c:pt idx="2">
                  <c:v>57858</c:v>
                </c:pt>
                <c:pt idx="3">
                  <c:v>54330</c:v>
                </c:pt>
                <c:pt idx="4">
                  <c:v>61020</c:v>
                </c:pt>
                <c:pt idx="5">
                  <c:v>57005</c:v>
                </c:pt>
                <c:pt idx="6">
                  <c:v>53650</c:v>
                </c:pt>
                <c:pt idx="7">
                  <c:v>50100</c:v>
                </c:pt>
                <c:pt idx="8">
                  <c:v>49670</c:v>
                </c:pt>
                <c:pt idx="9">
                  <c:v>51090</c:v>
                </c:pt>
                <c:pt idx="10">
                  <c:v>59550</c:v>
                </c:pt>
                <c:pt idx="11">
                  <c:v>53600</c:v>
                </c:pt>
                <c:pt idx="12">
                  <c:v>50570</c:v>
                </c:pt>
                <c:pt idx="13">
                  <c:v>44636</c:v>
                </c:pt>
                <c:pt idx="14">
                  <c:v>41580</c:v>
                </c:pt>
                <c:pt idx="15">
                  <c:v>48820</c:v>
                </c:pt>
                <c:pt idx="16">
                  <c:v>41150</c:v>
                </c:pt>
                <c:pt idx="17">
                  <c:v>35030</c:v>
                </c:pt>
                <c:pt idx="18">
                  <c:v>28910</c:v>
                </c:pt>
                <c:pt idx="19">
                  <c:v>24320</c:v>
                </c:pt>
                <c:pt idx="20">
                  <c:v>120</c:v>
                </c:pt>
                <c:pt idx="21">
                  <c:v>1340</c:v>
                </c:pt>
                <c:pt idx="22">
                  <c:v>10680</c:v>
                </c:pt>
                <c:pt idx="23">
                  <c:v>18046</c:v>
                </c:pt>
                <c:pt idx="24">
                  <c:v>19219</c:v>
                </c:pt>
                <c:pt idx="25">
                  <c:v>19370</c:v>
                </c:pt>
                <c:pt idx="26">
                  <c:v>29550</c:v>
                </c:pt>
                <c:pt idx="27">
                  <c:v>30500</c:v>
                </c:pt>
                <c:pt idx="28">
                  <c:v>28820</c:v>
                </c:pt>
                <c:pt idx="29">
                  <c:v>31320</c:v>
                </c:pt>
                <c:pt idx="30">
                  <c:v>35310</c:v>
                </c:pt>
                <c:pt idx="31">
                  <c:v>59223</c:v>
                </c:pt>
                <c:pt idx="32">
                  <c:v>67482</c:v>
                </c:pt>
                <c:pt idx="33">
                  <c:v>62560</c:v>
                </c:pt>
                <c:pt idx="34">
                  <c:v>55540</c:v>
                </c:pt>
                <c:pt idx="35">
                  <c:v>60390</c:v>
                </c:pt>
                <c:pt idx="36">
                  <c:v>112890</c:v>
                </c:pt>
                <c:pt idx="37">
                  <c:v>95640</c:v>
                </c:pt>
                <c:pt idx="38">
                  <c:v>51636</c:v>
                </c:pt>
                <c:pt idx="39">
                  <c:v>57575</c:v>
                </c:pt>
                <c:pt idx="40">
                  <c:v>57300</c:v>
                </c:pt>
                <c:pt idx="41">
                  <c:v>68830</c:v>
                </c:pt>
                <c:pt idx="42">
                  <c:v>61190</c:v>
                </c:pt>
                <c:pt idx="43">
                  <c:v>55640</c:v>
                </c:pt>
                <c:pt idx="44">
                  <c:v>82010</c:v>
                </c:pt>
                <c:pt idx="45">
                  <c:v>79354</c:v>
                </c:pt>
                <c:pt idx="46">
                  <c:v>68430</c:v>
                </c:pt>
                <c:pt idx="47">
                  <c:v>57870</c:v>
                </c:pt>
                <c:pt idx="48">
                  <c:v>72950</c:v>
                </c:pt>
                <c:pt idx="49">
                  <c:v>58520</c:v>
                </c:pt>
                <c:pt idx="50">
                  <c:v>59280</c:v>
                </c:pt>
                <c:pt idx="51">
                  <c:v>77632</c:v>
                </c:pt>
                <c:pt idx="52">
                  <c:v>68080</c:v>
                </c:pt>
                <c:pt idx="53">
                  <c:v>68549</c:v>
                </c:pt>
                <c:pt idx="54">
                  <c:v>71090</c:v>
                </c:pt>
                <c:pt idx="55">
                  <c:v>69250</c:v>
                </c:pt>
                <c:pt idx="56">
                  <c:v>80070</c:v>
                </c:pt>
                <c:pt idx="57">
                  <c:v>74710</c:v>
                </c:pt>
                <c:pt idx="58">
                  <c:v>76700</c:v>
                </c:pt>
                <c:pt idx="59">
                  <c:v>81640</c:v>
                </c:pt>
                <c:pt idx="60">
                  <c:v>81470</c:v>
                </c:pt>
                <c:pt idx="61">
                  <c:v>72180</c:v>
                </c:pt>
                <c:pt idx="62">
                  <c:v>64465</c:v>
                </c:pt>
                <c:pt idx="63">
                  <c:v>58310</c:v>
                </c:pt>
                <c:pt idx="64">
                  <c:v>55090</c:v>
                </c:pt>
                <c:pt idx="65">
                  <c:v>74380</c:v>
                </c:pt>
                <c:pt idx="66">
                  <c:v>73195</c:v>
                </c:pt>
                <c:pt idx="67">
                  <c:v>61040</c:v>
                </c:pt>
                <c:pt idx="68">
                  <c:v>61420</c:v>
                </c:pt>
                <c:pt idx="69">
                  <c:v>44670</c:v>
                </c:pt>
                <c:pt idx="70">
                  <c:v>57860</c:v>
                </c:pt>
                <c:pt idx="71">
                  <c:v>52880</c:v>
                </c:pt>
                <c:pt idx="72">
                  <c:v>50760</c:v>
                </c:pt>
                <c:pt idx="73">
                  <c:v>65180</c:v>
                </c:pt>
                <c:pt idx="74">
                  <c:v>64250</c:v>
                </c:pt>
                <c:pt idx="75">
                  <c:v>56670</c:v>
                </c:pt>
                <c:pt idx="76">
                  <c:v>52600</c:v>
                </c:pt>
                <c:pt idx="77">
                  <c:v>47660</c:v>
                </c:pt>
                <c:pt idx="78">
                  <c:v>50880</c:v>
                </c:pt>
                <c:pt idx="79">
                  <c:v>45330</c:v>
                </c:pt>
                <c:pt idx="80">
                  <c:v>52230</c:v>
                </c:pt>
                <c:pt idx="81">
                  <c:v>63935</c:v>
                </c:pt>
                <c:pt idx="82">
                  <c:v>52930</c:v>
                </c:pt>
                <c:pt idx="83">
                  <c:v>48340</c:v>
                </c:pt>
                <c:pt idx="84">
                  <c:v>54850</c:v>
                </c:pt>
                <c:pt idx="85">
                  <c:v>73120</c:v>
                </c:pt>
                <c:pt idx="86">
                  <c:v>64480</c:v>
                </c:pt>
                <c:pt idx="87">
                  <c:v>55790</c:v>
                </c:pt>
                <c:pt idx="88">
                  <c:v>51130</c:v>
                </c:pt>
                <c:pt idx="89">
                  <c:v>44010</c:v>
                </c:pt>
                <c:pt idx="90">
                  <c:v>53020</c:v>
                </c:pt>
                <c:pt idx="91">
                  <c:v>50560</c:v>
                </c:pt>
                <c:pt idx="92">
                  <c:v>49510</c:v>
                </c:pt>
                <c:pt idx="93">
                  <c:v>67050</c:v>
                </c:pt>
                <c:pt idx="94">
                  <c:v>52294</c:v>
                </c:pt>
                <c:pt idx="95">
                  <c:v>53542</c:v>
                </c:pt>
                <c:pt idx="96">
                  <c:v>59490</c:v>
                </c:pt>
                <c:pt idx="97">
                  <c:v>54680</c:v>
                </c:pt>
                <c:pt idx="98">
                  <c:v>64260</c:v>
                </c:pt>
                <c:pt idx="99">
                  <c:v>78230</c:v>
                </c:pt>
                <c:pt idx="100">
                  <c:v>67930</c:v>
                </c:pt>
                <c:pt idx="101">
                  <c:v>57750</c:v>
                </c:pt>
                <c:pt idx="102">
                  <c:v>54570</c:v>
                </c:pt>
                <c:pt idx="103">
                  <c:v>67430</c:v>
                </c:pt>
                <c:pt idx="104">
                  <c:v>54370</c:v>
                </c:pt>
                <c:pt idx="105">
                  <c:v>51686</c:v>
                </c:pt>
                <c:pt idx="106">
                  <c:v>50143</c:v>
                </c:pt>
                <c:pt idx="107">
                  <c:v>59110</c:v>
                </c:pt>
                <c:pt idx="108">
                  <c:v>51970</c:v>
                </c:pt>
                <c:pt idx="109">
                  <c:v>58970</c:v>
                </c:pt>
                <c:pt idx="110">
                  <c:v>69410</c:v>
                </c:pt>
                <c:pt idx="111">
                  <c:v>49485</c:v>
                </c:pt>
                <c:pt idx="112">
                  <c:v>51220</c:v>
                </c:pt>
                <c:pt idx="113">
                  <c:v>77190</c:v>
                </c:pt>
                <c:pt idx="114">
                  <c:v>57360</c:v>
                </c:pt>
                <c:pt idx="115">
                  <c:v>50710</c:v>
                </c:pt>
                <c:pt idx="116">
                  <c:v>64480</c:v>
                </c:pt>
                <c:pt idx="117">
                  <c:v>63850</c:v>
                </c:pt>
                <c:pt idx="118">
                  <c:v>53800</c:v>
                </c:pt>
                <c:pt idx="119">
                  <c:v>50000</c:v>
                </c:pt>
                <c:pt idx="120">
                  <c:v>47430</c:v>
                </c:pt>
                <c:pt idx="121">
                  <c:v>57320</c:v>
                </c:pt>
                <c:pt idx="122">
                  <c:v>50000</c:v>
                </c:pt>
                <c:pt idx="123">
                  <c:v>61765</c:v>
                </c:pt>
                <c:pt idx="124">
                  <c:v>56184</c:v>
                </c:pt>
                <c:pt idx="125">
                  <c:v>51170</c:v>
                </c:pt>
                <c:pt idx="126">
                  <c:v>44170</c:v>
                </c:pt>
                <c:pt idx="127">
                  <c:v>48710</c:v>
                </c:pt>
                <c:pt idx="128">
                  <c:v>55450</c:v>
                </c:pt>
                <c:pt idx="129">
                  <c:v>48460</c:v>
                </c:pt>
                <c:pt idx="130">
                  <c:v>50853</c:v>
                </c:pt>
                <c:pt idx="131">
                  <c:v>69400</c:v>
                </c:pt>
                <c:pt idx="132">
                  <c:v>50120</c:v>
                </c:pt>
                <c:pt idx="133">
                  <c:v>64522</c:v>
                </c:pt>
                <c:pt idx="134">
                  <c:v>63110</c:v>
                </c:pt>
                <c:pt idx="135">
                  <c:v>56330</c:v>
                </c:pt>
                <c:pt idx="136">
                  <c:v>56910</c:v>
                </c:pt>
                <c:pt idx="137">
                  <c:v>44800</c:v>
                </c:pt>
                <c:pt idx="138">
                  <c:v>60370</c:v>
                </c:pt>
                <c:pt idx="139">
                  <c:v>38060</c:v>
                </c:pt>
                <c:pt idx="140">
                  <c:v>44560</c:v>
                </c:pt>
                <c:pt idx="141">
                  <c:v>40970</c:v>
                </c:pt>
                <c:pt idx="142">
                  <c:v>58100</c:v>
                </c:pt>
                <c:pt idx="143">
                  <c:v>66140</c:v>
                </c:pt>
                <c:pt idx="144">
                  <c:v>50870</c:v>
                </c:pt>
                <c:pt idx="145">
                  <c:v>45676</c:v>
                </c:pt>
                <c:pt idx="146">
                  <c:v>53350</c:v>
                </c:pt>
                <c:pt idx="147">
                  <c:v>57330</c:v>
                </c:pt>
                <c:pt idx="148">
                  <c:v>59370</c:v>
                </c:pt>
                <c:pt idx="149">
                  <c:v>65520</c:v>
                </c:pt>
                <c:pt idx="150">
                  <c:v>47980</c:v>
                </c:pt>
                <c:pt idx="151">
                  <c:v>43490</c:v>
                </c:pt>
                <c:pt idx="152">
                  <c:v>51112</c:v>
                </c:pt>
                <c:pt idx="153">
                  <c:v>62180</c:v>
                </c:pt>
                <c:pt idx="154">
                  <c:v>60430</c:v>
                </c:pt>
                <c:pt idx="155">
                  <c:v>49550</c:v>
                </c:pt>
                <c:pt idx="156">
                  <c:v>50040</c:v>
                </c:pt>
                <c:pt idx="157">
                  <c:v>43330</c:v>
                </c:pt>
                <c:pt idx="158">
                  <c:v>57030</c:v>
                </c:pt>
                <c:pt idx="159">
                  <c:v>48930</c:v>
                </c:pt>
                <c:pt idx="160">
                  <c:v>43000</c:v>
                </c:pt>
                <c:pt idx="161">
                  <c:v>51560</c:v>
                </c:pt>
                <c:pt idx="162">
                  <c:v>65270</c:v>
                </c:pt>
                <c:pt idx="163">
                  <c:v>57730</c:v>
                </c:pt>
                <c:pt idx="164">
                  <c:v>54200</c:v>
                </c:pt>
                <c:pt idx="165">
                  <c:v>46880</c:v>
                </c:pt>
                <c:pt idx="166">
                  <c:v>50460</c:v>
                </c:pt>
                <c:pt idx="167">
                  <c:v>63250</c:v>
                </c:pt>
                <c:pt idx="168">
                  <c:v>55700</c:v>
                </c:pt>
                <c:pt idx="169">
                  <c:v>60450</c:v>
                </c:pt>
                <c:pt idx="170">
                  <c:v>45170</c:v>
                </c:pt>
                <c:pt idx="171">
                  <c:v>62790</c:v>
                </c:pt>
                <c:pt idx="172">
                  <c:v>66280</c:v>
                </c:pt>
                <c:pt idx="173">
                  <c:v>70290</c:v>
                </c:pt>
                <c:pt idx="174">
                  <c:v>52650</c:v>
                </c:pt>
                <c:pt idx="175">
                  <c:v>54980</c:v>
                </c:pt>
                <c:pt idx="176">
                  <c:v>59580</c:v>
                </c:pt>
                <c:pt idx="177">
                  <c:v>91020</c:v>
                </c:pt>
                <c:pt idx="178">
                  <c:v>65770</c:v>
                </c:pt>
                <c:pt idx="179">
                  <c:v>70960</c:v>
                </c:pt>
                <c:pt idx="180">
                  <c:v>65620</c:v>
                </c:pt>
                <c:pt idx="181">
                  <c:v>49630</c:v>
                </c:pt>
                <c:pt idx="182">
                  <c:v>72400</c:v>
                </c:pt>
                <c:pt idx="183">
                  <c:v>68200</c:v>
                </c:pt>
                <c:pt idx="184">
                  <c:v>63610</c:v>
                </c:pt>
                <c:pt idx="185">
                  <c:v>62400</c:v>
                </c:pt>
                <c:pt idx="186">
                  <c:v>56070</c:v>
                </c:pt>
                <c:pt idx="187">
                  <c:v>49600</c:v>
                </c:pt>
                <c:pt idx="188">
                  <c:v>62510</c:v>
                </c:pt>
                <c:pt idx="189">
                  <c:v>74430</c:v>
                </c:pt>
                <c:pt idx="190">
                  <c:v>55115</c:v>
                </c:pt>
                <c:pt idx="191">
                  <c:v>56410</c:v>
                </c:pt>
                <c:pt idx="192">
                  <c:v>45080</c:v>
                </c:pt>
                <c:pt idx="193">
                  <c:v>34470</c:v>
                </c:pt>
                <c:pt idx="194">
                  <c:v>55700</c:v>
                </c:pt>
                <c:pt idx="195">
                  <c:v>64290</c:v>
                </c:pt>
                <c:pt idx="196">
                  <c:v>55160</c:v>
                </c:pt>
                <c:pt idx="197">
                  <c:v>51410</c:v>
                </c:pt>
                <c:pt idx="198">
                  <c:v>59180</c:v>
                </c:pt>
                <c:pt idx="199">
                  <c:v>66610</c:v>
                </c:pt>
                <c:pt idx="200">
                  <c:v>67150</c:v>
                </c:pt>
                <c:pt idx="201">
                  <c:v>67980</c:v>
                </c:pt>
                <c:pt idx="202">
                  <c:v>61990</c:v>
                </c:pt>
                <c:pt idx="203">
                  <c:v>69600</c:v>
                </c:pt>
                <c:pt idx="204">
                  <c:v>75840</c:v>
                </c:pt>
                <c:pt idx="205">
                  <c:v>53960</c:v>
                </c:pt>
                <c:pt idx="206">
                  <c:v>52270</c:v>
                </c:pt>
                <c:pt idx="207">
                  <c:v>49870</c:v>
                </c:pt>
                <c:pt idx="208">
                  <c:v>59700</c:v>
                </c:pt>
                <c:pt idx="209">
                  <c:v>53290</c:v>
                </c:pt>
                <c:pt idx="210">
                  <c:v>43720</c:v>
                </c:pt>
                <c:pt idx="211">
                  <c:v>41100</c:v>
                </c:pt>
                <c:pt idx="212">
                  <c:v>49840</c:v>
                </c:pt>
                <c:pt idx="213">
                  <c:v>56520</c:v>
                </c:pt>
                <c:pt idx="214">
                  <c:v>50990</c:v>
                </c:pt>
                <c:pt idx="215">
                  <c:v>65460</c:v>
                </c:pt>
                <c:pt idx="216">
                  <c:v>51330</c:v>
                </c:pt>
                <c:pt idx="217">
                  <c:v>47900</c:v>
                </c:pt>
                <c:pt idx="218">
                  <c:v>61940</c:v>
                </c:pt>
                <c:pt idx="219">
                  <c:v>76870</c:v>
                </c:pt>
                <c:pt idx="220">
                  <c:v>57020</c:v>
                </c:pt>
                <c:pt idx="221">
                  <c:v>49250</c:v>
                </c:pt>
                <c:pt idx="222">
                  <c:v>66570</c:v>
                </c:pt>
                <c:pt idx="223">
                  <c:v>56488</c:v>
                </c:pt>
                <c:pt idx="224">
                  <c:v>70630</c:v>
                </c:pt>
                <c:pt idx="225">
                  <c:v>60290</c:v>
                </c:pt>
                <c:pt idx="226">
                  <c:v>74070</c:v>
                </c:pt>
                <c:pt idx="227">
                  <c:v>60690</c:v>
                </c:pt>
                <c:pt idx="228">
                  <c:v>65360</c:v>
                </c:pt>
                <c:pt idx="229">
                  <c:v>74930</c:v>
                </c:pt>
                <c:pt idx="230">
                  <c:v>62070</c:v>
                </c:pt>
                <c:pt idx="231">
                  <c:v>45210</c:v>
                </c:pt>
                <c:pt idx="232">
                  <c:v>49190</c:v>
                </c:pt>
                <c:pt idx="233">
                  <c:v>65590</c:v>
                </c:pt>
                <c:pt idx="234">
                  <c:v>49580</c:v>
                </c:pt>
                <c:pt idx="235">
                  <c:v>48630</c:v>
                </c:pt>
                <c:pt idx="236">
                  <c:v>51710</c:v>
                </c:pt>
                <c:pt idx="237">
                  <c:v>40620</c:v>
                </c:pt>
                <c:pt idx="238">
                  <c:v>46720</c:v>
                </c:pt>
                <c:pt idx="239">
                  <c:v>42670</c:v>
                </c:pt>
                <c:pt idx="240">
                  <c:v>59130</c:v>
                </c:pt>
                <c:pt idx="241">
                  <c:v>73090</c:v>
                </c:pt>
                <c:pt idx="242">
                  <c:v>51210</c:v>
                </c:pt>
                <c:pt idx="243">
                  <c:v>50220</c:v>
                </c:pt>
                <c:pt idx="244">
                  <c:v>62120</c:v>
                </c:pt>
                <c:pt idx="245">
                  <c:v>57100</c:v>
                </c:pt>
                <c:pt idx="246">
                  <c:v>61460</c:v>
                </c:pt>
                <c:pt idx="247">
                  <c:v>51490</c:v>
                </c:pt>
                <c:pt idx="248">
                  <c:v>53100</c:v>
                </c:pt>
                <c:pt idx="249">
                  <c:v>60450</c:v>
                </c:pt>
                <c:pt idx="250">
                  <c:v>46930</c:v>
                </c:pt>
                <c:pt idx="251">
                  <c:v>40900</c:v>
                </c:pt>
                <c:pt idx="252">
                  <c:v>37210</c:v>
                </c:pt>
                <c:pt idx="253">
                  <c:v>37610</c:v>
                </c:pt>
                <c:pt idx="254">
                  <c:v>24430</c:v>
                </c:pt>
                <c:pt idx="255">
                  <c:v>18650</c:v>
                </c:pt>
                <c:pt idx="256">
                  <c:v>14750</c:v>
                </c:pt>
                <c:pt idx="257">
                  <c:v>10650</c:v>
                </c:pt>
                <c:pt idx="258">
                  <c:v>9370</c:v>
                </c:pt>
                <c:pt idx="259">
                  <c:v>20140</c:v>
                </c:pt>
                <c:pt idx="260">
                  <c:v>28480</c:v>
                </c:pt>
                <c:pt idx="261">
                  <c:v>31880</c:v>
                </c:pt>
                <c:pt idx="262">
                  <c:v>37200</c:v>
                </c:pt>
                <c:pt idx="263">
                  <c:v>66580</c:v>
                </c:pt>
                <c:pt idx="264">
                  <c:v>52990</c:v>
                </c:pt>
                <c:pt idx="265">
                  <c:v>47620</c:v>
                </c:pt>
                <c:pt idx="266">
                  <c:v>57500</c:v>
                </c:pt>
                <c:pt idx="267">
                  <c:v>62530</c:v>
                </c:pt>
                <c:pt idx="268">
                  <c:v>89880</c:v>
                </c:pt>
                <c:pt idx="269">
                  <c:v>72820</c:v>
                </c:pt>
                <c:pt idx="270">
                  <c:v>48400</c:v>
                </c:pt>
                <c:pt idx="271">
                  <c:v>48750</c:v>
                </c:pt>
                <c:pt idx="272">
                  <c:v>48400</c:v>
                </c:pt>
                <c:pt idx="273">
                  <c:v>79460</c:v>
                </c:pt>
                <c:pt idx="274">
                  <c:v>53420</c:v>
                </c:pt>
                <c:pt idx="275">
                  <c:v>55150</c:v>
                </c:pt>
                <c:pt idx="276">
                  <c:v>60850</c:v>
                </c:pt>
                <c:pt idx="277">
                  <c:v>63100</c:v>
                </c:pt>
                <c:pt idx="278">
                  <c:v>59930</c:v>
                </c:pt>
                <c:pt idx="279">
                  <c:v>59340</c:v>
                </c:pt>
                <c:pt idx="280">
                  <c:v>53320</c:v>
                </c:pt>
                <c:pt idx="281">
                  <c:v>46700</c:v>
                </c:pt>
                <c:pt idx="282">
                  <c:v>56210</c:v>
                </c:pt>
                <c:pt idx="283">
                  <c:v>78010</c:v>
                </c:pt>
                <c:pt idx="284">
                  <c:v>68970</c:v>
                </c:pt>
                <c:pt idx="285">
                  <c:v>62920</c:v>
                </c:pt>
                <c:pt idx="286">
                  <c:v>53690</c:v>
                </c:pt>
                <c:pt idx="287">
                  <c:v>55530</c:v>
                </c:pt>
                <c:pt idx="288">
                  <c:v>64370</c:v>
                </c:pt>
                <c:pt idx="289">
                  <c:v>50200</c:v>
                </c:pt>
                <c:pt idx="290">
                  <c:v>39410</c:v>
                </c:pt>
                <c:pt idx="291">
                  <c:v>49790</c:v>
                </c:pt>
                <c:pt idx="292">
                  <c:v>50310</c:v>
                </c:pt>
                <c:pt idx="293">
                  <c:v>50390</c:v>
                </c:pt>
                <c:pt idx="294">
                  <c:v>58510</c:v>
                </c:pt>
                <c:pt idx="295">
                  <c:v>75700</c:v>
                </c:pt>
                <c:pt idx="296">
                  <c:v>60347</c:v>
                </c:pt>
                <c:pt idx="297">
                  <c:v>59710</c:v>
                </c:pt>
                <c:pt idx="298">
                  <c:v>48850</c:v>
                </c:pt>
                <c:pt idx="299">
                  <c:v>76400</c:v>
                </c:pt>
                <c:pt idx="300">
                  <c:v>60170</c:v>
                </c:pt>
                <c:pt idx="301">
                  <c:v>55360</c:v>
                </c:pt>
                <c:pt idx="302">
                  <c:v>52390</c:v>
                </c:pt>
                <c:pt idx="303">
                  <c:v>51250</c:v>
                </c:pt>
                <c:pt idx="304">
                  <c:v>46960</c:v>
                </c:pt>
                <c:pt idx="305">
                  <c:v>64700</c:v>
                </c:pt>
                <c:pt idx="306">
                  <c:v>67240</c:v>
                </c:pt>
                <c:pt idx="307">
                  <c:v>64850</c:v>
                </c:pt>
                <c:pt idx="308">
                  <c:v>60560</c:v>
                </c:pt>
                <c:pt idx="309">
                  <c:v>57200</c:v>
                </c:pt>
                <c:pt idx="310">
                  <c:v>55120</c:v>
                </c:pt>
                <c:pt idx="311">
                  <c:v>74870</c:v>
                </c:pt>
                <c:pt idx="312">
                  <c:v>71010</c:v>
                </c:pt>
                <c:pt idx="313">
                  <c:v>78400</c:v>
                </c:pt>
                <c:pt idx="314">
                  <c:v>88980</c:v>
                </c:pt>
                <c:pt idx="315">
                  <c:v>70000</c:v>
                </c:pt>
                <c:pt idx="316">
                  <c:v>81180</c:v>
                </c:pt>
                <c:pt idx="317">
                  <c:v>79860</c:v>
                </c:pt>
                <c:pt idx="318">
                  <c:v>70010</c:v>
                </c:pt>
                <c:pt idx="319">
                  <c:v>53480</c:v>
                </c:pt>
                <c:pt idx="320">
                  <c:v>53030</c:v>
                </c:pt>
                <c:pt idx="321">
                  <c:v>66900</c:v>
                </c:pt>
                <c:pt idx="322">
                  <c:v>57870</c:v>
                </c:pt>
                <c:pt idx="323">
                  <c:v>72110</c:v>
                </c:pt>
                <c:pt idx="324">
                  <c:v>59020</c:v>
                </c:pt>
                <c:pt idx="325">
                  <c:v>58550</c:v>
                </c:pt>
                <c:pt idx="326">
                  <c:v>73150</c:v>
                </c:pt>
                <c:pt idx="327">
                  <c:v>66140</c:v>
                </c:pt>
                <c:pt idx="328">
                  <c:v>72600</c:v>
                </c:pt>
                <c:pt idx="329">
                  <c:v>61240</c:v>
                </c:pt>
                <c:pt idx="330">
                  <c:v>65140</c:v>
                </c:pt>
                <c:pt idx="331">
                  <c:v>69530</c:v>
                </c:pt>
                <c:pt idx="332">
                  <c:v>49650</c:v>
                </c:pt>
                <c:pt idx="333">
                  <c:v>44810</c:v>
                </c:pt>
                <c:pt idx="334">
                  <c:v>52790</c:v>
                </c:pt>
                <c:pt idx="335">
                  <c:v>51000</c:v>
                </c:pt>
                <c:pt idx="336">
                  <c:v>51120</c:v>
                </c:pt>
                <c:pt idx="337">
                  <c:v>57840</c:v>
                </c:pt>
                <c:pt idx="338">
                  <c:v>52530</c:v>
                </c:pt>
                <c:pt idx="339">
                  <c:v>60260</c:v>
                </c:pt>
                <c:pt idx="340">
                  <c:v>56990</c:v>
                </c:pt>
                <c:pt idx="341">
                  <c:v>57340</c:v>
                </c:pt>
                <c:pt idx="342">
                  <c:v>57080</c:v>
                </c:pt>
                <c:pt idx="343">
                  <c:v>57150</c:v>
                </c:pt>
                <c:pt idx="344">
                  <c:v>58300</c:v>
                </c:pt>
                <c:pt idx="345">
                  <c:v>60430</c:v>
                </c:pt>
                <c:pt idx="346">
                  <c:v>47510</c:v>
                </c:pt>
                <c:pt idx="347">
                  <c:v>53050</c:v>
                </c:pt>
                <c:pt idx="348">
                  <c:v>61860</c:v>
                </c:pt>
                <c:pt idx="349">
                  <c:v>50750</c:v>
                </c:pt>
                <c:pt idx="350">
                  <c:v>56880</c:v>
                </c:pt>
                <c:pt idx="351">
                  <c:v>49060</c:v>
                </c:pt>
                <c:pt idx="352">
                  <c:v>44710</c:v>
                </c:pt>
                <c:pt idx="353">
                  <c:v>44260</c:v>
                </c:pt>
                <c:pt idx="354">
                  <c:v>49630</c:v>
                </c:pt>
                <c:pt idx="355">
                  <c:v>64350</c:v>
                </c:pt>
                <c:pt idx="356">
                  <c:v>60170</c:v>
                </c:pt>
                <c:pt idx="357">
                  <c:v>60400</c:v>
                </c:pt>
                <c:pt idx="358">
                  <c:v>54600</c:v>
                </c:pt>
                <c:pt idx="359">
                  <c:v>47630</c:v>
                </c:pt>
                <c:pt idx="360">
                  <c:v>56000</c:v>
                </c:pt>
                <c:pt idx="361">
                  <c:v>53420</c:v>
                </c:pt>
                <c:pt idx="362">
                  <c:v>47960</c:v>
                </c:pt>
                <c:pt idx="363">
                  <c:v>50170</c:v>
                </c:pt>
                <c:pt idx="364">
                  <c:v>56270</c:v>
                </c:pt>
                <c:pt idx="365">
                  <c:v>67480</c:v>
                </c:pt>
                <c:pt idx="366">
                  <c:v>66470</c:v>
                </c:pt>
                <c:pt idx="367">
                  <c:v>59320</c:v>
                </c:pt>
                <c:pt idx="368">
                  <c:v>56450</c:v>
                </c:pt>
                <c:pt idx="369">
                  <c:v>53260</c:v>
                </c:pt>
                <c:pt idx="370">
                  <c:v>68730</c:v>
                </c:pt>
                <c:pt idx="371">
                  <c:v>59190</c:v>
                </c:pt>
                <c:pt idx="372">
                  <c:v>66820</c:v>
                </c:pt>
                <c:pt idx="373">
                  <c:v>46780</c:v>
                </c:pt>
                <c:pt idx="374">
                  <c:v>52670</c:v>
                </c:pt>
                <c:pt idx="375">
                  <c:v>63630</c:v>
                </c:pt>
                <c:pt idx="376">
                  <c:v>63280</c:v>
                </c:pt>
                <c:pt idx="377">
                  <c:v>54440</c:v>
                </c:pt>
                <c:pt idx="378">
                  <c:v>46000</c:v>
                </c:pt>
                <c:pt idx="379">
                  <c:v>53200</c:v>
                </c:pt>
                <c:pt idx="380">
                  <c:v>74250</c:v>
                </c:pt>
                <c:pt idx="381">
                  <c:v>58220</c:v>
                </c:pt>
                <c:pt idx="382">
                  <c:v>46380</c:v>
                </c:pt>
                <c:pt idx="383">
                  <c:v>56170</c:v>
                </c:pt>
                <c:pt idx="384">
                  <c:v>64330</c:v>
                </c:pt>
                <c:pt idx="385">
                  <c:v>72060</c:v>
                </c:pt>
                <c:pt idx="386">
                  <c:v>47840</c:v>
                </c:pt>
                <c:pt idx="387">
                  <c:v>53540</c:v>
                </c:pt>
                <c:pt idx="388">
                  <c:v>69590</c:v>
                </c:pt>
                <c:pt idx="389">
                  <c:v>50090</c:v>
                </c:pt>
                <c:pt idx="390">
                  <c:v>47910</c:v>
                </c:pt>
                <c:pt idx="391">
                  <c:v>46740</c:v>
                </c:pt>
                <c:pt idx="392">
                  <c:v>49850</c:v>
                </c:pt>
                <c:pt idx="393">
                  <c:v>74660</c:v>
                </c:pt>
                <c:pt idx="394">
                  <c:v>65220</c:v>
                </c:pt>
                <c:pt idx="395">
                  <c:v>81420</c:v>
                </c:pt>
                <c:pt idx="396">
                  <c:v>55660</c:v>
                </c:pt>
                <c:pt idx="397">
                  <c:v>36680</c:v>
                </c:pt>
                <c:pt idx="398">
                  <c:v>51480</c:v>
                </c:pt>
                <c:pt idx="399">
                  <c:v>55370</c:v>
                </c:pt>
                <c:pt idx="400">
                  <c:v>54490</c:v>
                </c:pt>
                <c:pt idx="401">
                  <c:v>49960</c:v>
                </c:pt>
                <c:pt idx="402">
                  <c:v>47710</c:v>
                </c:pt>
                <c:pt idx="403">
                  <c:v>53350</c:v>
                </c:pt>
                <c:pt idx="404">
                  <c:v>71670</c:v>
                </c:pt>
                <c:pt idx="405">
                  <c:v>65880</c:v>
                </c:pt>
                <c:pt idx="406">
                  <c:v>53860</c:v>
                </c:pt>
                <c:pt idx="407">
                  <c:v>51370</c:v>
                </c:pt>
                <c:pt idx="408">
                  <c:v>51040</c:v>
                </c:pt>
                <c:pt idx="409">
                  <c:v>55560</c:v>
                </c:pt>
                <c:pt idx="410">
                  <c:v>70580</c:v>
                </c:pt>
                <c:pt idx="411">
                  <c:v>64160</c:v>
                </c:pt>
                <c:pt idx="412">
                  <c:v>63350</c:v>
                </c:pt>
                <c:pt idx="413">
                  <c:v>52830</c:v>
                </c:pt>
                <c:pt idx="414">
                  <c:v>53020</c:v>
                </c:pt>
                <c:pt idx="415">
                  <c:v>64140</c:v>
                </c:pt>
                <c:pt idx="416">
                  <c:v>55550</c:v>
                </c:pt>
                <c:pt idx="417">
                  <c:v>52190</c:v>
                </c:pt>
                <c:pt idx="418">
                  <c:v>44070</c:v>
                </c:pt>
                <c:pt idx="419">
                  <c:v>51800</c:v>
                </c:pt>
                <c:pt idx="420">
                  <c:v>74670</c:v>
                </c:pt>
                <c:pt idx="421">
                  <c:v>84280</c:v>
                </c:pt>
                <c:pt idx="422">
                  <c:v>91060</c:v>
                </c:pt>
                <c:pt idx="423">
                  <c:v>71320</c:v>
                </c:pt>
                <c:pt idx="424">
                  <c:v>69780</c:v>
                </c:pt>
                <c:pt idx="425">
                  <c:v>43970</c:v>
                </c:pt>
                <c:pt idx="426">
                  <c:v>75800</c:v>
                </c:pt>
                <c:pt idx="427">
                  <c:v>53990</c:v>
                </c:pt>
                <c:pt idx="428">
                  <c:v>53480</c:v>
                </c:pt>
                <c:pt idx="429">
                  <c:v>64600</c:v>
                </c:pt>
                <c:pt idx="430">
                  <c:v>79150</c:v>
                </c:pt>
                <c:pt idx="431">
                  <c:v>61320</c:v>
                </c:pt>
                <c:pt idx="432">
                  <c:v>51870</c:v>
                </c:pt>
                <c:pt idx="433">
                  <c:v>48110</c:v>
                </c:pt>
                <c:pt idx="434">
                  <c:v>47860</c:v>
                </c:pt>
                <c:pt idx="435">
                  <c:v>74470</c:v>
                </c:pt>
                <c:pt idx="436">
                  <c:v>69450</c:v>
                </c:pt>
                <c:pt idx="437">
                  <c:v>69850</c:v>
                </c:pt>
                <c:pt idx="438">
                  <c:v>54840</c:v>
                </c:pt>
                <c:pt idx="439">
                  <c:v>52060</c:v>
                </c:pt>
                <c:pt idx="440">
                  <c:v>53730</c:v>
                </c:pt>
                <c:pt idx="441">
                  <c:v>61740</c:v>
                </c:pt>
                <c:pt idx="442">
                  <c:v>67940</c:v>
                </c:pt>
                <c:pt idx="443">
                  <c:v>61540</c:v>
                </c:pt>
                <c:pt idx="444">
                  <c:v>61660</c:v>
                </c:pt>
                <c:pt idx="445">
                  <c:v>61400</c:v>
                </c:pt>
                <c:pt idx="446">
                  <c:v>84880</c:v>
                </c:pt>
                <c:pt idx="447">
                  <c:v>66660</c:v>
                </c:pt>
                <c:pt idx="448">
                  <c:v>63340</c:v>
                </c:pt>
                <c:pt idx="449">
                  <c:v>76480</c:v>
                </c:pt>
                <c:pt idx="450">
                  <c:v>74610</c:v>
                </c:pt>
                <c:pt idx="451">
                  <c:v>83640</c:v>
                </c:pt>
                <c:pt idx="452">
                  <c:v>73850</c:v>
                </c:pt>
                <c:pt idx="453">
                  <c:v>59810</c:v>
                </c:pt>
                <c:pt idx="454">
                  <c:v>59810</c:v>
                </c:pt>
                <c:pt idx="455">
                  <c:v>58180</c:v>
                </c:pt>
                <c:pt idx="456">
                  <c:v>80610</c:v>
                </c:pt>
                <c:pt idx="457">
                  <c:v>78230</c:v>
                </c:pt>
                <c:pt idx="458">
                  <c:v>72810</c:v>
                </c:pt>
                <c:pt idx="459">
                  <c:v>67320</c:v>
                </c:pt>
                <c:pt idx="460">
                  <c:v>64030</c:v>
                </c:pt>
                <c:pt idx="461">
                  <c:v>85860</c:v>
                </c:pt>
                <c:pt idx="462">
                  <c:v>76460</c:v>
                </c:pt>
                <c:pt idx="463">
                  <c:v>73040</c:v>
                </c:pt>
                <c:pt idx="464">
                  <c:v>69540</c:v>
                </c:pt>
                <c:pt idx="465">
                  <c:v>57960</c:v>
                </c:pt>
                <c:pt idx="466">
                  <c:v>72020</c:v>
                </c:pt>
                <c:pt idx="467">
                  <c:v>63410</c:v>
                </c:pt>
                <c:pt idx="468">
                  <c:v>56580</c:v>
                </c:pt>
                <c:pt idx="469">
                  <c:v>49900</c:v>
                </c:pt>
                <c:pt idx="470">
                  <c:v>65530</c:v>
                </c:pt>
                <c:pt idx="471">
                  <c:v>74420</c:v>
                </c:pt>
                <c:pt idx="472">
                  <c:v>60660</c:v>
                </c:pt>
                <c:pt idx="473">
                  <c:v>51540</c:v>
                </c:pt>
                <c:pt idx="474">
                  <c:v>47090</c:v>
                </c:pt>
                <c:pt idx="475">
                  <c:v>53190</c:v>
                </c:pt>
                <c:pt idx="476">
                  <c:v>59570</c:v>
                </c:pt>
                <c:pt idx="477">
                  <c:v>50670</c:v>
                </c:pt>
                <c:pt idx="478">
                  <c:v>46700</c:v>
                </c:pt>
                <c:pt idx="479">
                  <c:v>50080</c:v>
                </c:pt>
                <c:pt idx="480">
                  <c:v>57120</c:v>
                </c:pt>
                <c:pt idx="481">
                  <c:v>49120</c:v>
                </c:pt>
                <c:pt idx="482">
                  <c:v>58260</c:v>
                </c:pt>
                <c:pt idx="483">
                  <c:v>61370</c:v>
                </c:pt>
                <c:pt idx="484">
                  <c:v>50790</c:v>
                </c:pt>
                <c:pt idx="485">
                  <c:v>51490</c:v>
                </c:pt>
                <c:pt idx="486">
                  <c:v>66120</c:v>
                </c:pt>
                <c:pt idx="487">
                  <c:v>53760</c:v>
                </c:pt>
                <c:pt idx="488">
                  <c:v>44920</c:v>
                </c:pt>
                <c:pt idx="489">
                  <c:v>47660</c:v>
                </c:pt>
                <c:pt idx="490">
                  <c:v>45250</c:v>
                </c:pt>
                <c:pt idx="491">
                  <c:v>46530</c:v>
                </c:pt>
                <c:pt idx="492">
                  <c:v>49760</c:v>
                </c:pt>
                <c:pt idx="493">
                  <c:v>52950</c:v>
                </c:pt>
                <c:pt idx="494">
                  <c:v>50956</c:v>
                </c:pt>
                <c:pt idx="495">
                  <c:v>67095</c:v>
                </c:pt>
                <c:pt idx="496">
                  <c:v>70750</c:v>
                </c:pt>
                <c:pt idx="497">
                  <c:v>69370</c:v>
                </c:pt>
                <c:pt idx="498">
                  <c:v>77200</c:v>
                </c:pt>
                <c:pt idx="499">
                  <c:v>72770</c:v>
                </c:pt>
                <c:pt idx="500">
                  <c:v>61264</c:v>
                </c:pt>
                <c:pt idx="501">
                  <c:v>49830</c:v>
                </c:pt>
                <c:pt idx="502">
                  <c:v>47870</c:v>
                </c:pt>
                <c:pt idx="503">
                  <c:v>47968</c:v>
                </c:pt>
                <c:pt idx="504">
                  <c:v>42050</c:v>
                </c:pt>
                <c:pt idx="505">
                  <c:v>42230</c:v>
                </c:pt>
                <c:pt idx="506">
                  <c:v>35860</c:v>
                </c:pt>
                <c:pt idx="507">
                  <c:v>31290</c:v>
                </c:pt>
                <c:pt idx="508">
                  <c:v>29330</c:v>
                </c:pt>
                <c:pt idx="509">
                  <c:v>23215</c:v>
                </c:pt>
                <c:pt idx="510">
                  <c:v>28960</c:v>
                </c:pt>
                <c:pt idx="511">
                  <c:v>24615</c:v>
                </c:pt>
                <c:pt idx="512">
                  <c:v>24490</c:v>
                </c:pt>
                <c:pt idx="513">
                  <c:v>28525</c:v>
                </c:pt>
                <c:pt idx="514">
                  <c:v>26190</c:v>
                </c:pt>
                <c:pt idx="515">
                  <c:v>38126</c:v>
                </c:pt>
                <c:pt idx="516">
                  <c:v>44953</c:v>
                </c:pt>
                <c:pt idx="517">
                  <c:v>41110</c:v>
                </c:pt>
                <c:pt idx="518">
                  <c:v>34825</c:v>
                </c:pt>
                <c:pt idx="519">
                  <c:v>38110</c:v>
                </c:pt>
                <c:pt idx="520">
                  <c:v>61705</c:v>
                </c:pt>
                <c:pt idx="521">
                  <c:v>45410</c:v>
                </c:pt>
                <c:pt idx="522">
                  <c:v>70730</c:v>
                </c:pt>
                <c:pt idx="523">
                  <c:v>69385</c:v>
                </c:pt>
                <c:pt idx="524">
                  <c:v>54925</c:v>
                </c:pt>
                <c:pt idx="525">
                  <c:v>52015</c:v>
                </c:pt>
                <c:pt idx="526">
                  <c:v>56065</c:v>
                </c:pt>
                <c:pt idx="527">
                  <c:v>62300</c:v>
                </c:pt>
                <c:pt idx="528">
                  <c:v>53600</c:v>
                </c:pt>
                <c:pt idx="529">
                  <c:v>46285</c:v>
                </c:pt>
                <c:pt idx="530">
                  <c:v>50820</c:v>
                </c:pt>
                <c:pt idx="531">
                  <c:v>85585</c:v>
                </c:pt>
                <c:pt idx="532">
                  <c:v>61630</c:v>
                </c:pt>
                <c:pt idx="533">
                  <c:v>66735</c:v>
                </c:pt>
                <c:pt idx="534">
                  <c:v>92845</c:v>
                </c:pt>
                <c:pt idx="535">
                  <c:v>92470</c:v>
                </c:pt>
                <c:pt idx="536">
                  <c:v>68090</c:v>
                </c:pt>
                <c:pt idx="537">
                  <c:v>58395</c:v>
                </c:pt>
                <c:pt idx="538">
                  <c:v>58125</c:v>
                </c:pt>
                <c:pt idx="539">
                  <c:v>77925</c:v>
                </c:pt>
                <c:pt idx="540">
                  <c:v>75865</c:v>
                </c:pt>
                <c:pt idx="541">
                  <c:v>57644</c:v>
                </c:pt>
                <c:pt idx="542">
                  <c:v>58380</c:v>
                </c:pt>
                <c:pt idx="543">
                  <c:v>73005</c:v>
                </c:pt>
                <c:pt idx="544">
                  <c:v>58665</c:v>
                </c:pt>
                <c:pt idx="545">
                  <c:v>72210</c:v>
                </c:pt>
                <c:pt idx="546">
                  <c:v>81925</c:v>
                </c:pt>
                <c:pt idx="547">
                  <c:v>84915</c:v>
                </c:pt>
                <c:pt idx="548">
                  <c:v>76760</c:v>
                </c:pt>
                <c:pt idx="549">
                  <c:v>101685</c:v>
                </c:pt>
                <c:pt idx="550">
                  <c:v>89150</c:v>
                </c:pt>
                <c:pt idx="551">
                  <c:v>68615</c:v>
                </c:pt>
                <c:pt idx="552">
                  <c:v>63050</c:v>
                </c:pt>
                <c:pt idx="553">
                  <c:v>79450</c:v>
                </c:pt>
                <c:pt idx="554">
                  <c:v>79250</c:v>
                </c:pt>
                <c:pt idx="555">
                  <c:v>97785</c:v>
                </c:pt>
                <c:pt idx="556">
                  <c:v>74235</c:v>
                </c:pt>
                <c:pt idx="557">
                  <c:v>60815</c:v>
                </c:pt>
                <c:pt idx="558">
                  <c:v>70200</c:v>
                </c:pt>
                <c:pt idx="559">
                  <c:v>63310</c:v>
                </c:pt>
                <c:pt idx="560">
                  <c:v>52580</c:v>
                </c:pt>
                <c:pt idx="561">
                  <c:v>60150</c:v>
                </c:pt>
                <c:pt idx="562">
                  <c:v>78590</c:v>
                </c:pt>
                <c:pt idx="563">
                  <c:v>69310</c:v>
                </c:pt>
                <c:pt idx="564">
                  <c:v>65480</c:v>
                </c:pt>
                <c:pt idx="565">
                  <c:v>62885</c:v>
                </c:pt>
                <c:pt idx="566">
                  <c:v>52680</c:v>
                </c:pt>
                <c:pt idx="567">
                  <c:v>49610</c:v>
                </c:pt>
                <c:pt idx="568">
                  <c:v>56730</c:v>
                </c:pt>
                <c:pt idx="569">
                  <c:v>52965</c:v>
                </c:pt>
                <c:pt idx="570">
                  <c:v>52425</c:v>
                </c:pt>
                <c:pt idx="571">
                  <c:v>67675</c:v>
                </c:pt>
                <c:pt idx="572">
                  <c:v>62625</c:v>
                </c:pt>
                <c:pt idx="573">
                  <c:v>62410</c:v>
                </c:pt>
                <c:pt idx="574">
                  <c:v>66835</c:v>
                </c:pt>
                <c:pt idx="575">
                  <c:v>60590</c:v>
                </c:pt>
                <c:pt idx="576">
                  <c:v>64805</c:v>
                </c:pt>
                <c:pt idx="577">
                  <c:v>64745</c:v>
                </c:pt>
                <c:pt idx="578">
                  <c:v>55445</c:v>
                </c:pt>
                <c:pt idx="579">
                  <c:v>57450</c:v>
                </c:pt>
                <c:pt idx="580">
                  <c:v>59445</c:v>
                </c:pt>
                <c:pt idx="581">
                  <c:v>62130</c:v>
                </c:pt>
                <c:pt idx="582">
                  <c:v>55600</c:v>
                </c:pt>
                <c:pt idx="583">
                  <c:v>65270</c:v>
                </c:pt>
                <c:pt idx="584">
                  <c:v>69635</c:v>
                </c:pt>
                <c:pt idx="585">
                  <c:v>62445</c:v>
                </c:pt>
                <c:pt idx="586">
                  <c:v>63365</c:v>
                </c:pt>
                <c:pt idx="587">
                  <c:v>56565</c:v>
                </c:pt>
                <c:pt idx="588">
                  <c:v>47855</c:v>
                </c:pt>
                <c:pt idx="589">
                  <c:v>50955</c:v>
                </c:pt>
                <c:pt idx="590">
                  <c:v>52455</c:v>
                </c:pt>
                <c:pt idx="591">
                  <c:v>50100</c:v>
                </c:pt>
                <c:pt idx="592">
                  <c:v>52320</c:v>
                </c:pt>
                <c:pt idx="593">
                  <c:v>47390</c:v>
                </c:pt>
                <c:pt idx="594">
                  <c:v>56545</c:v>
                </c:pt>
                <c:pt idx="595">
                  <c:v>55215</c:v>
                </c:pt>
                <c:pt idx="596">
                  <c:v>58840</c:v>
                </c:pt>
                <c:pt idx="597">
                  <c:v>47090</c:v>
                </c:pt>
                <c:pt idx="598">
                  <c:v>47000</c:v>
                </c:pt>
                <c:pt idx="599">
                  <c:v>56725</c:v>
                </c:pt>
                <c:pt idx="600">
                  <c:v>47150</c:v>
                </c:pt>
                <c:pt idx="601">
                  <c:v>49405</c:v>
                </c:pt>
                <c:pt idx="602">
                  <c:v>61340</c:v>
                </c:pt>
                <c:pt idx="603">
                  <c:v>66400</c:v>
                </c:pt>
                <c:pt idx="604">
                  <c:v>55505</c:v>
                </c:pt>
                <c:pt idx="605">
                  <c:v>63670</c:v>
                </c:pt>
                <c:pt idx="606">
                  <c:v>54550</c:v>
                </c:pt>
                <c:pt idx="607">
                  <c:v>56730</c:v>
                </c:pt>
                <c:pt idx="608">
                  <c:v>51650</c:v>
                </c:pt>
                <c:pt idx="609">
                  <c:v>54230</c:v>
                </c:pt>
                <c:pt idx="610">
                  <c:v>61970</c:v>
                </c:pt>
                <c:pt idx="611">
                  <c:v>52270</c:v>
                </c:pt>
                <c:pt idx="612">
                  <c:v>64265</c:v>
                </c:pt>
                <c:pt idx="613">
                  <c:v>53240</c:v>
                </c:pt>
                <c:pt idx="614">
                  <c:v>48655</c:v>
                </c:pt>
                <c:pt idx="615">
                  <c:v>50790</c:v>
                </c:pt>
                <c:pt idx="616">
                  <c:v>69490</c:v>
                </c:pt>
                <c:pt idx="617">
                  <c:v>68785</c:v>
                </c:pt>
                <c:pt idx="618">
                  <c:v>63540</c:v>
                </c:pt>
                <c:pt idx="619">
                  <c:v>54755</c:v>
                </c:pt>
                <c:pt idx="620">
                  <c:v>43740</c:v>
                </c:pt>
                <c:pt idx="621">
                  <c:v>55935</c:v>
                </c:pt>
                <c:pt idx="622">
                  <c:v>66440</c:v>
                </c:pt>
                <c:pt idx="623">
                  <c:v>59410</c:v>
                </c:pt>
                <c:pt idx="624">
                  <c:v>53525</c:v>
                </c:pt>
                <c:pt idx="625">
                  <c:v>48415</c:v>
                </c:pt>
                <c:pt idx="626">
                  <c:v>52450</c:v>
                </c:pt>
                <c:pt idx="627">
                  <c:v>72955</c:v>
                </c:pt>
                <c:pt idx="628">
                  <c:v>56435</c:v>
                </c:pt>
                <c:pt idx="629">
                  <c:v>45600</c:v>
                </c:pt>
                <c:pt idx="630">
                  <c:v>42450</c:v>
                </c:pt>
                <c:pt idx="631">
                  <c:v>58530</c:v>
                </c:pt>
                <c:pt idx="632">
                  <c:v>63620</c:v>
                </c:pt>
                <c:pt idx="633">
                  <c:v>47330</c:v>
                </c:pt>
                <c:pt idx="634">
                  <c:v>42715</c:v>
                </c:pt>
                <c:pt idx="635">
                  <c:v>35690</c:v>
                </c:pt>
                <c:pt idx="636">
                  <c:v>46215</c:v>
                </c:pt>
                <c:pt idx="637">
                  <c:v>41805</c:v>
                </c:pt>
                <c:pt idx="638">
                  <c:v>39240</c:v>
                </c:pt>
                <c:pt idx="639">
                  <c:v>48805</c:v>
                </c:pt>
                <c:pt idx="640">
                  <c:v>35465</c:v>
                </c:pt>
                <c:pt idx="641">
                  <c:v>38990</c:v>
                </c:pt>
                <c:pt idx="642">
                  <c:v>51345</c:v>
                </c:pt>
                <c:pt idx="643">
                  <c:v>56215</c:v>
                </c:pt>
                <c:pt idx="644">
                  <c:v>46125</c:v>
                </c:pt>
                <c:pt idx="645">
                  <c:v>57470</c:v>
                </c:pt>
                <c:pt idx="646">
                  <c:v>56775</c:v>
                </c:pt>
                <c:pt idx="647">
                  <c:v>60155</c:v>
                </c:pt>
                <c:pt idx="648">
                  <c:v>44375</c:v>
                </c:pt>
                <c:pt idx="649">
                  <c:v>42430</c:v>
                </c:pt>
                <c:pt idx="650">
                  <c:v>55595</c:v>
                </c:pt>
                <c:pt idx="651">
                  <c:v>55130</c:v>
                </c:pt>
                <c:pt idx="652">
                  <c:v>59105</c:v>
                </c:pt>
                <c:pt idx="653">
                  <c:v>59200</c:v>
                </c:pt>
                <c:pt idx="654">
                  <c:v>49975</c:v>
                </c:pt>
                <c:pt idx="655">
                  <c:v>56195</c:v>
                </c:pt>
                <c:pt idx="656">
                  <c:v>51385</c:v>
                </c:pt>
                <c:pt idx="657">
                  <c:v>60170</c:v>
                </c:pt>
                <c:pt idx="658">
                  <c:v>55875</c:v>
                </c:pt>
                <c:pt idx="659">
                  <c:v>53775</c:v>
                </c:pt>
                <c:pt idx="660">
                  <c:v>65575</c:v>
                </c:pt>
                <c:pt idx="661">
                  <c:v>49940</c:v>
                </c:pt>
                <c:pt idx="662">
                  <c:v>73960</c:v>
                </c:pt>
                <c:pt idx="663">
                  <c:v>72865</c:v>
                </c:pt>
                <c:pt idx="664">
                  <c:v>64415</c:v>
                </c:pt>
                <c:pt idx="665">
                  <c:v>60475</c:v>
                </c:pt>
                <c:pt idx="666">
                  <c:v>70300</c:v>
                </c:pt>
                <c:pt idx="667">
                  <c:v>74425</c:v>
                </c:pt>
                <c:pt idx="668">
                  <c:v>59315</c:v>
                </c:pt>
                <c:pt idx="669">
                  <c:v>62680</c:v>
                </c:pt>
                <c:pt idx="670">
                  <c:v>54105</c:v>
                </c:pt>
                <c:pt idx="671">
                  <c:v>70545</c:v>
                </c:pt>
                <c:pt idx="672">
                  <c:v>71425</c:v>
                </c:pt>
                <c:pt idx="673">
                  <c:v>63485</c:v>
                </c:pt>
                <c:pt idx="674">
                  <c:v>60705</c:v>
                </c:pt>
                <c:pt idx="675">
                  <c:v>56420</c:v>
                </c:pt>
                <c:pt idx="676">
                  <c:v>72960</c:v>
                </c:pt>
                <c:pt idx="677">
                  <c:v>62130</c:v>
                </c:pt>
                <c:pt idx="678">
                  <c:v>56595</c:v>
                </c:pt>
                <c:pt idx="679">
                  <c:v>54015</c:v>
                </c:pt>
                <c:pt idx="680">
                  <c:v>54090</c:v>
                </c:pt>
                <c:pt idx="681">
                  <c:v>57370</c:v>
                </c:pt>
                <c:pt idx="682">
                  <c:v>61090</c:v>
                </c:pt>
                <c:pt idx="683">
                  <c:v>50710</c:v>
                </c:pt>
                <c:pt idx="684">
                  <c:v>49220</c:v>
                </c:pt>
                <c:pt idx="685">
                  <c:v>54235</c:v>
                </c:pt>
                <c:pt idx="686">
                  <c:v>53030</c:v>
                </c:pt>
                <c:pt idx="687">
                  <c:v>52160</c:v>
                </c:pt>
                <c:pt idx="688">
                  <c:v>50780</c:v>
                </c:pt>
                <c:pt idx="689">
                  <c:v>59150</c:v>
                </c:pt>
                <c:pt idx="690">
                  <c:v>53570</c:v>
                </c:pt>
                <c:pt idx="691">
                  <c:v>52590</c:v>
                </c:pt>
                <c:pt idx="692">
                  <c:v>51040</c:v>
                </c:pt>
                <c:pt idx="693">
                  <c:v>43980</c:v>
                </c:pt>
                <c:pt idx="694">
                  <c:v>43650</c:v>
                </c:pt>
                <c:pt idx="695">
                  <c:v>49850</c:v>
                </c:pt>
                <c:pt idx="696">
                  <c:v>48170</c:v>
                </c:pt>
                <c:pt idx="697">
                  <c:v>48440</c:v>
                </c:pt>
                <c:pt idx="698">
                  <c:v>46405</c:v>
                </c:pt>
                <c:pt idx="699">
                  <c:v>59100</c:v>
                </c:pt>
                <c:pt idx="700">
                  <c:v>55985</c:v>
                </c:pt>
                <c:pt idx="701">
                  <c:v>57235</c:v>
                </c:pt>
                <c:pt idx="702">
                  <c:v>70145</c:v>
                </c:pt>
                <c:pt idx="703">
                  <c:v>56200</c:v>
                </c:pt>
                <c:pt idx="704">
                  <c:v>54625</c:v>
                </c:pt>
                <c:pt idx="705">
                  <c:v>49065</c:v>
                </c:pt>
                <c:pt idx="706">
                  <c:v>51305</c:v>
                </c:pt>
                <c:pt idx="707">
                  <c:v>47035</c:v>
                </c:pt>
                <c:pt idx="708">
                  <c:v>45665</c:v>
                </c:pt>
                <c:pt idx="709">
                  <c:v>54325</c:v>
                </c:pt>
                <c:pt idx="710">
                  <c:v>64140</c:v>
                </c:pt>
                <c:pt idx="711">
                  <c:v>63278</c:v>
                </c:pt>
                <c:pt idx="712">
                  <c:v>67715</c:v>
                </c:pt>
                <c:pt idx="713">
                  <c:v>58185</c:v>
                </c:pt>
                <c:pt idx="714">
                  <c:v>54270</c:v>
                </c:pt>
                <c:pt idx="715">
                  <c:v>61455</c:v>
                </c:pt>
                <c:pt idx="716">
                  <c:v>60795</c:v>
                </c:pt>
                <c:pt idx="717">
                  <c:v>57025</c:v>
                </c:pt>
                <c:pt idx="718">
                  <c:v>48670</c:v>
                </c:pt>
                <c:pt idx="719">
                  <c:v>50095</c:v>
                </c:pt>
                <c:pt idx="720">
                  <c:v>50985</c:v>
                </c:pt>
                <c:pt idx="721">
                  <c:v>48410</c:v>
                </c:pt>
                <c:pt idx="722">
                  <c:v>45435</c:v>
                </c:pt>
                <c:pt idx="723">
                  <c:v>46000</c:v>
                </c:pt>
                <c:pt idx="724">
                  <c:v>49840</c:v>
                </c:pt>
                <c:pt idx="725">
                  <c:v>45640</c:v>
                </c:pt>
                <c:pt idx="726">
                  <c:v>55960</c:v>
                </c:pt>
                <c:pt idx="727">
                  <c:v>48375</c:v>
                </c:pt>
                <c:pt idx="728">
                  <c:v>47605</c:v>
                </c:pt>
                <c:pt idx="729">
                  <c:v>42210</c:v>
                </c:pt>
                <c:pt idx="730">
                  <c:v>45945</c:v>
                </c:pt>
                <c:pt idx="731">
                  <c:v>50825</c:v>
                </c:pt>
                <c:pt idx="732">
                  <c:v>40620</c:v>
                </c:pt>
                <c:pt idx="733">
                  <c:v>38710</c:v>
                </c:pt>
                <c:pt idx="734">
                  <c:v>41120</c:v>
                </c:pt>
                <c:pt idx="735">
                  <c:v>40110</c:v>
                </c:pt>
                <c:pt idx="736">
                  <c:v>35640</c:v>
                </c:pt>
                <c:pt idx="737">
                  <c:v>31550</c:v>
                </c:pt>
                <c:pt idx="738">
                  <c:v>23965</c:v>
                </c:pt>
                <c:pt idx="739">
                  <c:v>19745</c:v>
                </c:pt>
                <c:pt idx="740">
                  <c:v>16710</c:v>
                </c:pt>
                <c:pt idx="741">
                  <c:v>6755</c:v>
                </c:pt>
                <c:pt idx="742">
                  <c:v>7110</c:v>
                </c:pt>
                <c:pt idx="743">
                  <c:v>8765</c:v>
                </c:pt>
                <c:pt idx="744">
                  <c:v>18480</c:v>
                </c:pt>
                <c:pt idx="745">
                  <c:v>16455</c:v>
                </c:pt>
                <c:pt idx="746">
                  <c:v>20840</c:v>
                </c:pt>
                <c:pt idx="747">
                  <c:v>27120</c:v>
                </c:pt>
                <c:pt idx="748">
                  <c:v>35170</c:v>
                </c:pt>
                <c:pt idx="749">
                  <c:v>46810</c:v>
                </c:pt>
                <c:pt idx="750">
                  <c:v>37545</c:v>
                </c:pt>
                <c:pt idx="751">
                  <c:v>40300</c:v>
                </c:pt>
                <c:pt idx="752">
                  <c:v>40950</c:v>
                </c:pt>
                <c:pt idx="753">
                  <c:v>62910</c:v>
                </c:pt>
                <c:pt idx="754">
                  <c:v>64360</c:v>
                </c:pt>
                <c:pt idx="755">
                  <c:v>51780</c:v>
                </c:pt>
                <c:pt idx="756">
                  <c:v>47910</c:v>
                </c:pt>
                <c:pt idx="757">
                  <c:v>53850</c:v>
                </c:pt>
                <c:pt idx="758">
                  <c:v>51280</c:v>
                </c:pt>
                <c:pt idx="759">
                  <c:v>61820</c:v>
                </c:pt>
                <c:pt idx="760">
                  <c:v>77375</c:v>
                </c:pt>
                <c:pt idx="761">
                  <c:v>66365</c:v>
                </c:pt>
                <c:pt idx="762">
                  <c:v>55845</c:v>
                </c:pt>
                <c:pt idx="763">
                  <c:v>54455</c:v>
                </c:pt>
                <c:pt idx="764">
                  <c:v>75250</c:v>
                </c:pt>
                <c:pt idx="765">
                  <c:v>71370</c:v>
                </c:pt>
                <c:pt idx="766">
                  <c:v>59445</c:v>
                </c:pt>
                <c:pt idx="767">
                  <c:v>56080</c:v>
                </c:pt>
                <c:pt idx="768">
                  <c:v>52855</c:v>
                </c:pt>
                <c:pt idx="769">
                  <c:v>59260</c:v>
                </c:pt>
                <c:pt idx="770">
                  <c:v>53615</c:v>
                </c:pt>
                <c:pt idx="771">
                  <c:v>58360</c:v>
                </c:pt>
                <c:pt idx="772">
                  <c:v>50960</c:v>
                </c:pt>
                <c:pt idx="773">
                  <c:v>61005</c:v>
                </c:pt>
                <c:pt idx="774">
                  <c:v>75055</c:v>
                </c:pt>
                <c:pt idx="775">
                  <c:v>70380</c:v>
                </c:pt>
                <c:pt idx="776">
                  <c:v>61800</c:v>
                </c:pt>
                <c:pt idx="777">
                  <c:v>56375</c:v>
                </c:pt>
                <c:pt idx="778">
                  <c:v>97580</c:v>
                </c:pt>
                <c:pt idx="779">
                  <c:v>70340</c:v>
                </c:pt>
                <c:pt idx="780">
                  <c:v>66550</c:v>
                </c:pt>
                <c:pt idx="781">
                  <c:v>64665</c:v>
                </c:pt>
                <c:pt idx="782">
                  <c:v>60245</c:v>
                </c:pt>
                <c:pt idx="783">
                  <c:v>70675</c:v>
                </c:pt>
                <c:pt idx="784">
                  <c:v>56890</c:v>
                </c:pt>
                <c:pt idx="785">
                  <c:v>57140</c:v>
                </c:pt>
                <c:pt idx="786">
                  <c:v>52055</c:v>
                </c:pt>
                <c:pt idx="787">
                  <c:v>60640</c:v>
                </c:pt>
                <c:pt idx="788">
                  <c:v>69690</c:v>
                </c:pt>
                <c:pt idx="789">
                  <c:v>62125</c:v>
                </c:pt>
                <c:pt idx="790">
                  <c:v>55880</c:v>
                </c:pt>
                <c:pt idx="791">
                  <c:v>60200</c:v>
                </c:pt>
                <c:pt idx="792">
                  <c:v>67050</c:v>
                </c:pt>
                <c:pt idx="793">
                  <c:v>65330</c:v>
                </c:pt>
                <c:pt idx="794">
                  <c:v>69560</c:v>
                </c:pt>
                <c:pt idx="795">
                  <c:v>65115</c:v>
                </c:pt>
                <c:pt idx="796">
                  <c:v>74395</c:v>
                </c:pt>
                <c:pt idx="797">
                  <c:v>57940</c:v>
                </c:pt>
                <c:pt idx="798">
                  <c:v>61235</c:v>
                </c:pt>
                <c:pt idx="799">
                  <c:v>56825</c:v>
                </c:pt>
                <c:pt idx="800">
                  <c:v>52845</c:v>
                </c:pt>
                <c:pt idx="801">
                  <c:v>62205</c:v>
                </c:pt>
                <c:pt idx="802">
                  <c:v>59740</c:v>
                </c:pt>
                <c:pt idx="803">
                  <c:v>54785</c:v>
                </c:pt>
                <c:pt idx="804">
                  <c:v>61720</c:v>
                </c:pt>
                <c:pt idx="805">
                  <c:v>64465</c:v>
                </c:pt>
                <c:pt idx="806">
                  <c:v>66709</c:v>
                </c:pt>
                <c:pt idx="807">
                  <c:v>58390</c:v>
                </c:pt>
                <c:pt idx="808">
                  <c:v>76885</c:v>
                </c:pt>
                <c:pt idx="809">
                  <c:v>61870</c:v>
                </c:pt>
                <c:pt idx="810">
                  <c:v>53615</c:v>
                </c:pt>
                <c:pt idx="811">
                  <c:v>55760</c:v>
                </c:pt>
                <c:pt idx="812">
                  <c:v>56015</c:v>
                </c:pt>
                <c:pt idx="813">
                  <c:v>47270</c:v>
                </c:pt>
                <c:pt idx="814">
                  <c:v>42725</c:v>
                </c:pt>
                <c:pt idx="815">
                  <c:v>46330</c:v>
                </c:pt>
                <c:pt idx="816">
                  <c:v>50835</c:v>
                </c:pt>
                <c:pt idx="817">
                  <c:v>51035</c:v>
                </c:pt>
                <c:pt idx="818">
                  <c:v>67005</c:v>
                </c:pt>
                <c:pt idx="819">
                  <c:v>57895</c:v>
                </c:pt>
                <c:pt idx="820">
                  <c:v>50685</c:v>
                </c:pt>
                <c:pt idx="821">
                  <c:v>54030</c:v>
                </c:pt>
                <c:pt idx="822">
                  <c:v>68490</c:v>
                </c:pt>
                <c:pt idx="823">
                  <c:v>51315</c:v>
                </c:pt>
                <c:pt idx="824">
                  <c:v>45485</c:v>
                </c:pt>
                <c:pt idx="825">
                  <c:v>51760</c:v>
                </c:pt>
                <c:pt idx="826">
                  <c:v>52120</c:v>
                </c:pt>
                <c:pt idx="827">
                  <c:v>56580</c:v>
                </c:pt>
                <c:pt idx="828">
                  <c:v>53795</c:v>
                </c:pt>
                <c:pt idx="829">
                  <c:v>53025</c:v>
                </c:pt>
                <c:pt idx="830">
                  <c:v>55375</c:v>
                </c:pt>
                <c:pt idx="831">
                  <c:v>71065</c:v>
                </c:pt>
                <c:pt idx="832">
                  <c:v>57015</c:v>
                </c:pt>
                <c:pt idx="833">
                  <c:v>51340</c:v>
                </c:pt>
                <c:pt idx="834">
                  <c:v>59415</c:v>
                </c:pt>
                <c:pt idx="835">
                  <c:v>55885</c:v>
                </c:pt>
                <c:pt idx="836">
                  <c:v>75785</c:v>
                </c:pt>
                <c:pt idx="837">
                  <c:v>56730</c:v>
                </c:pt>
                <c:pt idx="838">
                  <c:v>49550</c:v>
                </c:pt>
                <c:pt idx="839">
                  <c:v>52730</c:v>
                </c:pt>
                <c:pt idx="840">
                  <c:v>49715</c:v>
                </c:pt>
                <c:pt idx="841">
                  <c:v>51495</c:v>
                </c:pt>
                <c:pt idx="842">
                  <c:v>61715</c:v>
                </c:pt>
                <c:pt idx="843">
                  <c:v>51525</c:v>
                </c:pt>
                <c:pt idx="844">
                  <c:v>52410</c:v>
                </c:pt>
                <c:pt idx="845">
                  <c:v>53095</c:v>
                </c:pt>
                <c:pt idx="846">
                  <c:v>71160</c:v>
                </c:pt>
                <c:pt idx="847">
                  <c:v>63930</c:v>
                </c:pt>
                <c:pt idx="848">
                  <c:v>58690</c:v>
                </c:pt>
                <c:pt idx="849">
                  <c:v>54140</c:v>
                </c:pt>
                <c:pt idx="850">
                  <c:v>60580</c:v>
                </c:pt>
                <c:pt idx="851">
                  <c:v>58990</c:v>
                </c:pt>
                <c:pt idx="852">
                  <c:v>56440</c:v>
                </c:pt>
                <c:pt idx="853">
                  <c:v>46580</c:v>
                </c:pt>
                <c:pt idx="854">
                  <c:v>57310</c:v>
                </c:pt>
                <c:pt idx="855">
                  <c:v>55430</c:v>
                </c:pt>
                <c:pt idx="856">
                  <c:v>54870</c:v>
                </c:pt>
                <c:pt idx="857">
                  <c:v>63290</c:v>
                </c:pt>
                <c:pt idx="858">
                  <c:v>55375</c:v>
                </c:pt>
                <c:pt idx="859">
                  <c:v>46540</c:v>
                </c:pt>
                <c:pt idx="860">
                  <c:v>48000</c:v>
                </c:pt>
                <c:pt idx="861">
                  <c:v>51250</c:v>
                </c:pt>
                <c:pt idx="862">
                  <c:v>48165</c:v>
                </c:pt>
                <c:pt idx="863">
                  <c:v>47920</c:v>
                </c:pt>
                <c:pt idx="864">
                  <c:v>52040</c:v>
                </c:pt>
                <c:pt idx="865">
                  <c:v>45076</c:v>
                </c:pt>
                <c:pt idx="866">
                  <c:v>71420</c:v>
                </c:pt>
                <c:pt idx="867">
                  <c:v>58345</c:v>
                </c:pt>
                <c:pt idx="868">
                  <c:v>47285</c:v>
                </c:pt>
                <c:pt idx="869">
                  <c:v>49060</c:v>
                </c:pt>
                <c:pt idx="870">
                  <c:v>56340</c:v>
                </c:pt>
                <c:pt idx="871">
                  <c:v>66715</c:v>
                </c:pt>
                <c:pt idx="872">
                  <c:v>52475</c:v>
                </c:pt>
                <c:pt idx="873">
                  <c:v>48440</c:v>
                </c:pt>
                <c:pt idx="874">
                  <c:v>59200</c:v>
                </c:pt>
                <c:pt idx="875">
                  <c:v>57115</c:v>
                </c:pt>
                <c:pt idx="876">
                  <c:v>50885</c:v>
                </c:pt>
                <c:pt idx="877">
                  <c:v>44595</c:v>
                </c:pt>
                <c:pt idx="878">
                  <c:v>56590</c:v>
                </c:pt>
                <c:pt idx="879">
                  <c:v>50200</c:v>
                </c:pt>
                <c:pt idx="880">
                  <c:v>57420</c:v>
                </c:pt>
                <c:pt idx="881">
                  <c:v>74575</c:v>
                </c:pt>
                <c:pt idx="882">
                  <c:v>59445</c:v>
                </c:pt>
                <c:pt idx="883">
                  <c:v>63100</c:v>
                </c:pt>
                <c:pt idx="884">
                  <c:v>65895</c:v>
                </c:pt>
                <c:pt idx="885">
                  <c:v>54460</c:v>
                </c:pt>
                <c:pt idx="886">
                  <c:v>81985</c:v>
                </c:pt>
                <c:pt idx="887">
                  <c:v>65085</c:v>
                </c:pt>
                <c:pt idx="888">
                  <c:v>58535</c:v>
                </c:pt>
                <c:pt idx="889">
                  <c:v>58320</c:v>
                </c:pt>
                <c:pt idx="890">
                  <c:v>79820</c:v>
                </c:pt>
                <c:pt idx="891">
                  <c:v>66035</c:v>
                </c:pt>
                <c:pt idx="892">
                  <c:v>57860</c:v>
                </c:pt>
                <c:pt idx="893">
                  <c:v>46210</c:v>
                </c:pt>
                <c:pt idx="894">
                  <c:v>53910</c:v>
                </c:pt>
                <c:pt idx="895">
                  <c:v>75170</c:v>
                </c:pt>
                <c:pt idx="896">
                  <c:v>74480</c:v>
                </c:pt>
                <c:pt idx="897">
                  <c:v>64290</c:v>
                </c:pt>
                <c:pt idx="898">
                  <c:v>64700</c:v>
                </c:pt>
                <c:pt idx="899">
                  <c:v>65800</c:v>
                </c:pt>
                <c:pt idx="900">
                  <c:v>61290</c:v>
                </c:pt>
                <c:pt idx="901">
                  <c:v>46820</c:v>
                </c:pt>
                <c:pt idx="902">
                  <c:v>64730</c:v>
                </c:pt>
                <c:pt idx="903">
                  <c:v>67000</c:v>
                </c:pt>
                <c:pt idx="904">
                  <c:v>58230</c:v>
                </c:pt>
                <c:pt idx="905">
                  <c:v>55930</c:v>
                </c:pt>
                <c:pt idx="906">
                  <c:v>65480</c:v>
                </c:pt>
                <c:pt idx="907">
                  <c:v>57920</c:v>
                </c:pt>
                <c:pt idx="908">
                  <c:v>50880</c:v>
                </c:pt>
                <c:pt idx="909">
                  <c:v>54150</c:v>
                </c:pt>
                <c:pt idx="910">
                  <c:v>52440</c:v>
                </c:pt>
                <c:pt idx="911">
                  <c:v>58990</c:v>
                </c:pt>
                <c:pt idx="912">
                  <c:v>53760</c:v>
                </c:pt>
                <c:pt idx="913">
                  <c:v>55360</c:v>
                </c:pt>
                <c:pt idx="914">
                  <c:v>57470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1F-4E88-BC62-5C7A1DF1E8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华东大区</c:v>
                </c:pt>
              </c:strCache>
            </c:strRef>
          </c:tx>
          <c:spPr>
            <a:ln w="158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Sheet1!$A$2:$A$916</c:f>
              <c:numCache>
                <c:formatCode>yyyy\-mm\-dd</c:formatCode>
                <c:ptCount val="915"/>
                <c:pt idx="0">
                  <c:v>42373</c:v>
                </c:pt>
                <c:pt idx="1">
                  <c:v>42374</c:v>
                </c:pt>
                <c:pt idx="2">
                  <c:v>42375</c:v>
                </c:pt>
                <c:pt idx="3">
                  <c:v>42376</c:v>
                </c:pt>
                <c:pt idx="4">
                  <c:v>42377</c:v>
                </c:pt>
                <c:pt idx="5">
                  <c:v>42380</c:v>
                </c:pt>
                <c:pt idx="6">
                  <c:v>42381</c:v>
                </c:pt>
                <c:pt idx="7">
                  <c:v>42382</c:v>
                </c:pt>
                <c:pt idx="8">
                  <c:v>42383</c:v>
                </c:pt>
                <c:pt idx="9">
                  <c:v>42384</c:v>
                </c:pt>
                <c:pt idx="10">
                  <c:v>42387</c:v>
                </c:pt>
                <c:pt idx="11">
                  <c:v>42388</c:v>
                </c:pt>
                <c:pt idx="12">
                  <c:v>42389</c:v>
                </c:pt>
                <c:pt idx="13">
                  <c:v>42390</c:v>
                </c:pt>
                <c:pt idx="14">
                  <c:v>42391</c:v>
                </c:pt>
                <c:pt idx="15">
                  <c:v>42394</c:v>
                </c:pt>
                <c:pt idx="16">
                  <c:v>42395</c:v>
                </c:pt>
                <c:pt idx="17">
                  <c:v>42396</c:v>
                </c:pt>
                <c:pt idx="18">
                  <c:v>42397</c:v>
                </c:pt>
                <c:pt idx="19">
                  <c:v>42398</c:v>
                </c:pt>
                <c:pt idx="20">
                  <c:v>42414</c:v>
                </c:pt>
                <c:pt idx="21">
                  <c:v>42415</c:v>
                </c:pt>
                <c:pt idx="22">
                  <c:v>42416</c:v>
                </c:pt>
                <c:pt idx="23">
                  <c:v>42417</c:v>
                </c:pt>
                <c:pt idx="24">
                  <c:v>42418</c:v>
                </c:pt>
                <c:pt idx="25">
                  <c:v>42419</c:v>
                </c:pt>
                <c:pt idx="26">
                  <c:v>42422</c:v>
                </c:pt>
                <c:pt idx="27">
                  <c:v>42423</c:v>
                </c:pt>
                <c:pt idx="28">
                  <c:v>42424</c:v>
                </c:pt>
                <c:pt idx="29">
                  <c:v>42425</c:v>
                </c:pt>
                <c:pt idx="30">
                  <c:v>42426</c:v>
                </c:pt>
                <c:pt idx="31">
                  <c:v>42429</c:v>
                </c:pt>
                <c:pt idx="32">
                  <c:v>42430</c:v>
                </c:pt>
                <c:pt idx="33">
                  <c:v>42431</c:v>
                </c:pt>
                <c:pt idx="34">
                  <c:v>42432</c:v>
                </c:pt>
                <c:pt idx="35">
                  <c:v>42433</c:v>
                </c:pt>
                <c:pt idx="36">
                  <c:v>42436</c:v>
                </c:pt>
                <c:pt idx="37">
                  <c:v>42437</c:v>
                </c:pt>
                <c:pt idx="38">
                  <c:v>42438</c:v>
                </c:pt>
                <c:pt idx="39">
                  <c:v>42439</c:v>
                </c:pt>
                <c:pt idx="40">
                  <c:v>42440</c:v>
                </c:pt>
                <c:pt idx="41">
                  <c:v>42443</c:v>
                </c:pt>
                <c:pt idx="42">
                  <c:v>42444</c:v>
                </c:pt>
                <c:pt idx="43">
                  <c:v>42445</c:v>
                </c:pt>
                <c:pt idx="44">
                  <c:v>42446</c:v>
                </c:pt>
                <c:pt idx="45">
                  <c:v>42447</c:v>
                </c:pt>
                <c:pt idx="46">
                  <c:v>42450</c:v>
                </c:pt>
                <c:pt idx="47">
                  <c:v>42451</c:v>
                </c:pt>
                <c:pt idx="48">
                  <c:v>42452</c:v>
                </c:pt>
                <c:pt idx="49">
                  <c:v>42453</c:v>
                </c:pt>
                <c:pt idx="50">
                  <c:v>42454</c:v>
                </c:pt>
                <c:pt idx="51">
                  <c:v>42457</c:v>
                </c:pt>
                <c:pt idx="52">
                  <c:v>42458</c:v>
                </c:pt>
                <c:pt idx="53">
                  <c:v>42459</c:v>
                </c:pt>
                <c:pt idx="54">
                  <c:v>42460</c:v>
                </c:pt>
                <c:pt idx="55">
                  <c:v>42461</c:v>
                </c:pt>
                <c:pt idx="56">
                  <c:v>42465</c:v>
                </c:pt>
                <c:pt idx="57">
                  <c:v>42466</c:v>
                </c:pt>
                <c:pt idx="58">
                  <c:v>42467</c:v>
                </c:pt>
                <c:pt idx="59">
                  <c:v>42468</c:v>
                </c:pt>
                <c:pt idx="60">
                  <c:v>42471</c:v>
                </c:pt>
                <c:pt idx="61">
                  <c:v>42472</c:v>
                </c:pt>
                <c:pt idx="62">
                  <c:v>42473</c:v>
                </c:pt>
                <c:pt idx="63">
                  <c:v>42474</c:v>
                </c:pt>
                <c:pt idx="64">
                  <c:v>42475</c:v>
                </c:pt>
                <c:pt idx="65">
                  <c:v>42478</c:v>
                </c:pt>
                <c:pt idx="66">
                  <c:v>42479</c:v>
                </c:pt>
                <c:pt idx="67">
                  <c:v>42480</c:v>
                </c:pt>
                <c:pt idx="68">
                  <c:v>42481</c:v>
                </c:pt>
                <c:pt idx="69">
                  <c:v>42482</c:v>
                </c:pt>
                <c:pt idx="70">
                  <c:v>42485</c:v>
                </c:pt>
                <c:pt idx="71">
                  <c:v>42486</c:v>
                </c:pt>
                <c:pt idx="72">
                  <c:v>42487</c:v>
                </c:pt>
                <c:pt idx="73">
                  <c:v>42488</c:v>
                </c:pt>
                <c:pt idx="74">
                  <c:v>42489</c:v>
                </c:pt>
                <c:pt idx="75">
                  <c:v>42493</c:v>
                </c:pt>
                <c:pt idx="76">
                  <c:v>42494</c:v>
                </c:pt>
                <c:pt idx="77">
                  <c:v>42495</c:v>
                </c:pt>
                <c:pt idx="78">
                  <c:v>42496</c:v>
                </c:pt>
                <c:pt idx="79">
                  <c:v>42499</c:v>
                </c:pt>
                <c:pt idx="80">
                  <c:v>42500</c:v>
                </c:pt>
                <c:pt idx="81">
                  <c:v>42501</c:v>
                </c:pt>
                <c:pt idx="82">
                  <c:v>42502</c:v>
                </c:pt>
                <c:pt idx="83">
                  <c:v>42503</c:v>
                </c:pt>
                <c:pt idx="84">
                  <c:v>42506</c:v>
                </c:pt>
                <c:pt idx="85">
                  <c:v>42507</c:v>
                </c:pt>
                <c:pt idx="86">
                  <c:v>42508</c:v>
                </c:pt>
                <c:pt idx="87">
                  <c:v>42509</c:v>
                </c:pt>
                <c:pt idx="88">
                  <c:v>42510</c:v>
                </c:pt>
                <c:pt idx="89">
                  <c:v>42513</c:v>
                </c:pt>
                <c:pt idx="90">
                  <c:v>42514</c:v>
                </c:pt>
                <c:pt idx="91">
                  <c:v>42515</c:v>
                </c:pt>
                <c:pt idx="92">
                  <c:v>42516</c:v>
                </c:pt>
                <c:pt idx="93">
                  <c:v>42517</c:v>
                </c:pt>
                <c:pt idx="94">
                  <c:v>42520</c:v>
                </c:pt>
                <c:pt idx="95">
                  <c:v>42521</c:v>
                </c:pt>
                <c:pt idx="96">
                  <c:v>42522</c:v>
                </c:pt>
                <c:pt idx="97">
                  <c:v>42523</c:v>
                </c:pt>
                <c:pt idx="98">
                  <c:v>42524</c:v>
                </c:pt>
                <c:pt idx="99">
                  <c:v>42527</c:v>
                </c:pt>
                <c:pt idx="100">
                  <c:v>42528</c:v>
                </c:pt>
                <c:pt idx="101">
                  <c:v>42529</c:v>
                </c:pt>
                <c:pt idx="102">
                  <c:v>42533</c:v>
                </c:pt>
                <c:pt idx="103">
                  <c:v>42534</c:v>
                </c:pt>
                <c:pt idx="104">
                  <c:v>42535</c:v>
                </c:pt>
                <c:pt idx="105">
                  <c:v>42536</c:v>
                </c:pt>
                <c:pt idx="106">
                  <c:v>42537</c:v>
                </c:pt>
                <c:pt idx="107">
                  <c:v>42538</c:v>
                </c:pt>
                <c:pt idx="108">
                  <c:v>42541</c:v>
                </c:pt>
                <c:pt idx="109">
                  <c:v>42542</c:v>
                </c:pt>
                <c:pt idx="110">
                  <c:v>42543</c:v>
                </c:pt>
                <c:pt idx="111">
                  <c:v>42544</c:v>
                </c:pt>
                <c:pt idx="112">
                  <c:v>42545</c:v>
                </c:pt>
                <c:pt idx="113">
                  <c:v>42548</c:v>
                </c:pt>
                <c:pt idx="114">
                  <c:v>42549</c:v>
                </c:pt>
                <c:pt idx="115">
                  <c:v>42550</c:v>
                </c:pt>
                <c:pt idx="116">
                  <c:v>42551</c:v>
                </c:pt>
                <c:pt idx="117">
                  <c:v>42552</c:v>
                </c:pt>
                <c:pt idx="118">
                  <c:v>42555</c:v>
                </c:pt>
                <c:pt idx="119">
                  <c:v>42556</c:v>
                </c:pt>
                <c:pt idx="120">
                  <c:v>42557</c:v>
                </c:pt>
                <c:pt idx="121">
                  <c:v>42558</c:v>
                </c:pt>
                <c:pt idx="122">
                  <c:v>42559</c:v>
                </c:pt>
                <c:pt idx="123">
                  <c:v>42562</c:v>
                </c:pt>
                <c:pt idx="124">
                  <c:v>42563</c:v>
                </c:pt>
                <c:pt idx="125">
                  <c:v>42564</c:v>
                </c:pt>
                <c:pt idx="126">
                  <c:v>42565</c:v>
                </c:pt>
                <c:pt idx="127">
                  <c:v>42566</c:v>
                </c:pt>
                <c:pt idx="128">
                  <c:v>42569</c:v>
                </c:pt>
                <c:pt idx="129">
                  <c:v>42570</c:v>
                </c:pt>
                <c:pt idx="130">
                  <c:v>42571</c:v>
                </c:pt>
                <c:pt idx="131">
                  <c:v>42572</c:v>
                </c:pt>
                <c:pt idx="132">
                  <c:v>42573</c:v>
                </c:pt>
                <c:pt idx="133">
                  <c:v>42576</c:v>
                </c:pt>
                <c:pt idx="134">
                  <c:v>42577</c:v>
                </c:pt>
                <c:pt idx="135">
                  <c:v>42578</c:v>
                </c:pt>
                <c:pt idx="136">
                  <c:v>42579</c:v>
                </c:pt>
                <c:pt idx="137">
                  <c:v>42580</c:v>
                </c:pt>
                <c:pt idx="138">
                  <c:v>42583</c:v>
                </c:pt>
                <c:pt idx="139">
                  <c:v>42584</c:v>
                </c:pt>
                <c:pt idx="140">
                  <c:v>42585</c:v>
                </c:pt>
                <c:pt idx="141">
                  <c:v>42586</c:v>
                </c:pt>
                <c:pt idx="142">
                  <c:v>42587</c:v>
                </c:pt>
                <c:pt idx="143">
                  <c:v>42590</c:v>
                </c:pt>
                <c:pt idx="144">
                  <c:v>42591</c:v>
                </c:pt>
                <c:pt idx="145">
                  <c:v>42592</c:v>
                </c:pt>
                <c:pt idx="146">
                  <c:v>42593</c:v>
                </c:pt>
                <c:pt idx="147">
                  <c:v>42594</c:v>
                </c:pt>
                <c:pt idx="148">
                  <c:v>42597</c:v>
                </c:pt>
                <c:pt idx="149">
                  <c:v>42598</c:v>
                </c:pt>
                <c:pt idx="150">
                  <c:v>42599</c:v>
                </c:pt>
                <c:pt idx="151">
                  <c:v>42600</c:v>
                </c:pt>
                <c:pt idx="152">
                  <c:v>42601</c:v>
                </c:pt>
                <c:pt idx="153">
                  <c:v>42604</c:v>
                </c:pt>
                <c:pt idx="154">
                  <c:v>42605</c:v>
                </c:pt>
                <c:pt idx="155">
                  <c:v>42606</c:v>
                </c:pt>
                <c:pt idx="156">
                  <c:v>42607</c:v>
                </c:pt>
                <c:pt idx="157">
                  <c:v>42608</c:v>
                </c:pt>
                <c:pt idx="158">
                  <c:v>42611</c:v>
                </c:pt>
                <c:pt idx="159">
                  <c:v>42612</c:v>
                </c:pt>
                <c:pt idx="160">
                  <c:v>42613</c:v>
                </c:pt>
                <c:pt idx="161">
                  <c:v>42614</c:v>
                </c:pt>
                <c:pt idx="162">
                  <c:v>42615</c:v>
                </c:pt>
                <c:pt idx="163">
                  <c:v>42618</c:v>
                </c:pt>
                <c:pt idx="164">
                  <c:v>42619</c:v>
                </c:pt>
                <c:pt idx="165">
                  <c:v>42620</c:v>
                </c:pt>
                <c:pt idx="166">
                  <c:v>42621</c:v>
                </c:pt>
                <c:pt idx="167">
                  <c:v>42622</c:v>
                </c:pt>
                <c:pt idx="168">
                  <c:v>42625</c:v>
                </c:pt>
                <c:pt idx="169">
                  <c:v>42626</c:v>
                </c:pt>
                <c:pt idx="170">
                  <c:v>42627</c:v>
                </c:pt>
                <c:pt idx="171">
                  <c:v>42631</c:v>
                </c:pt>
                <c:pt idx="172">
                  <c:v>42632</c:v>
                </c:pt>
                <c:pt idx="173">
                  <c:v>42633</c:v>
                </c:pt>
                <c:pt idx="174">
                  <c:v>42634</c:v>
                </c:pt>
                <c:pt idx="175">
                  <c:v>42635</c:v>
                </c:pt>
                <c:pt idx="176">
                  <c:v>42636</c:v>
                </c:pt>
                <c:pt idx="177">
                  <c:v>42639</c:v>
                </c:pt>
                <c:pt idx="178">
                  <c:v>42640</c:v>
                </c:pt>
                <c:pt idx="179">
                  <c:v>42641</c:v>
                </c:pt>
                <c:pt idx="180">
                  <c:v>42642</c:v>
                </c:pt>
                <c:pt idx="181">
                  <c:v>42643</c:v>
                </c:pt>
                <c:pt idx="182">
                  <c:v>42651</c:v>
                </c:pt>
                <c:pt idx="183">
                  <c:v>42652</c:v>
                </c:pt>
                <c:pt idx="184">
                  <c:v>42653</c:v>
                </c:pt>
                <c:pt idx="185">
                  <c:v>42654</c:v>
                </c:pt>
                <c:pt idx="186">
                  <c:v>42655</c:v>
                </c:pt>
                <c:pt idx="187">
                  <c:v>42656</c:v>
                </c:pt>
                <c:pt idx="188">
                  <c:v>42657</c:v>
                </c:pt>
                <c:pt idx="189">
                  <c:v>42660</c:v>
                </c:pt>
                <c:pt idx="190">
                  <c:v>42661</c:v>
                </c:pt>
                <c:pt idx="191">
                  <c:v>42662</c:v>
                </c:pt>
                <c:pt idx="192">
                  <c:v>42663</c:v>
                </c:pt>
                <c:pt idx="193">
                  <c:v>42664</c:v>
                </c:pt>
                <c:pt idx="194">
                  <c:v>42667</c:v>
                </c:pt>
                <c:pt idx="195">
                  <c:v>42668</c:v>
                </c:pt>
                <c:pt idx="196">
                  <c:v>42669</c:v>
                </c:pt>
                <c:pt idx="197">
                  <c:v>42670</c:v>
                </c:pt>
                <c:pt idx="198">
                  <c:v>42671</c:v>
                </c:pt>
                <c:pt idx="199">
                  <c:v>42674</c:v>
                </c:pt>
                <c:pt idx="200">
                  <c:v>42675</c:v>
                </c:pt>
                <c:pt idx="201">
                  <c:v>42676</c:v>
                </c:pt>
                <c:pt idx="202">
                  <c:v>42677</c:v>
                </c:pt>
                <c:pt idx="203">
                  <c:v>42678</c:v>
                </c:pt>
                <c:pt idx="204">
                  <c:v>42681</c:v>
                </c:pt>
                <c:pt idx="205">
                  <c:v>42682</c:v>
                </c:pt>
                <c:pt idx="206">
                  <c:v>42683</c:v>
                </c:pt>
                <c:pt idx="207">
                  <c:v>42684</c:v>
                </c:pt>
                <c:pt idx="208">
                  <c:v>42685</c:v>
                </c:pt>
                <c:pt idx="209">
                  <c:v>42688</c:v>
                </c:pt>
                <c:pt idx="210">
                  <c:v>42689</c:v>
                </c:pt>
                <c:pt idx="211">
                  <c:v>42690</c:v>
                </c:pt>
                <c:pt idx="212">
                  <c:v>42691</c:v>
                </c:pt>
                <c:pt idx="213">
                  <c:v>42692</c:v>
                </c:pt>
                <c:pt idx="214">
                  <c:v>42695</c:v>
                </c:pt>
                <c:pt idx="215">
                  <c:v>42696</c:v>
                </c:pt>
                <c:pt idx="216">
                  <c:v>42697</c:v>
                </c:pt>
                <c:pt idx="217">
                  <c:v>42698</c:v>
                </c:pt>
                <c:pt idx="218">
                  <c:v>42699</c:v>
                </c:pt>
                <c:pt idx="219">
                  <c:v>42702</c:v>
                </c:pt>
                <c:pt idx="220">
                  <c:v>42703</c:v>
                </c:pt>
                <c:pt idx="221">
                  <c:v>42704</c:v>
                </c:pt>
                <c:pt idx="222">
                  <c:v>42705</c:v>
                </c:pt>
                <c:pt idx="223">
                  <c:v>42706</c:v>
                </c:pt>
                <c:pt idx="224">
                  <c:v>42709</c:v>
                </c:pt>
                <c:pt idx="225">
                  <c:v>42710</c:v>
                </c:pt>
                <c:pt idx="226">
                  <c:v>42711</c:v>
                </c:pt>
                <c:pt idx="227">
                  <c:v>42712</c:v>
                </c:pt>
                <c:pt idx="228">
                  <c:v>42713</c:v>
                </c:pt>
                <c:pt idx="229">
                  <c:v>42716</c:v>
                </c:pt>
                <c:pt idx="230">
                  <c:v>42717</c:v>
                </c:pt>
                <c:pt idx="231">
                  <c:v>42718</c:v>
                </c:pt>
                <c:pt idx="232">
                  <c:v>42719</c:v>
                </c:pt>
                <c:pt idx="233">
                  <c:v>42720</c:v>
                </c:pt>
                <c:pt idx="234">
                  <c:v>42723</c:v>
                </c:pt>
                <c:pt idx="235">
                  <c:v>42724</c:v>
                </c:pt>
                <c:pt idx="236">
                  <c:v>42725</c:v>
                </c:pt>
                <c:pt idx="237">
                  <c:v>42726</c:v>
                </c:pt>
                <c:pt idx="238">
                  <c:v>42727</c:v>
                </c:pt>
                <c:pt idx="239">
                  <c:v>42730</c:v>
                </c:pt>
                <c:pt idx="240">
                  <c:v>42731</c:v>
                </c:pt>
                <c:pt idx="241">
                  <c:v>42732</c:v>
                </c:pt>
                <c:pt idx="242">
                  <c:v>42733</c:v>
                </c:pt>
                <c:pt idx="243">
                  <c:v>42734</c:v>
                </c:pt>
                <c:pt idx="244">
                  <c:v>42738</c:v>
                </c:pt>
                <c:pt idx="245">
                  <c:v>42739</c:v>
                </c:pt>
                <c:pt idx="246">
                  <c:v>42740</c:v>
                </c:pt>
                <c:pt idx="247">
                  <c:v>42741</c:v>
                </c:pt>
                <c:pt idx="248">
                  <c:v>42744</c:v>
                </c:pt>
                <c:pt idx="249">
                  <c:v>42745</c:v>
                </c:pt>
                <c:pt idx="250">
                  <c:v>42746</c:v>
                </c:pt>
                <c:pt idx="251">
                  <c:v>42747</c:v>
                </c:pt>
                <c:pt idx="252">
                  <c:v>42748</c:v>
                </c:pt>
                <c:pt idx="253">
                  <c:v>42751</c:v>
                </c:pt>
                <c:pt idx="254">
                  <c:v>42752</c:v>
                </c:pt>
                <c:pt idx="255">
                  <c:v>42753</c:v>
                </c:pt>
                <c:pt idx="256">
                  <c:v>42754</c:v>
                </c:pt>
                <c:pt idx="257">
                  <c:v>42755</c:v>
                </c:pt>
                <c:pt idx="258">
                  <c:v>42772</c:v>
                </c:pt>
                <c:pt idx="259">
                  <c:v>42773</c:v>
                </c:pt>
                <c:pt idx="260">
                  <c:v>42774</c:v>
                </c:pt>
                <c:pt idx="261">
                  <c:v>42775</c:v>
                </c:pt>
                <c:pt idx="262">
                  <c:v>42776</c:v>
                </c:pt>
                <c:pt idx="263">
                  <c:v>42779</c:v>
                </c:pt>
                <c:pt idx="264">
                  <c:v>42780</c:v>
                </c:pt>
                <c:pt idx="265">
                  <c:v>42781</c:v>
                </c:pt>
                <c:pt idx="266">
                  <c:v>42782</c:v>
                </c:pt>
                <c:pt idx="267">
                  <c:v>42783</c:v>
                </c:pt>
                <c:pt idx="268">
                  <c:v>42786</c:v>
                </c:pt>
                <c:pt idx="269">
                  <c:v>42787</c:v>
                </c:pt>
                <c:pt idx="270">
                  <c:v>42788</c:v>
                </c:pt>
                <c:pt idx="271">
                  <c:v>42789</c:v>
                </c:pt>
                <c:pt idx="272">
                  <c:v>42790</c:v>
                </c:pt>
                <c:pt idx="273">
                  <c:v>42793</c:v>
                </c:pt>
                <c:pt idx="274">
                  <c:v>42794</c:v>
                </c:pt>
                <c:pt idx="275">
                  <c:v>42795</c:v>
                </c:pt>
                <c:pt idx="276">
                  <c:v>42796</c:v>
                </c:pt>
                <c:pt idx="277">
                  <c:v>42797</c:v>
                </c:pt>
                <c:pt idx="278">
                  <c:v>42800</c:v>
                </c:pt>
                <c:pt idx="279">
                  <c:v>42801</c:v>
                </c:pt>
                <c:pt idx="280">
                  <c:v>42802</c:v>
                </c:pt>
                <c:pt idx="281">
                  <c:v>42803</c:v>
                </c:pt>
                <c:pt idx="282">
                  <c:v>42804</c:v>
                </c:pt>
                <c:pt idx="283">
                  <c:v>42807</c:v>
                </c:pt>
                <c:pt idx="284">
                  <c:v>42808</c:v>
                </c:pt>
                <c:pt idx="285">
                  <c:v>42809</c:v>
                </c:pt>
                <c:pt idx="286">
                  <c:v>42810</c:v>
                </c:pt>
                <c:pt idx="287">
                  <c:v>42811</c:v>
                </c:pt>
                <c:pt idx="288">
                  <c:v>42814</c:v>
                </c:pt>
                <c:pt idx="289">
                  <c:v>42815</c:v>
                </c:pt>
                <c:pt idx="290">
                  <c:v>42816</c:v>
                </c:pt>
                <c:pt idx="291">
                  <c:v>42817</c:v>
                </c:pt>
                <c:pt idx="292">
                  <c:v>42818</c:v>
                </c:pt>
                <c:pt idx="293">
                  <c:v>42821</c:v>
                </c:pt>
                <c:pt idx="294">
                  <c:v>42822</c:v>
                </c:pt>
                <c:pt idx="295">
                  <c:v>42823</c:v>
                </c:pt>
                <c:pt idx="296">
                  <c:v>42824</c:v>
                </c:pt>
                <c:pt idx="297">
                  <c:v>42825</c:v>
                </c:pt>
                <c:pt idx="298">
                  <c:v>42826</c:v>
                </c:pt>
                <c:pt idx="299">
                  <c:v>42830</c:v>
                </c:pt>
                <c:pt idx="300">
                  <c:v>42831</c:v>
                </c:pt>
                <c:pt idx="301">
                  <c:v>42832</c:v>
                </c:pt>
                <c:pt idx="302">
                  <c:v>42835</c:v>
                </c:pt>
                <c:pt idx="303">
                  <c:v>42836</c:v>
                </c:pt>
                <c:pt idx="304">
                  <c:v>42837</c:v>
                </c:pt>
                <c:pt idx="305">
                  <c:v>42838</c:v>
                </c:pt>
                <c:pt idx="306">
                  <c:v>42839</c:v>
                </c:pt>
                <c:pt idx="307">
                  <c:v>42842</c:v>
                </c:pt>
                <c:pt idx="308">
                  <c:v>42843</c:v>
                </c:pt>
                <c:pt idx="309">
                  <c:v>42844</c:v>
                </c:pt>
                <c:pt idx="310">
                  <c:v>42845</c:v>
                </c:pt>
                <c:pt idx="311">
                  <c:v>42846</c:v>
                </c:pt>
                <c:pt idx="312">
                  <c:v>42849</c:v>
                </c:pt>
                <c:pt idx="313">
                  <c:v>42850</c:v>
                </c:pt>
                <c:pt idx="314">
                  <c:v>42851</c:v>
                </c:pt>
                <c:pt idx="315">
                  <c:v>42852</c:v>
                </c:pt>
                <c:pt idx="316">
                  <c:v>42853</c:v>
                </c:pt>
                <c:pt idx="317">
                  <c:v>42857</c:v>
                </c:pt>
                <c:pt idx="318">
                  <c:v>42858</c:v>
                </c:pt>
                <c:pt idx="319">
                  <c:v>42859</c:v>
                </c:pt>
                <c:pt idx="320">
                  <c:v>42860</c:v>
                </c:pt>
                <c:pt idx="321">
                  <c:v>42863</c:v>
                </c:pt>
                <c:pt idx="322">
                  <c:v>42864</c:v>
                </c:pt>
                <c:pt idx="323">
                  <c:v>42865</c:v>
                </c:pt>
                <c:pt idx="324">
                  <c:v>42866</c:v>
                </c:pt>
                <c:pt idx="325">
                  <c:v>42867</c:v>
                </c:pt>
                <c:pt idx="326">
                  <c:v>42870</c:v>
                </c:pt>
                <c:pt idx="327">
                  <c:v>42871</c:v>
                </c:pt>
                <c:pt idx="328">
                  <c:v>42872</c:v>
                </c:pt>
                <c:pt idx="329">
                  <c:v>42873</c:v>
                </c:pt>
                <c:pt idx="330">
                  <c:v>42874</c:v>
                </c:pt>
                <c:pt idx="331">
                  <c:v>42877</c:v>
                </c:pt>
                <c:pt idx="332">
                  <c:v>42878</c:v>
                </c:pt>
                <c:pt idx="333">
                  <c:v>42879</c:v>
                </c:pt>
                <c:pt idx="334">
                  <c:v>42880</c:v>
                </c:pt>
                <c:pt idx="335">
                  <c:v>42881</c:v>
                </c:pt>
                <c:pt idx="336">
                  <c:v>42882</c:v>
                </c:pt>
                <c:pt idx="337">
                  <c:v>42886</c:v>
                </c:pt>
                <c:pt idx="338">
                  <c:v>42887</c:v>
                </c:pt>
                <c:pt idx="339">
                  <c:v>42888</c:v>
                </c:pt>
                <c:pt idx="340">
                  <c:v>42891</c:v>
                </c:pt>
                <c:pt idx="341">
                  <c:v>42892</c:v>
                </c:pt>
                <c:pt idx="342">
                  <c:v>42893</c:v>
                </c:pt>
                <c:pt idx="343">
                  <c:v>42894</c:v>
                </c:pt>
                <c:pt idx="344">
                  <c:v>42895</c:v>
                </c:pt>
                <c:pt idx="345">
                  <c:v>42898</c:v>
                </c:pt>
                <c:pt idx="346">
                  <c:v>42899</c:v>
                </c:pt>
                <c:pt idx="347">
                  <c:v>42900</c:v>
                </c:pt>
                <c:pt idx="348">
                  <c:v>42901</c:v>
                </c:pt>
                <c:pt idx="349">
                  <c:v>42902</c:v>
                </c:pt>
                <c:pt idx="350">
                  <c:v>42905</c:v>
                </c:pt>
                <c:pt idx="351">
                  <c:v>42906</c:v>
                </c:pt>
                <c:pt idx="352">
                  <c:v>42907</c:v>
                </c:pt>
                <c:pt idx="353">
                  <c:v>42908</c:v>
                </c:pt>
                <c:pt idx="354">
                  <c:v>42909</c:v>
                </c:pt>
                <c:pt idx="355">
                  <c:v>42912</c:v>
                </c:pt>
                <c:pt idx="356">
                  <c:v>42913</c:v>
                </c:pt>
                <c:pt idx="357">
                  <c:v>42914</c:v>
                </c:pt>
                <c:pt idx="358">
                  <c:v>42915</c:v>
                </c:pt>
                <c:pt idx="359">
                  <c:v>42916</c:v>
                </c:pt>
                <c:pt idx="360">
                  <c:v>42919</c:v>
                </c:pt>
                <c:pt idx="361">
                  <c:v>42920</c:v>
                </c:pt>
                <c:pt idx="362">
                  <c:v>42921</c:v>
                </c:pt>
                <c:pt idx="363">
                  <c:v>42922</c:v>
                </c:pt>
                <c:pt idx="364">
                  <c:v>42923</c:v>
                </c:pt>
                <c:pt idx="365">
                  <c:v>42926</c:v>
                </c:pt>
                <c:pt idx="366">
                  <c:v>42927</c:v>
                </c:pt>
                <c:pt idx="367">
                  <c:v>42928</c:v>
                </c:pt>
                <c:pt idx="368">
                  <c:v>42929</c:v>
                </c:pt>
                <c:pt idx="369">
                  <c:v>42930</c:v>
                </c:pt>
                <c:pt idx="370">
                  <c:v>42933</c:v>
                </c:pt>
                <c:pt idx="371">
                  <c:v>42934</c:v>
                </c:pt>
                <c:pt idx="372">
                  <c:v>42935</c:v>
                </c:pt>
                <c:pt idx="373">
                  <c:v>42936</c:v>
                </c:pt>
                <c:pt idx="374">
                  <c:v>42937</c:v>
                </c:pt>
                <c:pt idx="375">
                  <c:v>42940</c:v>
                </c:pt>
                <c:pt idx="376">
                  <c:v>42941</c:v>
                </c:pt>
                <c:pt idx="377">
                  <c:v>42942</c:v>
                </c:pt>
                <c:pt idx="378">
                  <c:v>42943</c:v>
                </c:pt>
                <c:pt idx="379">
                  <c:v>42944</c:v>
                </c:pt>
                <c:pt idx="380">
                  <c:v>42947</c:v>
                </c:pt>
                <c:pt idx="381">
                  <c:v>42948</c:v>
                </c:pt>
                <c:pt idx="382">
                  <c:v>42949</c:v>
                </c:pt>
                <c:pt idx="383">
                  <c:v>42950</c:v>
                </c:pt>
                <c:pt idx="384">
                  <c:v>42951</c:v>
                </c:pt>
                <c:pt idx="385">
                  <c:v>42954</c:v>
                </c:pt>
                <c:pt idx="386">
                  <c:v>42955</c:v>
                </c:pt>
                <c:pt idx="387">
                  <c:v>42956</c:v>
                </c:pt>
                <c:pt idx="388">
                  <c:v>42957</c:v>
                </c:pt>
                <c:pt idx="389">
                  <c:v>42958</c:v>
                </c:pt>
                <c:pt idx="390">
                  <c:v>42961</c:v>
                </c:pt>
                <c:pt idx="391">
                  <c:v>42962</c:v>
                </c:pt>
                <c:pt idx="392">
                  <c:v>42963</c:v>
                </c:pt>
                <c:pt idx="393">
                  <c:v>42964</c:v>
                </c:pt>
                <c:pt idx="394">
                  <c:v>42965</c:v>
                </c:pt>
                <c:pt idx="395">
                  <c:v>42968</c:v>
                </c:pt>
                <c:pt idx="396">
                  <c:v>42969</c:v>
                </c:pt>
                <c:pt idx="397">
                  <c:v>42970</c:v>
                </c:pt>
                <c:pt idx="398">
                  <c:v>42971</c:v>
                </c:pt>
                <c:pt idx="399">
                  <c:v>42972</c:v>
                </c:pt>
                <c:pt idx="400">
                  <c:v>42975</c:v>
                </c:pt>
                <c:pt idx="401">
                  <c:v>42976</c:v>
                </c:pt>
                <c:pt idx="402">
                  <c:v>42977</c:v>
                </c:pt>
                <c:pt idx="403">
                  <c:v>42978</c:v>
                </c:pt>
                <c:pt idx="404">
                  <c:v>42979</c:v>
                </c:pt>
                <c:pt idx="405">
                  <c:v>42982</c:v>
                </c:pt>
                <c:pt idx="406">
                  <c:v>42983</c:v>
                </c:pt>
                <c:pt idx="407">
                  <c:v>42984</c:v>
                </c:pt>
                <c:pt idx="408">
                  <c:v>42985</c:v>
                </c:pt>
                <c:pt idx="409">
                  <c:v>42986</c:v>
                </c:pt>
                <c:pt idx="410">
                  <c:v>42989</c:v>
                </c:pt>
                <c:pt idx="411">
                  <c:v>42990</c:v>
                </c:pt>
                <c:pt idx="412">
                  <c:v>42991</c:v>
                </c:pt>
                <c:pt idx="413">
                  <c:v>42992</c:v>
                </c:pt>
                <c:pt idx="414">
                  <c:v>42993</c:v>
                </c:pt>
                <c:pt idx="415">
                  <c:v>42996</c:v>
                </c:pt>
                <c:pt idx="416">
                  <c:v>42997</c:v>
                </c:pt>
                <c:pt idx="417">
                  <c:v>42998</c:v>
                </c:pt>
                <c:pt idx="418">
                  <c:v>42999</c:v>
                </c:pt>
                <c:pt idx="419">
                  <c:v>43000</c:v>
                </c:pt>
                <c:pt idx="420">
                  <c:v>43003</c:v>
                </c:pt>
                <c:pt idx="421">
                  <c:v>43004</c:v>
                </c:pt>
                <c:pt idx="422">
                  <c:v>43005</c:v>
                </c:pt>
                <c:pt idx="423">
                  <c:v>43006</c:v>
                </c:pt>
                <c:pt idx="424">
                  <c:v>43007</c:v>
                </c:pt>
                <c:pt idx="425">
                  <c:v>43008</c:v>
                </c:pt>
                <c:pt idx="426">
                  <c:v>43017</c:v>
                </c:pt>
                <c:pt idx="427">
                  <c:v>43018</c:v>
                </c:pt>
                <c:pt idx="428">
                  <c:v>43019</c:v>
                </c:pt>
                <c:pt idx="429">
                  <c:v>43020</c:v>
                </c:pt>
                <c:pt idx="430">
                  <c:v>43021</c:v>
                </c:pt>
                <c:pt idx="431">
                  <c:v>43024</c:v>
                </c:pt>
                <c:pt idx="432">
                  <c:v>43025</c:v>
                </c:pt>
                <c:pt idx="433">
                  <c:v>43026</c:v>
                </c:pt>
                <c:pt idx="434">
                  <c:v>43027</c:v>
                </c:pt>
                <c:pt idx="435">
                  <c:v>43028</c:v>
                </c:pt>
                <c:pt idx="436">
                  <c:v>43031</c:v>
                </c:pt>
                <c:pt idx="437">
                  <c:v>43032</c:v>
                </c:pt>
                <c:pt idx="438">
                  <c:v>43033</c:v>
                </c:pt>
                <c:pt idx="439">
                  <c:v>43034</c:v>
                </c:pt>
                <c:pt idx="440">
                  <c:v>43035</c:v>
                </c:pt>
                <c:pt idx="441">
                  <c:v>43038</c:v>
                </c:pt>
                <c:pt idx="442">
                  <c:v>43039</c:v>
                </c:pt>
                <c:pt idx="443">
                  <c:v>43040</c:v>
                </c:pt>
                <c:pt idx="444">
                  <c:v>43041</c:v>
                </c:pt>
                <c:pt idx="445">
                  <c:v>43042</c:v>
                </c:pt>
                <c:pt idx="446">
                  <c:v>43045</c:v>
                </c:pt>
                <c:pt idx="447">
                  <c:v>43046</c:v>
                </c:pt>
                <c:pt idx="448">
                  <c:v>43047</c:v>
                </c:pt>
                <c:pt idx="449">
                  <c:v>43048</c:v>
                </c:pt>
                <c:pt idx="450">
                  <c:v>43049</c:v>
                </c:pt>
                <c:pt idx="451">
                  <c:v>43052</c:v>
                </c:pt>
                <c:pt idx="452">
                  <c:v>43053</c:v>
                </c:pt>
                <c:pt idx="453">
                  <c:v>43054</c:v>
                </c:pt>
                <c:pt idx="454">
                  <c:v>43055</c:v>
                </c:pt>
                <c:pt idx="455">
                  <c:v>43056</c:v>
                </c:pt>
                <c:pt idx="456">
                  <c:v>43059</c:v>
                </c:pt>
                <c:pt idx="457">
                  <c:v>43060</c:v>
                </c:pt>
                <c:pt idx="458">
                  <c:v>43061</c:v>
                </c:pt>
                <c:pt idx="459">
                  <c:v>43062</c:v>
                </c:pt>
                <c:pt idx="460">
                  <c:v>43063</c:v>
                </c:pt>
                <c:pt idx="461">
                  <c:v>43066</c:v>
                </c:pt>
                <c:pt idx="462">
                  <c:v>43067</c:v>
                </c:pt>
                <c:pt idx="463">
                  <c:v>43068</c:v>
                </c:pt>
                <c:pt idx="464">
                  <c:v>43069</c:v>
                </c:pt>
                <c:pt idx="465">
                  <c:v>43070</c:v>
                </c:pt>
                <c:pt idx="466">
                  <c:v>43073</c:v>
                </c:pt>
                <c:pt idx="467">
                  <c:v>43074</c:v>
                </c:pt>
                <c:pt idx="468">
                  <c:v>43075</c:v>
                </c:pt>
                <c:pt idx="469">
                  <c:v>43076</c:v>
                </c:pt>
                <c:pt idx="470">
                  <c:v>43077</c:v>
                </c:pt>
                <c:pt idx="471">
                  <c:v>43080</c:v>
                </c:pt>
                <c:pt idx="472">
                  <c:v>43081</c:v>
                </c:pt>
                <c:pt idx="473">
                  <c:v>43082</c:v>
                </c:pt>
                <c:pt idx="474">
                  <c:v>43083</c:v>
                </c:pt>
                <c:pt idx="475">
                  <c:v>43084</c:v>
                </c:pt>
                <c:pt idx="476">
                  <c:v>43087</c:v>
                </c:pt>
                <c:pt idx="477">
                  <c:v>43088</c:v>
                </c:pt>
                <c:pt idx="478">
                  <c:v>43089</c:v>
                </c:pt>
                <c:pt idx="479">
                  <c:v>43090</c:v>
                </c:pt>
                <c:pt idx="480">
                  <c:v>43091</c:v>
                </c:pt>
                <c:pt idx="481">
                  <c:v>43094</c:v>
                </c:pt>
                <c:pt idx="482">
                  <c:v>43095</c:v>
                </c:pt>
                <c:pt idx="483">
                  <c:v>43096</c:v>
                </c:pt>
                <c:pt idx="484">
                  <c:v>43097</c:v>
                </c:pt>
                <c:pt idx="485">
                  <c:v>43098</c:v>
                </c:pt>
                <c:pt idx="486">
                  <c:v>43102</c:v>
                </c:pt>
                <c:pt idx="487">
                  <c:v>43103</c:v>
                </c:pt>
                <c:pt idx="488">
                  <c:v>43104</c:v>
                </c:pt>
                <c:pt idx="489">
                  <c:v>43105</c:v>
                </c:pt>
                <c:pt idx="490">
                  <c:v>43108</c:v>
                </c:pt>
                <c:pt idx="491">
                  <c:v>43109</c:v>
                </c:pt>
                <c:pt idx="492">
                  <c:v>43110</c:v>
                </c:pt>
                <c:pt idx="493">
                  <c:v>43111</c:v>
                </c:pt>
                <c:pt idx="494">
                  <c:v>43112</c:v>
                </c:pt>
                <c:pt idx="495">
                  <c:v>43115</c:v>
                </c:pt>
                <c:pt idx="496">
                  <c:v>43116</c:v>
                </c:pt>
                <c:pt idx="497">
                  <c:v>43117</c:v>
                </c:pt>
                <c:pt idx="498">
                  <c:v>43118</c:v>
                </c:pt>
                <c:pt idx="499">
                  <c:v>43119</c:v>
                </c:pt>
                <c:pt idx="500">
                  <c:v>43122</c:v>
                </c:pt>
                <c:pt idx="501">
                  <c:v>43123</c:v>
                </c:pt>
                <c:pt idx="502">
                  <c:v>43124</c:v>
                </c:pt>
                <c:pt idx="503">
                  <c:v>43125</c:v>
                </c:pt>
                <c:pt idx="504">
                  <c:v>43126</c:v>
                </c:pt>
                <c:pt idx="505">
                  <c:v>43129</c:v>
                </c:pt>
                <c:pt idx="506">
                  <c:v>43130</c:v>
                </c:pt>
                <c:pt idx="507">
                  <c:v>43131</c:v>
                </c:pt>
                <c:pt idx="508">
                  <c:v>43132</c:v>
                </c:pt>
                <c:pt idx="509">
                  <c:v>43133</c:v>
                </c:pt>
                <c:pt idx="510">
                  <c:v>43157</c:v>
                </c:pt>
                <c:pt idx="511">
                  <c:v>43158</c:v>
                </c:pt>
                <c:pt idx="512">
                  <c:v>43159</c:v>
                </c:pt>
                <c:pt idx="513">
                  <c:v>43160</c:v>
                </c:pt>
                <c:pt idx="514">
                  <c:v>43161</c:v>
                </c:pt>
                <c:pt idx="515">
                  <c:v>43164</c:v>
                </c:pt>
                <c:pt idx="516">
                  <c:v>43165</c:v>
                </c:pt>
                <c:pt idx="517">
                  <c:v>43166</c:v>
                </c:pt>
                <c:pt idx="518">
                  <c:v>43167</c:v>
                </c:pt>
                <c:pt idx="519">
                  <c:v>43168</c:v>
                </c:pt>
                <c:pt idx="520">
                  <c:v>43171</c:v>
                </c:pt>
                <c:pt idx="521">
                  <c:v>43172</c:v>
                </c:pt>
                <c:pt idx="522">
                  <c:v>43173</c:v>
                </c:pt>
                <c:pt idx="523">
                  <c:v>43174</c:v>
                </c:pt>
                <c:pt idx="524">
                  <c:v>43175</c:v>
                </c:pt>
                <c:pt idx="525">
                  <c:v>43178</c:v>
                </c:pt>
                <c:pt idx="526">
                  <c:v>43179</c:v>
                </c:pt>
                <c:pt idx="527">
                  <c:v>43180</c:v>
                </c:pt>
                <c:pt idx="528">
                  <c:v>43181</c:v>
                </c:pt>
                <c:pt idx="529">
                  <c:v>43182</c:v>
                </c:pt>
                <c:pt idx="530">
                  <c:v>43185</c:v>
                </c:pt>
                <c:pt idx="531">
                  <c:v>43186</c:v>
                </c:pt>
                <c:pt idx="532">
                  <c:v>43187</c:v>
                </c:pt>
                <c:pt idx="533">
                  <c:v>43188</c:v>
                </c:pt>
                <c:pt idx="534">
                  <c:v>43189</c:v>
                </c:pt>
                <c:pt idx="535">
                  <c:v>43192</c:v>
                </c:pt>
                <c:pt idx="536">
                  <c:v>43193</c:v>
                </c:pt>
                <c:pt idx="537">
                  <c:v>43194</c:v>
                </c:pt>
                <c:pt idx="538">
                  <c:v>43198</c:v>
                </c:pt>
                <c:pt idx="539">
                  <c:v>43199</c:v>
                </c:pt>
                <c:pt idx="540">
                  <c:v>43200</c:v>
                </c:pt>
                <c:pt idx="541">
                  <c:v>43201</c:v>
                </c:pt>
                <c:pt idx="542">
                  <c:v>43202</c:v>
                </c:pt>
                <c:pt idx="543">
                  <c:v>43203</c:v>
                </c:pt>
                <c:pt idx="544">
                  <c:v>43206</c:v>
                </c:pt>
                <c:pt idx="545">
                  <c:v>43207</c:v>
                </c:pt>
                <c:pt idx="546">
                  <c:v>43208</c:v>
                </c:pt>
                <c:pt idx="547">
                  <c:v>43209</c:v>
                </c:pt>
                <c:pt idx="548">
                  <c:v>43210</c:v>
                </c:pt>
                <c:pt idx="549">
                  <c:v>43213</c:v>
                </c:pt>
                <c:pt idx="550">
                  <c:v>43214</c:v>
                </c:pt>
                <c:pt idx="551">
                  <c:v>43215</c:v>
                </c:pt>
                <c:pt idx="552">
                  <c:v>43216</c:v>
                </c:pt>
                <c:pt idx="553">
                  <c:v>43217</c:v>
                </c:pt>
                <c:pt idx="554">
                  <c:v>43218</c:v>
                </c:pt>
                <c:pt idx="555">
                  <c:v>43222</c:v>
                </c:pt>
                <c:pt idx="556">
                  <c:v>43223</c:v>
                </c:pt>
                <c:pt idx="557">
                  <c:v>43224</c:v>
                </c:pt>
                <c:pt idx="558">
                  <c:v>43227</c:v>
                </c:pt>
                <c:pt idx="559">
                  <c:v>43228</c:v>
                </c:pt>
                <c:pt idx="560">
                  <c:v>43229</c:v>
                </c:pt>
                <c:pt idx="561">
                  <c:v>43230</c:v>
                </c:pt>
                <c:pt idx="562">
                  <c:v>43231</c:v>
                </c:pt>
                <c:pt idx="563">
                  <c:v>43234</c:v>
                </c:pt>
                <c:pt idx="564">
                  <c:v>43235</c:v>
                </c:pt>
                <c:pt idx="565">
                  <c:v>43236</c:v>
                </c:pt>
                <c:pt idx="566">
                  <c:v>43237</c:v>
                </c:pt>
                <c:pt idx="567">
                  <c:v>43238</c:v>
                </c:pt>
                <c:pt idx="568">
                  <c:v>43241</c:v>
                </c:pt>
                <c:pt idx="569">
                  <c:v>43242</c:v>
                </c:pt>
                <c:pt idx="570">
                  <c:v>43243</c:v>
                </c:pt>
                <c:pt idx="571">
                  <c:v>43244</c:v>
                </c:pt>
                <c:pt idx="572">
                  <c:v>43245</c:v>
                </c:pt>
                <c:pt idx="573">
                  <c:v>43248</c:v>
                </c:pt>
                <c:pt idx="574">
                  <c:v>43249</c:v>
                </c:pt>
                <c:pt idx="575">
                  <c:v>43250</c:v>
                </c:pt>
                <c:pt idx="576">
                  <c:v>43251</c:v>
                </c:pt>
                <c:pt idx="577">
                  <c:v>43252</c:v>
                </c:pt>
                <c:pt idx="578">
                  <c:v>43255</c:v>
                </c:pt>
                <c:pt idx="579">
                  <c:v>43256</c:v>
                </c:pt>
                <c:pt idx="580">
                  <c:v>43257</c:v>
                </c:pt>
                <c:pt idx="581">
                  <c:v>43258</c:v>
                </c:pt>
                <c:pt idx="582">
                  <c:v>43259</c:v>
                </c:pt>
                <c:pt idx="583">
                  <c:v>43262</c:v>
                </c:pt>
                <c:pt idx="584">
                  <c:v>43263</c:v>
                </c:pt>
                <c:pt idx="585">
                  <c:v>43264</c:v>
                </c:pt>
                <c:pt idx="586">
                  <c:v>43265</c:v>
                </c:pt>
                <c:pt idx="587">
                  <c:v>43266</c:v>
                </c:pt>
                <c:pt idx="588">
                  <c:v>43270</c:v>
                </c:pt>
                <c:pt idx="589">
                  <c:v>43271</c:v>
                </c:pt>
                <c:pt idx="590">
                  <c:v>43272</c:v>
                </c:pt>
                <c:pt idx="591">
                  <c:v>43273</c:v>
                </c:pt>
                <c:pt idx="592">
                  <c:v>43276</c:v>
                </c:pt>
                <c:pt idx="593">
                  <c:v>43277</c:v>
                </c:pt>
                <c:pt idx="594">
                  <c:v>43278</c:v>
                </c:pt>
                <c:pt idx="595">
                  <c:v>43279</c:v>
                </c:pt>
                <c:pt idx="596">
                  <c:v>43280</c:v>
                </c:pt>
                <c:pt idx="597">
                  <c:v>43283</c:v>
                </c:pt>
                <c:pt idx="598">
                  <c:v>43284</c:v>
                </c:pt>
                <c:pt idx="599">
                  <c:v>43285</c:v>
                </c:pt>
                <c:pt idx="600">
                  <c:v>43286</c:v>
                </c:pt>
                <c:pt idx="601">
                  <c:v>43287</c:v>
                </c:pt>
                <c:pt idx="602">
                  <c:v>43290</c:v>
                </c:pt>
                <c:pt idx="603">
                  <c:v>43291</c:v>
                </c:pt>
                <c:pt idx="604">
                  <c:v>43292</c:v>
                </c:pt>
                <c:pt idx="605">
                  <c:v>43293</c:v>
                </c:pt>
                <c:pt idx="606">
                  <c:v>43294</c:v>
                </c:pt>
                <c:pt idx="607">
                  <c:v>43297</c:v>
                </c:pt>
                <c:pt idx="608">
                  <c:v>43298</c:v>
                </c:pt>
                <c:pt idx="609">
                  <c:v>43299</c:v>
                </c:pt>
                <c:pt idx="610">
                  <c:v>43300</c:v>
                </c:pt>
                <c:pt idx="611">
                  <c:v>43301</c:v>
                </c:pt>
                <c:pt idx="612">
                  <c:v>43304</c:v>
                </c:pt>
                <c:pt idx="613">
                  <c:v>43305</c:v>
                </c:pt>
                <c:pt idx="614">
                  <c:v>43306</c:v>
                </c:pt>
                <c:pt idx="615">
                  <c:v>43307</c:v>
                </c:pt>
                <c:pt idx="616">
                  <c:v>43308</c:v>
                </c:pt>
                <c:pt idx="617">
                  <c:v>43311</c:v>
                </c:pt>
                <c:pt idx="618">
                  <c:v>43312</c:v>
                </c:pt>
                <c:pt idx="619">
                  <c:v>43313</c:v>
                </c:pt>
                <c:pt idx="620">
                  <c:v>43314</c:v>
                </c:pt>
                <c:pt idx="621">
                  <c:v>43315</c:v>
                </c:pt>
                <c:pt idx="622">
                  <c:v>43318</c:v>
                </c:pt>
                <c:pt idx="623">
                  <c:v>43319</c:v>
                </c:pt>
                <c:pt idx="624">
                  <c:v>43320</c:v>
                </c:pt>
                <c:pt idx="625">
                  <c:v>43321</c:v>
                </c:pt>
                <c:pt idx="626">
                  <c:v>43322</c:v>
                </c:pt>
                <c:pt idx="627">
                  <c:v>43325</c:v>
                </c:pt>
                <c:pt idx="628">
                  <c:v>43326</c:v>
                </c:pt>
                <c:pt idx="629">
                  <c:v>43327</c:v>
                </c:pt>
                <c:pt idx="630">
                  <c:v>43328</c:v>
                </c:pt>
                <c:pt idx="631">
                  <c:v>43329</c:v>
                </c:pt>
                <c:pt idx="632">
                  <c:v>43332</c:v>
                </c:pt>
                <c:pt idx="633">
                  <c:v>43333</c:v>
                </c:pt>
                <c:pt idx="634">
                  <c:v>43334</c:v>
                </c:pt>
                <c:pt idx="635">
                  <c:v>43335</c:v>
                </c:pt>
                <c:pt idx="636">
                  <c:v>43336</c:v>
                </c:pt>
                <c:pt idx="637">
                  <c:v>43339</c:v>
                </c:pt>
                <c:pt idx="638">
                  <c:v>43340</c:v>
                </c:pt>
                <c:pt idx="639">
                  <c:v>43341</c:v>
                </c:pt>
                <c:pt idx="640">
                  <c:v>43342</c:v>
                </c:pt>
                <c:pt idx="641">
                  <c:v>43343</c:v>
                </c:pt>
                <c:pt idx="642">
                  <c:v>43346</c:v>
                </c:pt>
                <c:pt idx="643">
                  <c:v>43347</c:v>
                </c:pt>
                <c:pt idx="644">
                  <c:v>43348</c:v>
                </c:pt>
                <c:pt idx="645">
                  <c:v>43349</c:v>
                </c:pt>
                <c:pt idx="646">
                  <c:v>43350</c:v>
                </c:pt>
                <c:pt idx="647">
                  <c:v>43353</c:v>
                </c:pt>
                <c:pt idx="648">
                  <c:v>43354</c:v>
                </c:pt>
                <c:pt idx="649">
                  <c:v>43355</c:v>
                </c:pt>
                <c:pt idx="650">
                  <c:v>43356</c:v>
                </c:pt>
                <c:pt idx="651">
                  <c:v>43357</c:v>
                </c:pt>
                <c:pt idx="652">
                  <c:v>43361</c:v>
                </c:pt>
                <c:pt idx="653">
                  <c:v>43362</c:v>
                </c:pt>
                <c:pt idx="654">
                  <c:v>43363</c:v>
                </c:pt>
                <c:pt idx="655">
                  <c:v>43364</c:v>
                </c:pt>
                <c:pt idx="656">
                  <c:v>43368</c:v>
                </c:pt>
                <c:pt idx="657">
                  <c:v>43369</c:v>
                </c:pt>
                <c:pt idx="658">
                  <c:v>43370</c:v>
                </c:pt>
                <c:pt idx="659">
                  <c:v>43371</c:v>
                </c:pt>
                <c:pt idx="660">
                  <c:v>43372</c:v>
                </c:pt>
                <c:pt idx="661">
                  <c:v>43373</c:v>
                </c:pt>
                <c:pt idx="662">
                  <c:v>43381</c:v>
                </c:pt>
                <c:pt idx="663">
                  <c:v>43382</c:v>
                </c:pt>
                <c:pt idx="664">
                  <c:v>43383</c:v>
                </c:pt>
                <c:pt idx="665">
                  <c:v>43384</c:v>
                </c:pt>
                <c:pt idx="666">
                  <c:v>43385</c:v>
                </c:pt>
                <c:pt idx="667">
                  <c:v>43388</c:v>
                </c:pt>
                <c:pt idx="668">
                  <c:v>43389</c:v>
                </c:pt>
                <c:pt idx="669">
                  <c:v>43390</c:v>
                </c:pt>
                <c:pt idx="670">
                  <c:v>43391</c:v>
                </c:pt>
                <c:pt idx="671">
                  <c:v>43392</c:v>
                </c:pt>
                <c:pt idx="672">
                  <c:v>43395</c:v>
                </c:pt>
                <c:pt idx="673">
                  <c:v>43396</c:v>
                </c:pt>
                <c:pt idx="674">
                  <c:v>43397</c:v>
                </c:pt>
                <c:pt idx="675">
                  <c:v>43398</c:v>
                </c:pt>
                <c:pt idx="676">
                  <c:v>43399</c:v>
                </c:pt>
                <c:pt idx="677">
                  <c:v>43402</c:v>
                </c:pt>
                <c:pt idx="678">
                  <c:v>43403</c:v>
                </c:pt>
                <c:pt idx="679">
                  <c:v>43404</c:v>
                </c:pt>
                <c:pt idx="680">
                  <c:v>43405</c:v>
                </c:pt>
                <c:pt idx="681">
                  <c:v>43406</c:v>
                </c:pt>
                <c:pt idx="682">
                  <c:v>43409</c:v>
                </c:pt>
                <c:pt idx="683">
                  <c:v>43410</c:v>
                </c:pt>
                <c:pt idx="684">
                  <c:v>43411</c:v>
                </c:pt>
                <c:pt idx="685">
                  <c:v>43412</c:v>
                </c:pt>
                <c:pt idx="686">
                  <c:v>43413</c:v>
                </c:pt>
                <c:pt idx="687">
                  <c:v>43416</c:v>
                </c:pt>
                <c:pt idx="688">
                  <c:v>43417</c:v>
                </c:pt>
                <c:pt idx="689">
                  <c:v>43418</c:v>
                </c:pt>
                <c:pt idx="690">
                  <c:v>43419</c:v>
                </c:pt>
                <c:pt idx="691">
                  <c:v>43420</c:v>
                </c:pt>
                <c:pt idx="692">
                  <c:v>43423</c:v>
                </c:pt>
                <c:pt idx="693">
                  <c:v>43424</c:v>
                </c:pt>
                <c:pt idx="694">
                  <c:v>43425</c:v>
                </c:pt>
                <c:pt idx="695">
                  <c:v>43426</c:v>
                </c:pt>
                <c:pt idx="696">
                  <c:v>43427</c:v>
                </c:pt>
                <c:pt idx="697">
                  <c:v>43430</c:v>
                </c:pt>
                <c:pt idx="698">
                  <c:v>43431</c:v>
                </c:pt>
                <c:pt idx="699">
                  <c:v>43432</c:v>
                </c:pt>
                <c:pt idx="700">
                  <c:v>43433</c:v>
                </c:pt>
                <c:pt idx="701">
                  <c:v>43434</c:v>
                </c:pt>
                <c:pt idx="702">
                  <c:v>43437</c:v>
                </c:pt>
                <c:pt idx="703">
                  <c:v>43438</c:v>
                </c:pt>
                <c:pt idx="704">
                  <c:v>43439</c:v>
                </c:pt>
                <c:pt idx="705">
                  <c:v>43440</c:v>
                </c:pt>
                <c:pt idx="706">
                  <c:v>43441</c:v>
                </c:pt>
                <c:pt idx="707">
                  <c:v>43444</c:v>
                </c:pt>
                <c:pt idx="708">
                  <c:v>43445</c:v>
                </c:pt>
                <c:pt idx="709">
                  <c:v>43446</c:v>
                </c:pt>
                <c:pt idx="710">
                  <c:v>43447</c:v>
                </c:pt>
                <c:pt idx="711">
                  <c:v>43448</c:v>
                </c:pt>
                <c:pt idx="712">
                  <c:v>43451</c:v>
                </c:pt>
                <c:pt idx="713">
                  <c:v>43452</c:v>
                </c:pt>
                <c:pt idx="714">
                  <c:v>43453</c:v>
                </c:pt>
                <c:pt idx="715">
                  <c:v>43454</c:v>
                </c:pt>
                <c:pt idx="716">
                  <c:v>43455</c:v>
                </c:pt>
                <c:pt idx="717">
                  <c:v>43458</c:v>
                </c:pt>
                <c:pt idx="718">
                  <c:v>43459</c:v>
                </c:pt>
                <c:pt idx="719">
                  <c:v>43460</c:v>
                </c:pt>
                <c:pt idx="720">
                  <c:v>43461</c:v>
                </c:pt>
                <c:pt idx="721">
                  <c:v>43462</c:v>
                </c:pt>
                <c:pt idx="722">
                  <c:v>43463</c:v>
                </c:pt>
                <c:pt idx="723">
                  <c:v>43467</c:v>
                </c:pt>
                <c:pt idx="724">
                  <c:v>43468</c:v>
                </c:pt>
                <c:pt idx="725">
                  <c:v>43469</c:v>
                </c:pt>
                <c:pt idx="726">
                  <c:v>43472</c:v>
                </c:pt>
                <c:pt idx="727">
                  <c:v>43473</c:v>
                </c:pt>
                <c:pt idx="728">
                  <c:v>43474</c:v>
                </c:pt>
                <c:pt idx="729">
                  <c:v>43475</c:v>
                </c:pt>
                <c:pt idx="730">
                  <c:v>43476</c:v>
                </c:pt>
                <c:pt idx="731">
                  <c:v>43479</c:v>
                </c:pt>
                <c:pt idx="732">
                  <c:v>43480</c:v>
                </c:pt>
                <c:pt idx="733">
                  <c:v>43481</c:v>
                </c:pt>
                <c:pt idx="734">
                  <c:v>43482</c:v>
                </c:pt>
                <c:pt idx="735">
                  <c:v>43483</c:v>
                </c:pt>
                <c:pt idx="736">
                  <c:v>43486</c:v>
                </c:pt>
                <c:pt idx="737">
                  <c:v>43487</c:v>
                </c:pt>
                <c:pt idx="738">
                  <c:v>43488</c:v>
                </c:pt>
                <c:pt idx="739">
                  <c:v>43489</c:v>
                </c:pt>
                <c:pt idx="740">
                  <c:v>43490</c:v>
                </c:pt>
                <c:pt idx="741">
                  <c:v>43509</c:v>
                </c:pt>
                <c:pt idx="742">
                  <c:v>43510</c:v>
                </c:pt>
                <c:pt idx="743">
                  <c:v>43511</c:v>
                </c:pt>
                <c:pt idx="744">
                  <c:v>43514</c:v>
                </c:pt>
                <c:pt idx="745">
                  <c:v>43515</c:v>
                </c:pt>
                <c:pt idx="746">
                  <c:v>43516</c:v>
                </c:pt>
                <c:pt idx="747">
                  <c:v>43517</c:v>
                </c:pt>
                <c:pt idx="748">
                  <c:v>43518</c:v>
                </c:pt>
                <c:pt idx="749">
                  <c:v>43521</c:v>
                </c:pt>
                <c:pt idx="750">
                  <c:v>43522</c:v>
                </c:pt>
                <c:pt idx="751">
                  <c:v>43523</c:v>
                </c:pt>
                <c:pt idx="752">
                  <c:v>43524</c:v>
                </c:pt>
                <c:pt idx="753">
                  <c:v>43525</c:v>
                </c:pt>
                <c:pt idx="754">
                  <c:v>43528</c:v>
                </c:pt>
                <c:pt idx="755">
                  <c:v>43529</c:v>
                </c:pt>
                <c:pt idx="756">
                  <c:v>43530</c:v>
                </c:pt>
                <c:pt idx="757">
                  <c:v>43531</c:v>
                </c:pt>
                <c:pt idx="758">
                  <c:v>43532</c:v>
                </c:pt>
                <c:pt idx="759">
                  <c:v>43535</c:v>
                </c:pt>
                <c:pt idx="760">
                  <c:v>43536</c:v>
                </c:pt>
                <c:pt idx="761">
                  <c:v>43537</c:v>
                </c:pt>
                <c:pt idx="762">
                  <c:v>43538</c:v>
                </c:pt>
                <c:pt idx="763">
                  <c:v>43539</c:v>
                </c:pt>
                <c:pt idx="764">
                  <c:v>43542</c:v>
                </c:pt>
                <c:pt idx="765">
                  <c:v>43543</c:v>
                </c:pt>
                <c:pt idx="766">
                  <c:v>43544</c:v>
                </c:pt>
                <c:pt idx="767">
                  <c:v>43545</c:v>
                </c:pt>
                <c:pt idx="768">
                  <c:v>43546</c:v>
                </c:pt>
                <c:pt idx="769">
                  <c:v>43549</c:v>
                </c:pt>
                <c:pt idx="770">
                  <c:v>43550</c:v>
                </c:pt>
                <c:pt idx="771">
                  <c:v>43551</c:v>
                </c:pt>
                <c:pt idx="772">
                  <c:v>43552</c:v>
                </c:pt>
                <c:pt idx="773">
                  <c:v>43553</c:v>
                </c:pt>
                <c:pt idx="774">
                  <c:v>43556</c:v>
                </c:pt>
                <c:pt idx="775">
                  <c:v>43557</c:v>
                </c:pt>
                <c:pt idx="776">
                  <c:v>43558</c:v>
                </c:pt>
                <c:pt idx="777">
                  <c:v>43559</c:v>
                </c:pt>
                <c:pt idx="778">
                  <c:v>43563</c:v>
                </c:pt>
                <c:pt idx="779">
                  <c:v>43564</c:v>
                </c:pt>
                <c:pt idx="780">
                  <c:v>43565</c:v>
                </c:pt>
                <c:pt idx="781">
                  <c:v>43566</c:v>
                </c:pt>
                <c:pt idx="782">
                  <c:v>43567</c:v>
                </c:pt>
                <c:pt idx="783">
                  <c:v>43570</c:v>
                </c:pt>
                <c:pt idx="784">
                  <c:v>43571</c:v>
                </c:pt>
                <c:pt idx="785">
                  <c:v>43572</c:v>
                </c:pt>
                <c:pt idx="786">
                  <c:v>43573</c:v>
                </c:pt>
                <c:pt idx="787">
                  <c:v>43574</c:v>
                </c:pt>
                <c:pt idx="788">
                  <c:v>43577</c:v>
                </c:pt>
                <c:pt idx="789">
                  <c:v>43578</c:v>
                </c:pt>
                <c:pt idx="790">
                  <c:v>43579</c:v>
                </c:pt>
                <c:pt idx="791">
                  <c:v>43580</c:v>
                </c:pt>
                <c:pt idx="792">
                  <c:v>43581</c:v>
                </c:pt>
                <c:pt idx="793">
                  <c:v>43583</c:v>
                </c:pt>
                <c:pt idx="794">
                  <c:v>43584</c:v>
                </c:pt>
                <c:pt idx="795">
                  <c:v>43585</c:v>
                </c:pt>
                <c:pt idx="796">
                  <c:v>43590</c:v>
                </c:pt>
                <c:pt idx="797">
                  <c:v>43591</c:v>
                </c:pt>
                <c:pt idx="798">
                  <c:v>43592</c:v>
                </c:pt>
                <c:pt idx="799">
                  <c:v>43593</c:v>
                </c:pt>
                <c:pt idx="800">
                  <c:v>43594</c:v>
                </c:pt>
                <c:pt idx="801">
                  <c:v>43595</c:v>
                </c:pt>
                <c:pt idx="802">
                  <c:v>43598</c:v>
                </c:pt>
                <c:pt idx="803">
                  <c:v>43599</c:v>
                </c:pt>
                <c:pt idx="804">
                  <c:v>43600</c:v>
                </c:pt>
                <c:pt idx="805">
                  <c:v>43601</c:v>
                </c:pt>
                <c:pt idx="806">
                  <c:v>43602</c:v>
                </c:pt>
                <c:pt idx="807">
                  <c:v>43605</c:v>
                </c:pt>
                <c:pt idx="808">
                  <c:v>43606</c:v>
                </c:pt>
                <c:pt idx="809">
                  <c:v>43607</c:v>
                </c:pt>
                <c:pt idx="810">
                  <c:v>43608</c:v>
                </c:pt>
                <c:pt idx="811">
                  <c:v>43609</c:v>
                </c:pt>
                <c:pt idx="812">
                  <c:v>43612</c:v>
                </c:pt>
                <c:pt idx="813">
                  <c:v>43613</c:v>
                </c:pt>
                <c:pt idx="814">
                  <c:v>43614</c:v>
                </c:pt>
                <c:pt idx="815">
                  <c:v>43615</c:v>
                </c:pt>
                <c:pt idx="816">
                  <c:v>43616</c:v>
                </c:pt>
                <c:pt idx="817">
                  <c:v>43619</c:v>
                </c:pt>
                <c:pt idx="818">
                  <c:v>43620</c:v>
                </c:pt>
                <c:pt idx="819">
                  <c:v>43621</c:v>
                </c:pt>
                <c:pt idx="820">
                  <c:v>43622</c:v>
                </c:pt>
                <c:pt idx="821">
                  <c:v>43626</c:v>
                </c:pt>
                <c:pt idx="822">
                  <c:v>43627</c:v>
                </c:pt>
                <c:pt idx="823">
                  <c:v>43628</c:v>
                </c:pt>
                <c:pt idx="824">
                  <c:v>43629</c:v>
                </c:pt>
                <c:pt idx="825">
                  <c:v>43630</c:v>
                </c:pt>
                <c:pt idx="826">
                  <c:v>43633</c:v>
                </c:pt>
                <c:pt idx="827">
                  <c:v>43634</c:v>
                </c:pt>
                <c:pt idx="828">
                  <c:v>43635</c:v>
                </c:pt>
                <c:pt idx="829">
                  <c:v>43636</c:v>
                </c:pt>
                <c:pt idx="830">
                  <c:v>43637</c:v>
                </c:pt>
                <c:pt idx="831">
                  <c:v>43640</c:v>
                </c:pt>
                <c:pt idx="832">
                  <c:v>43641</c:v>
                </c:pt>
                <c:pt idx="833">
                  <c:v>43642</c:v>
                </c:pt>
                <c:pt idx="834">
                  <c:v>43643</c:v>
                </c:pt>
                <c:pt idx="835">
                  <c:v>43644</c:v>
                </c:pt>
                <c:pt idx="836">
                  <c:v>43647</c:v>
                </c:pt>
                <c:pt idx="837">
                  <c:v>43648</c:v>
                </c:pt>
                <c:pt idx="838">
                  <c:v>43649</c:v>
                </c:pt>
                <c:pt idx="839">
                  <c:v>43650</c:v>
                </c:pt>
                <c:pt idx="840">
                  <c:v>43651</c:v>
                </c:pt>
                <c:pt idx="841">
                  <c:v>43654</c:v>
                </c:pt>
                <c:pt idx="842">
                  <c:v>43655</c:v>
                </c:pt>
                <c:pt idx="843">
                  <c:v>43656</c:v>
                </c:pt>
                <c:pt idx="844">
                  <c:v>43657</c:v>
                </c:pt>
                <c:pt idx="845">
                  <c:v>43658</c:v>
                </c:pt>
                <c:pt idx="846">
                  <c:v>43661</c:v>
                </c:pt>
                <c:pt idx="847">
                  <c:v>43662</c:v>
                </c:pt>
                <c:pt idx="848">
                  <c:v>43663</c:v>
                </c:pt>
                <c:pt idx="849">
                  <c:v>43664</c:v>
                </c:pt>
                <c:pt idx="850">
                  <c:v>43665</c:v>
                </c:pt>
                <c:pt idx="851">
                  <c:v>43668</c:v>
                </c:pt>
                <c:pt idx="852">
                  <c:v>43669</c:v>
                </c:pt>
                <c:pt idx="853">
                  <c:v>43670</c:v>
                </c:pt>
                <c:pt idx="854">
                  <c:v>43671</c:v>
                </c:pt>
                <c:pt idx="855">
                  <c:v>43672</c:v>
                </c:pt>
                <c:pt idx="856">
                  <c:v>43675</c:v>
                </c:pt>
                <c:pt idx="857">
                  <c:v>43676</c:v>
                </c:pt>
                <c:pt idx="858">
                  <c:v>43677</c:v>
                </c:pt>
                <c:pt idx="859">
                  <c:v>43678</c:v>
                </c:pt>
                <c:pt idx="860">
                  <c:v>43679</c:v>
                </c:pt>
                <c:pt idx="861">
                  <c:v>43682</c:v>
                </c:pt>
                <c:pt idx="862">
                  <c:v>43683</c:v>
                </c:pt>
                <c:pt idx="863">
                  <c:v>43684</c:v>
                </c:pt>
                <c:pt idx="864">
                  <c:v>43685</c:v>
                </c:pt>
                <c:pt idx="865">
                  <c:v>43686</c:v>
                </c:pt>
                <c:pt idx="866">
                  <c:v>43689</c:v>
                </c:pt>
                <c:pt idx="867">
                  <c:v>43690</c:v>
                </c:pt>
                <c:pt idx="868">
                  <c:v>43691</c:v>
                </c:pt>
                <c:pt idx="869">
                  <c:v>43692</c:v>
                </c:pt>
                <c:pt idx="870">
                  <c:v>43693</c:v>
                </c:pt>
                <c:pt idx="871">
                  <c:v>43696</c:v>
                </c:pt>
                <c:pt idx="872">
                  <c:v>43697</c:v>
                </c:pt>
                <c:pt idx="873">
                  <c:v>43698</c:v>
                </c:pt>
                <c:pt idx="874">
                  <c:v>43699</c:v>
                </c:pt>
                <c:pt idx="875">
                  <c:v>43700</c:v>
                </c:pt>
                <c:pt idx="876">
                  <c:v>43703</c:v>
                </c:pt>
                <c:pt idx="877">
                  <c:v>43704</c:v>
                </c:pt>
                <c:pt idx="878">
                  <c:v>43705</c:v>
                </c:pt>
                <c:pt idx="879">
                  <c:v>43706</c:v>
                </c:pt>
                <c:pt idx="880">
                  <c:v>43707</c:v>
                </c:pt>
                <c:pt idx="881">
                  <c:v>43710</c:v>
                </c:pt>
                <c:pt idx="882">
                  <c:v>43711</c:v>
                </c:pt>
                <c:pt idx="883">
                  <c:v>43712</c:v>
                </c:pt>
                <c:pt idx="884">
                  <c:v>43713</c:v>
                </c:pt>
                <c:pt idx="885">
                  <c:v>43714</c:v>
                </c:pt>
                <c:pt idx="886">
                  <c:v>43717</c:v>
                </c:pt>
                <c:pt idx="887">
                  <c:v>43718</c:v>
                </c:pt>
                <c:pt idx="888">
                  <c:v>43719</c:v>
                </c:pt>
                <c:pt idx="889">
                  <c:v>43720</c:v>
                </c:pt>
                <c:pt idx="890">
                  <c:v>43724</c:v>
                </c:pt>
                <c:pt idx="891">
                  <c:v>43725</c:v>
                </c:pt>
                <c:pt idx="892">
                  <c:v>43726</c:v>
                </c:pt>
                <c:pt idx="893">
                  <c:v>43727</c:v>
                </c:pt>
                <c:pt idx="894">
                  <c:v>43728</c:v>
                </c:pt>
                <c:pt idx="895">
                  <c:v>43731</c:v>
                </c:pt>
                <c:pt idx="896">
                  <c:v>43732</c:v>
                </c:pt>
                <c:pt idx="897">
                  <c:v>43733</c:v>
                </c:pt>
                <c:pt idx="898">
                  <c:v>43734</c:v>
                </c:pt>
                <c:pt idx="899">
                  <c:v>43735</c:v>
                </c:pt>
                <c:pt idx="900">
                  <c:v>43737</c:v>
                </c:pt>
                <c:pt idx="901">
                  <c:v>43738</c:v>
                </c:pt>
                <c:pt idx="902">
                  <c:v>43746</c:v>
                </c:pt>
                <c:pt idx="903">
                  <c:v>43747</c:v>
                </c:pt>
                <c:pt idx="904">
                  <c:v>43748</c:v>
                </c:pt>
                <c:pt idx="905">
                  <c:v>43749</c:v>
                </c:pt>
                <c:pt idx="906">
                  <c:v>43750</c:v>
                </c:pt>
                <c:pt idx="907">
                  <c:v>43752</c:v>
                </c:pt>
                <c:pt idx="908">
                  <c:v>43753</c:v>
                </c:pt>
                <c:pt idx="909">
                  <c:v>43754</c:v>
                </c:pt>
                <c:pt idx="910">
                  <c:v>43755</c:v>
                </c:pt>
                <c:pt idx="911">
                  <c:v>43756</c:v>
                </c:pt>
                <c:pt idx="912">
                  <c:v>43759</c:v>
                </c:pt>
                <c:pt idx="913">
                  <c:v>43760</c:v>
                </c:pt>
                <c:pt idx="914">
                  <c:v>43761</c:v>
                </c:pt>
              </c:numCache>
            </c:numRef>
          </c:cat>
          <c:val>
            <c:numRef>
              <c:f>Sheet1!$D$2:$D$916</c:f>
              <c:numCache>
                <c:formatCode>General</c:formatCode>
                <c:ptCount val="915"/>
                <c:pt idx="0">
                  <c:v>94192</c:v>
                </c:pt>
                <c:pt idx="1">
                  <c:v>61804</c:v>
                </c:pt>
                <c:pt idx="2">
                  <c:v>57548</c:v>
                </c:pt>
                <c:pt idx="3">
                  <c:v>57726</c:v>
                </c:pt>
                <c:pt idx="4">
                  <c:v>64591</c:v>
                </c:pt>
                <c:pt idx="5">
                  <c:v>66827</c:v>
                </c:pt>
                <c:pt idx="6">
                  <c:v>56280</c:v>
                </c:pt>
                <c:pt idx="7">
                  <c:v>57383</c:v>
                </c:pt>
                <c:pt idx="8">
                  <c:v>63293</c:v>
                </c:pt>
                <c:pt idx="9">
                  <c:v>74966</c:v>
                </c:pt>
                <c:pt idx="10">
                  <c:v>72129</c:v>
                </c:pt>
                <c:pt idx="11">
                  <c:v>51410</c:v>
                </c:pt>
                <c:pt idx="12">
                  <c:v>42569</c:v>
                </c:pt>
                <c:pt idx="13">
                  <c:v>34712</c:v>
                </c:pt>
                <c:pt idx="14">
                  <c:v>35955</c:v>
                </c:pt>
                <c:pt idx="15">
                  <c:v>32340</c:v>
                </c:pt>
                <c:pt idx="16">
                  <c:v>23710</c:v>
                </c:pt>
                <c:pt idx="17">
                  <c:v>26393</c:v>
                </c:pt>
                <c:pt idx="18">
                  <c:v>17295</c:v>
                </c:pt>
                <c:pt idx="19">
                  <c:v>17510</c:v>
                </c:pt>
                <c:pt idx="20">
                  <c:v>1850</c:v>
                </c:pt>
                <c:pt idx="21">
                  <c:v>4140</c:v>
                </c:pt>
                <c:pt idx="22">
                  <c:v>16486</c:v>
                </c:pt>
                <c:pt idx="23">
                  <c:v>29420</c:v>
                </c:pt>
                <c:pt idx="24">
                  <c:v>33410</c:v>
                </c:pt>
                <c:pt idx="25">
                  <c:v>30754</c:v>
                </c:pt>
                <c:pt idx="26">
                  <c:v>50015</c:v>
                </c:pt>
                <c:pt idx="27">
                  <c:v>34848</c:v>
                </c:pt>
                <c:pt idx="28">
                  <c:v>36260</c:v>
                </c:pt>
                <c:pt idx="29">
                  <c:v>40489</c:v>
                </c:pt>
                <c:pt idx="30">
                  <c:v>47863</c:v>
                </c:pt>
                <c:pt idx="31">
                  <c:v>92232</c:v>
                </c:pt>
                <c:pt idx="32">
                  <c:v>123015</c:v>
                </c:pt>
                <c:pt idx="33">
                  <c:v>107850</c:v>
                </c:pt>
                <c:pt idx="34">
                  <c:v>81860</c:v>
                </c:pt>
                <c:pt idx="35">
                  <c:v>79760</c:v>
                </c:pt>
                <c:pt idx="36">
                  <c:v>170990</c:v>
                </c:pt>
                <c:pt idx="37">
                  <c:v>119610</c:v>
                </c:pt>
                <c:pt idx="38">
                  <c:v>47968</c:v>
                </c:pt>
                <c:pt idx="39">
                  <c:v>76401</c:v>
                </c:pt>
                <c:pt idx="40">
                  <c:v>59897</c:v>
                </c:pt>
                <c:pt idx="41">
                  <c:v>71048</c:v>
                </c:pt>
                <c:pt idx="42">
                  <c:v>62859</c:v>
                </c:pt>
                <c:pt idx="43">
                  <c:v>73041</c:v>
                </c:pt>
                <c:pt idx="44">
                  <c:v>116484</c:v>
                </c:pt>
                <c:pt idx="45">
                  <c:v>103920</c:v>
                </c:pt>
                <c:pt idx="46">
                  <c:v>102949</c:v>
                </c:pt>
                <c:pt idx="47">
                  <c:v>70371</c:v>
                </c:pt>
                <c:pt idx="48">
                  <c:v>84264</c:v>
                </c:pt>
                <c:pt idx="49">
                  <c:v>54560</c:v>
                </c:pt>
                <c:pt idx="50">
                  <c:v>82830</c:v>
                </c:pt>
                <c:pt idx="51">
                  <c:v>105019</c:v>
                </c:pt>
                <c:pt idx="52">
                  <c:v>60181</c:v>
                </c:pt>
                <c:pt idx="53">
                  <c:v>63255</c:v>
                </c:pt>
                <c:pt idx="54">
                  <c:v>104761</c:v>
                </c:pt>
                <c:pt idx="55">
                  <c:v>94909</c:v>
                </c:pt>
                <c:pt idx="56">
                  <c:v>97161</c:v>
                </c:pt>
                <c:pt idx="57">
                  <c:v>60207</c:v>
                </c:pt>
                <c:pt idx="58">
                  <c:v>72007</c:v>
                </c:pt>
                <c:pt idx="59">
                  <c:v>84367</c:v>
                </c:pt>
                <c:pt idx="60">
                  <c:v>114852</c:v>
                </c:pt>
                <c:pt idx="61">
                  <c:v>83538</c:v>
                </c:pt>
                <c:pt idx="62">
                  <c:v>85811</c:v>
                </c:pt>
                <c:pt idx="63">
                  <c:v>65702</c:v>
                </c:pt>
                <c:pt idx="64">
                  <c:v>62435</c:v>
                </c:pt>
                <c:pt idx="65">
                  <c:v>121101</c:v>
                </c:pt>
                <c:pt idx="66">
                  <c:v>108181</c:v>
                </c:pt>
                <c:pt idx="67">
                  <c:v>83873</c:v>
                </c:pt>
                <c:pt idx="68">
                  <c:v>86386</c:v>
                </c:pt>
                <c:pt idx="69">
                  <c:v>54779</c:v>
                </c:pt>
                <c:pt idx="70">
                  <c:v>60373</c:v>
                </c:pt>
                <c:pt idx="71">
                  <c:v>50173</c:v>
                </c:pt>
                <c:pt idx="72">
                  <c:v>53587</c:v>
                </c:pt>
                <c:pt idx="73">
                  <c:v>112623</c:v>
                </c:pt>
                <c:pt idx="74">
                  <c:v>79913</c:v>
                </c:pt>
                <c:pt idx="75">
                  <c:v>58808</c:v>
                </c:pt>
                <c:pt idx="76">
                  <c:v>54858</c:v>
                </c:pt>
                <c:pt idx="77">
                  <c:v>60928</c:v>
                </c:pt>
                <c:pt idx="78">
                  <c:v>84493</c:v>
                </c:pt>
                <c:pt idx="79">
                  <c:v>52469</c:v>
                </c:pt>
                <c:pt idx="80">
                  <c:v>94237</c:v>
                </c:pt>
                <c:pt idx="81">
                  <c:v>88843</c:v>
                </c:pt>
                <c:pt idx="82">
                  <c:v>66707</c:v>
                </c:pt>
                <c:pt idx="83">
                  <c:v>65351</c:v>
                </c:pt>
                <c:pt idx="84">
                  <c:v>78672</c:v>
                </c:pt>
                <c:pt idx="85">
                  <c:v>100261</c:v>
                </c:pt>
                <c:pt idx="86">
                  <c:v>80572</c:v>
                </c:pt>
                <c:pt idx="87">
                  <c:v>54554</c:v>
                </c:pt>
                <c:pt idx="88">
                  <c:v>60705</c:v>
                </c:pt>
                <c:pt idx="89">
                  <c:v>59173</c:v>
                </c:pt>
                <c:pt idx="90">
                  <c:v>93396</c:v>
                </c:pt>
                <c:pt idx="91">
                  <c:v>80484</c:v>
                </c:pt>
                <c:pt idx="92">
                  <c:v>67347</c:v>
                </c:pt>
                <c:pt idx="93">
                  <c:v>111742</c:v>
                </c:pt>
                <c:pt idx="94">
                  <c:v>70596</c:v>
                </c:pt>
                <c:pt idx="95">
                  <c:v>60799</c:v>
                </c:pt>
                <c:pt idx="96">
                  <c:v>55892</c:v>
                </c:pt>
                <c:pt idx="97">
                  <c:v>77045</c:v>
                </c:pt>
                <c:pt idx="98">
                  <c:v>88442</c:v>
                </c:pt>
                <c:pt idx="99">
                  <c:v>114634</c:v>
                </c:pt>
                <c:pt idx="100">
                  <c:v>71455</c:v>
                </c:pt>
                <c:pt idx="101">
                  <c:v>64655</c:v>
                </c:pt>
                <c:pt idx="102">
                  <c:v>69115</c:v>
                </c:pt>
                <c:pt idx="103">
                  <c:v>100056</c:v>
                </c:pt>
                <c:pt idx="104">
                  <c:v>52020</c:v>
                </c:pt>
                <c:pt idx="105">
                  <c:v>53506</c:v>
                </c:pt>
                <c:pt idx="106">
                  <c:v>66097</c:v>
                </c:pt>
                <c:pt idx="107">
                  <c:v>66628</c:v>
                </c:pt>
                <c:pt idx="108">
                  <c:v>69258</c:v>
                </c:pt>
                <c:pt idx="109">
                  <c:v>82821</c:v>
                </c:pt>
                <c:pt idx="110">
                  <c:v>72958</c:v>
                </c:pt>
                <c:pt idx="111">
                  <c:v>67782</c:v>
                </c:pt>
                <c:pt idx="112">
                  <c:v>64129</c:v>
                </c:pt>
                <c:pt idx="113">
                  <c:v>107076</c:v>
                </c:pt>
                <c:pt idx="114">
                  <c:v>57812</c:v>
                </c:pt>
                <c:pt idx="115">
                  <c:v>49828</c:v>
                </c:pt>
                <c:pt idx="116">
                  <c:v>90780</c:v>
                </c:pt>
                <c:pt idx="117">
                  <c:v>71115</c:v>
                </c:pt>
                <c:pt idx="118">
                  <c:v>65511</c:v>
                </c:pt>
                <c:pt idx="119">
                  <c:v>48275</c:v>
                </c:pt>
                <c:pt idx="120">
                  <c:v>47003</c:v>
                </c:pt>
                <c:pt idx="121">
                  <c:v>77822</c:v>
                </c:pt>
                <c:pt idx="122">
                  <c:v>66072</c:v>
                </c:pt>
                <c:pt idx="123">
                  <c:v>91006</c:v>
                </c:pt>
                <c:pt idx="124">
                  <c:v>101343</c:v>
                </c:pt>
                <c:pt idx="125">
                  <c:v>71521</c:v>
                </c:pt>
                <c:pt idx="126">
                  <c:v>49808</c:v>
                </c:pt>
                <c:pt idx="127">
                  <c:v>69246</c:v>
                </c:pt>
                <c:pt idx="128">
                  <c:v>65065</c:v>
                </c:pt>
                <c:pt idx="129">
                  <c:v>55731</c:v>
                </c:pt>
                <c:pt idx="130">
                  <c:v>66306</c:v>
                </c:pt>
                <c:pt idx="131">
                  <c:v>111358</c:v>
                </c:pt>
                <c:pt idx="132">
                  <c:v>61525</c:v>
                </c:pt>
                <c:pt idx="133">
                  <c:v>78426</c:v>
                </c:pt>
                <c:pt idx="134">
                  <c:v>73893</c:v>
                </c:pt>
                <c:pt idx="135">
                  <c:v>71396</c:v>
                </c:pt>
                <c:pt idx="136">
                  <c:v>72084</c:v>
                </c:pt>
                <c:pt idx="137">
                  <c:v>57834</c:v>
                </c:pt>
                <c:pt idx="138">
                  <c:v>97606</c:v>
                </c:pt>
                <c:pt idx="139">
                  <c:v>61955</c:v>
                </c:pt>
                <c:pt idx="140">
                  <c:v>51542</c:v>
                </c:pt>
                <c:pt idx="141">
                  <c:v>49125</c:v>
                </c:pt>
                <c:pt idx="142">
                  <c:v>93749</c:v>
                </c:pt>
                <c:pt idx="143">
                  <c:v>104720</c:v>
                </c:pt>
                <c:pt idx="144">
                  <c:v>62314</c:v>
                </c:pt>
                <c:pt idx="145">
                  <c:v>58409</c:v>
                </c:pt>
                <c:pt idx="146">
                  <c:v>71445</c:v>
                </c:pt>
                <c:pt idx="147">
                  <c:v>76639</c:v>
                </c:pt>
                <c:pt idx="148">
                  <c:v>78477</c:v>
                </c:pt>
                <c:pt idx="149">
                  <c:v>109801</c:v>
                </c:pt>
                <c:pt idx="150">
                  <c:v>58813</c:v>
                </c:pt>
                <c:pt idx="151">
                  <c:v>51095</c:v>
                </c:pt>
                <c:pt idx="152">
                  <c:v>68998</c:v>
                </c:pt>
                <c:pt idx="153">
                  <c:v>76984</c:v>
                </c:pt>
                <c:pt idx="154">
                  <c:v>67398</c:v>
                </c:pt>
                <c:pt idx="155">
                  <c:v>62036</c:v>
                </c:pt>
                <c:pt idx="156">
                  <c:v>57551</c:v>
                </c:pt>
                <c:pt idx="157">
                  <c:v>56609</c:v>
                </c:pt>
                <c:pt idx="158">
                  <c:v>62000</c:v>
                </c:pt>
                <c:pt idx="159">
                  <c:v>57632</c:v>
                </c:pt>
                <c:pt idx="160">
                  <c:v>47021</c:v>
                </c:pt>
                <c:pt idx="161">
                  <c:v>63199</c:v>
                </c:pt>
                <c:pt idx="162">
                  <c:v>75636</c:v>
                </c:pt>
                <c:pt idx="163">
                  <c:v>68421</c:v>
                </c:pt>
                <c:pt idx="164">
                  <c:v>50112</c:v>
                </c:pt>
                <c:pt idx="165">
                  <c:v>46882</c:v>
                </c:pt>
                <c:pt idx="166">
                  <c:v>58362</c:v>
                </c:pt>
                <c:pt idx="167">
                  <c:v>97121</c:v>
                </c:pt>
                <c:pt idx="168">
                  <c:v>75352</c:v>
                </c:pt>
                <c:pt idx="169">
                  <c:v>84648</c:v>
                </c:pt>
                <c:pt idx="170">
                  <c:v>72190</c:v>
                </c:pt>
                <c:pt idx="171">
                  <c:v>66867</c:v>
                </c:pt>
                <c:pt idx="172">
                  <c:v>98005</c:v>
                </c:pt>
                <c:pt idx="173">
                  <c:v>99939</c:v>
                </c:pt>
                <c:pt idx="174">
                  <c:v>61497</c:v>
                </c:pt>
                <c:pt idx="175">
                  <c:v>88825</c:v>
                </c:pt>
                <c:pt idx="176">
                  <c:v>76143</c:v>
                </c:pt>
                <c:pt idx="177">
                  <c:v>110819</c:v>
                </c:pt>
                <c:pt idx="178">
                  <c:v>70075</c:v>
                </c:pt>
                <c:pt idx="179">
                  <c:v>89591</c:v>
                </c:pt>
                <c:pt idx="180">
                  <c:v>93178</c:v>
                </c:pt>
                <c:pt idx="181">
                  <c:v>60298</c:v>
                </c:pt>
                <c:pt idx="182">
                  <c:v>101030</c:v>
                </c:pt>
                <c:pt idx="183">
                  <c:v>107501</c:v>
                </c:pt>
                <c:pt idx="184">
                  <c:v>77504</c:v>
                </c:pt>
                <c:pt idx="185">
                  <c:v>91467</c:v>
                </c:pt>
                <c:pt idx="186">
                  <c:v>72715</c:v>
                </c:pt>
                <c:pt idx="187">
                  <c:v>68737</c:v>
                </c:pt>
                <c:pt idx="188">
                  <c:v>101067</c:v>
                </c:pt>
                <c:pt idx="189">
                  <c:v>109631</c:v>
                </c:pt>
                <c:pt idx="190">
                  <c:v>68520</c:v>
                </c:pt>
                <c:pt idx="191">
                  <c:v>75009</c:v>
                </c:pt>
                <c:pt idx="192">
                  <c:v>61518</c:v>
                </c:pt>
                <c:pt idx="193">
                  <c:v>58935</c:v>
                </c:pt>
                <c:pt idx="194">
                  <c:v>86298</c:v>
                </c:pt>
                <c:pt idx="195">
                  <c:v>97560</c:v>
                </c:pt>
                <c:pt idx="196">
                  <c:v>50494</c:v>
                </c:pt>
                <c:pt idx="197">
                  <c:v>47984</c:v>
                </c:pt>
                <c:pt idx="198">
                  <c:v>75556</c:v>
                </c:pt>
                <c:pt idx="199">
                  <c:v>104740</c:v>
                </c:pt>
                <c:pt idx="200">
                  <c:v>94273</c:v>
                </c:pt>
                <c:pt idx="201">
                  <c:v>92767</c:v>
                </c:pt>
                <c:pt idx="202">
                  <c:v>85075</c:v>
                </c:pt>
                <c:pt idx="203">
                  <c:v>96856</c:v>
                </c:pt>
                <c:pt idx="204">
                  <c:v>117715</c:v>
                </c:pt>
                <c:pt idx="205">
                  <c:v>64357</c:v>
                </c:pt>
                <c:pt idx="206">
                  <c:v>89499</c:v>
                </c:pt>
                <c:pt idx="207">
                  <c:v>67346</c:v>
                </c:pt>
                <c:pt idx="208">
                  <c:v>96308</c:v>
                </c:pt>
                <c:pt idx="209">
                  <c:v>70396</c:v>
                </c:pt>
                <c:pt idx="210">
                  <c:v>55706</c:v>
                </c:pt>
                <c:pt idx="211">
                  <c:v>55905</c:v>
                </c:pt>
                <c:pt idx="212">
                  <c:v>74116</c:v>
                </c:pt>
                <c:pt idx="213">
                  <c:v>80467</c:v>
                </c:pt>
                <c:pt idx="214">
                  <c:v>79810</c:v>
                </c:pt>
                <c:pt idx="215">
                  <c:v>114430</c:v>
                </c:pt>
                <c:pt idx="216">
                  <c:v>70157</c:v>
                </c:pt>
                <c:pt idx="217">
                  <c:v>70069</c:v>
                </c:pt>
                <c:pt idx="218">
                  <c:v>89933</c:v>
                </c:pt>
                <c:pt idx="219">
                  <c:v>101025</c:v>
                </c:pt>
                <c:pt idx="220">
                  <c:v>57916</c:v>
                </c:pt>
                <c:pt idx="221">
                  <c:v>46452</c:v>
                </c:pt>
                <c:pt idx="222">
                  <c:v>110569</c:v>
                </c:pt>
                <c:pt idx="223">
                  <c:v>77872</c:v>
                </c:pt>
                <c:pt idx="224">
                  <c:v>120085</c:v>
                </c:pt>
                <c:pt idx="225">
                  <c:v>75669</c:v>
                </c:pt>
                <c:pt idx="226">
                  <c:v>110251</c:v>
                </c:pt>
                <c:pt idx="227">
                  <c:v>74268</c:v>
                </c:pt>
                <c:pt idx="228">
                  <c:v>89147</c:v>
                </c:pt>
                <c:pt idx="229">
                  <c:v>106677</c:v>
                </c:pt>
                <c:pt idx="230">
                  <c:v>63194</c:v>
                </c:pt>
                <c:pt idx="231">
                  <c:v>52928</c:v>
                </c:pt>
                <c:pt idx="232">
                  <c:v>89769</c:v>
                </c:pt>
                <c:pt idx="233">
                  <c:v>92046</c:v>
                </c:pt>
                <c:pt idx="234">
                  <c:v>71098</c:v>
                </c:pt>
                <c:pt idx="235">
                  <c:v>67096</c:v>
                </c:pt>
                <c:pt idx="236">
                  <c:v>88016</c:v>
                </c:pt>
                <c:pt idx="237">
                  <c:v>53945</c:v>
                </c:pt>
                <c:pt idx="238">
                  <c:v>66373</c:v>
                </c:pt>
                <c:pt idx="239">
                  <c:v>56961</c:v>
                </c:pt>
                <c:pt idx="240">
                  <c:v>92284</c:v>
                </c:pt>
                <c:pt idx="241">
                  <c:v>84530</c:v>
                </c:pt>
                <c:pt idx="242">
                  <c:v>66325</c:v>
                </c:pt>
                <c:pt idx="243">
                  <c:v>71375</c:v>
                </c:pt>
                <c:pt idx="244">
                  <c:v>94469</c:v>
                </c:pt>
                <c:pt idx="245">
                  <c:v>71849</c:v>
                </c:pt>
                <c:pt idx="246">
                  <c:v>75297</c:v>
                </c:pt>
                <c:pt idx="247">
                  <c:v>58462</c:v>
                </c:pt>
                <c:pt idx="248">
                  <c:v>73858</c:v>
                </c:pt>
                <c:pt idx="249">
                  <c:v>84304</c:v>
                </c:pt>
                <c:pt idx="250">
                  <c:v>55487</c:v>
                </c:pt>
                <c:pt idx="251">
                  <c:v>55940</c:v>
                </c:pt>
                <c:pt idx="252">
                  <c:v>41667</c:v>
                </c:pt>
                <c:pt idx="253">
                  <c:v>54251</c:v>
                </c:pt>
                <c:pt idx="254">
                  <c:v>28642</c:v>
                </c:pt>
                <c:pt idx="255">
                  <c:v>18862</c:v>
                </c:pt>
                <c:pt idx="256">
                  <c:v>10350</c:v>
                </c:pt>
                <c:pt idx="257">
                  <c:v>5068</c:v>
                </c:pt>
                <c:pt idx="258">
                  <c:v>7510</c:v>
                </c:pt>
                <c:pt idx="259">
                  <c:v>33574</c:v>
                </c:pt>
                <c:pt idx="260">
                  <c:v>36011</c:v>
                </c:pt>
                <c:pt idx="261">
                  <c:v>46988</c:v>
                </c:pt>
                <c:pt idx="262">
                  <c:v>56960</c:v>
                </c:pt>
                <c:pt idx="263">
                  <c:v>95584</c:v>
                </c:pt>
                <c:pt idx="264">
                  <c:v>68776</c:v>
                </c:pt>
                <c:pt idx="265">
                  <c:v>69037</c:v>
                </c:pt>
                <c:pt idx="266">
                  <c:v>93910</c:v>
                </c:pt>
                <c:pt idx="267">
                  <c:v>104547</c:v>
                </c:pt>
                <c:pt idx="268">
                  <c:v>138113</c:v>
                </c:pt>
                <c:pt idx="269">
                  <c:v>82750</c:v>
                </c:pt>
                <c:pt idx="270">
                  <c:v>59372</c:v>
                </c:pt>
                <c:pt idx="271">
                  <c:v>76332</c:v>
                </c:pt>
                <c:pt idx="272">
                  <c:v>79036</c:v>
                </c:pt>
                <c:pt idx="273">
                  <c:v>118582</c:v>
                </c:pt>
                <c:pt idx="274">
                  <c:v>67476</c:v>
                </c:pt>
                <c:pt idx="275">
                  <c:v>91779</c:v>
                </c:pt>
                <c:pt idx="276">
                  <c:v>82401</c:v>
                </c:pt>
                <c:pt idx="277">
                  <c:v>89806</c:v>
                </c:pt>
                <c:pt idx="278">
                  <c:v>83718</c:v>
                </c:pt>
                <c:pt idx="279">
                  <c:v>79511</c:v>
                </c:pt>
                <c:pt idx="280">
                  <c:v>70280</c:v>
                </c:pt>
                <c:pt idx="281">
                  <c:v>64202</c:v>
                </c:pt>
                <c:pt idx="282">
                  <c:v>92464</c:v>
                </c:pt>
                <c:pt idx="283">
                  <c:v>126664</c:v>
                </c:pt>
                <c:pt idx="284">
                  <c:v>81156</c:v>
                </c:pt>
                <c:pt idx="285">
                  <c:v>95426</c:v>
                </c:pt>
                <c:pt idx="286">
                  <c:v>72388</c:v>
                </c:pt>
                <c:pt idx="287">
                  <c:v>79254</c:v>
                </c:pt>
                <c:pt idx="288">
                  <c:v>91807</c:v>
                </c:pt>
                <c:pt idx="289">
                  <c:v>60096</c:v>
                </c:pt>
                <c:pt idx="290">
                  <c:v>53969</c:v>
                </c:pt>
                <c:pt idx="291">
                  <c:v>94336</c:v>
                </c:pt>
                <c:pt idx="292">
                  <c:v>84052</c:v>
                </c:pt>
                <c:pt idx="293">
                  <c:v>75886</c:v>
                </c:pt>
                <c:pt idx="294">
                  <c:v>107592</c:v>
                </c:pt>
                <c:pt idx="295">
                  <c:v>98912</c:v>
                </c:pt>
                <c:pt idx="296">
                  <c:v>76800</c:v>
                </c:pt>
                <c:pt idx="297">
                  <c:v>74705</c:v>
                </c:pt>
                <c:pt idx="298">
                  <c:v>69259</c:v>
                </c:pt>
                <c:pt idx="299">
                  <c:v>108120</c:v>
                </c:pt>
                <c:pt idx="300">
                  <c:v>58488</c:v>
                </c:pt>
                <c:pt idx="301">
                  <c:v>71460</c:v>
                </c:pt>
                <c:pt idx="302">
                  <c:v>61441</c:v>
                </c:pt>
                <c:pt idx="303">
                  <c:v>62360</c:v>
                </c:pt>
                <c:pt idx="304">
                  <c:v>59110</c:v>
                </c:pt>
                <c:pt idx="305">
                  <c:v>98446</c:v>
                </c:pt>
                <c:pt idx="306">
                  <c:v>88671</c:v>
                </c:pt>
                <c:pt idx="307">
                  <c:v>76255</c:v>
                </c:pt>
                <c:pt idx="308">
                  <c:v>70805</c:v>
                </c:pt>
                <c:pt idx="309">
                  <c:v>93610</c:v>
                </c:pt>
                <c:pt idx="310">
                  <c:v>80778</c:v>
                </c:pt>
                <c:pt idx="311">
                  <c:v>115933</c:v>
                </c:pt>
                <c:pt idx="312">
                  <c:v>99876</c:v>
                </c:pt>
                <c:pt idx="313">
                  <c:v>110800</c:v>
                </c:pt>
                <c:pt idx="314">
                  <c:v>106446</c:v>
                </c:pt>
                <c:pt idx="315">
                  <c:v>83648</c:v>
                </c:pt>
                <c:pt idx="316">
                  <c:v>103733</c:v>
                </c:pt>
                <c:pt idx="317">
                  <c:v>97618</c:v>
                </c:pt>
                <c:pt idx="318">
                  <c:v>75556</c:v>
                </c:pt>
                <c:pt idx="319">
                  <c:v>55547</c:v>
                </c:pt>
                <c:pt idx="320">
                  <c:v>88118</c:v>
                </c:pt>
                <c:pt idx="321">
                  <c:v>92775</c:v>
                </c:pt>
                <c:pt idx="322">
                  <c:v>73868</c:v>
                </c:pt>
                <c:pt idx="323">
                  <c:v>112071</c:v>
                </c:pt>
                <c:pt idx="324">
                  <c:v>70060</c:v>
                </c:pt>
                <c:pt idx="325">
                  <c:v>77222</c:v>
                </c:pt>
                <c:pt idx="326">
                  <c:v>103310</c:v>
                </c:pt>
                <c:pt idx="327">
                  <c:v>88188</c:v>
                </c:pt>
                <c:pt idx="328">
                  <c:v>103663</c:v>
                </c:pt>
                <c:pt idx="329">
                  <c:v>88065</c:v>
                </c:pt>
                <c:pt idx="330">
                  <c:v>96710</c:v>
                </c:pt>
                <c:pt idx="331">
                  <c:v>109548</c:v>
                </c:pt>
                <c:pt idx="332">
                  <c:v>60840</c:v>
                </c:pt>
                <c:pt idx="333">
                  <c:v>59981</c:v>
                </c:pt>
                <c:pt idx="334">
                  <c:v>97591</c:v>
                </c:pt>
                <c:pt idx="335">
                  <c:v>101537</c:v>
                </c:pt>
                <c:pt idx="336">
                  <c:v>91423</c:v>
                </c:pt>
                <c:pt idx="337">
                  <c:v>79757</c:v>
                </c:pt>
                <c:pt idx="338">
                  <c:v>75526</c:v>
                </c:pt>
                <c:pt idx="339">
                  <c:v>84398</c:v>
                </c:pt>
                <c:pt idx="340">
                  <c:v>69673</c:v>
                </c:pt>
                <c:pt idx="341">
                  <c:v>94567</c:v>
                </c:pt>
                <c:pt idx="342">
                  <c:v>76916</c:v>
                </c:pt>
                <c:pt idx="343">
                  <c:v>88573</c:v>
                </c:pt>
                <c:pt idx="344">
                  <c:v>84801</c:v>
                </c:pt>
                <c:pt idx="345">
                  <c:v>85264</c:v>
                </c:pt>
                <c:pt idx="346">
                  <c:v>53290</c:v>
                </c:pt>
                <c:pt idx="347">
                  <c:v>93297</c:v>
                </c:pt>
                <c:pt idx="348">
                  <c:v>80153</c:v>
                </c:pt>
                <c:pt idx="349">
                  <c:v>70545</c:v>
                </c:pt>
                <c:pt idx="350">
                  <c:v>93930</c:v>
                </c:pt>
                <c:pt idx="351">
                  <c:v>66978</c:v>
                </c:pt>
                <c:pt idx="352">
                  <c:v>62956</c:v>
                </c:pt>
                <c:pt idx="353">
                  <c:v>71276</c:v>
                </c:pt>
                <c:pt idx="354">
                  <c:v>76535</c:v>
                </c:pt>
                <c:pt idx="355">
                  <c:v>108989</c:v>
                </c:pt>
                <c:pt idx="356">
                  <c:v>93310</c:v>
                </c:pt>
                <c:pt idx="357">
                  <c:v>93066</c:v>
                </c:pt>
                <c:pt idx="358">
                  <c:v>78736</c:v>
                </c:pt>
                <c:pt idx="359">
                  <c:v>73347</c:v>
                </c:pt>
                <c:pt idx="360">
                  <c:v>98756</c:v>
                </c:pt>
                <c:pt idx="361">
                  <c:v>64296</c:v>
                </c:pt>
                <c:pt idx="362">
                  <c:v>76871</c:v>
                </c:pt>
                <c:pt idx="363">
                  <c:v>65277</c:v>
                </c:pt>
                <c:pt idx="364">
                  <c:v>83493</c:v>
                </c:pt>
                <c:pt idx="365">
                  <c:v>107520</c:v>
                </c:pt>
                <c:pt idx="366">
                  <c:v>88853</c:v>
                </c:pt>
                <c:pt idx="367">
                  <c:v>70912</c:v>
                </c:pt>
                <c:pt idx="368">
                  <c:v>78150</c:v>
                </c:pt>
                <c:pt idx="369">
                  <c:v>64749</c:v>
                </c:pt>
                <c:pt idx="370">
                  <c:v>106090</c:v>
                </c:pt>
                <c:pt idx="371">
                  <c:v>72575</c:v>
                </c:pt>
                <c:pt idx="372">
                  <c:v>84535</c:v>
                </c:pt>
                <c:pt idx="373">
                  <c:v>55813</c:v>
                </c:pt>
                <c:pt idx="374">
                  <c:v>82603</c:v>
                </c:pt>
                <c:pt idx="375">
                  <c:v>101589</c:v>
                </c:pt>
                <c:pt idx="376">
                  <c:v>76792</c:v>
                </c:pt>
                <c:pt idx="377">
                  <c:v>63700</c:v>
                </c:pt>
                <c:pt idx="378">
                  <c:v>55004</c:v>
                </c:pt>
                <c:pt idx="379">
                  <c:v>69081</c:v>
                </c:pt>
                <c:pt idx="380">
                  <c:v>101451</c:v>
                </c:pt>
                <c:pt idx="381">
                  <c:v>62792</c:v>
                </c:pt>
                <c:pt idx="382">
                  <c:v>60816</c:v>
                </c:pt>
                <c:pt idx="383">
                  <c:v>87345</c:v>
                </c:pt>
                <c:pt idx="384">
                  <c:v>92752</c:v>
                </c:pt>
                <c:pt idx="385">
                  <c:v>112210</c:v>
                </c:pt>
                <c:pt idx="386">
                  <c:v>51979</c:v>
                </c:pt>
                <c:pt idx="387">
                  <c:v>73003</c:v>
                </c:pt>
                <c:pt idx="388">
                  <c:v>93766</c:v>
                </c:pt>
                <c:pt idx="389">
                  <c:v>62463</c:v>
                </c:pt>
                <c:pt idx="390">
                  <c:v>69691</c:v>
                </c:pt>
                <c:pt idx="391">
                  <c:v>70760</c:v>
                </c:pt>
                <c:pt idx="392">
                  <c:v>72000</c:v>
                </c:pt>
                <c:pt idx="393">
                  <c:v>117276</c:v>
                </c:pt>
                <c:pt idx="394">
                  <c:v>95828</c:v>
                </c:pt>
                <c:pt idx="395">
                  <c:v>107080</c:v>
                </c:pt>
                <c:pt idx="396">
                  <c:v>70001</c:v>
                </c:pt>
                <c:pt idx="397">
                  <c:v>62877</c:v>
                </c:pt>
                <c:pt idx="398">
                  <c:v>86780</c:v>
                </c:pt>
                <c:pt idx="399">
                  <c:v>81892</c:v>
                </c:pt>
                <c:pt idx="400">
                  <c:v>89252</c:v>
                </c:pt>
                <c:pt idx="401">
                  <c:v>69448</c:v>
                </c:pt>
                <c:pt idx="402">
                  <c:v>69575</c:v>
                </c:pt>
                <c:pt idx="403">
                  <c:v>92104.639999999999</c:v>
                </c:pt>
                <c:pt idx="404">
                  <c:v>102310</c:v>
                </c:pt>
                <c:pt idx="405">
                  <c:v>82613</c:v>
                </c:pt>
                <c:pt idx="406">
                  <c:v>73516</c:v>
                </c:pt>
                <c:pt idx="407">
                  <c:v>79856</c:v>
                </c:pt>
                <c:pt idx="408">
                  <c:v>68298</c:v>
                </c:pt>
                <c:pt idx="409">
                  <c:v>89929</c:v>
                </c:pt>
                <c:pt idx="410">
                  <c:v>102723</c:v>
                </c:pt>
                <c:pt idx="411">
                  <c:v>93433</c:v>
                </c:pt>
                <c:pt idx="412">
                  <c:v>85108</c:v>
                </c:pt>
                <c:pt idx="413">
                  <c:v>71356</c:v>
                </c:pt>
                <c:pt idx="414">
                  <c:v>72119</c:v>
                </c:pt>
                <c:pt idx="415">
                  <c:v>109375</c:v>
                </c:pt>
                <c:pt idx="416">
                  <c:v>81493</c:v>
                </c:pt>
                <c:pt idx="417">
                  <c:v>84343</c:v>
                </c:pt>
                <c:pt idx="418">
                  <c:v>74423</c:v>
                </c:pt>
                <c:pt idx="419">
                  <c:v>83951</c:v>
                </c:pt>
                <c:pt idx="420">
                  <c:v>102230</c:v>
                </c:pt>
                <c:pt idx="421">
                  <c:v>120817</c:v>
                </c:pt>
                <c:pt idx="422">
                  <c:v>107600</c:v>
                </c:pt>
                <c:pt idx="423">
                  <c:v>86938</c:v>
                </c:pt>
                <c:pt idx="424">
                  <c:v>103132</c:v>
                </c:pt>
                <c:pt idx="425">
                  <c:v>57143</c:v>
                </c:pt>
                <c:pt idx="426">
                  <c:v>127990</c:v>
                </c:pt>
                <c:pt idx="427">
                  <c:v>70560</c:v>
                </c:pt>
                <c:pt idx="428">
                  <c:v>97863</c:v>
                </c:pt>
                <c:pt idx="429">
                  <c:v>105740</c:v>
                </c:pt>
                <c:pt idx="430">
                  <c:v>116766</c:v>
                </c:pt>
                <c:pt idx="431">
                  <c:v>78542</c:v>
                </c:pt>
                <c:pt idx="432">
                  <c:v>71634</c:v>
                </c:pt>
                <c:pt idx="433">
                  <c:v>67720</c:v>
                </c:pt>
                <c:pt idx="434">
                  <c:v>79643</c:v>
                </c:pt>
                <c:pt idx="435">
                  <c:v>123328</c:v>
                </c:pt>
                <c:pt idx="436">
                  <c:v>97052</c:v>
                </c:pt>
                <c:pt idx="437">
                  <c:v>102559</c:v>
                </c:pt>
                <c:pt idx="438">
                  <c:v>83289</c:v>
                </c:pt>
                <c:pt idx="439">
                  <c:v>75488</c:v>
                </c:pt>
                <c:pt idx="440">
                  <c:v>86122</c:v>
                </c:pt>
                <c:pt idx="441">
                  <c:v>95036</c:v>
                </c:pt>
                <c:pt idx="442">
                  <c:v>113958</c:v>
                </c:pt>
                <c:pt idx="443">
                  <c:v>87927</c:v>
                </c:pt>
                <c:pt idx="444">
                  <c:v>98994</c:v>
                </c:pt>
                <c:pt idx="445">
                  <c:v>101323</c:v>
                </c:pt>
                <c:pt idx="446">
                  <c:v>128390</c:v>
                </c:pt>
                <c:pt idx="447">
                  <c:v>84571</c:v>
                </c:pt>
                <c:pt idx="448">
                  <c:v>94381</c:v>
                </c:pt>
                <c:pt idx="449">
                  <c:v>96385</c:v>
                </c:pt>
                <c:pt idx="450">
                  <c:v>107115</c:v>
                </c:pt>
                <c:pt idx="451">
                  <c:v>123448</c:v>
                </c:pt>
                <c:pt idx="452">
                  <c:v>108831</c:v>
                </c:pt>
                <c:pt idx="453">
                  <c:v>79091</c:v>
                </c:pt>
                <c:pt idx="454">
                  <c:v>87851</c:v>
                </c:pt>
                <c:pt idx="455">
                  <c:v>103113</c:v>
                </c:pt>
                <c:pt idx="456">
                  <c:v>120646</c:v>
                </c:pt>
                <c:pt idx="457">
                  <c:v>107998</c:v>
                </c:pt>
                <c:pt idx="458">
                  <c:v>100687</c:v>
                </c:pt>
                <c:pt idx="459">
                  <c:v>83652</c:v>
                </c:pt>
                <c:pt idx="460">
                  <c:v>92553</c:v>
                </c:pt>
                <c:pt idx="461">
                  <c:v>117581</c:v>
                </c:pt>
                <c:pt idx="462">
                  <c:v>103708</c:v>
                </c:pt>
                <c:pt idx="463">
                  <c:v>98155</c:v>
                </c:pt>
                <c:pt idx="464">
                  <c:v>93620</c:v>
                </c:pt>
                <c:pt idx="465">
                  <c:v>78091</c:v>
                </c:pt>
                <c:pt idx="466">
                  <c:v>114380</c:v>
                </c:pt>
                <c:pt idx="467">
                  <c:v>82561</c:v>
                </c:pt>
                <c:pt idx="468">
                  <c:v>57737</c:v>
                </c:pt>
                <c:pt idx="469">
                  <c:v>61126</c:v>
                </c:pt>
                <c:pt idx="470">
                  <c:v>102717</c:v>
                </c:pt>
                <c:pt idx="471">
                  <c:v>96749</c:v>
                </c:pt>
                <c:pt idx="472">
                  <c:v>72384</c:v>
                </c:pt>
                <c:pt idx="473">
                  <c:v>62777</c:v>
                </c:pt>
                <c:pt idx="474">
                  <c:v>62011</c:v>
                </c:pt>
                <c:pt idx="475">
                  <c:v>76040</c:v>
                </c:pt>
                <c:pt idx="476">
                  <c:v>88628</c:v>
                </c:pt>
                <c:pt idx="477">
                  <c:v>63070</c:v>
                </c:pt>
                <c:pt idx="478">
                  <c:v>69790</c:v>
                </c:pt>
                <c:pt idx="479">
                  <c:v>86163</c:v>
                </c:pt>
                <c:pt idx="480">
                  <c:v>96690</c:v>
                </c:pt>
                <c:pt idx="481">
                  <c:v>80419</c:v>
                </c:pt>
                <c:pt idx="482">
                  <c:v>91827</c:v>
                </c:pt>
                <c:pt idx="483">
                  <c:v>92073</c:v>
                </c:pt>
                <c:pt idx="484">
                  <c:v>79559</c:v>
                </c:pt>
                <c:pt idx="485">
                  <c:v>111655</c:v>
                </c:pt>
                <c:pt idx="486">
                  <c:v>107465</c:v>
                </c:pt>
                <c:pt idx="487">
                  <c:v>69702</c:v>
                </c:pt>
                <c:pt idx="488">
                  <c:v>48623</c:v>
                </c:pt>
                <c:pt idx="489">
                  <c:v>71032</c:v>
                </c:pt>
                <c:pt idx="490">
                  <c:v>75011</c:v>
                </c:pt>
                <c:pt idx="491">
                  <c:v>71357</c:v>
                </c:pt>
                <c:pt idx="492">
                  <c:v>85688</c:v>
                </c:pt>
                <c:pt idx="493">
                  <c:v>67254</c:v>
                </c:pt>
                <c:pt idx="494">
                  <c:v>83564</c:v>
                </c:pt>
                <c:pt idx="495">
                  <c:v>112315</c:v>
                </c:pt>
                <c:pt idx="496">
                  <c:v>105163</c:v>
                </c:pt>
                <c:pt idx="497">
                  <c:v>86318</c:v>
                </c:pt>
                <c:pt idx="498">
                  <c:v>112813</c:v>
                </c:pt>
                <c:pt idx="499">
                  <c:v>100650</c:v>
                </c:pt>
                <c:pt idx="500">
                  <c:v>74798</c:v>
                </c:pt>
                <c:pt idx="501">
                  <c:v>64223</c:v>
                </c:pt>
                <c:pt idx="502">
                  <c:v>70975</c:v>
                </c:pt>
                <c:pt idx="503">
                  <c:v>48257</c:v>
                </c:pt>
                <c:pt idx="504">
                  <c:v>32013</c:v>
                </c:pt>
                <c:pt idx="505">
                  <c:v>51189</c:v>
                </c:pt>
                <c:pt idx="506">
                  <c:v>42810</c:v>
                </c:pt>
                <c:pt idx="507">
                  <c:v>34360</c:v>
                </c:pt>
                <c:pt idx="508">
                  <c:v>45699</c:v>
                </c:pt>
                <c:pt idx="509">
                  <c:v>41412</c:v>
                </c:pt>
                <c:pt idx="510">
                  <c:v>59504</c:v>
                </c:pt>
                <c:pt idx="511">
                  <c:v>50996</c:v>
                </c:pt>
                <c:pt idx="512">
                  <c:v>40539</c:v>
                </c:pt>
                <c:pt idx="513">
                  <c:v>56400</c:v>
                </c:pt>
                <c:pt idx="514">
                  <c:v>37342</c:v>
                </c:pt>
                <c:pt idx="515">
                  <c:v>58868</c:v>
                </c:pt>
                <c:pt idx="516">
                  <c:v>73068</c:v>
                </c:pt>
                <c:pt idx="517">
                  <c:v>48300</c:v>
                </c:pt>
                <c:pt idx="518">
                  <c:v>49565</c:v>
                </c:pt>
                <c:pt idx="519">
                  <c:v>85013</c:v>
                </c:pt>
                <c:pt idx="520">
                  <c:v>111910</c:v>
                </c:pt>
                <c:pt idx="521">
                  <c:v>72916</c:v>
                </c:pt>
                <c:pt idx="522">
                  <c:v>115937</c:v>
                </c:pt>
                <c:pt idx="523">
                  <c:v>84034</c:v>
                </c:pt>
                <c:pt idx="524">
                  <c:v>89467</c:v>
                </c:pt>
                <c:pt idx="525">
                  <c:v>85258</c:v>
                </c:pt>
                <c:pt idx="526">
                  <c:v>82127</c:v>
                </c:pt>
                <c:pt idx="527">
                  <c:v>78185</c:v>
                </c:pt>
                <c:pt idx="528">
                  <c:v>83432</c:v>
                </c:pt>
                <c:pt idx="529">
                  <c:v>87725</c:v>
                </c:pt>
                <c:pt idx="530">
                  <c:v>102390</c:v>
                </c:pt>
                <c:pt idx="531">
                  <c:v>152580</c:v>
                </c:pt>
                <c:pt idx="532">
                  <c:v>91675</c:v>
                </c:pt>
                <c:pt idx="533">
                  <c:v>105108</c:v>
                </c:pt>
                <c:pt idx="534">
                  <c:v>144762</c:v>
                </c:pt>
                <c:pt idx="535">
                  <c:v>102605</c:v>
                </c:pt>
                <c:pt idx="536">
                  <c:v>98780</c:v>
                </c:pt>
                <c:pt idx="537">
                  <c:v>112008</c:v>
                </c:pt>
                <c:pt idx="538">
                  <c:v>95286</c:v>
                </c:pt>
                <c:pt idx="539">
                  <c:v>141332</c:v>
                </c:pt>
                <c:pt idx="540">
                  <c:v>119197</c:v>
                </c:pt>
                <c:pt idx="541">
                  <c:v>83540</c:v>
                </c:pt>
                <c:pt idx="542">
                  <c:v>92690</c:v>
                </c:pt>
                <c:pt idx="543">
                  <c:v>121988</c:v>
                </c:pt>
                <c:pt idx="544">
                  <c:v>98359</c:v>
                </c:pt>
                <c:pt idx="545">
                  <c:v>138889</c:v>
                </c:pt>
                <c:pt idx="546">
                  <c:v>119291</c:v>
                </c:pt>
                <c:pt idx="547">
                  <c:v>124236</c:v>
                </c:pt>
                <c:pt idx="548">
                  <c:v>90010</c:v>
                </c:pt>
                <c:pt idx="549">
                  <c:v>149360</c:v>
                </c:pt>
                <c:pt idx="550">
                  <c:v>92600</c:v>
                </c:pt>
                <c:pt idx="551">
                  <c:v>93118</c:v>
                </c:pt>
                <c:pt idx="552">
                  <c:v>98226</c:v>
                </c:pt>
                <c:pt idx="553">
                  <c:v>112230</c:v>
                </c:pt>
                <c:pt idx="554">
                  <c:v>112920</c:v>
                </c:pt>
                <c:pt idx="555">
                  <c:v>137987</c:v>
                </c:pt>
                <c:pt idx="556">
                  <c:v>82717</c:v>
                </c:pt>
                <c:pt idx="557">
                  <c:v>91644</c:v>
                </c:pt>
                <c:pt idx="558">
                  <c:v>103577</c:v>
                </c:pt>
                <c:pt idx="559">
                  <c:v>70873</c:v>
                </c:pt>
                <c:pt idx="560">
                  <c:v>66822</c:v>
                </c:pt>
                <c:pt idx="561">
                  <c:v>94113</c:v>
                </c:pt>
                <c:pt idx="562">
                  <c:v>121651</c:v>
                </c:pt>
                <c:pt idx="563">
                  <c:v>101314</c:v>
                </c:pt>
                <c:pt idx="564">
                  <c:v>99812</c:v>
                </c:pt>
                <c:pt idx="565">
                  <c:v>95118</c:v>
                </c:pt>
                <c:pt idx="566">
                  <c:v>83644</c:v>
                </c:pt>
                <c:pt idx="567">
                  <c:v>80565</c:v>
                </c:pt>
                <c:pt idx="568">
                  <c:v>75821</c:v>
                </c:pt>
                <c:pt idx="569">
                  <c:v>73564</c:v>
                </c:pt>
                <c:pt idx="570">
                  <c:v>71425.786999999997</c:v>
                </c:pt>
                <c:pt idx="571">
                  <c:v>113859</c:v>
                </c:pt>
                <c:pt idx="572">
                  <c:v>74967.953999999998</c:v>
                </c:pt>
                <c:pt idx="573">
                  <c:v>101067.159</c:v>
                </c:pt>
                <c:pt idx="574">
                  <c:v>114165.933</c:v>
                </c:pt>
                <c:pt idx="575">
                  <c:v>87624.759000000005</c:v>
                </c:pt>
                <c:pt idx="576">
                  <c:v>79657.994999999995</c:v>
                </c:pt>
                <c:pt idx="577">
                  <c:v>80375.486999999994</c:v>
                </c:pt>
                <c:pt idx="578">
                  <c:v>74522.698000000004</c:v>
                </c:pt>
                <c:pt idx="579">
                  <c:v>87008.214000000007</c:v>
                </c:pt>
                <c:pt idx="580">
                  <c:v>94802.998999999996</c:v>
                </c:pt>
                <c:pt idx="581">
                  <c:v>79695.107999999993</c:v>
                </c:pt>
                <c:pt idx="582">
                  <c:v>67565.150999999998</c:v>
                </c:pt>
                <c:pt idx="583">
                  <c:v>110679.598</c:v>
                </c:pt>
                <c:pt idx="584">
                  <c:v>100309.851</c:v>
                </c:pt>
                <c:pt idx="585">
                  <c:v>86467.773000000001</c:v>
                </c:pt>
                <c:pt idx="586">
                  <c:v>81455.441000000006</c:v>
                </c:pt>
                <c:pt idx="587">
                  <c:v>76980.452999999994</c:v>
                </c:pt>
                <c:pt idx="588">
                  <c:v>64805.748</c:v>
                </c:pt>
                <c:pt idx="589">
                  <c:v>100170.685</c:v>
                </c:pt>
                <c:pt idx="590">
                  <c:v>86197</c:v>
                </c:pt>
                <c:pt idx="591">
                  <c:v>69061.006999999998</c:v>
                </c:pt>
                <c:pt idx="592">
                  <c:v>88850</c:v>
                </c:pt>
                <c:pt idx="593">
                  <c:v>66097.069000000003</c:v>
                </c:pt>
                <c:pt idx="594">
                  <c:v>90806</c:v>
                </c:pt>
                <c:pt idx="595">
                  <c:v>84032.168999999994</c:v>
                </c:pt>
                <c:pt idx="596">
                  <c:v>90755.460999999996</c:v>
                </c:pt>
                <c:pt idx="597">
                  <c:v>85777.2</c:v>
                </c:pt>
                <c:pt idx="598">
                  <c:v>73458.464999999997</c:v>
                </c:pt>
                <c:pt idx="599">
                  <c:v>99298.156000000003</c:v>
                </c:pt>
                <c:pt idx="600">
                  <c:v>68192.127999999997</c:v>
                </c:pt>
                <c:pt idx="601">
                  <c:v>68906</c:v>
                </c:pt>
                <c:pt idx="602">
                  <c:v>118249.87</c:v>
                </c:pt>
                <c:pt idx="603">
                  <c:v>89226.516000000003</c:v>
                </c:pt>
                <c:pt idx="604">
                  <c:v>59403.347999999998</c:v>
                </c:pt>
                <c:pt idx="605">
                  <c:v>98914.487999999998</c:v>
                </c:pt>
                <c:pt idx="606">
                  <c:v>81478.834000000003</c:v>
                </c:pt>
                <c:pt idx="607">
                  <c:v>89093.001999999993</c:v>
                </c:pt>
                <c:pt idx="608">
                  <c:v>75918</c:v>
                </c:pt>
                <c:pt idx="609">
                  <c:v>104907.727</c:v>
                </c:pt>
                <c:pt idx="610">
                  <c:v>109972.33199999999</c:v>
                </c:pt>
                <c:pt idx="611">
                  <c:v>91035.414000000004</c:v>
                </c:pt>
                <c:pt idx="612">
                  <c:v>120021.38099999999</c:v>
                </c:pt>
                <c:pt idx="613">
                  <c:v>77323.847999999998</c:v>
                </c:pt>
                <c:pt idx="614">
                  <c:v>96300.671000000002</c:v>
                </c:pt>
                <c:pt idx="615">
                  <c:v>84250.585000000006</c:v>
                </c:pt>
                <c:pt idx="616">
                  <c:v>111340</c:v>
                </c:pt>
                <c:pt idx="617">
                  <c:v>127668.868</c:v>
                </c:pt>
                <c:pt idx="618">
                  <c:v>86252.945000000007</c:v>
                </c:pt>
                <c:pt idx="619">
                  <c:v>76556</c:v>
                </c:pt>
                <c:pt idx="620">
                  <c:v>67785.372000000003</c:v>
                </c:pt>
                <c:pt idx="621">
                  <c:v>97861</c:v>
                </c:pt>
                <c:pt idx="622">
                  <c:v>111250.734</c:v>
                </c:pt>
                <c:pt idx="623">
                  <c:v>90475.274000000005</c:v>
                </c:pt>
                <c:pt idx="624">
                  <c:v>78519</c:v>
                </c:pt>
                <c:pt idx="625">
                  <c:v>81717.574999999997</c:v>
                </c:pt>
                <c:pt idx="626">
                  <c:v>101120</c:v>
                </c:pt>
                <c:pt idx="627">
                  <c:v>134209</c:v>
                </c:pt>
                <c:pt idx="628">
                  <c:v>75291</c:v>
                </c:pt>
                <c:pt idx="629">
                  <c:v>79012</c:v>
                </c:pt>
                <c:pt idx="630">
                  <c:v>81200</c:v>
                </c:pt>
                <c:pt idx="631">
                  <c:v>124737</c:v>
                </c:pt>
                <c:pt idx="632">
                  <c:v>125250.62699999999</c:v>
                </c:pt>
                <c:pt idx="633">
                  <c:v>71307.769</c:v>
                </c:pt>
                <c:pt idx="634">
                  <c:v>89710</c:v>
                </c:pt>
                <c:pt idx="635">
                  <c:v>75448.178</c:v>
                </c:pt>
                <c:pt idx="636">
                  <c:v>105714.231</c:v>
                </c:pt>
                <c:pt idx="637">
                  <c:v>78791.224000000002</c:v>
                </c:pt>
                <c:pt idx="638">
                  <c:v>97569.41</c:v>
                </c:pt>
                <c:pt idx="639">
                  <c:v>105093.395</c:v>
                </c:pt>
                <c:pt idx="640">
                  <c:v>65675.56</c:v>
                </c:pt>
                <c:pt idx="641">
                  <c:v>89264.508000000002</c:v>
                </c:pt>
                <c:pt idx="642">
                  <c:v>107677</c:v>
                </c:pt>
                <c:pt idx="643">
                  <c:v>107112</c:v>
                </c:pt>
                <c:pt idx="644">
                  <c:v>79142</c:v>
                </c:pt>
                <c:pt idx="645">
                  <c:v>122462</c:v>
                </c:pt>
                <c:pt idx="646">
                  <c:v>104215</c:v>
                </c:pt>
                <c:pt idx="647">
                  <c:v>117993.625</c:v>
                </c:pt>
                <c:pt idx="648">
                  <c:v>70113.213000000003</c:v>
                </c:pt>
                <c:pt idx="649">
                  <c:v>98229</c:v>
                </c:pt>
                <c:pt idx="650">
                  <c:v>100439.55499999999</c:v>
                </c:pt>
                <c:pt idx="651">
                  <c:v>116902.046</c:v>
                </c:pt>
                <c:pt idx="652">
                  <c:v>109947.527</c:v>
                </c:pt>
                <c:pt idx="653">
                  <c:v>91088</c:v>
                </c:pt>
                <c:pt idx="654">
                  <c:v>79495.263999999996</c:v>
                </c:pt>
                <c:pt idx="655">
                  <c:v>109862.504</c:v>
                </c:pt>
                <c:pt idx="656">
                  <c:v>89007.812000000005</c:v>
                </c:pt>
                <c:pt idx="657">
                  <c:v>131089</c:v>
                </c:pt>
                <c:pt idx="658">
                  <c:v>116241.42600000001</c:v>
                </c:pt>
                <c:pt idx="659">
                  <c:v>120629</c:v>
                </c:pt>
                <c:pt idx="660">
                  <c:v>123861.03</c:v>
                </c:pt>
                <c:pt idx="661">
                  <c:v>89970</c:v>
                </c:pt>
                <c:pt idx="662">
                  <c:v>154071.80300000001</c:v>
                </c:pt>
                <c:pt idx="663">
                  <c:v>124996.18399999999</c:v>
                </c:pt>
                <c:pt idx="664">
                  <c:v>103194.90700000001</c:v>
                </c:pt>
                <c:pt idx="665">
                  <c:v>99724.447</c:v>
                </c:pt>
                <c:pt idx="666">
                  <c:v>124977.213</c:v>
                </c:pt>
                <c:pt idx="667">
                  <c:v>132723</c:v>
                </c:pt>
                <c:pt idx="668">
                  <c:v>90723</c:v>
                </c:pt>
                <c:pt idx="669">
                  <c:v>121039.192</c:v>
                </c:pt>
                <c:pt idx="670">
                  <c:v>84551.812000000005</c:v>
                </c:pt>
                <c:pt idx="671">
                  <c:v>101204.69</c:v>
                </c:pt>
                <c:pt idx="672">
                  <c:v>117885.675</c:v>
                </c:pt>
                <c:pt idx="673">
                  <c:v>78494.073999999993</c:v>
                </c:pt>
                <c:pt idx="674">
                  <c:v>103596</c:v>
                </c:pt>
                <c:pt idx="675">
                  <c:v>95072.13</c:v>
                </c:pt>
                <c:pt idx="676">
                  <c:v>107328.88099999999</c:v>
                </c:pt>
                <c:pt idx="677">
                  <c:v>92786.471000000005</c:v>
                </c:pt>
                <c:pt idx="678">
                  <c:v>103998</c:v>
                </c:pt>
                <c:pt idx="679">
                  <c:v>83862.551000000007</c:v>
                </c:pt>
                <c:pt idx="680">
                  <c:v>84349.104000000007</c:v>
                </c:pt>
                <c:pt idx="681">
                  <c:v>96748.221000000005</c:v>
                </c:pt>
                <c:pt idx="682">
                  <c:v>105740</c:v>
                </c:pt>
                <c:pt idx="683">
                  <c:v>67328.83</c:v>
                </c:pt>
                <c:pt idx="684">
                  <c:v>63240.150999999998</c:v>
                </c:pt>
                <c:pt idx="685">
                  <c:v>77376.376000000004</c:v>
                </c:pt>
                <c:pt idx="686">
                  <c:v>79956.482999999993</c:v>
                </c:pt>
                <c:pt idx="687">
                  <c:v>86859</c:v>
                </c:pt>
                <c:pt idx="688">
                  <c:v>114359.66099999999</c:v>
                </c:pt>
                <c:pt idx="689">
                  <c:v>114453.18700000001</c:v>
                </c:pt>
                <c:pt idx="690">
                  <c:v>74954.441999999995</c:v>
                </c:pt>
                <c:pt idx="691">
                  <c:v>92922.004000000001</c:v>
                </c:pt>
                <c:pt idx="692">
                  <c:v>83909.256999999998</c:v>
                </c:pt>
                <c:pt idx="693">
                  <c:v>68840.017000000007</c:v>
                </c:pt>
                <c:pt idx="694">
                  <c:v>89825.077999999994</c:v>
                </c:pt>
                <c:pt idx="695">
                  <c:v>95409.429000000004</c:v>
                </c:pt>
                <c:pt idx="696">
                  <c:v>85480</c:v>
                </c:pt>
                <c:pt idx="697">
                  <c:v>86967.672000000006</c:v>
                </c:pt>
                <c:pt idx="698">
                  <c:v>83694.888000000006</c:v>
                </c:pt>
                <c:pt idx="699">
                  <c:v>128529.58</c:v>
                </c:pt>
                <c:pt idx="700">
                  <c:v>78527.072</c:v>
                </c:pt>
                <c:pt idx="701">
                  <c:v>87057.25</c:v>
                </c:pt>
                <c:pt idx="702">
                  <c:v>107968.527</c:v>
                </c:pt>
                <c:pt idx="703">
                  <c:v>86992</c:v>
                </c:pt>
                <c:pt idx="704">
                  <c:v>92538</c:v>
                </c:pt>
                <c:pt idx="705">
                  <c:v>59553</c:v>
                </c:pt>
                <c:pt idx="706">
                  <c:v>89755.123000000007</c:v>
                </c:pt>
                <c:pt idx="707">
                  <c:v>60990.648999999998</c:v>
                </c:pt>
                <c:pt idx="708">
                  <c:v>69928.800000000003</c:v>
                </c:pt>
                <c:pt idx="709">
                  <c:v>77426.600000000006</c:v>
                </c:pt>
                <c:pt idx="710">
                  <c:v>105486.56</c:v>
                </c:pt>
                <c:pt idx="711">
                  <c:v>81789</c:v>
                </c:pt>
                <c:pt idx="712">
                  <c:v>91119</c:v>
                </c:pt>
                <c:pt idx="713">
                  <c:v>78698</c:v>
                </c:pt>
                <c:pt idx="714">
                  <c:v>83395</c:v>
                </c:pt>
                <c:pt idx="715">
                  <c:v>103510</c:v>
                </c:pt>
                <c:pt idx="716">
                  <c:v>99059.520000000004</c:v>
                </c:pt>
                <c:pt idx="717">
                  <c:v>103828</c:v>
                </c:pt>
                <c:pt idx="718">
                  <c:v>83408.289999999994</c:v>
                </c:pt>
                <c:pt idx="719">
                  <c:v>85308.5</c:v>
                </c:pt>
                <c:pt idx="720">
                  <c:v>73185</c:v>
                </c:pt>
                <c:pt idx="721">
                  <c:v>86694</c:v>
                </c:pt>
                <c:pt idx="722">
                  <c:v>79212</c:v>
                </c:pt>
                <c:pt idx="723">
                  <c:v>86018.161999999997</c:v>
                </c:pt>
                <c:pt idx="724">
                  <c:v>102734</c:v>
                </c:pt>
                <c:pt idx="725">
                  <c:v>90115</c:v>
                </c:pt>
                <c:pt idx="726">
                  <c:v>100026.345</c:v>
                </c:pt>
                <c:pt idx="727">
                  <c:v>69788</c:v>
                </c:pt>
                <c:pt idx="728">
                  <c:v>69553</c:v>
                </c:pt>
                <c:pt idx="729">
                  <c:v>62165</c:v>
                </c:pt>
                <c:pt idx="730">
                  <c:v>76360</c:v>
                </c:pt>
                <c:pt idx="731">
                  <c:v>86300</c:v>
                </c:pt>
                <c:pt idx="732">
                  <c:v>53990</c:v>
                </c:pt>
                <c:pt idx="733">
                  <c:v>60027</c:v>
                </c:pt>
                <c:pt idx="734">
                  <c:v>87310</c:v>
                </c:pt>
                <c:pt idx="735">
                  <c:v>79748</c:v>
                </c:pt>
                <c:pt idx="736">
                  <c:v>60133</c:v>
                </c:pt>
                <c:pt idx="737">
                  <c:v>49818</c:v>
                </c:pt>
                <c:pt idx="738">
                  <c:v>36718</c:v>
                </c:pt>
                <c:pt idx="739">
                  <c:v>34390</c:v>
                </c:pt>
                <c:pt idx="740">
                  <c:v>28369</c:v>
                </c:pt>
                <c:pt idx="741">
                  <c:v>9285</c:v>
                </c:pt>
                <c:pt idx="742">
                  <c:v>8575</c:v>
                </c:pt>
                <c:pt idx="743">
                  <c:v>11500</c:v>
                </c:pt>
                <c:pt idx="744">
                  <c:v>23070</c:v>
                </c:pt>
                <c:pt idx="745">
                  <c:v>26586</c:v>
                </c:pt>
                <c:pt idx="746">
                  <c:v>32583</c:v>
                </c:pt>
                <c:pt idx="747">
                  <c:v>58710</c:v>
                </c:pt>
                <c:pt idx="748">
                  <c:v>80688.173999999999</c:v>
                </c:pt>
                <c:pt idx="749">
                  <c:v>88929</c:v>
                </c:pt>
                <c:pt idx="750">
                  <c:v>103893</c:v>
                </c:pt>
                <c:pt idx="751">
                  <c:v>78923.876000000004</c:v>
                </c:pt>
                <c:pt idx="752">
                  <c:v>78046.649999999994</c:v>
                </c:pt>
                <c:pt idx="753">
                  <c:v>134208</c:v>
                </c:pt>
                <c:pt idx="754">
                  <c:v>114610</c:v>
                </c:pt>
                <c:pt idx="755">
                  <c:v>76263</c:v>
                </c:pt>
                <c:pt idx="756">
                  <c:v>86704.104999999996</c:v>
                </c:pt>
                <c:pt idx="757">
                  <c:v>124585.505</c:v>
                </c:pt>
                <c:pt idx="758">
                  <c:v>81595.735000000001</c:v>
                </c:pt>
                <c:pt idx="759">
                  <c:v>106684.02800000001</c:v>
                </c:pt>
                <c:pt idx="760">
                  <c:v>154071</c:v>
                </c:pt>
                <c:pt idx="761">
                  <c:v>97213.400999999998</c:v>
                </c:pt>
                <c:pt idx="762">
                  <c:v>90920.625</c:v>
                </c:pt>
                <c:pt idx="763">
                  <c:v>110490</c:v>
                </c:pt>
                <c:pt idx="764">
                  <c:v>150240</c:v>
                </c:pt>
                <c:pt idx="765">
                  <c:v>107090</c:v>
                </c:pt>
                <c:pt idx="766">
                  <c:v>88200</c:v>
                </c:pt>
                <c:pt idx="767">
                  <c:v>104556.683</c:v>
                </c:pt>
                <c:pt idx="768">
                  <c:v>102650.015</c:v>
                </c:pt>
                <c:pt idx="769">
                  <c:v>105101.48</c:v>
                </c:pt>
                <c:pt idx="770">
                  <c:v>94309</c:v>
                </c:pt>
                <c:pt idx="771">
                  <c:v>110365.908</c:v>
                </c:pt>
                <c:pt idx="772">
                  <c:v>96291.375</c:v>
                </c:pt>
                <c:pt idx="773">
                  <c:v>111612.88</c:v>
                </c:pt>
                <c:pt idx="774">
                  <c:v>164901</c:v>
                </c:pt>
                <c:pt idx="775">
                  <c:v>126821.27099999999</c:v>
                </c:pt>
                <c:pt idx="776">
                  <c:v>120178</c:v>
                </c:pt>
                <c:pt idx="777">
                  <c:v>103850</c:v>
                </c:pt>
                <c:pt idx="778">
                  <c:v>185172.95300000001</c:v>
                </c:pt>
                <c:pt idx="779">
                  <c:v>94436</c:v>
                </c:pt>
                <c:pt idx="780">
                  <c:v>95639.815000000002</c:v>
                </c:pt>
                <c:pt idx="781">
                  <c:v>99334</c:v>
                </c:pt>
                <c:pt idx="782">
                  <c:v>106373.757</c:v>
                </c:pt>
                <c:pt idx="783">
                  <c:v>152655.25599999999</c:v>
                </c:pt>
                <c:pt idx="784">
                  <c:v>81103.869000000006</c:v>
                </c:pt>
                <c:pt idx="785">
                  <c:v>101464</c:v>
                </c:pt>
                <c:pt idx="786">
                  <c:v>80539</c:v>
                </c:pt>
                <c:pt idx="787">
                  <c:v>140154.53099999999</c:v>
                </c:pt>
                <c:pt idx="788">
                  <c:v>111358</c:v>
                </c:pt>
                <c:pt idx="789">
                  <c:v>82533.085000000006</c:v>
                </c:pt>
                <c:pt idx="790">
                  <c:v>94254.278999999995</c:v>
                </c:pt>
                <c:pt idx="791">
                  <c:v>140513.82500000001</c:v>
                </c:pt>
                <c:pt idx="792">
                  <c:v>91946.854999999996</c:v>
                </c:pt>
                <c:pt idx="793">
                  <c:v>108035.842</c:v>
                </c:pt>
                <c:pt idx="794">
                  <c:v>111711.974</c:v>
                </c:pt>
                <c:pt idx="795">
                  <c:v>93850.642000000007</c:v>
                </c:pt>
                <c:pt idx="796">
                  <c:v>124901.90300000001</c:v>
                </c:pt>
                <c:pt idx="797">
                  <c:v>78835.235000000001</c:v>
                </c:pt>
                <c:pt idx="798">
                  <c:v>128799.12300000001</c:v>
                </c:pt>
                <c:pt idx="799">
                  <c:v>79115.293000000005</c:v>
                </c:pt>
                <c:pt idx="800">
                  <c:v>86922.195999999996</c:v>
                </c:pt>
                <c:pt idx="801">
                  <c:v>126463.23</c:v>
                </c:pt>
                <c:pt idx="802">
                  <c:v>104107.69500000001</c:v>
                </c:pt>
                <c:pt idx="803">
                  <c:v>89083.025999999998</c:v>
                </c:pt>
                <c:pt idx="804">
                  <c:v>122817.41099999999</c:v>
                </c:pt>
                <c:pt idx="805">
                  <c:v>111343.62699999999</c:v>
                </c:pt>
                <c:pt idx="806">
                  <c:v>120164.06600000001</c:v>
                </c:pt>
                <c:pt idx="807">
                  <c:v>113955.49</c:v>
                </c:pt>
                <c:pt idx="808">
                  <c:v>148142.535</c:v>
                </c:pt>
                <c:pt idx="809">
                  <c:v>89209.588000000003</c:v>
                </c:pt>
                <c:pt idx="810">
                  <c:v>86914.710999999996</c:v>
                </c:pt>
                <c:pt idx="811">
                  <c:v>112205.914</c:v>
                </c:pt>
                <c:pt idx="812">
                  <c:v>93046.991999999998</c:v>
                </c:pt>
                <c:pt idx="813">
                  <c:v>85437.184999999998</c:v>
                </c:pt>
                <c:pt idx="814">
                  <c:v>89506.729000000007</c:v>
                </c:pt>
                <c:pt idx="815">
                  <c:v>85342</c:v>
                </c:pt>
                <c:pt idx="816">
                  <c:v>103255.219</c:v>
                </c:pt>
                <c:pt idx="817">
                  <c:v>103611.61900000001</c:v>
                </c:pt>
                <c:pt idx="818">
                  <c:v>152042.42199999999</c:v>
                </c:pt>
                <c:pt idx="819">
                  <c:v>91684.517999999996</c:v>
                </c:pt>
                <c:pt idx="820">
                  <c:v>91575.398000000001</c:v>
                </c:pt>
                <c:pt idx="821">
                  <c:v>116205.03200000001</c:v>
                </c:pt>
                <c:pt idx="822">
                  <c:v>149000.84</c:v>
                </c:pt>
                <c:pt idx="823">
                  <c:v>72810</c:v>
                </c:pt>
                <c:pt idx="824">
                  <c:v>92955.823999999993</c:v>
                </c:pt>
                <c:pt idx="825">
                  <c:v>105881.38400000001</c:v>
                </c:pt>
                <c:pt idx="826">
                  <c:v>104467.38400000001</c:v>
                </c:pt>
                <c:pt idx="827">
                  <c:v>105114.58199999999</c:v>
                </c:pt>
                <c:pt idx="828">
                  <c:v>85380.278999999995</c:v>
                </c:pt>
                <c:pt idx="829">
                  <c:v>94500.84</c:v>
                </c:pt>
                <c:pt idx="830">
                  <c:v>97629.54</c:v>
                </c:pt>
                <c:pt idx="831">
                  <c:v>119292.35</c:v>
                </c:pt>
                <c:pt idx="832">
                  <c:v>104325.587</c:v>
                </c:pt>
                <c:pt idx="833">
                  <c:v>75546.676999999996</c:v>
                </c:pt>
                <c:pt idx="834">
                  <c:v>102987.197</c:v>
                </c:pt>
                <c:pt idx="835">
                  <c:v>96947.16</c:v>
                </c:pt>
                <c:pt idx="836">
                  <c:v>106551.977</c:v>
                </c:pt>
                <c:pt idx="837">
                  <c:v>78073.301000000007</c:v>
                </c:pt>
                <c:pt idx="838">
                  <c:v>79477.263999999996</c:v>
                </c:pt>
                <c:pt idx="839">
                  <c:v>91954.021999999997</c:v>
                </c:pt>
                <c:pt idx="840">
                  <c:v>81181.509999999995</c:v>
                </c:pt>
                <c:pt idx="841">
                  <c:v>106185.958</c:v>
                </c:pt>
                <c:pt idx="842">
                  <c:v>111463.296</c:v>
                </c:pt>
                <c:pt idx="843">
                  <c:v>71064</c:v>
                </c:pt>
                <c:pt idx="844">
                  <c:v>103380.51</c:v>
                </c:pt>
                <c:pt idx="845">
                  <c:v>84823.209000000003</c:v>
                </c:pt>
                <c:pt idx="846">
                  <c:v>135530.22399999999</c:v>
                </c:pt>
                <c:pt idx="847">
                  <c:v>85674.115999999995</c:v>
                </c:pt>
                <c:pt idx="848">
                  <c:v>95628.31</c:v>
                </c:pt>
                <c:pt idx="849">
                  <c:v>75589</c:v>
                </c:pt>
                <c:pt idx="850">
                  <c:v>125979.71</c:v>
                </c:pt>
                <c:pt idx="851">
                  <c:v>117353.333</c:v>
                </c:pt>
                <c:pt idx="852">
                  <c:v>83662.066999999995</c:v>
                </c:pt>
                <c:pt idx="853">
                  <c:v>78797</c:v>
                </c:pt>
                <c:pt idx="854">
                  <c:v>126843</c:v>
                </c:pt>
                <c:pt idx="855">
                  <c:v>89981</c:v>
                </c:pt>
                <c:pt idx="856">
                  <c:v>92256.494999999995</c:v>
                </c:pt>
                <c:pt idx="857">
                  <c:v>110033</c:v>
                </c:pt>
                <c:pt idx="858">
                  <c:v>78814</c:v>
                </c:pt>
                <c:pt idx="859">
                  <c:v>74921</c:v>
                </c:pt>
                <c:pt idx="860">
                  <c:v>95482</c:v>
                </c:pt>
                <c:pt idx="861">
                  <c:v>93029</c:v>
                </c:pt>
                <c:pt idx="862">
                  <c:v>88779</c:v>
                </c:pt>
                <c:pt idx="863">
                  <c:v>106525</c:v>
                </c:pt>
                <c:pt idx="864">
                  <c:v>124186</c:v>
                </c:pt>
                <c:pt idx="865">
                  <c:v>68624</c:v>
                </c:pt>
                <c:pt idx="866">
                  <c:v>117369</c:v>
                </c:pt>
                <c:pt idx="867">
                  <c:v>101073</c:v>
                </c:pt>
                <c:pt idx="868">
                  <c:v>84600</c:v>
                </c:pt>
                <c:pt idx="869">
                  <c:v>97873</c:v>
                </c:pt>
                <c:pt idx="870">
                  <c:v>112752</c:v>
                </c:pt>
                <c:pt idx="871">
                  <c:v>134960</c:v>
                </c:pt>
                <c:pt idx="872">
                  <c:v>77898</c:v>
                </c:pt>
                <c:pt idx="873">
                  <c:v>99224</c:v>
                </c:pt>
                <c:pt idx="874">
                  <c:v>116763</c:v>
                </c:pt>
                <c:pt idx="875">
                  <c:v>114384</c:v>
                </c:pt>
                <c:pt idx="876">
                  <c:v>96982</c:v>
                </c:pt>
                <c:pt idx="877">
                  <c:v>87536</c:v>
                </c:pt>
                <c:pt idx="878">
                  <c:v>121214</c:v>
                </c:pt>
                <c:pt idx="879">
                  <c:v>76095</c:v>
                </c:pt>
                <c:pt idx="880">
                  <c:v>125286</c:v>
                </c:pt>
                <c:pt idx="881">
                  <c:v>140023</c:v>
                </c:pt>
                <c:pt idx="882">
                  <c:v>84416</c:v>
                </c:pt>
                <c:pt idx="883">
                  <c:v>96971</c:v>
                </c:pt>
                <c:pt idx="884">
                  <c:v>106162</c:v>
                </c:pt>
                <c:pt idx="885">
                  <c:v>89831</c:v>
                </c:pt>
                <c:pt idx="886">
                  <c:v>150129</c:v>
                </c:pt>
                <c:pt idx="887">
                  <c:v>88867</c:v>
                </c:pt>
                <c:pt idx="888">
                  <c:v>111967</c:v>
                </c:pt>
                <c:pt idx="889">
                  <c:v>125896</c:v>
                </c:pt>
                <c:pt idx="890">
                  <c:v>154899</c:v>
                </c:pt>
                <c:pt idx="891">
                  <c:v>86666.51</c:v>
                </c:pt>
                <c:pt idx="892">
                  <c:v>100066</c:v>
                </c:pt>
                <c:pt idx="893">
                  <c:v>86385</c:v>
                </c:pt>
                <c:pt idx="894">
                  <c:v>125196.933</c:v>
                </c:pt>
                <c:pt idx="895">
                  <c:v>180929</c:v>
                </c:pt>
                <c:pt idx="896">
                  <c:v>100371</c:v>
                </c:pt>
                <c:pt idx="897">
                  <c:v>128164</c:v>
                </c:pt>
                <c:pt idx="898">
                  <c:v>110829</c:v>
                </c:pt>
                <c:pt idx="899">
                  <c:v>128147</c:v>
                </c:pt>
                <c:pt idx="900">
                  <c:v>124036</c:v>
                </c:pt>
                <c:pt idx="901">
                  <c:v>68338</c:v>
                </c:pt>
                <c:pt idx="902">
                  <c:v>132551</c:v>
                </c:pt>
                <c:pt idx="903">
                  <c:v>111190</c:v>
                </c:pt>
                <c:pt idx="904">
                  <c:v>114340.53</c:v>
                </c:pt>
                <c:pt idx="905">
                  <c:v>114420</c:v>
                </c:pt>
                <c:pt idx="906">
                  <c:v>116426</c:v>
                </c:pt>
                <c:pt idx="907">
                  <c:v>113888</c:v>
                </c:pt>
                <c:pt idx="908">
                  <c:v>99748</c:v>
                </c:pt>
                <c:pt idx="909">
                  <c:v>89200</c:v>
                </c:pt>
                <c:pt idx="910">
                  <c:v>111455</c:v>
                </c:pt>
                <c:pt idx="911">
                  <c:v>121781</c:v>
                </c:pt>
                <c:pt idx="912">
                  <c:v>121714</c:v>
                </c:pt>
                <c:pt idx="913">
                  <c:v>115744</c:v>
                </c:pt>
                <c:pt idx="914">
                  <c:v>109993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1F-4E88-BC62-5C7A1DF1E8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北方大区</c:v>
                </c:pt>
              </c:strCache>
            </c:strRef>
          </c:tx>
          <c:spPr>
            <a:ln w="15875" cap="rnd">
              <a:solidFill>
                <a:schemeClr val="accent5">
                  <a:lumMod val="20000"/>
                  <a:lumOff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Sheet1!$A$2:$A$916</c:f>
              <c:numCache>
                <c:formatCode>yyyy\-mm\-dd</c:formatCode>
                <c:ptCount val="915"/>
                <c:pt idx="0">
                  <c:v>42373</c:v>
                </c:pt>
                <c:pt idx="1">
                  <c:v>42374</c:v>
                </c:pt>
                <c:pt idx="2">
                  <c:v>42375</c:v>
                </c:pt>
                <c:pt idx="3">
                  <c:v>42376</c:v>
                </c:pt>
                <c:pt idx="4">
                  <c:v>42377</c:v>
                </c:pt>
                <c:pt idx="5">
                  <c:v>42380</c:v>
                </c:pt>
                <c:pt idx="6">
                  <c:v>42381</c:v>
                </c:pt>
                <c:pt idx="7">
                  <c:v>42382</c:v>
                </c:pt>
                <c:pt idx="8">
                  <c:v>42383</c:v>
                </c:pt>
                <c:pt idx="9">
                  <c:v>42384</c:v>
                </c:pt>
                <c:pt idx="10">
                  <c:v>42387</c:v>
                </c:pt>
                <c:pt idx="11">
                  <c:v>42388</c:v>
                </c:pt>
                <c:pt idx="12">
                  <c:v>42389</c:v>
                </c:pt>
                <c:pt idx="13">
                  <c:v>42390</c:v>
                </c:pt>
                <c:pt idx="14">
                  <c:v>42391</c:v>
                </c:pt>
                <c:pt idx="15">
                  <c:v>42394</c:v>
                </c:pt>
                <c:pt idx="16">
                  <c:v>42395</c:v>
                </c:pt>
                <c:pt idx="17">
                  <c:v>42396</c:v>
                </c:pt>
                <c:pt idx="18">
                  <c:v>42397</c:v>
                </c:pt>
                <c:pt idx="19">
                  <c:v>42398</c:v>
                </c:pt>
                <c:pt idx="20">
                  <c:v>42414</c:v>
                </c:pt>
                <c:pt idx="21">
                  <c:v>42415</c:v>
                </c:pt>
                <c:pt idx="22">
                  <c:v>42416</c:v>
                </c:pt>
                <c:pt idx="23">
                  <c:v>42417</c:v>
                </c:pt>
                <c:pt idx="24">
                  <c:v>42418</c:v>
                </c:pt>
                <c:pt idx="25">
                  <c:v>42419</c:v>
                </c:pt>
                <c:pt idx="26">
                  <c:v>42422</c:v>
                </c:pt>
                <c:pt idx="27">
                  <c:v>42423</c:v>
                </c:pt>
                <c:pt idx="28">
                  <c:v>42424</c:v>
                </c:pt>
                <c:pt idx="29">
                  <c:v>42425</c:v>
                </c:pt>
                <c:pt idx="30">
                  <c:v>42426</c:v>
                </c:pt>
                <c:pt idx="31">
                  <c:v>42429</c:v>
                </c:pt>
                <c:pt idx="32">
                  <c:v>42430</c:v>
                </c:pt>
                <c:pt idx="33">
                  <c:v>42431</c:v>
                </c:pt>
                <c:pt idx="34">
                  <c:v>42432</c:v>
                </c:pt>
                <c:pt idx="35">
                  <c:v>42433</c:v>
                </c:pt>
                <c:pt idx="36">
                  <c:v>42436</c:v>
                </c:pt>
                <c:pt idx="37">
                  <c:v>42437</c:v>
                </c:pt>
                <c:pt idx="38">
                  <c:v>42438</c:v>
                </c:pt>
                <c:pt idx="39">
                  <c:v>42439</c:v>
                </c:pt>
                <c:pt idx="40">
                  <c:v>42440</c:v>
                </c:pt>
                <c:pt idx="41">
                  <c:v>42443</c:v>
                </c:pt>
                <c:pt idx="42">
                  <c:v>42444</c:v>
                </c:pt>
                <c:pt idx="43">
                  <c:v>42445</c:v>
                </c:pt>
                <c:pt idx="44">
                  <c:v>42446</c:v>
                </c:pt>
                <c:pt idx="45">
                  <c:v>42447</c:v>
                </c:pt>
                <c:pt idx="46">
                  <c:v>42450</c:v>
                </c:pt>
                <c:pt idx="47">
                  <c:v>42451</c:v>
                </c:pt>
                <c:pt idx="48">
                  <c:v>42452</c:v>
                </c:pt>
                <c:pt idx="49">
                  <c:v>42453</c:v>
                </c:pt>
                <c:pt idx="50">
                  <c:v>42454</c:v>
                </c:pt>
                <c:pt idx="51">
                  <c:v>42457</c:v>
                </c:pt>
                <c:pt idx="52">
                  <c:v>42458</c:v>
                </c:pt>
                <c:pt idx="53">
                  <c:v>42459</c:v>
                </c:pt>
                <c:pt idx="54">
                  <c:v>42460</c:v>
                </c:pt>
                <c:pt idx="55">
                  <c:v>42461</c:v>
                </c:pt>
                <c:pt idx="56">
                  <c:v>42465</c:v>
                </c:pt>
                <c:pt idx="57">
                  <c:v>42466</c:v>
                </c:pt>
                <c:pt idx="58">
                  <c:v>42467</c:v>
                </c:pt>
                <c:pt idx="59">
                  <c:v>42468</c:v>
                </c:pt>
                <c:pt idx="60">
                  <c:v>42471</c:v>
                </c:pt>
                <c:pt idx="61">
                  <c:v>42472</c:v>
                </c:pt>
                <c:pt idx="62">
                  <c:v>42473</c:v>
                </c:pt>
                <c:pt idx="63">
                  <c:v>42474</c:v>
                </c:pt>
                <c:pt idx="64">
                  <c:v>42475</c:v>
                </c:pt>
                <c:pt idx="65">
                  <c:v>42478</c:v>
                </c:pt>
                <c:pt idx="66">
                  <c:v>42479</c:v>
                </c:pt>
                <c:pt idx="67">
                  <c:v>42480</c:v>
                </c:pt>
                <c:pt idx="68">
                  <c:v>42481</c:v>
                </c:pt>
                <c:pt idx="69">
                  <c:v>42482</c:v>
                </c:pt>
                <c:pt idx="70">
                  <c:v>42485</c:v>
                </c:pt>
                <c:pt idx="71">
                  <c:v>42486</c:v>
                </c:pt>
                <c:pt idx="72">
                  <c:v>42487</c:v>
                </c:pt>
                <c:pt idx="73">
                  <c:v>42488</c:v>
                </c:pt>
                <c:pt idx="74">
                  <c:v>42489</c:v>
                </c:pt>
                <c:pt idx="75">
                  <c:v>42493</c:v>
                </c:pt>
                <c:pt idx="76">
                  <c:v>42494</c:v>
                </c:pt>
                <c:pt idx="77">
                  <c:v>42495</c:v>
                </c:pt>
                <c:pt idx="78">
                  <c:v>42496</c:v>
                </c:pt>
                <c:pt idx="79">
                  <c:v>42499</c:v>
                </c:pt>
                <c:pt idx="80">
                  <c:v>42500</c:v>
                </c:pt>
                <c:pt idx="81">
                  <c:v>42501</c:v>
                </c:pt>
                <c:pt idx="82">
                  <c:v>42502</c:v>
                </c:pt>
                <c:pt idx="83">
                  <c:v>42503</c:v>
                </c:pt>
                <c:pt idx="84">
                  <c:v>42506</c:v>
                </c:pt>
                <c:pt idx="85">
                  <c:v>42507</c:v>
                </c:pt>
                <c:pt idx="86">
                  <c:v>42508</c:v>
                </c:pt>
                <c:pt idx="87">
                  <c:v>42509</c:v>
                </c:pt>
                <c:pt idx="88">
                  <c:v>42510</c:v>
                </c:pt>
                <c:pt idx="89">
                  <c:v>42513</c:v>
                </c:pt>
                <c:pt idx="90">
                  <c:v>42514</c:v>
                </c:pt>
                <c:pt idx="91">
                  <c:v>42515</c:v>
                </c:pt>
                <c:pt idx="92">
                  <c:v>42516</c:v>
                </c:pt>
                <c:pt idx="93">
                  <c:v>42517</c:v>
                </c:pt>
                <c:pt idx="94">
                  <c:v>42520</c:v>
                </c:pt>
                <c:pt idx="95">
                  <c:v>42521</c:v>
                </c:pt>
                <c:pt idx="96">
                  <c:v>42522</c:v>
                </c:pt>
                <c:pt idx="97">
                  <c:v>42523</c:v>
                </c:pt>
                <c:pt idx="98">
                  <c:v>42524</c:v>
                </c:pt>
                <c:pt idx="99">
                  <c:v>42527</c:v>
                </c:pt>
                <c:pt idx="100">
                  <c:v>42528</c:v>
                </c:pt>
                <c:pt idx="101">
                  <c:v>42529</c:v>
                </c:pt>
                <c:pt idx="102">
                  <c:v>42533</c:v>
                </c:pt>
                <c:pt idx="103">
                  <c:v>42534</c:v>
                </c:pt>
                <c:pt idx="104">
                  <c:v>42535</c:v>
                </c:pt>
                <c:pt idx="105">
                  <c:v>42536</c:v>
                </c:pt>
                <c:pt idx="106">
                  <c:v>42537</c:v>
                </c:pt>
                <c:pt idx="107">
                  <c:v>42538</c:v>
                </c:pt>
                <c:pt idx="108">
                  <c:v>42541</c:v>
                </c:pt>
                <c:pt idx="109">
                  <c:v>42542</c:v>
                </c:pt>
                <c:pt idx="110">
                  <c:v>42543</c:v>
                </c:pt>
                <c:pt idx="111">
                  <c:v>42544</c:v>
                </c:pt>
                <c:pt idx="112">
                  <c:v>42545</c:v>
                </c:pt>
                <c:pt idx="113">
                  <c:v>42548</c:v>
                </c:pt>
                <c:pt idx="114">
                  <c:v>42549</c:v>
                </c:pt>
                <c:pt idx="115">
                  <c:v>42550</c:v>
                </c:pt>
                <c:pt idx="116">
                  <c:v>42551</c:v>
                </c:pt>
                <c:pt idx="117">
                  <c:v>42552</c:v>
                </c:pt>
                <c:pt idx="118">
                  <c:v>42555</c:v>
                </c:pt>
                <c:pt idx="119">
                  <c:v>42556</c:v>
                </c:pt>
                <c:pt idx="120">
                  <c:v>42557</c:v>
                </c:pt>
                <c:pt idx="121">
                  <c:v>42558</c:v>
                </c:pt>
                <c:pt idx="122">
                  <c:v>42559</c:v>
                </c:pt>
                <c:pt idx="123">
                  <c:v>42562</c:v>
                </c:pt>
                <c:pt idx="124">
                  <c:v>42563</c:v>
                </c:pt>
                <c:pt idx="125">
                  <c:v>42564</c:v>
                </c:pt>
                <c:pt idx="126">
                  <c:v>42565</c:v>
                </c:pt>
                <c:pt idx="127">
                  <c:v>42566</c:v>
                </c:pt>
                <c:pt idx="128">
                  <c:v>42569</c:v>
                </c:pt>
                <c:pt idx="129">
                  <c:v>42570</c:v>
                </c:pt>
                <c:pt idx="130">
                  <c:v>42571</c:v>
                </c:pt>
                <c:pt idx="131">
                  <c:v>42572</c:v>
                </c:pt>
                <c:pt idx="132">
                  <c:v>42573</c:v>
                </c:pt>
                <c:pt idx="133">
                  <c:v>42576</c:v>
                </c:pt>
                <c:pt idx="134">
                  <c:v>42577</c:v>
                </c:pt>
                <c:pt idx="135">
                  <c:v>42578</c:v>
                </c:pt>
                <c:pt idx="136">
                  <c:v>42579</c:v>
                </c:pt>
                <c:pt idx="137">
                  <c:v>42580</c:v>
                </c:pt>
                <c:pt idx="138">
                  <c:v>42583</c:v>
                </c:pt>
                <c:pt idx="139">
                  <c:v>42584</c:v>
                </c:pt>
                <c:pt idx="140">
                  <c:v>42585</c:v>
                </c:pt>
                <c:pt idx="141">
                  <c:v>42586</c:v>
                </c:pt>
                <c:pt idx="142">
                  <c:v>42587</c:v>
                </c:pt>
                <c:pt idx="143">
                  <c:v>42590</c:v>
                </c:pt>
                <c:pt idx="144">
                  <c:v>42591</c:v>
                </c:pt>
                <c:pt idx="145">
                  <c:v>42592</c:v>
                </c:pt>
                <c:pt idx="146">
                  <c:v>42593</c:v>
                </c:pt>
                <c:pt idx="147">
                  <c:v>42594</c:v>
                </c:pt>
                <c:pt idx="148">
                  <c:v>42597</c:v>
                </c:pt>
                <c:pt idx="149">
                  <c:v>42598</c:v>
                </c:pt>
                <c:pt idx="150">
                  <c:v>42599</c:v>
                </c:pt>
                <c:pt idx="151">
                  <c:v>42600</c:v>
                </c:pt>
                <c:pt idx="152">
                  <c:v>42601</c:v>
                </c:pt>
                <c:pt idx="153">
                  <c:v>42604</c:v>
                </c:pt>
                <c:pt idx="154">
                  <c:v>42605</c:v>
                </c:pt>
                <c:pt idx="155">
                  <c:v>42606</c:v>
                </c:pt>
                <c:pt idx="156">
                  <c:v>42607</c:v>
                </c:pt>
                <c:pt idx="157">
                  <c:v>42608</c:v>
                </c:pt>
                <c:pt idx="158">
                  <c:v>42611</c:v>
                </c:pt>
                <c:pt idx="159">
                  <c:v>42612</c:v>
                </c:pt>
                <c:pt idx="160">
                  <c:v>42613</c:v>
                </c:pt>
                <c:pt idx="161">
                  <c:v>42614</c:v>
                </c:pt>
                <c:pt idx="162">
                  <c:v>42615</c:v>
                </c:pt>
                <c:pt idx="163">
                  <c:v>42618</c:v>
                </c:pt>
                <c:pt idx="164">
                  <c:v>42619</c:v>
                </c:pt>
                <c:pt idx="165">
                  <c:v>42620</c:v>
                </c:pt>
                <c:pt idx="166">
                  <c:v>42621</c:v>
                </c:pt>
                <c:pt idx="167">
                  <c:v>42622</c:v>
                </c:pt>
                <c:pt idx="168">
                  <c:v>42625</c:v>
                </c:pt>
                <c:pt idx="169">
                  <c:v>42626</c:v>
                </c:pt>
                <c:pt idx="170">
                  <c:v>42627</c:v>
                </c:pt>
                <c:pt idx="171">
                  <c:v>42631</c:v>
                </c:pt>
                <c:pt idx="172">
                  <c:v>42632</c:v>
                </c:pt>
                <c:pt idx="173">
                  <c:v>42633</c:v>
                </c:pt>
                <c:pt idx="174">
                  <c:v>42634</c:v>
                </c:pt>
                <c:pt idx="175">
                  <c:v>42635</c:v>
                </c:pt>
                <c:pt idx="176">
                  <c:v>42636</c:v>
                </c:pt>
                <c:pt idx="177">
                  <c:v>42639</c:v>
                </c:pt>
                <c:pt idx="178">
                  <c:v>42640</c:v>
                </c:pt>
                <c:pt idx="179">
                  <c:v>42641</c:v>
                </c:pt>
                <c:pt idx="180">
                  <c:v>42642</c:v>
                </c:pt>
                <c:pt idx="181">
                  <c:v>42643</c:v>
                </c:pt>
                <c:pt idx="182">
                  <c:v>42651</c:v>
                </c:pt>
                <c:pt idx="183">
                  <c:v>42652</c:v>
                </c:pt>
                <c:pt idx="184">
                  <c:v>42653</c:v>
                </c:pt>
                <c:pt idx="185">
                  <c:v>42654</c:v>
                </c:pt>
                <c:pt idx="186">
                  <c:v>42655</c:v>
                </c:pt>
                <c:pt idx="187">
                  <c:v>42656</c:v>
                </c:pt>
                <c:pt idx="188">
                  <c:v>42657</c:v>
                </c:pt>
                <c:pt idx="189">
                  <c:v>42660</c:v>
                </c:pt>
                <c:pt idx="190">
                  <c:v>42661</c:v>
                </c:pt>
                <c:pt idx="191">
                  <c:v>42662</c:v>
                </c:pt>
                <c:pt idx="192">
                  <c:v>42663</c:v>
                </c:pt>
                <c:pt idx="193">
                  <c:v>42664</c:v>
                </c:pt>
                <c:pt idx="194">
                  <c:v>42667</c:v>
                </c:pt>
                <c:pt idx="195">
                  <c:v>42668</c:v>
                </c:pt>
                <c:pt idx="196">
                  <c:v>42669</c:v>
                </c:pt>
                <c:pt idx="197">
                  <c:v>42670</c:v>
                </c:pt>
                <c:pt idx="198">
                  <c:v>42671</c:v>
                </c:pt>
                <c:pt idx="199">
                  <c:v>42674</c:v>
                </c:pt>
                <c:pt idx="200">
                  <c:v>42675</c:v>
                </c:pt>
                <c:pt idx="201">
                  <c:v>42676</c:v>
                </c:pt>
                <c:pt idx="202">
                  <c:v>42677</c:v>
                </c:pt>
                <c:pt idx="203">
                  <c:v>42678</c:v>
                </c:pt>
                <c:pt idx="204">
                  <c:v>42681</c:v>
                </c:pt>
                <c:pt idx="205">
                  <c:v>42682</c:v>
                </c:pt>
                <c:pt idx="206">
                  <c:v>42683</c:v>
                </c:pt>
                <c:pt idx="207">
                  <c:v>42684</c:v>
                </c:pt>
                <c:pt idx="208">
                  <c:v>42685</c:v>
                </c:pt>
                <c:pt idx="209">
                  <c:v>42688</c:v>
                </c:pt>
                <c:pt idx="210">
                  <c:v>42689</c:v>
                </c:pt>
                <c:pt idx="211">
                  <c:v>42690</c:v>
                </c:pt>
                <c:pt idx="212">
                  <c:v>42691</c:v>
                </c:pt>
                <c:pt idx="213">
                  <c:v>42692</c:v>
                </c:pt>
                <c:pt idx="214">
                  <c:v>42695</c:v>
                </c:pt>
                <c:pt idx="215">
                  <c:v>42696</c:v>
                </c:pt>
                <c:pt idx="216">
                  <c:v>42697</c:v>
                </c:pt>
                <c:pt idx="217">
                  <c:v>42698</c:v>
                </c:pt>
                <c:pt idx="218">
                  <c:v>42699</c:v>
                </c:pt>
                <c:pt idx="219">
                  <c:v>42702</c:v>
                </c:pt>
                <c:pt idx="220">
                  <c:v>42703</c:v>
                </c:pt>
                <c:pt idx="221">
                  <c:v>42704</c:v>
                </c:pt>
                <c:pt idx="222">
                  <c:v>42705</c:v>
                </c:pt>
                <c:pt idx="223">
                  <c:v>42706</c:v>
                </c:pt>
                <c:pt idx="224">
                  <c:v>42709</c:v>
                </c:pt>
                <c:pt idx="225">
                  <c:v>42710</c:v>
                </c:pt>
                <c:pt idx="226">
                  <c:v>42711</c:v>
                </c:pt>
                <c:pt idx="227">
                  <c:v>42712</c:v>
                </c:pt>
                <c:pt idx="228">
                  <c:v>42713</c:v>
                </c:pt>
                <c:pt idx="229">
                  <c:v>42716</c:v>
                </c:pt>
                <c:pt idx="230">
                  <c:v>42717</c:v>
                </c:pt>
                <c:pt idx="231">
                  <c:v>42718</c:v>
                </c:pt>
                <c:pt idx="232">
                  <c:v>42719</c:v>
                </c:pt>
                <c:pt idx="233">
                  <c:v>42720</c:v>
                </c:pt>
                <c:pt idx="234">
                  <c:v>42723</c:v>
                </c:pt>
                <c:pt idx="235">
                  <c:v>42724</c:v>
                </c:pt>
                <c:pt idx="236">
                  <c:v>42725</c:v>
                </c:pt>
                <c:pt idx="237">
                  <c:v>42726</c:v>
                </c:pt>
                <c:pt idx="238">
                  <c:v>42727</c:v>
                </c:pt>
                <c:pt idx="239">
                  <c:v>42730</c:v>
                </c:pt>
                <c:pt idx="240">
                  <c:v>42731</c:v>
                </c:pt>
                <c:pt idx="241">
                  <c:v>42732</c:v>
                </c:pt>
                <c:pt idx="242">
                  <c:v>42733</c:v>
                </c:pt>
                <c:pt idx="243">
                  <c:v>42734</c:v>
                </c:pt>
                <c:pt idx="244">
                  <c:v>42738</c:v>
                </c:pt>
                <c:pt idx="245">
                  <c:v>42739</c:v>
                </c:pt>
                <c:pt idx="246">
                  <c:v>42740</c:v>
                </c:pt>
                <c:pt idx="247">
                  <c:v>42741</c:v>
                </c:pt>
                <c:pt idx="248">
                  <c:v>42744</c:v>
                </c:pt>
                <c:pt idx="249">
                  <c:v>42745</c:v>
                </c:pt>
                <c:pt idx="250">
                  <c:v>42746</c:v>
                </c:pt>
                <c:pt idx="251">
                  <c:v>42747</c:v>
                </c:pt>
                <c:pt idx="252">
                  <c:v>42748</c:v>
                </c:pt>
                <c:pt idx="253">
                  <c:v>42751</c:v>
                </c:pt>
                <c:pt idx="254">
                  <c:v>42752</c:v>
                </c:pt>
                <c:pt idx="255">
                  <c:v>42753</c:v>
                </c:pt>
                <c:pt idx="256">
                  <c:v>42754</c:v>
                </c:pt>
                <c:pt idx="257">
                  <c:v>42755</c:v>
                </c:pt>
                <c:pt idx="258">
                  <c:v>42772</c:v>
                </c:pt>
                <c:pt idx="259">
                  <c:v>42773</c:v>
                </c:pt>
                <c:pt idx="260">
                  <c:v>42774</c:v>
                </c:pt>
                <c:pt idx="261">
                  <c:v>42775</c:v>
                </c:pt>
                <c:pt idx="262">
                  <c:v>42776</c:v>
                </c:pt>
                <c:pt idx="263">
                  <c:v>42779</c:v>
                </c:pt>
                <c:pt idx="264">
                  <c:v>42780</c:v>
                </c:pt>
                <c:pt idx="265">
                  <c:v>42781</c:v>
                </c:pt>
                <c:pt idx="266">
                  <c:v>42782</c:v>
                </c:pt>
                <c:pt idx="267">
                  <c:v>42783</c:v>
                </c:pt>
                <c:pt idx="268">
                  <c:v>42786</c:v>
                </c:pt>
                <c:pt idx="269">
                  <c:v>42787</c:v>
                </c:pt>
                <c:pt idx="270">
                  <c:v>42788</c:v>
                </c:pt>
                <c:pt idx="271">
                  <c:v>42789</c:v>
                </c:pt>
                <c:pt idx="272">
                  <c:v>42790</c:v>
                </c:pt>
                <c:pt idx="273">
                  <c:v>42793</c:v>
                </c:pt>
                <c:pt idx="274">
                  <c:v>42794</c:v>
                </c:pt>
                <c:pt idx="275">
                  <c:v>42795</c:v>
                </c:pt>
                <c:pt idx="276">
                  <c:v>42796</c:v>
                </c:pt>
                <c:pt idx="277">
                  <c:v>42797</c:v>
                </c:pt>
                <c:pt idx="278">
                  <c:v>42800</c:v>
                </c:pt>
                <c:pt idx="279">
                  <c:v>42801</c:v>
                </c:pt>
                <c:pt idx="280">
                  <c:v>42802</c:v>
                </c:pt>
                <c:pt idx="281">
                  <c:v>42803</c:v>
                </c:pt>
                <c:pt idx="282">
                  <c:v>42804</c:v>
                </c:pt>
                <c:pt idx="283">
                  <c:v>42807</c:v>
                </c:pt>
                <c:pt idx="284">
                  <c:v>42808</c:v>
                </c:pt>
                <c:pt idx="285">
                  <c:v>42809</c:v>
                </c:pt>
                <c:pt idx="286">
                  <c:v>42810</c:v>
                </c:pt>
                <c:pt idx="287">
                  <c:v>42811</c:v>
                </c:pt>
                <c:pt idx="288">
                  <c:v>42814</c:v>
                </c:pt>
                <c:pt idx="289">
                  <c:v>42815</c:v>
                </c:pt>
                <c:pt idx="290">
                  <c:v>42816</c:v>
                </c:pt>
                <c:pt idx="291">
                  <c:v>42817</c:v>
                </c:pt>
                <c:pt idx="292">
                  <c:v>42818</c:v>
                </c:pt>
                <c:pt idx="293">
                  <c:v>42821</c:v>
                </c:pt>
                <c:pt idx="294">
                  <c:v>42822</c:v>
                </c:pt>
                <c:pt idx="295">
                  <c:v>42823</c:v>
                </c:pt>
                <c:pt idx="296">
                  <c:v>42824</c:v>
                </c:pt>
                <c:pt idx="297">
                  <c:v>42825</c:v>
                </c:pt>
                <c:pt idx="298">
                  <c:v>42826</c:v>
                </c:pt>
                <c:pt idx="299">
                  <c:v>42830</c:v>
                </c:pt>
                <c:pt idx="300">
                  <c:v>42831</c:v>
                </c:pt>
                <c:pt idx="301">
                  <c:v>42832</c:v>
                </c:pt>
                <c:pt idx="302">
                  <c:v>42835</c:v>
                </c:pt>
                <c:pt idx="303">
                  <c:v>42836</c:v>
                </c:pt>
                <c:pt idx="304">
                  <c:v>42837</c:v>
                </c:pt>
                <c:pt idx="305">
                  <c:v>42838</c:v>
                </c:pt>
                <c:pt idx="306">
                  <c:v>42839</c:v>
                </c:pt>
                <c:pt idx="307">
                  <c:v>42842</c:v>
                </c:pt>
                <c:pt idx="308">
                  <c:v>42843</c:v>
                </c:pt>
                <c:pt idx="309">
                  <c:v>42844</c:v>
                </c:pt>
                <c:pt idx="310">
                  <c:v>42845</c:v>
                </c:pt>
                <c:pt idx="311">
                  <c:v>42846</c:v>
                </c:pt>
                <c:pt idx="312">
                  <c:v>42849</c:v>
                </c:pt>
                <c:pt idx="313">
                  <c:v>42850</c:v>
                </c:pt>
                <c:pt idx="314">
                  <c:v>42851</c:v>
                </c:pt>
                <c:pt idx="315">
                  <c:v>42852</c:v>
                </c:pt>
                <c:pt idx="316">
                  <c:v>42853</c:v>
                </c:pt>
                <c:pt idx="317">
                  <c:v>42857</c:v>
                </c:pt>
                <c:pt idx="318">
                  <c:v>42858</c:v>
                </c:pt>
                <c:pt idx="319">
                  <c:v>42859</c:v>
                </c:pt>
                <c:pt idx="320">
                  <c:v>42860</c:v>
                </c:pt>
                <c:pt idx="321">
                  <c:v>42863</c:v>
                </c:pt>
                <c:pt idx="322">
                  <c:v>42864</c:v>
                </c:pt>
                <c:pt idx="323">
                  <c:v>42865</c:v>
                </c:pt>
                <c:pt idx="324">
                  <c:v>42866</c:v>
                </c:pt>
                <c:pt idx="325">
                  <c:v>42867</c:v>
                </c:pt>
                <c:pt idx="326">
                  <c:v>42870</c:v>
                </c:pt>
                <c:pt idx="327">
                  <c:v>42871</c:v>
                </c:pt>
                <c:pt idx="328">
                  <c:v>42872</c:v>
                </c:pt>
                <c:pt idx="329">
                  <c:v>42873</c:v>
                </c:pt>
                <c:pt idx="330">
                  <c:v>42874</c:v>
                </c:pt>
                <c:pt idx="331">
                  <c:v>42877</c:v>
                </c:pt>
                <c:pt idx="332">
                  <c:v>42878</c:v>
                </c:pt>
                <c:pt idx="333">
                  <c:v>42879</c:v>
                </c:pt>
                <c:pt idx="334">
                  <c:v>42880</c:v>
                </c:pt>
                <c:pt idx="335">
                  <c:v>42881</c:v>
                </c:pt>
                <c:pt idx="336">
                  <c:v>42882</c:v>
                </c:pt>
                <c:pt idx="337">
                  <c:v>42886</c:v>
                </c:pt>
                <c:pt idx="338">
                  <c:v>42887</c:v>
                </c:pt>
                <c:pt idx="339">
                  <c:v>42888</c:v>
                </c:pt>
                <c:pt idx="340">
                  <c:v>42891</c:v>
                </c:pt>
                <c:pt idx="341">
                  <c:v>42892</c:v>
                </c:pt>
                <c:pt idx="342">
                  <c:v>42893</c:v>
                </c:pt>
                <c:pt idx="343">
                  <c:v>42894</c:v>
                </c:pt>
                <c:pt idx="344">
                  <c:v>42895</c:v>
                </c:pt>
                <c:pt idx="345">
                  <c:v>42898</c:v>
                </c:pt>
                <c:pt idx="346">
                  <c:v>42899</c:v>
                </c:pt>
                <c:pt idx="347">
                  <c:v>42900</c:v>
                </c:pt>
                <c:pt idx="348">
                  <c:v>42901</c:v>
                </c:pt>
                <c:pt idx="349">
                  <c:v>42902</c:v>
                </c:pt>
                <c:pt idx="350">
                  <c:v>42905</c:v>
                </c:pt>
                <c:pt idx="351">
                  <c:v>42906</c:v>
                </c:pt>
                <c:pt idx="352">
                  <c:v>42907</c:v>
                </c:pt>
                <c:pt idx="353">
                  <c:v>42908</c:v>
                </c:pt>
                <c:pt idx="354">
                  <c:v>42909</c:v>
                </c:pt>
                <c:pt idx="355">
                  <c:v>42912</c:v>
                </c:pt>
                <c:pt idx="356">
                  <c:v>42913</c:v>
                </c:pt>
                <c:pt idx="357">
                  <c:v>42914</c:v>
                </c:pt>
                <c:pt idx="358">
                  <c:v>42915</c:v>
                </c:pt>
                <c:pt idx="359">
                  <c:v>42916</c:v>
                </c:pt>
                <c:pt idx="360">
                  <c:v>42919</c:v>
                </c:pt>
                <c:pt idx="361">
                  <c:v>42920</c:v>
                </c:pt>
                <c:pt idx="362">
                  <c:v>42921</c:v>
                </c:pt>
                <c:pt idx="363">
                  <c:v>42922</c:v>
                </c:pt>
                <c:pt idx="364">
                  <c:v>42923</c:v>
                </c:pt>
                <c:pt idx="365">
                  <c:v>42926</c:v>
                </c:pt>
                <c:pt idx="366">
                  <c:v>42927</c:v>
                </c:pt>
                <c:pt idx="367">
                  <c:v>42928</c:v>
                </c:pt>
                <c:pt idx="368">
                  <c:v>42929</c:v>
                </c:pt>
                <c:pt idx="369">
                  <c:v>42930</c:v>
                </c:pt>
                <c:pt idx="370">
                  <c:v>42933</c:v>
                </c:pt>
                <c:pt idx="371">
                  <c:v>42934</c:v>
                </c:pt>
                <c:pt idx="372">
                  <c:v>42935</c:v>
                </c:pt>
                <c:pt idx="373">
                  <c:v>42936</c:v>
                </c:pt>
                <c:pt idx="374">
                  <c:v>42937</c:v>
                </c:pt>
                <c:pt idx="375">
                  <c:v>42940</c:v>
                </c:pt>
                <c:pt idx="376">
                  <c:v>42941</c:v>
                </c:pt>
                <c:pt idx="377">
                  <c:v>42942</c:v>
                </c:pt>
                <c:pt idx="378">
                  <c:v>42943</c:v>
                </c:pt>
                <c:pt idx="379">
                  <c:v>42944</c:v>
                </c:pt>
                <c:pt idx="380">
                  <c:v>42947</c:v>
                </c:pt>
                <c:pt idx="381">
                  <c:v>42948</c:v>
                </c:pt>
                <c:pt idx="382">
                  <c:v>42949</c:v>
                </c:pt>
                <c:pt idx="383">
                  <c:v>42950</c:v>
                </c:pt>
                <c:pt idx="384">
                  <c:v>42951</c:v>
                </c:pt>
                <c:pt idx="385">
                  <c:v>42954</c:v>
                </c:pt>
                <c:pt idx="386">
                  <c:v>42955</c:v>
                </c:pt>
                <c:pt idx="387">
                  <c:v>42956</c:v>
                </c:pt>
                <c:pt idx="388">
                  <c:v>42957</c:v>
                </c:pt>
                <c:pt idx="389">
                  <c:v>42958</c:v>
                </c:pt>
                <c:pt idx="390">
                  <c:v>42961</c:v>
                </c:pt>
                <c:pt idx="391">
                  <c:v>42962</c:v>
                </c:pt>
                <c:pt idx="392">
                  <c:v>42963</c:v>
                </c:pt>
                <c:pt idx="393">
                  <c:v>42964</c:v>
                </c:pt>
                <c:pt idx="394">
                  <c:v>42965</c:v>
                </c:pt>
                <c:pt idx="395">
                  <c:v>42968</c:v>
                </c:pt>
                <c:pt idx="396">
                  <c:v>42969</c:v>
                </c:pt>
                <c:pt idx="397">
                  <c:v>42970</c:v>
                </c:pt>
                <c:pt idx="398">
                  <c:v>42971</c:v>
                </c:pt>
                <c:pt idx="399">
                  <c:v>42972</c:v>
                </c:pt>
                <c:pt idx="400">
                  <c:v>42975</c:v>
                </c:pt>
                <c:pt idx="401">
                  <c:v>42976</c:v>
                </c:pt>
                <c:pt idx="402">
                  <c:v>42977</c:v>
                </c:pt>
                <c:pt idx="403">
                  <c:v>42978</c:v>
                </c:pt>
                <c:pt idx="404">
                  <c:v>42979</c:v>
                </c:pt>
                <c:pt idx="405">
                  <c:v>42982</c:v>
                </c:pt>
                <c:pt idx="406">
                  <c:v>42983</c:v>
                </c:pt>
                <c:pt idx="407">
                  <c:v>42984</c:v>
                </c:pt>
                <c:pt idx="408">
                  <c:v>42985</c:v>
                </c:pt>
                <c:pt idx="409">
                  <c:v>42986</c:v>
                </c:pt>
                <c:pt idx="410">
                  <c:v>42989</c:v>
                </c:pt>
                <c:pt idx="411">
                  <c:v>42990</c:v>
                </c:pt>
                <c:pt idx="412">
                  <c:v>42991</c:v>
                </c:pt>
                <c:pt idx="413">
                  <c:v>42992</c:v>
                </c:pt>
                <c:pt idx="414">
                  <c:v>42993</c:v>
                </c:pt>
                <c:pt idx="415">
                  <c:v>42996</c:v>
                </c:pt>
                <c:pt idx="416">
                  <c:v>42997</c:v>
                </c:pt>
                <c:pt idx="417">
                  <c:v>42998</c:v>
                </c:pt>
                <c:pt idx="418">
                  <c:v>42999</c:v>
                </c:pt>
                <c:pt idx="419">
                  <c:v>43000</c:v>
                </c:pt>
                <c:pt idx="420">
                  <c:v>43003</c:v>
                </c:pt>
                <c:pt idx="421">
                  <c:v>43004</c:v>
                </c:pt>
                <c:pt idx="422">
                  <c:v>43005</c:v>
                </c:pt>
                <c:pt idx="423">
                  <c:v>43006</c:v>
                </c:pt>
                <c:pt idx="424">
                  <c:v>43007</c:v>
                </c:pt>
                <c:pt idx="425">
                  <c:v>43008</c:v>
                </c:pt>
                <c:pt idx="426">
                  <c:v>43017</c:v>
                </c:pt>
                <c:pt idx="427">
                  <c:v>43018</c:v>
                </c:pt>
                <c:pt idx="428">
                  <c:v>43019</c:v>
                </c:pt>
                <c:pt idx="429">
                  <c:v>43020</c:v>
                </c:pt>
                <c:pt idx="430">
                  <c:v>43021</c:v>
                </c:pt>
                <c:pt idx="431">
                  <c:v>43024</c:v>
                </c:pt>
                <c:pt idx="432">
                  <c:v>43025</c:v>
                </c:pt>
                <c:pt idx="433">
                  <c:v>43026</c:v>
                </c:pt>
                <c:pt idx="434">
                  <c:v>43027</c:v>
                </c:pt>
                <c:pt idx="435">
                  <c:v>43028</c:v>
                </c:pt>
                <c:pt idx="436">
                  <c:v>43031</c:v>
                </c:pt>
                <c:pt idx="437">
                  <c:v>43032</c:v>
                </c:pt>
                <c:pt idx="438">
                  <c:v>43033</c:v>
                </c:pt>
                <c:pt idx="439">
                  <c:v>43034</c:v>
                </c:pt>
                <c:pt idx="440">
                  <c:v>43035</c:v>
                </c:pt>
                <c:pt idx="441">
                  <c:v>43038</c:v>
                </c:pt>
                <c:pt idx="442">
                  <c:v>43039</c:v>
                </c:pt>
                <c:pt idx="443">
                  <c:v>43040</c:v>
                </c:pt>
                <c:pt idx="444">
                  <c:v>43041</c:v>
                </c:pt>
                <c:pt idx="445">
                  <c:v>43042</c:v>
                </c:pt>
                <c:pt idx="446">
                  <c:v>43045</c:v>
                </c:pt>
                <c:pt idx="447">
                  <c:v>43046</c:v>
                </c:pt>
                <c:pt idx="448">
                  <c:v>43047</c:v>
                </c:pt>
                <c:pt idx="449">
                  <c:v>43048</c:v>
                </c:pt>
                <c:pt idx="450">
                  <c:v>43049</c:v>
                </c:pt>
                <c:pt idx="451">
                  <c:v>43052</c:v>
                </c:pt>
                <c:pt idx="452">
                  <c:v>43053</c:v>
                </c:pt>
                <c:pt idx="453">
                  <c:v>43054</c:v>
                </c:pt>
                <c:pt idx="454">
                  <c:v>43055</c:v>
                </c:pt>
                <c:pt idx="455">
                  <c:v>43056</c:v>
                </c:pt>
                <c:pt idx="456">
                  <c:v>43059</c:v>
                </c:pt>
                <c:pt idx="457">
                  <c:v>43060</c:v>
                </c:pt>
                <c:pt idx="458">
                  <c:v>43061</c:v>
                </c:pt>
                <c:pt idx="459">
                  <c:v>43062</c:v>
                </c:pt>
                <c:pt idx="460">
                  <c:v>43063</c:v>
                </c:pt>
                <c:pt idx="461">
                  <c:v>43066</c:v>
                </c:pt>
                <c:pt idx="462">
                  <c:v>43067</c:v>
                </c:pt>
                <c:pt idx="463">
                  <c:v>43068</c:v>
                </c:pt>
                <c:pt idx="464">
                  <c:v>43069</c:v>
                </c:pt>
                <c:pt idx="465">
                  <c:v>43070</c:v>
                </c:pt>
                <c:pt idx="466">
                  <c:v>43073</c:v>
                </c:pt>
                <c:pt idx="467">
                  <c:v>43074</c:v>
                </c:pt>
                <c:pt idx="468">
                  <c:v>43075</c:v>
                </c:pt>
                <c:pt idx="469">
                  <c:v>43076</c:v>
                </c:pt>
                <c:pt idx="470">
                  <c:v>43077</c:v>
                </c:pt>
                <c:pt idx="471">
                  <c:v>43080</c:v>
                </c:pt>
                <c:pt idx="472">
                  <c:v>43081</c:v>
                </c:pt>
                <c:pt idx="473">
                  <c:v>43082</c:v>
                </c:pt>
                <c:pt idx="474">
                  <c:v>43083</c:v>
                </c:pt>
                <c:pt idx="475">
                  <c:v>43084</c:v>
                </c:pt>
                <c:pt idx="476">
                  <c:v>43087</c:v>
                </c:pt>
                <c:pt idx="477">
                  <c:v>43088</c:v>
                </c:pt>
                <c:pt idx="478">
                  <c:v>43089</c:v>
                </c:pt>
                <c:pt idx="479">
                  <c:v>43090</c:v>
                </c:pt>
                <c:pt idx="480">
                  <c:v>43091</c:v>
                </c:pt>
                <c:pt idx="481">
                  <c:v>43094</c:v>
                </c:pt>
                <c:pt idx="482">
                  <c:v>43095</c:v>
                </c:pt>
                <c:pt idx="483">
                  <c:v>43096</c:v>
                </c:pt>
                <c:pt idx="484">
                  <c:v>43097</c:v>
                </c:pt>
                <c:pt idx="485">
                  <c:v>43098</c:v>
                </c:pt>
                <c:pt idx="486">
                  <c:v>43102</c:v>
                </c:pt>
                <c:pt idx="487">
                  <c:v>43103</c:v>
                </c:pt>
                <c:pt idx="488">
                  <c:v>43104</c:v>
                </c:pt>
                <c:pt idx="489">
                  <c:v>43105</c:v>
                </c:pt>
                <c:pt idx="490">
                  <c:v>43108</c:v>
                </c:pt>
                <c:pt idx="491">
                  <c:v>43109</c:v>
                </c:pt>
                <c:pt idx="492">
                  <c:v>43110</c:v>
                </c:pt>
                <c:pt idx="493">
                  <c:v>43111</c:v>
                </c:pt>
                <c:pt idx="494">
                  <c:v>43112</c:v>
                </c:pt>
                <c:pt idx="495">
                  <c:v>43115</c:v>
                </c:pt>
                <c:pt idx="496">
                  <c:v>43116</c:v>
                </c:pt>
                <c:pt idx="497">
                  <c:v>43117</c:v>
                </c:pt>
                <c:pt idx="498">
                  <c:v>43118</c:v>
                </c:pt>
                <c:pt idx="499">
                  <c:v>43119</c:v>
                </c:pt>
                <c:pt idx="500">
                  <c:v>43122</c:v>
                </c:pt>
                <c:pt idx="501">
                  <c:v>43123</c:v>
                </c:pt>
                <c:pt idx="502">
                  <c:v>43124</c:v>
                </c:pt>
                <c:pt idx="503">
                  <c:v>43125</c:v>
                </c:pt>
                <c:pt idx="504">
                  <c:v>43126</c:v>
                </c:pt>
                <c:pt idx="505">
                  <c:v>43129</c:v>
                </c:pt>
                <c:pt idx="506">
                  <c:v>43130</c:v>
                </c:pt>
                <c:pt idx="507">
                  <c:v>43131</c:v>
                </c:pt>
                <c:pt idx="508">
                  <c:v>43132</c:v>
                </c:pt>
                <c:pt idx="509">
                  <c:v>43133</c:v>
                </c:pt>
                <c:pt idx="510">
                  <c:v>43157</c:v>
                </c:pt>
                <c:pt idx="511">
                  <c:v>43158</c:v>
                </c:pt>
                <c:pt idx="512">
                  <c:v>43159</c:v>
                </c:pt>
                <c:pt idx="513">
                  <c:v>43160</c:v>
                </c:pt>
                <c:pt idx="514">
                  <c:v>43161</c:v>
                </c:pt>
                <c:pt idx="515">
                  <c:v>43164</c:v>
                </c:pt>
                <c:pt idx="516">
                  <c:v>43165</c:v>
                </c:pt>
                <c:pt idx="517">
                  <c:v>43166</c:v>
                </c:pt>
                <c:pt idx="518">
                  <c:v>43167</c:v>
                </c:pt>
                <c:pt idx="519">
                  <c:v>43168</c:v>
                </c:pt>
                <c:pt idx="520">
                  <c:v>43171</c:v>
                </c:pt>
                <c:pt idx="521">
                  <c:v>43172</c:v>
                </c:pt>
                <c:pt idx="522">
                  <c:v>43173</c:v>
                </c:pt>
                <c:pt idx="523">
                  <c:v>43174</c:v>
                </c:pt>
                <c:pt idx="524">
                  <c:v>43175</c:v>
                </c:pt>
                <c:pt idx="525">
                  <c:v>43178</c:v>
                </c:pt>
                <c:pt idx="526">
                  <c:v>43179</c:v>
                </c:pt>
                <c:pt idx="527">
                  <c:v>43180</c:v>
                </c:pt>
                <c:pt idx="528">
                  <c:v>43181</c:v>
                </c:pt>
                <c:pt idx="529">
                  <c:v>43182</c:v>
                </c:pt>
                <c:pt idx="530">
                  <c:v>43185</c:v>
                </c:pt>
                <c:pt idx="531">
                  <c:v>43186</c:v>
                </c:pt>
                <c:pt idx="532">
                  <c:v>43187</c:v>
                </c:pt>
                <c:pt idx="533">
                  <c:v>43188</c:v>
                </c:pt>
                <c:pt idx="534">
                  <c:v>43189</c:v>
                </c:pt>
                <c:pt idx="535">
                  <c:v>43192</c:v>
                </c:pt>
                <c:pt idx="536">
                  <c:v>43193</c:v>
                </c:pt>
                <c:pt idx="537">
                  <c:v>43194</c:v>
                </c:pt>
                <c:pt idx="538">
                  <c:v>43198</c:v>
                </c:pt>
                <c:pt idx="539">
                  <c:v>43199</c:v>
                </c:pt>
                <c:pt idx="540">
                  <c:v>43200</c:v>
                </c:pt>
                <c:pt idx="541">
                  <c:v>43201</c:v>
                </c:pt>
                <c:pt idx="542">
                  <c:v>43202</c:v>
                </c:pt>
                <c:pt idx="543">
                  <c:v>43203</c:v>
                </c:pt>
                <c:pt idx="544">
                  <c:v>43206</c:v>
                </c:pt>
                <c:pt idx="545">
                  <c:v>43207</c:v>
                </c:pt>
                <c:pt idx="546">
                  <c:v>43208</c:v>
                </c:pt>
                <c:pt idx="547">
                  <c:v>43209</c:v>
                </c:pt>
                <c:pt idx="548">
                  <c:v>43210</c:v>
                </c:pt>
                <c:pt idx="549">
                  <c:v>43213</c:v>
                </c:pt>
                <c:pt idx="550">
                  <c:v>43214</c:v>
                </c:pt>
                <c:pt idx="551">
                  <c:v>43215</c:v>
                </c:pt>
                <c:pt idx="552">
                  <c:v>43216</c:v>
                </c:pt>
                <c:pt idx="553">
                  <c:v>43217</c:v>
                </c:pt>
                <c:pt idx="554">
                  <c:v>43218</c:v>
                </c:pt>
                <c:pt idx="555">
                  <c:v>43222</c:v>
                </c:pt>
                <c:pt idx="556">
                  <c:v>43223</c:v>
                </c:pt>
                <c:pt idx="557">
                  <c:v>43224</c:v>
                </c:pt>
                <c:pt idx="558">
                  <c:v>43227</c:v>
                </c:pt>
                <c:pt idx="559">
                  <c:v>43228</c:v>
                </c:pt>
                <c:pt idx="560">
                  <c:v>43229</c:v>
                </c:pt>
                <c:pt idx="561">
                  <c:v>43230</c:v>
                </c:pt>
                <c:pt idx="562">
                  <c:v>43231</c:v>
                </c:pt>
                <c:pt idx="563">
                  <c:v>43234</c:v>
                </c:pt>
                <c:pt idx="564">
                  <c:v>43235</c:v>
                </c:pt>
                <c:pt idx="565">
                  <c:v>43236</c:v>
                </c:pt>
                <c:pt idx="566">
                  <c:v>43237</c:v>
                </c:pt>
                <c:pt idx="567">
                  <c:v>43238</c:v>
                </c:pt>
                <c:pt idx="568">
                  <c:v>43241</c:v>
                </c:pt>
                <c:pt idx="569">
                  <c:v>43242</c:v>
                </c:pt>
                <c:pt idx="570">
                  <c:v>43243</c:v>
                </c:pt>
                <c:pt idx="571">
                  <c:v>43244</c:v>
                </c:pt>
                <c:pt idx="572">
                  <c:v>43245</c:v>
                </c:pt>
                <c:pt idx="573">
                  <c:v>43248</c:v>
                </c:pt>
                <c:pt idx="574">
                  <c:v>43249</c:v>
                </c:pt>
                <c:pt idx="575">
                  <c:v>43250</c:v>
                </c:pt>
                <c:pt idx="576">
                  <c:v>43251</c:v>
                </c:pt>
                <c:pt idx="577">
                  <c:v>43252</c:v>
                </c:pt>
                <c:pt idx="578">
                  <c:v>43255</c:v>
                </c:pt>
                <c:pt idx="579">
                  <c:v>43256</c:v>
                </c:pt>
                <c:pt idx="580">
                  <c:v>43257</c:v>
                </c:pt>
                <c:pt idx="581">
                  <c:v>43258</c:v>
                </c:pt>
                <c:pt idx="582">
                  <c:v>43259</c:v>
                </c:pt>
                <c:pt idx="583">
                  <c:v>43262</c:v>
                </c:pt>
                <c:pt idx="584">
                  <c:v>43263</c:v>
                </c:pt>
                <c:pt idx="585">
                  <c:v>43264</c:v>
                </c:pt>
                <c:pt idx="586">
                  <c:v>43265</c:v>
                </c:pt>
                <c:pt idx="587">
                  <c:v>43266</c:v>
                </c:pt>
                <c:pt idx="588">
                  <c:v>43270</c:v>
                </c:pt>
                <c:pt idx="589">
                  <c:v>43271</c:v>
                </c:pt>
                <c:pt idx="590">
                  <c:v>43272</c:v>
                </c:pt>
                <c:pt idx="591">
                  <c:v>43273</c:v>
                </c:pt>
                <c:pt idx="592">
                  <c:v>43276</c:v>
                </c:pt>
                <c:pt idx="593">
                  <c:v>43277</c:v>
                </c:pt>
                <c:pt idx="594">
                  <c:v>43278</c:v>
                </c:pt>
                <c:pt idx="595">
                  <c:v>43279</c:v>
                </c:pt>
                <c:pt idx="596">
                  <c:v>43280</c:v>
                </c:pt>
                <c:pt idx="597">
                  <c:v>43283</c:v>
                </c:pt>
                <c:pt idx="598">
                  <c:v>43284</c:v>
                </c:pt>
                <c:pt idx="599">
                  <c:v>43285</c:v>
                </c:pt>
                <c:pt idx="600">
                  <c:v>43286</c:v>
                </c:pt>
                <c:pt idx="601">
                  <c:v>43287</c:v>
                </c:pt>
                <c:pt idx="602">
                  <c:v>43290</c:v>
                </c:pt>
                <c:pt idx="603">
                  <c:v>43291</c:v>
                </c:pt>
                <c:pt idx="604">
                  <c:v>43292</c:v>
                </c:pt>
                <c:pt idx="605">
                  <c:v>43293</c:v>
                </c:pt>
                <c:pt idx="606">
                  <c:v>43294</c:v>
                </c:pt>
                <c:pt idx="607">
                  <c:v>43297</c:v>
                </c:pt>
                <c:pt idx="608">
                  <c:v>43298</c:v>
                </c:pt>
                <c:pt idx="609">
                  <c:v>43299</c:v>
                </c:pt>
                <c:pt idx="610">
                  <c:v>43300</c:v>
                </c:pt>
                <c:pt idx="611">
                  <c:v>43301</c:v>
                </c:pt>
                <c:pt idx="612">
                  <c:v>43304</c:v>
                </c:pt>
                <c:pt idx="613">
                  <c:v>43305</c:v>
                </c:pt>
                <c:pt idx="614">
                  <c:v>43306</c:v>
                </c:pt>
                <c:pt idx="615">
                  <c:v>43307</c:v>
                </c:pt>
                <c:pt idx="616">
                  <c:v>43308</c:v>
                </c:pt>
                <c:pt idx="617">
                  <c:v>43311</c:v>
                </c:pt>
                <c:pt idx="618">
                  <c:v>43312</c:v>
                </c:pt>
                <c:pt idx="619">
                  <c:v>43313</c:v>
                </c:pt>
                <c:pt idx="620">
                  <c:v>43314</c:v>
                </c:pt>
                <c:pt idx="621">
                  <c:v>43315</c:v>
                </c:pt>
                <c:pt idx="622">
                  <c:v>43318</c:v>
                </c:pt>
                <c:pt idx="623">
                  <c:v>43319</c:v>
                </c:pt>
                <c:pt idx="624">
                  <c:v>43320</c:v>
                </c:pt>
                <c:pt idx="625">
                  <c:v>43321</c:v>
                </c:pt>
                <c:pt idx="626">
                  <c:v>43322</c:v>
                </c:pt>
                <c:pt idx="627">
                  <c:v>43325</c:v>
                </c:pt>
                <c:pt idx="628">
                  <c:v>43326</c:v>
                </c:pt>
                <c:pt idx="629">
                  <c:v>43327</c:v>
                </c:pt>
                <c:pt idx="630">
                  <c:v>43328</c:v>
                </c:pt>
                <c:pt idx="631">
                  <c:v>43329</c:v>
                </c:pt>
                <c:pt idx="632">
                  <c:v>43332</c:v>
                </c:pt>
                <c:pt idx="633">
                  <c:v>43333</c:v>
                </c:pt>
                <c:pt idx="634">
                  <c:v>43334</c:v>
                </c:pt>
                <c:pt idx="635">
                  <c:v>43335</c:v>
                </c:pt>
                <c:pt idx="636">
                  <c:v>43336</c:v>
                </c:pt>
                <c:pt idx="637">
                  <c:v>43339</c:v>
                </c:pt>
                <c:pt idx="638">
                  <c:v>43340</c:v>
                </c:pt>
                <c:pt idx="639">
                  <c:v>43341</c:v>
                </c:pt>
                <c:pt idx="640">
                  <c:v>43342</c:v>
                </c:pt>
                <c:pt idx="641">
                  <c:v>43343</c:v>
                </c:pt>
                <c:pt idx="642">
                  <c:v>43346</c:v>
                </c:pt>
                <c:pt idx="643">
                  <c:v>43347</c:v>
                </c:pt>
                <c:pt idx="644">
                  <c:v>43348</c:v>
                </c:pt>
                <c:pt idx="645">
                  <c:v>43349</c:v>
                </c:pt>
                <c:pt idx="646">
                  <c:v>43350</c:v>
                </c:pt>
                <c:pt idx="647">
                  <c:v>43353</c:v>
                </c:pt>
                <c:pt idx="648">
                  <c:v>43354</c:v>
                </c:pt>
                <c:pt idx="649">
                  <c:v>43355</c:v>
                </c:pt>
                <c:pt idx="650">
                  <c:v>43356</c:v>
                </c:pt>
                <c:pt idx="651">
                  <c:v>43357</c:v>
                </c:pt>
                <c:pt idx="652">
                  <c:v>43361</c:v>
                </c:pt>
                <c:pt idx="653">
                  <c:v>43362</c:v>
                </c:pt>
                <c:pt idx="654">
                  <c:v>43363</c:v>
                </c:pt>
                <c:pt idx="655">
                  <c:v>43364</c:v>
                </c:pt>
                <c:pt idx="656">
                  <c:v>43368</c:v>
                </c:pt>
                <c:pt idx="657">
                  <c:v>43369</c:v>
                </c:pt>
                <c:pt idx="658">
                  <c:v>43370</c:v>
                </c:pt>
                <c:pt idx="659">
                  <c:v>43371</c:v>
                </c:pt>
                <c:pt idx="660">
                  <c:v>43372</c:v>
                </c:pt>
                <c:pt idx="661">
                  <c:v>43373</c:v>
                </c:pt>
                <c:pt idx="662">
                  <c:v>43381</c:v>
                </c:pt>
                <c:pt idx="663">
                  <c:v>43382</c:v>
                </c:pt>
                <c:pt idx="664">
                  <c:v>43383</c:v>
                </c:pt>
                <c:pt idx="665">
                  <c:v>43384</c:v>
                </c:pt>
                <c:pt idx="666">
                  <c:v>43385</c:v>
                </c:pt>
                <c:pt idx="667">
                  <c:v>43388</c:v>
                </c:pt>
                <c:pt idx="668">
                  <c:v>43389</c:v>
                </c:pt>
                <c:pt idx="669">
                  <c:v>43390</c:v>
                </c:pt>
                <c:pt idx="670">
                  <c:v>43391</c:v>
                </c:pt>
                <c:pt idx="671">
                  <c:v>43392</c:v>
                </c:pt>
                <c:pt idx="672">
                  <c:v>43395</c:v>
                </c:pt>
                <c:pt idx="673">
                  <c:v>43396</c:v>
                </c:pt>
                <c:pt idx="674">
                  <c:v>43397</c:v>
                </c:pt>
                <c:pt idx="675">
                  <c:v>43398</c:v>
                </c:pt>
                <c:pt idx="676">
                  <c:v>43399</c:v>
                </c:pt>
                <c:pt idx="677">
                  <c:v>43402</c:v>
                </c:pt>
                <c:pt idx="678">
                  <c:v>43403</c:v>
                </c:pt>
                <c:pt idx="679">
                  <c:v>43404</c:v>
                </c:pt>
                <c:pt idx="680">
                  <c:v>43405</c:v>
                </c:pt>
                <c:pt idx="681">
                  <c:v>43406</c:v>
                </c:pt>
                <c:pt idx="682">
                  <c:v>43409</c:v>
                </c:pt>
                <c:pt idx="683">
                  <c:v>43410</c:v>
                </c:pt>
                <c:pt idx="684">
                  <c:v>43411</c:v>
                </c:pt>
                <c:pt idx="685">
                  <c:v>43412</c:v>
                </c:pt>
                <c:pt idx="686">
                  <c:v>43413</c:v>
                </c:pt>
                <c:pt idx="687">
                  <c:v>43416</c:v>
                </c:pt>
                <c:pt idx="688">
                  <c:v>43417</c:v>
                </c:pt>
                <c:pt idx="689">
                  <c:v>43418</c:v>
                </c:pt>
                <c:pt idx="690">
                  <c:v>43419</c:v>
                </c:pt>
                <c:pt idx="691">
                  <c:v>43420</c:v>
                </c:pt>
                <c:pt idx="692">
                  <c:v>43423</c:v>
                </c:pt>
                <c:pt idx="693">
                  <c:v>43424</c:v>
                </c:pt>
                <c:pt idx="694">
                  <c:v>43425</c:v>
                </c:pt>
                <c:pt idx="695">
                  <c:v>43426</c:v>
                </c:pt>
                <c:pt idx="696">
                  <c:v>43427</c:v>
                </c:pt>
                <c:pt idx="697">
                  <c:v>43430</c:v>
                </c:pt>
                <c:pt idx="698">
                  <c:v>43431</c:v>
                </c:pt>
                <c:pt idx="699">
                  <c:v>43432</c:v>
                </c:pt>
                <c:pt idx="700">
                  <c:v>43433</c:v>
                </c:pt>
                <c:pt idx="701">
                  <c:v>43434</c:v>
                </c:pt>
                <c:pt idx="702">
                  <c:v>43437</c:v>
                </c:pt>
                <c:pt idx="703">
                  <c:v>43438</c:v>
                </c:pt>
                <c:pt idx="704">
                  <c:v>43439</c:v>
                </c:pt>
                <c:pt idx="705">
                  <c:v>43440</c:v>
                </c:pt>
                <c:pt idx="706">
                  <c:v>43441</c:v>
                </c:pt>
                <c:pt idx="707">
                  <c:v>43444</c:v>
                </c:pt>
                <c:pt idx="708">
                  <c:v>43445</c:v>
                </c:pt>
                <c:pt idx="709">
                  <c:v>43446</c:v>
                </c:pt>
                <c:pt idx="710">
                  <c:v>43447</c:v>
                </c:pt>
                <c:pt idx="711">
                  <c:v>43448</c:v>
                </c:pt>
                <c:pt idx="712">
                  <c:v>43451</c:v>
                </c:pt>
                <c:pt idx="713">
                  <c:v>43452</c:v>
                </c:pt>
                <c:pt idx="714">
                  <c:v>43453</c:v>
                </c:pt>
                <c:pt idx="715">
                  <c:v>43454</c:v>
                </c:pt>
                <c:pt idx="716">
                  <c:v>43455</c:v>
                </c:pt>
                <c:pt idx="717">
                  <c:v>43458</c:v>
                </c:pt>
                <c:pt idx="718">
                  <c:v>43459</c:v>
                </c:pt>
                <c:pt idx="719">
                  <c:v>43460</c:v>
                </c:pt>
                <c:pt idx="720">
                  <c:v>43461</c:v>
                </c:pt>
                <c:pt idx="721">
                  <c:v>43462</c:v>
                </c:pt>
                <c:pt idx="722">
                  <c:v>43463</c:v>
                </c:pt>
                <c:pt idx="723">
                  <c:v>43467</c:v>
                </c:pt>
                <c:pt idx="724">
                  <c:v>43468</c:v>
                </c:pt>
                <c:pt idx="725">
                  <c:v>43469</c:v>
                </c:pt>
                <c:pt idx="726">
                  <c:v>43472</c:v>
                </c:pt>
                <c:pt idx="727">
                  <c:v>43473</c:v>
                </c:pt>
                <c:pt idx="728">
                  <c:v>43474</c:v>
                </c:pt>
                <c:pt idx="729">
                  <c:v>43475</c:v>
                </c:pt>
                <c:pt idx="730">
                  <c:v>43476</c:v>
                </c:pt>
                <c:pt idx="731">
                  <c:v>43479</c:v>
                </c:pt>
                <c:pt idx="732">
                  <c:v>43480</c:v>
                </c:pt>
                <c:pt idx="733">
                  <c:v>43481</c:v>
                </c:pt>
                <c:pt idx="734">
                  <c:v>43482</c:v>
                </c:pt>
                <c:pt idx="735">
                  <c:v>43483</c:v>
                </c:pt>
                <c:pt idx="736">
                  <c:v>43486</c:v>
                </c:pt>
                <c:pt idx="737">
                  <c:v>43487</c:v>
                </c:pt>
                <c:pt idx="738">
                  <c:v>43488</c:v>
                </c:pt>
                <c:pt idx="739">
                  <c:v>43489</c:v>
                </c:pt>
                <c:pt idx="740">
                  <c:v>43490</c:v>
                </c:pt>
                <c:pt idx="741">
                  <c:v>43509</c:v>
                </c:pt>
                <c:pt idx="742">
                  <c:v>43510</c:v>
                </c:pt>
                <c:pt idx="743">
                  <c:v>43511</c:v>
                </c:pt>
                <c:pt idx="744">
                  <c:v>43514</c:v>
                </c:pt>
                <c:pt idx="745">
                  <c:v>43515</c:v>
                </c:pt>
                <c:pt idx="746">
                  <c:v>43516</c:v>
                </c:pt>
                <c:pt idx="747">
                  <c:v>43517</c:v>
                </c:pt>
                <c:pt idx="748">
                  <c:v>43518</c:v>
                </c:pt>
                <c:pt idx="749">
                  <c:v>43521</c:v>
                </c:pt>
                <c:pt idx="750">
                  <c:v>43522</c:v>
                </c:pt>
                <c:pt idx="751">
                  <c:v>43523</c:v>
                </c:pt>
                <c:pt idx="752">
                  <c:v>43524</c:v>
                </c:pt>
                <c:pt idx="753">
                  <c:v>43525</c:v>
                </c:pt>
                <c:pt idx="754">
                  <c:v>43528</c:v>
                </c:pt>
                <c:pt idx="755">
                  <c:v>43529</c:v>
                </c:pt>
                <c:pt idx="756">
                  <c:v>43530</c:v>
                </c:pt>
                <c:pt idx="757">
                  <c:v>43531</c:v>
                </c:pt>
                <c:pt idx="758">
                  <c:v>43532</c:v>
                </c:pt>
                <c:pt idx="759">
                  <c:v>43535</c:v>
                </c:pt>
                <c:pt idx="760">
                  <c:v>43536</c:v>
                </c:pt>
                <c:pt idx="761">
                  <c:v>43537</c:v>
                </c:pt>
                <c:pt idx="762">
                  <c:v>43538</c:v>
                </c:pt>
                <c:pt idx="763">
                  <c:v>43539</c:v>
                </c:pt>
                <c:pt idx="764">
                  <c:v>43542</c:v>
                </c:pt>
                <c:pt idx="765">
                  <c:v>43543</c:v>
                </c:pt>
                <c:pt idx="766">
                  <c:v>43544</c:v>
                </c:pt>
                <c:pt idx="767">
                  <c:v>43545</c:v>
                </c:pt>
                <c:pt idx="768">
                  <c:v>43546</c:v>
                </c:pt>
                <c:pt idx="769">
                  <c:v>43549</c:v>
                </c:pt>
                <c:pt idx="770">
                  <c:v>43550</c:v>
                </c:pt>
                <c:pt idx="771">
                  <c:v>43551</c:v>
                </c:pt>
                <c:pt idx="772">
                  <c:v>43552</c:v>
                </c:pt>
                <c:pt idx="773">
                  <c:v>43553</c:v>
                </c:pt>
                <c:pt idx="774">
                  <c:v>43556</c:v>
                </c:pt>
                <c:pt idx="775">
                  <c:v>43557</c:v>
                </c:pt>
                <c:pt idx="776">
                  <c:v>43558</c:v>
                </c:pt>
                <c:pt idx="777">
                  <c:v>43559</c:v>
                </c:pt>
                <c:pt idx="778">
                  <c:v>43563</c:v>
                </c:pt>
                <c:pt idx="779">
                  <c:v>43564</c:v>
                </c:pt>
                <c:pt idx="780">
                  <c:v>43565</c:v>
                </c:pt>
                <c:pt idx="781">
                  <c:v>43566</c:v>
                </c:pt>
                <c:pt idx="782">
                  <c:v>43567</c:v>
                </c:pt>
                <c:pt idx="783">
                  <c:v>43570</c:v>
                </c:pt>
                <c:pt idx="784">
                  <c:v>43571</c:v>
                </c:pt>
                <c:pt idx="785">
                  <c:v>43572</c:v>
                </c:pt>
                <c:pt idx="786">
                  <c:v>43573</c:v>
                </c:pt>
                <c:pt idx="787">
                  <c:v>43574</c:v>
                </c:pt>
                <c:pt idx="788">
                  <c:v>43577</c:v>
                </c:pt>
                <c:pt idx="789">
                  <c:v>43578</c:v>
                </c:pt>
                <c:pt idx="790">
                  <c:v>43579</c:v>
                </c:pt>
                <c:pt idx="791">
                  <c:v>43580</c:v>
                </c:pt>
                <c:pt idx="792">
                  <c:v>43581</c:v>
                </c:pt>
                <c:pt idx="793">
                  <c:v>43583</c:v>
                </c:pt>
                <c:pt idx="794">
                  <c:v>43584</c:v>
                </c:pt>
                <c:pt idx="795">
                  <c:v>43585</c:v>
                </c:pt>
                <c:pt idx="796">
                  <c:v>43590</c:v>
                </c:pt>
                <c:pt idx="797">
                  <c:v>43591</c:v>
                </c:pt>
                <c:pt idx="798">
                  <c:v>43592</c:v>
                </c:pt>
                <c:pt idx="799">
                  <c:v>43593</c:v>
                </c:pt>
                <c:pt idx="800">
                  <c:v>43594</c:v>
                </c:pt>
                <c:pt idx="801">
                  <c:v>43595</c:v>
                </c:pt>
                <c:pt idx="802">
                  <c:v>43598</c:v>
                </c:pt>
                <c:pt idx="803">
                  <c:v>43599</c:v>
                </c:pt>
                <c:pt idx="804">
                  <c:v>43600</c:v>
                </c:pt>
                <c:pt idx="805">
                  <c:v>43601</c:v>
                </c:pt>
                <c:pt idx="806">
                  <c:v>43602</c:v>
                </c:pt>
                <c:pt idx="807">
                  <c:v>43605</c:v>
                </c:pt>
                <c:pt idx="808">
                  <c:v>43606</c:v>
                </c:pt>
                <c:pt idx="809">
                  <c:v>43607</c:v>
                </c:pt>
                <c:pt idx="810">
                  <c:v>43608</c:v>
                </c:pt>
                <c:pt idx="811">
                  <c:v>43609</c:v>
                </c:pt>
                <c:pt idx="812">
                  <c:v>43612</c:v>
                </c:pt>
                <c:pt idx="813">
                  <c:v>43613</c:v>
                </c:pt>
                <c:pt idx="814">
                  <c:v>43614</c:v>
                </c:pt>
                <c:pt idx="815">
                  <c:v>43615</c:v>
                </c:pt>
                <c:pt idx="816">
                  <c:v>43616</c:v>
                </c:pt>
                <c:pt idx="817">
                  <c:v>43619</c:v>
                </c:pt>
                <c:pt idx="818">
                  <c:v>43620</c:v>
                </c:pt>
                <c:pt idx="819">
                  <c:v>43621</c:v>
                </c:pt>
                <c:pt idx="820">
                  <c:v>43622</c:v>
                </c:pt>
                <c:pt idx="821">
                  <c:v>43626</c:v>
                </c:pt>
                <c:pt idx="822">
                  <c:v>43627</c:v>
                </c:pt>
                <c:pt idx="823">
                  <c:v>43628</c:v>
                </c:pt>
                <c:pt idx="824">
                  <c:v>43629</c:v>
                </c:pt>
                <c:pt idx="825">
                  <c:v>43630</c:v>
                </c:pt>
                <c:pt idx="826">
                  <c:v>43633</c:v>
                </c:pt>
                <c:pt idx="827">
                  <c:v>43634</c:v>
                </c:pt>
                <c:pt idx="828">
                  <c:v>43635</c:v>
                </c:pt>
                <c:pt idx="829">
                  <c:v>43636</c:v>
                </c:pt>
                <c:pt idx="830">
                  <c:v>43637</c:v>
                </c:pt>
                <c:pt idx="831">
                  <c:v>43640</c:v>
                </c:pt>
                <c:pt idx="832">
                  <c:v>43641</c:v>
                </c:pt>
                <c:pt idx="833">
                  <c:v>43642</c:v>
                </c:pt>
                <c:pt idx="834">
                  <c:v>43643</c:v>
                </c:pt>
                <c:pt idx="835">
                  <c:v>43644</c:v>
                </c:pt>
                <c:pt idx="836">
                  <c:v>43647</c:v>
                </c:pt>
                <c:pt idx="837">
                  <c:v>43648</c:v>
                </c:pt>
                <c:pt idx="838">
                  <c:v>43649</c:v>
                </c:pt>
                <c:pt idx="839">
                  <c:v>43650</c:v>
                </c:pt>
                <c:pt idx="840">
                  <c:v>43651</c:v>
                </c:pt>
                <c:pt idx="841">
                  <c:v>43654</c:v>
                </c:pt>
                <c:pt idx="842">
                  <c:v>43655</c:v>
                </c:pt>
                <c:pt idx="843">
                  <c:v>43656</c:v>
                </c:pt>
                <c:pt idx="844">
                  <c:v>43657</c:v>
                </c:pt>
                <c:pt idx="845">
                  <c:v>43658</c:v>
                </c:pt>
                <c:pt idx="846">
                  <c:v>43661</c:v>
                </c:pt>
                <c:pt idx="847">
                  <c:v>43662</c:v>
                </c:pt>
                <c:pt idx="848">
                  <c:v>43663</c:v>
                </c:pt>
                <c:pt idx="849">
                  <c:v>43664</c:v>
                </c:pt>
                <c:pt idx="850">
                  <c:v>43665</c:v>
                </c:pt>
                <c:pt idx="851">
                  <c:v>43668</c:v>
                </c:pt>
                <c:pt idx="852">
                  <c:v>43669</c:v>
                </c:pt>
                <c:pt idx="853">
                  <c:v>43670</c:v>
                </c:pt>
                <c:pt idx="854">
                  <c:v>43671</c:v>
                </c:pt>
                <c:pt idx="855">
                  <c:v>43672</c:v>
                </c:pt>
                <c:pt idx="856">
                  <c:v>43675</c:v>
                </c:pt>
                <c:pt idx="857">
                  <c:v>43676</c:v>
                </c:pt>
                <c:pt idx="858">
                  <c:v>43677</c:v>
                </c:pt>
                <c:pt idx="859">
                  <c:v>43678</c:v>
                </c:pt>
                <c:pt idx="860">
                  <c:v>43679</c:v>
                </c:pt>
                <c:pt idx="861">
                  <c:v>43682</c:v>
                </c:pt>
                <c:pt idx="862">
                  <c:v>43683</c:v>
                </c:pt>
                <c:pt idx="863">
                  <c:v>43684</c:v>
                </c:pt>
                <c:pt idx="864">
                  <c:v>43685</c:v>
                </c:pt>
                <c:pt idx="865">
                  <c:v>43686</c:v>
                </c:pt>
                <c:pt idx="866">
                  <c:v>43689</c:v>
                </c:pt>
                <c:pt idx="867">
                  <c:v>43690</c:v>
                </c:pt>
                <c:pt idx="868">
                  <c:v>43691</c:v>
                </c:pt>
                <c:pt idx="869">
                  <c:v>43692</c:v>
                </c:pt>
                <c:pt idx="870">
                  <c:v>43693</c:v>
                </c:pt>
                <c:pt idx="871">
                  <c:v>43696</c:v>
                </c:pt>
                <c:pt idx="872">
                  <c:v>43697</c:v>
                </c:pt>
                <c:pt idx="873">
                  <c:v>43698</c:v>
                </c:pt>
                <c:pt idx="874">
                  <c:v>43699</c:v>
                </c:pt>
                <c:pt idx="875">
                  <c:v>43700</c:v>
                </c:pt>
                <c:pt idx="876">
                  <c:v>43703</c:v>
                </c:pt>
                <c:pt idx="877">
                  <c:v>43704</c:v>
                </c:pt>
                <c:pt idx="878">
                  <c:v>43705</c:v>
                </c:pt>
                <c:pt idx="879">
                  <c:v>43706</c:v>
                </c:pt>
                <c:pt idx="880">
                  <c:v>43707</c:v>
                </c:pt>
                <c:pt idx="881">
                  <c:v>43710</c:v>
                </c:pt>
                <c:pt idx="882">
                  <c:v>43711</c:v>
                </c:pt>
                <c:pt idx="883">
                  <c:v>43712</c:v>
                </c:pt>
                <c:pt idx="884">
                  <c:v>43713</c:v>
                </c:pt>
                <c:pt idx="885">
                  <c:v>43714</c:v>
                </c:pt>
                <c:pt idx="886">
                  <c:v>43717</c:v>
                </c:pt>
                <c:pt idx="887">
                  <c:v>43718</c:v>
                </c:pt>
                <c:pt idx="888">
                  <c:v>43719</c:v>
                </c:pt>
                <c:pt idx="889">
                  <c:v>43720</c:v>
                </c:pt>
                <c:pt idx="890">
                  <c:v>43724</c:v>
                </c:pt>
                <c:pt idx="891">
                  <c:v>43725</c:v>
                </c:pt>
                <c:pt idx="892">
                  <c:v>43726</c:v>
                </c:pt>
                <c:pt idx="893">
                  <c:v>43727</c:v>
                </c:pt>
                <c:pt idx="894">
                  <c:v>43728</c:v>
                </c:pt>
                <c:pt idx="895">
                  <c:v>43731</c:v>
                </c:pt>
                <c:pt idx="896">
                  <c:v>43732</c:v>
                </c:pt>
                <c:pt idx="897">
                  <c:v>43733</c:v>
                </c:pt>
                <c:pt idx="898">
                  <c:v>43734</c:v>
                </c:pt>
                <c:pt idx="899">
                  <c:v>43735</c:v>
                </c:pt>
                <c:pt idx="900">
                  <c:v>43737</c:v>
                </c:pt>
                <c:pt idx="901">
                  <c:v>43738</c:v>
                </c:pt>
                <c:pt idx="902">
                  <c:v>43746</c:v>
                </c:pt>
                <c:pt idx="903">
                  <c:v>43747</c:v>
                </c:pt>
                <c:pt idx="904">
                  <c:v>43748</c:v>
                </c:pt>
                <c:pt idx="905">
                  <c:v>43749</c:v>
                </c:pt>
                <c:pt idx="906">
                  <c:v>43750</c:v>
                </c:pt>
                <c:pt idx="907">
                  <c:v>43752</c:v>
                </c:pt>
                <c:pt idx="908">
                  <c:v>43753</c:v>
                </c:pt>
                <c:pt idx="909">
                  <c:v>43754</c:v>
                </c:pt>
                <c:pt idx="910">
                  <c:v>43755</c:v>
                </c:pt>
                <c:pt idx="911">
                  <c:v>43756</c:v>
                </c:pt>
                <c:pt idx="912">
                  <c:v>43759</c:v>
                </c:pt>
                <c:pt idx="913">
                  <c:v>43760</c:v>
                </c:pt>
                <c:pt idx="914">
                  <c:v>43761</c:v>
                </c:pt>
              </c:numCache>
            </c:numRef>
          </c:cat>
          <c:val>
            <c:numRef>
              <c:f>Sheet1!$E$2:$E$916</c:f>
              <c:numCache>
                <c:formatCode>General</c:formatCode>
                <c:ptCount val="915"/>
                <c:pt idx="0">
                  <c:v>23660</c:v>
                </c:pt>
                <c:pt idx="1">
                  <c:v>18190</c:v>
                </c:pt>
                <c:pt idx="2">
                  <c:v>16180</c:v>
                </c:pt>
                <c:pt idx="3">
                  <c:v>13630</c:v>
                </c:pt>
                <c:pt idx="4">
                  <c:v>14440</c:v>
                </c:pt>
                <c:pt idx="5">
                  <c:v>14140</c:v>
                </c:pt>
                <c:pt idx="6">
                  <c:v>12200</c:v>
                </c:pt>
                <c:pt idx="7">
                  <c:v>12290</c:v>
                </c:pt>
                <c:pt idx="8">
                  <c:v>11650</c:v>
                </c:pt>
                <c:pt idx="9">
                  <c:v>11790</c:v>
                </c:pt>
                <c:pt idx="10">
                  <c:v>10570</c:v>
                </c:pt>
                <c:pt idx="11">
                  <c:v>9120</c:v>
                </c:pt>
                <c:pt idx="12">
                  <c:v>7080</c:v>
                </c:pt>
                <c:pt idx="13">
                  <c:v>6680</c:v>
                </c:pt>
                <c:pt idx="14">
                  <c:v>5060</c:v>
                </c:pt>
                <c:pt idx="15">
                  <c:v>5660</c:v>
                </c:pt>
                <c:pt idx="16">
                  <c:v>5740</c:v>
                </c:pt>
                <c:pt idx="17">
                  <c:v>4740</c:v>
                </c:pt>
                <c:pt idx="18">
                  <c:v>3650</c:v>
                </c:pt>
                <c:pt idx="19">
                  <c:v>2830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370</c:v>
                </c:pt>
                <c:pt idx="24">
                  <c:v>3845</c:v>
                </c:pt>
                <c:pt idx="25">
                  <c:v>3502</c:v>
                </c:pt>
                <c:pt idx="26">
                  <c:v>6170</c:v>
                </c:pt>
                <c:pt idx="27">
                  <c:v>10120</c:v>
                </c:pt>
                <c:pt idx="28">
                  <c:v>9230</c:v>
                </c:pt>
                <c:pt idx="29">
                  <c:v>12150</c:v>
                </c:pt>
                <c:pt idx="30">
                  <c:v>9700</c:v>
                </c:pt>
                <c:pt idx="31">
                  <c:v>16490</c:v>
                </c:pt>
                <c:pt idx="32">
                  <c:v>27666</c:v>
                </c:pt>
                <c:pt idx="33">
                  <c:v>28300</c:v>
                </c:pt>
                <c:pt idx="34">
                  <c:v>28410</c:v>
                </c:pt>
                <c:pt idx="35">
                  <c:v>25534</c:v>
                </c:pt>
                <c:pt idx="36">
                  <c:v>46070</c:v>
                </c:pt>
                <c:pt idx="37">
                  <c:v>46920</c:v>
                </c:pt>
                <c:pt idx="38">
                  <c:v>22680</c:v>
                </c:pt>
                <c:pt idx="39">
                  <c:v>32980</c:v>
                </c:pt>
                <c:pt idx="40">
                  <c:v>22110</c:v>
                </c:pt>
                <c:pt idx="41">
                  <c:v>25105</c:v>
                </c:pt>
                <c:pt idx="42">
                  <c:v>25283</c:v>
                </c:pt>
                <c:pt idx="43">
                  <c:v>30588</c:v>
                </c:pt>
                <c:pt idx="44">
                  <c:v>47150</c:v>
                </c:pt>
                <c:pt idx="45">
                  <c:v>41845</c:v>
                </c:pt>
                <c:pt idx="46">
                  <c:v>41717</c:v>
                </c:pt>
                <c:pt idx="47">
                  <c:v>42440</c:v>
                </c:pt>
                <c:pt idx="48">
                  <c:v>43639</c:v>
                </c:pt>
                <c:pt idx="49">
                  <c:v>30635</c:v>
                </c:pt>
                <c:pt idx="50">
                  <c:v>36920</c:v>
                </c:pt>
                <c:pt idx="51">
                  <c:v>37890</c:v>
                </c:pt>
                <c:pt idx="52">
                  <c:v>37170</c:v>
                </c:pt>
                <c:pt idx="53">
                  <c:v>37224</c:v>
                </c:pt>
                <c:pt idx="54">
                  <c:v>38537</c:v>
                </c:pt>
                <c:pt idx="55">
                  <c:v>39229</c:v>
                </c:pt>
                <c:pt idx="56">
                  <c:v>44800</c:v>
                </c:pt>
                <c:pt idx="57">
                  <c:v>43770</c:v>
                </c:pt>
                <c:pt idx="58">
                  <c:v>47755</c:v>
                </c:pt>
                <c:pt idx="59">
                  <c:v>47260</c:v>
                </c:pt>
                <c:pt idx="60">
                  <c:v>49797</c:v>
                </c:pt>
                <c:pt idx="61">
                  <c:v>25970</c:v>
                </c:pt>
                <c:pt idx="62">
                  <c:v>47220</c:v>
                </c:pt>
                <c:pt idx="63">
                  <c:v>32858</c:v>
                </c:pt>
                <c:pt idx="64">
                  <c:v>35718</c:v>
                </c:pt>
                <c:pt idx="65">
                  <c:v>50647</c:v>
                </c:pt>
                <c:pt idx="66">
                  <c:v>43140</c:v>
                </c:pt>
                <c:pt idx="67">
                  <c:v>51990</c:v>
                </c:pt>
                <c:pt idx="68">
                  <c:v>47141</c:v>
                </c:pt>
                <c:pt idx="69">
                  <c:v>35857</c:v>
                </c:pt>
                <c:pt idx="70">
                  <c:v>37582</c:v>
                </c:pt>
                <c:pt idx="71">
                  <c:v>29611</c:v>
                </c:pt>
                <c:pt idx="72">
                  <c:v>28517</c:v>
                </c:pt>
                <c:pt idx="73">
                  <c:v>37803</c:v>
                </c:pt>
                <c:pt idx="74">
                  <c:v>37306</c:v>
                </c:pt>
                <c:pt idx="75">
                  <c:v>24220</c:v>
                </c:pt>
                <c:pt idx="76">
                  <c:v>26400</c:v>
                </c:pt>
                <c:pt idx="77">
                  <c:v>25400</c:v>
                </c:pt>
                <c:pt idx="78">
                  <c:v>25855</c:v>
                </c:pt>
                <c:pt idx="79">
                  <c:v>22250</c:v>
                </c:pt>
                <c:pt idx="80">
                  <c:v>38548</c:v>
                </c:pt>
                <c:pt idx="81">
                  <c:v>41440</c:v>
                </c:pt>
                <c:pt idx="82">
                  <c:v>30136</c:v>
                </c:pt>
                <c:pt idx="83">
                  <c:v>28888</c:v>
                </c:pt>
                <c:pt idx="84">
                  <c:v>32465</c:v>
                </c:pt>
                <c:pt idx="85">
                  <c:v>41729</c:v>
                </c:pt>
                <c:pt idx="86">
                  <c:v>40930</c:v>
                </c:pt>
                <c:pt idx="87">
                  <c:v>37000</c:v>
                </c:pt>
                <c:pt idx="88">
                  <c:v>37318</c:v>
                </c:pt>
                <c:pt idx="89">
                  <c:v>35044</c:v>
                </c:pt>
                <c:pt idx="90">
                  <c:v>39508</c:v>
                </c:pt>
                <c:pt idx="91">
                  <c:v>30655</c:v>
                </c:pt>
                <c:pt idx="92">
                  <c:v>31832</c:v>
                </c:pt>
                <c:pt idx="93">
                  <c:v>44031</c:v>
                </c:pt>
                <c:pt idx="94">
                  <c:v>35763</c:v>
                </c:pt>
                <c:pt idx="95">
                  <c:v>34995</c:v>
                </c:pt>
                <c:pt idx="96">
                  <c:v>33435</c:v>
                </c:pt>
                <c:pt idx="97">
                  <c:v>36826</c:v>
                </c:pt>
                <c:pt idx="98">
                  <c:v>39767</c:v>
                </c:pt>
                <c:pt idx="99">
                  <c:v>42846</c:v>
                </c:pt>
                <c:pt idx="100">
                  <c:v>40895</c:v>
                </c:pt>
                <c:pt idx="101">
                  <c:v>34527</c:v>
                </c:pt>
                <c:pt idx="102">
                  <c:v>36390</c:v>
                </c:pt>
                <c:pt idx="103">
                  <c:v>33685</c:v>
                </c:pt>
                <c:pt idx="104">
                  <c:v>30355</c:v>
                </c:pt>
                <c:pt idx="105">
                  <c:v>31290</c:v>
                </c:pt>
                <c:pt idx="106">
                  <c:v>30680</c:v>
                </c:pt>
                <c:pt idx="107">
                  <c:v>35135</c:v>
                </c:pt>
                <c:pt idx="108">
                  <c:v>30720</c:v>
                </c:pt>
                <c:pt idx="109">
                  <c:v>36926</c:v>
                </c:pt>
                <c:pt idx="110">
                  <c:v>36122</c:v>
                </c:pt>
                <c:pt idx="111">
                  <c:v>31920</c:v>
                </c:pt>
                <c:pt idx="112">
                  <c:v>26540</c:v>
                </c:pt>
                <c:pt idx="113">
                  <c:v>46033</c:v>
                </c:pt>
                <c:pt idx="114">
                  <c:v>37065</c:v>
                </c:pt>
                <c:pt idx="115">
                  <c:v>27003</c:v>
                </c:pt>
                <c:pt idx="116">
                  <c:v>29830</c:v>
                </c:pt>
                <c:pt idx="117">
                  <c:v>40729</c:v>
                </c:pt>
                <c:pt idx="118">
                  <c:v>39957</c:v>
                </c:pt>
                <c:pt idx="119">
                  <c:v>32470</c:v>
                </c:pt>
                <c:pt idx="120">
                  <c:v>29113</c:v>
                </c:pt>
                <c:pt idx="121">
                  <c:v>33297</c:v>
                </c:pt>
                <c:pt idx="122">
                  <c:v>31815</c:v>
                </c:pt>
                <c:pt idx="123">
                  <c:v>33262</c:v>
                </c:pt>
                <c:pt idx="124">
                  <c:v>37769</c:v>
                </c:pt>
                <c:pt idx="125">
                  <c:v>31830</c:v>
                </c:pt>
                <c:pt idx="126">
                  <c:v>26364</c:v>
                </c:pt>
                <c:pt idx="127">
                  <c:v>26450</c:v>
                </c:pt>
                <c:pt idx="128">
                  <c:v>26530</c:v>
                </c:pt>
                <c:pt idx="129">
                  <c:v>23910</c:v>
                </c:pt>
                <c:pt idx="130">
                  <c:v>17120</c:v>
                </c:pt>
                <c:pt idx="131">
                  <c:v>34955</c:v>
                </c:pt>
                <c:pt idx="132">
                  <c:v>25247</c:v>
                </c:pt>
                <c:pt idx="133">
                  <c:v>26335</c:v>
                </c:pt>
                <c:pt idx="134">
                  <c:v>33856</c:v>
                </c:pt>
                <c:pt idx="135">
                  <c:v>34660</c:v>
                </c:pt>
                <c:pt idx="136">
                  <c:v>27548</c:v>
                </c:pt>
                <c:pt idx="137">
                  <c:v>25489</c:v>
                </c:pt>
                <c:pt idx="138">
                  <c:v>35536</c:v>
                </c:pt>
                <c:pt idx="139">
                  <c:v>28952</c:v>
                </c:pt>
                <c:pt idx="140">
                  <c:v>29181</c:v>
                </c:pt>
                <c:pt idx="141">
                  <c:v>29568</c:v>
                </c:pt>
                <c:pt idx="142">
                  <c:v>35322</c:v>
                </c:pt>
                <c:pt idx="143">
                  <c:v>39330</c:v>
                </c:pt>
                <c:pt idx="144">
                  <c:v>29450</c:v>
                </c:pt>
                <c:pt idx="145">
                  <c:v>31260</c:v>
                </c:pt>
                <c:pt idx="146">
                  <c:v>34879</c:v>
                </c:pt>
                <c:pt idx="147">
                  <c:v>36105</c:v>
                </c:pt>
                <c:pt idx="148">
                  <c:v>33596</c:v>
                </c:pt>
                <c:pt idx="149">
                  <c:v>41260</c:v>
                </c:pt>
                <c:pt idx="150">
                  <c:v>31790</c:v>
                </c:pt>
                <c:pt idx="151">
                  <c:v>25712</c:v>
                </c:pt>
                <c:pt idx="152">
                  <c:v>32457</c:v>
                </c:pt>
                <c:pt idx="153">
                  <c:v>31525</c:v>
                </c:pt>
                <c:pt idx="154">
                  <c:v>30132</c:v>
                </c:pt>
                <c:pt idx="155">
                  <c:v>27739</c:v>
                </c:pt>
                <c:pt idx="156">
                  <c:v>28247</c:v>
                </c:pt>
                <c:pt idx="157">
                  <c:v>28760</c:v>
                </c:pt>
                <c:pt idx="158">
                  <c:v>29270</c:v>
                </c:pt>
                <c:pt idx="159">
                  <c:v>26600</c:v>
                </c:pt>
                <c:pt idx="160">
                  <c:v>26110</c:v>
                </c:pt>
                <c:pt idx="161">
                  <c:v>26840</c:v>
                </c:pt>
                <c:pt idx="162">
                  <c:v>29126</c:v>
                </c:pt>
                <c:pt idx="163">
                  <c:v>31894</c:v>
                </c:pt>
                <c:pt idx="164">
                  <c:v>26202</c:v>
                </c:pt>
                <c:pt idx="165">
                  <c:v>25755</c:v>
                </c:pt>
                <c:pt idx="166">
                  <c:v>29863</c:v>
                </c:pt>
                <c:pt idx="167">
                  <c:v>33835</c:v>
                </c:pt>
                <c:pt idx="168">
                  <c:v>30492</c:v>
                </c:pt>
                <c:pt idx="169">
                  <c:v>29017</c:v>
                </c:pt>
                <c:pt idx="170">
                  <c:v>27567</c:v>
                </c:pt>
                <c:pt idx="171">
                  <c:v>25990</c:v>
                </c:pt>
                <c:pt idx="172">
                  <c:v>29717</c:v>
                </c:pt>
                <c:pt idx="173">
                  <c:v>29217</c:v>
                </c:pt>
                <c:pt idx="174">
                  <c:v>24897</c:v>
                </c:pt>
                <c:pt idx="175">
                  <c:v>25863</c:v>
                </c:pt>
                <c:pt idx="176">
                  <c:v>22550</c:v>
                </c:pt>
                <c:pt idx="177">
                  <c:v>28456</c:v>
                </c:pt>
                <c:pt idx="178">
                  <c:v>26174</c:v>
                </c:pt>
                <c:pt idx="179">
                  <c:v>28017</c:v>
                </c:pt>
                <c:pt idx="180">
                  <c:v>37576</c:v>
                </c:pt>
                <c:pt idx="181">
                  <c:v>38898</c:v>
                </c:pt>
                <c:pt idx="182">
                  <c:v>31244</c:v>
                </c:pt>
                <c:pt idx="183">
                  <c:v>28432</c:v>
                </c:pt>
                <c:pt idx="184">
                  <c:v>25055</c:v>
                </c:pt>
                <c:pt idx="185">
                  <c:v>30897</c:v>
                </c:pt>
                <c:pt idx="186">
                  <c:v>27338</c:v>
                </c:pt>
                <c:pt idx="187">
                  <c:v>25730</c:v>
                </c:pt>
                <c:pt idx="188">
                  <c:v>27292</c:v>
                </c:pt>
                <c:pt idx="189">
                  <c:v>28529</c:v>
                </c:pt>
                <c:pt idx="190">
                  <c:v>25666</c:v>
                </c:pt>
                <c:pt idx="191">
                  <c:v>32810</c:v>
                </c:pt>
                <c:pt idx="192">
                  <c:v>28290</c:v>
                </c:pt>
                <c:pt idx="193">
                  <c:v>23156</c:v>
                </c:pt>
                <c:pt idx="194">
                  <c:v>25728</c:v>
                </c:pt>
                <c:pt idx="195">
                  <c:v>33186</c:v>
                </c:pt>
                <c:pt idx="196">
                  <c:v>26720</c:v>
                </c:pt>
                <c:pt idx="197">
                  <c:v>22750</c:v>
                </c:pt>
                <c:pt idx="198">
                  <c:v>24770</c:v>
                </c:pt>
                <c:pt idx="199">
                  <c:v>24654</c:v>
                </c:pt>
                <c:pt idx="200">
                  <c:v>30073</c:v>
                </c:pt>
                <c:pt idx="201">
                  <c:v>29995</c:v>
                </c:pt>
                <c:pt idx="202">
                  <c:v>23682</c:v>
                </c:pt>
                <c:pt idx="203">
                  <c:v>24080</c:v>
                </c:pt>
                <c:pt idx="204">
                  <c:v>27680</c:v>
                </c:pt>
                <c:pt idx="205">
                  <c:v>24628</c:v>
                </c:pt>
                <c:pt idx="206">
                  <c:v>24925</c:v>
                </c:pt>
                <c:pt idx="207">
                  <c:v>21210</c:v>
                </c:pt>
                <c:pt idx="208">
                  <c:v>19710</c:v>
                </c:pt>
                <c:pt idx="209">
                  <c:v>16582</c:v>
                </c:pt>
                <c:pt idx="210">
                  <c:v>13599</c:v>
                </c:pt>
                <c:pt idx="211">
                  <c:v>13560</c:v>
                </c:pt>
                <c:pt idx="212">
                  <c:v>14037</c:v>
                </c:pt>
                <c:pt idx="213">
                  <c:v>15407</c:v>
                </c:pt>
                <c:pt idx="214">
                  <c:v>13146</c:v>
                </c:pt>
                <c:pt idx="215">
                  <c:v>11478</c:v>
                </c:pt>
                <c:pt idx="216">
                  <c:v>12535</c:v>
                </c:pt>
                <c:pt idx="217">
                  <c:v>15704</c:v>
                </c:pt>
                <c:pt idx="218">
                  <c:v>15923</c:v>
                </c:pt>
                <c:pt idx="219">
                  <c:v>17408</c:v>
                </c:pt>
                <c:pt idx="220">
                  <c:v>11938</c:v>
                </c:pt>
                <c:pt idx="221">
                  <c:v>10068</c:v>
                </c:pt>
                <c:pt idx="222">
                  <c:v>15227</c:v>
                </c:pt>
                <c:pt idx="223">
                  <c:v>9899</c:v>
                </c:pt>
                <c:pt idx="224">
                  <c:v>17597</c:v>
                </c:pt>
                <c:pt idx="225">
                  <c:v>14596</c:v>
                </c:pt>
                <c:pt idx="226">
                  <c:v>20178</c:v>
                </c:pt>
                <c:pt idx="227">
                  <c:v>13234</c:v>
                </c:pt>
                <c:pt idx="228">
                  <c:v>13245</c:v>
                </c:pt>
                <c:pt idx="229">
                  <c:v>14876</c:v>
                </c:pt>
                <c:pt idx="230">
                  <c:v>10310</c:v>
                </c:pt>
                <c:pt idx="231">
                  <c:v>11804</c:v>
                </c:pt>
                <c:pt idx="232">
                  <c:v>12288</c:v>
                </c:pt>
                <c:pt idx="233">
                  <c:v>13282</c:v>
                </c:pt>
                <c:pt idx="234">
                  <c:v>6057</c:v>
                </c:pt>
                <c:pt idx="235">
                  <c:v>5216</c:v>
                </c:pt>
                <c:pt idx="236">
                  <c:v>8076</c:v>
                </c:pt>
                <c:pt idx="237">
                  <c:v>6229</c:v>
                </c:pt>
                <c:pt idx="238">
                  <c:v>7786</c:v>
                </c:pt>
                <c:pt idx="239">
                  <c:v>8770</c:v>
                </c:pt>
                <c:pt idx="240">
                  <c:v>12032</c:v>
                </c:pt>
                <c:pt idx="241">
                  <c:v>10768</c:v>
                </c:pt>
                <c:pt idx="242">
                  <c:v>8672</c:v>
                </c:pt>
                <c:pt idx="243">
                  <c:v>6218</c:v>
                </c:pt>
                <c:pt idx="244">
                  <c:v>6310</c:v>
                </c:pt>
                <c:pt idx="245">
                  <c:v>7440</c:v>
                </c:pt>
                <c:pt idx="246">
                  <c:v>10505</c:v>
                </c:pt>
                <c:pt idx="247">
                  <c:v>7223</c:v>
                </c:pt>
                <c:pt idx="248">
                  <c:v>10290</c:v>
                </c:pt>
                <c:pt idx="249">
                  <c:v>7442</c:v>
                </c:pt>
                <c:pt idx="250">
                  <c:v>6360</c:v>
                </c:pt>
                <c:pt idx="251">
                  <c:v>7620</c:v>
                </c:pt>
                <c:pt idx="252">
                  <c:v>6270</c:v>
                </c:pt>
                <c:pt idx="253">
                  <c:v>5120</c:v>
                </c:pt>
                <c:pt idx="254">
                  <c:v>3910</c:v>
                </c:pt>
                <c:pt idx="255">
                  <c:v>2170</c:v>
                </c:pt>
                <c:pt idx="256">
                  <c:v>1250</c:v>
                </c:pt>
                <c:pt idx="257">
                  <c:v>720</c:v>
                </c:pt>
                <c:pt idx="258">
                  <c:v>0</c:v>
                </c:pt>
                <c:pt idx="259">
                  <c:v>0</c:v>
                </c:pt>
                <c:pt idx="260">
                  <c:v>620</c:v>
                </c:pt>
                <c:pt idx="261">
                  <c:v>440</c:v>
                </c:pt>
                <c:pt idx="262">
                  <c:v>725</c:v>
                </c:pt>
                <c:pt idx="263">
                  <c:v>8850</c:v>
                </c:pt>
                <c:pt idx="264">
                  <c:v>7555</c:v>
                </c:pt>
                <c:pt idx="265">
                  <c:v>7233</c:v>
                </c:pt>
                <c:pt idx="266">
                  <c:v>8520</c:v>
                </c:pt>
                <c:pt idx="267">
                  <c:v>11618</c:v>
                </c:pt>
                <c:pt idx="268">
                  <c:v>19798</c:v>
                </c:pt>
                <c:pt idx="269">
                  <c:v>11310</c:v>
                </c:pt>
                <c:pt idx="270">
                  <c:v>7858</c:v>
                </c:pt>
                <c:pt idx="271">
                  <c:v>14314</c:v>
                </c:pt>
                <c:pt idx="272">
                  <c:v>13548</c:v>
                </c:pt>
                <c:pt idx="273">
                  <c:v>17627</c:v>
                </c:pt>
                <c:pt idx="274">
                  <c:v>12210</c:v>
                </c:pt>
                <c:pt idx="275">
                  <c:v>16828</c:v>
                </c:pt>
                <c:pt idx="276">
                  <c:v>17231</c:v>
                </c:pt>
                <c:pt idx="277">
                  <c:v>14544</c:v>
                </c:pt>
                <c:pt idx="278">
                  <c:v>15981</c:v>
                </c:pt>
                <c:pt idx="279">
                  <c:v>18920</c:v>
                </c:pt>
                <c:pt idx="280">
                  <c:v>16424</c:v>
                </c:pt>
                <c:pt idx="281">
                  <c:v>18543</c:v>
                </c:pt>
                <c:pt idx="282">
                  <c:v>27324</c:v>
                </c:pt>
                <c:pt idx="283">
                  <c:v>27403</c:v>
                </c:pt>
                <c:pt idx="284">
                  <c:v>24046</c:v>
                </c:pt>
                <c:pt idx="285">
                  <c:v>25938</c:v>
                </c:pt>
                <c:pt idx="286">
                  <c:v>25606</c:v>
                </c:pt>
                <c:pt idx="287">
                  <c:v>24537</c:v>
                </c:pt>
                <c:pt idx="288">
                  <c:v>31646</c:v>
                </c:pt>
                <c:pt idx="289">
                  <c:v>21958</c:v>
                </c:pt>
                <c:pt idx="290">
                  <c:v>24495</c:v>
                </c:pt>
                <c:pt idx="291">
                  <c:v>32390</c:v>
                </c:pt>
                <c:pt idx="292">
                  <c:v>25972</c:v>
                </c:pt>
                <c:pt idx="293">
                  <c:v>27632</c:v>
                </c:pt>
                <c:pt idx="294">
                  <c:v>36114</c:v>
                </c:pt>
                <c:pt idx="295">
                  <c:v>38603</c:v>
                </c:pt>
                <c:pt idx="296">
                  <c:v>30265</c:v>
                </c:pt>
                <c:pt idx="297">
                  <c:v>31910</c:v>
                </c:pt>
                <c:pt idx="298">
                  <c:v>30222</c:v>
                </c:pt>
                <c:pt idx="299">
                  <c:v>36082</c:v>
                </c:pt>
                <c:pt idx="300">
                  <c:v>32490</c:v>
                </c:pt>
                <c:pt idx="301">
                  <c:v>32142</c:v>
                </c:pt>
                <c:pt idx="302">
                  <c:v>30438</c:v>
                </c:pt>
                <c:pt idx="303">
                  <c:v>31739</c:v>
                </c:pt>
                <c:pt idx="304">
                  <c:v>29392</c:v>
                </c:pt>
                <c:pt idx="305">
                  <c:v>34627</c:v>
                </c:pt>
                <c:pt idx="306">
                  <c:v>31457</c:v>
                </c:pt>
                <c:pt idx="307">
                  <c:v>28340</c:v>
                </c:pt>
                <c:pt idx="308">
                  <c:v>29975</c:v>
                </c:pt>
                <c:pt idx="309">
                  <c:v>39866</c:v>
                </c:pt>
                <c:pt idx="310">
                  <c:v>36455</c:v>
                </c:pt>
                <c:pt idx="311">
                  <c:v>47347</c:v>
                </c:pt>
                <c:pt idx="312">
                  <c:v>44898</c:v>
                </c:pt>
                <c:pt idx="313">
                  <c:v>50438</c:v>
                </c:pt>
                <c:pt idx="314">
                  <c:v>51975</c:v>
                </c:pt>
                <c:pt idx="315">
                  <c:v>38249</c:v>
                </c:pt>
                <c:pt idx="316">
                  <c:v>54690</c:v>
                </c:pt>
                <c:pt idx="317">
                  <c:v>42591</c:v>
                </c:pt>
                <c:pt idx="318">
                  <c:v>38002</c:v>
                </c:pt>
                <c:pt idx="319">
                  <c:v>35729</c:v>
                </c:pt>
                <c:pt idx="320">
                  <c:v>36987</c:v>
                </c:pt>
                <c:pt idx="321">
                  <c:v>43069</c:v>
                </c:pt>
                <c:pt idx="322">
                  <c:v>38540</c:v>
                </c:pt>
                <c:pt idx="323">
                  <c:v>43255</c:v>
                </c:pt>
                <c:pt idx="324">
                  <c:v>32044</c:v>
                </c:pt>
                <c:pt idx="325">
                  <c:v>33335</c:v>
                </c:pt>
                <c:pt idx="326">
                  <c:v>33590</c:v>
                </c:pt>
                <c:pt idx="327">
                  <c:v>36144</c:v>
                </c:pt>
                <c:pt idx="328">
                  <c:v>50154</c:v>
                </c:pt>
                <c:pt idx="329">
                  <c:v>42814</c:v>
                </c:pt>
                <c:pt idx="330">
                  <c:v>48449</c:v>
                </c:pt>
                <c:pt idx="331">
                  <c:v>39764</c:v>
                </c:pt>
                <c:pt idx="332">
                  <c:v>35621</c:v>
                </c:pt>
                <c:pt idx="333">
                  <c:v>32830</c:v>
                </c:pt>
                <c:pt idx="334">
                  <c:v>45279</c:v>
                </c:pt>
                <c:pt idx="335">
                  <c:v>42678</c:v>
                </c:pt>
                <c:pt idx="336">
                  <c:v>43727</c:v>
                </c:pt>
                <c:pt idx="337">
                  <c:v>39954</c:v>
                </c:pt>
                <c:pt idx="338">
                  <c:v>40363</c:v>
                </c:pt>
                <c:pt idx="339">
                  <c:v>39222</c:v>
                </c:pt>
                <c:pt idx="340">
                  <c:v>39710</c:v>
                </c:pt>
                <c:pt idx="341">
                  <c:v>41437</c:v>
                </c:pt>
                <c:pt idx="342">
                  <c:v>39440</c:v>
                </c:pt>
                <c:pt idx="343">
                  <c:v>47658</c:v>
                </c:pt>
                <c:pt idx="344">
                  <c:v>49388</c:v>
                </c:pt>
                <c:pt idx="345">
                  <c:v>44569</c:v>
                </c:pt>
                <c:pt idx="346">
                  <c:v>40248</c:v>
                </c:pt>
                <c:pt idx="347">
                  <c:v>52039</c:v>
                </c:pt>
                <c:pt idx="348">
                  <c:v>49297</c:v>
                </c:pt>
                <c:pt idx="349">
                  <c:v>44200</c:v>
                </c:pt>
                <c:pt idx="350">
                  <c:v>46983</c:v>
                </c:pt>
                <c:pt idx="351">
                  <c:v>40010</c:v>
                </c:pt>
                <c:pt idx="352">
                  <c:v>38015</c:v>
                </c:pt>
                <c:pt idx="353">
                  <c:v>34700</c:v>
                </c:pt>
                <c:pt idx="354">
                  <c:v>39691</c:v>
                </c:pt>
                <c:pt idx="355">
                  <c:v>43550</c:v>
                </c:pt>
                <c:pt idx="356">
                  <c:v>45780</c:v>
                </c:pt>
                <c:pt idx="357">
                  <c:v>49180</c:v>
                </c:pt>
                <c:pt idx="358">
                  <c:v>42790</c:v>
                </c:pt>
                <c:pt idx="359">
                  <c:v>38490</c:v>
                </c:pt>
                <c:pt idx="360">
                  <c:v>44478</c:v>
                </c:pt>
                <c:pt idx="361">
                  <c:v>42936</c:v>
                </c:pt>
                <c:pt idx="362">
                  <c:v>42510</c:v>
                </c:pt>
                <c:pt idx="363">
                  <c:v>35874</c:v>
                </c:pt>
                <c:pt idx="364">
                  <c:v>39648</c:v>
                </c:pt>
                <c:pt idx="365">
                  <c:v>49380</c:v>
                </c:pt>
                <c:pt idx="366">
                  <c:v>47098</c:v>
                </c:pt>
                <c:pt idx="367">
                  <c:v>40552</c:v>
                </c:pt>
                <c:pt idx="368">
                  <c:v>37350</c:v>
                </c:pt>
                <c:pt idx="369">
                  <c:v>38018</c:v>
                </c:pt>
                <c:pt idx="370">
                  <c:v>48538</c:v>
                </c:pt>
                <c:pt idx="371">
                  <c:v>41690</c:v>
                </c:pt>
                <c:pt idx="372">
                  <c:v>42930</c:v>
                </c:pt>
                <c:pt idx="373">
                  <c:v>37233</c:v>
                </c:pt>
                <c:pt idx="374">
                  <c:v>35220</c:v>
                </c:pt>
                <c:pt idx="375">
                  <c:v>39760</c:v>
                </c:pt>
                <c:pt idx="376">
                  <c:v>38540</c:v>
                </c:pt>
                <c:pt idx="377">
                  <c:v>38317</c:v>
                </c:pt>
                <c:pt idx="378">
                  <c:v>35232</c:v>
                </c:pt>
                <c:pt idx="379">
                  <c:v>45260</c:v>
                </c:pt>
                <c:pt idx="380">
                  <c:v>52059</c:v>
                </c:pt>
                <c:pt idx="381">
                  <c:v>44962</c:v>
                </c:pt>
                <c:pt idx="382">
                  <c:v>38988</c:v>
                </c:pt>
                <c:pt idx="383">
                  <c:v>49660</c:v>
                </c:pt>
                <c:pt idx="384">
                  <c:v>47054</c:v>
                </c:pt>
                <c:pt idx="385">
                  <c:v>43320</c:v>
                </c:pt>
                <c:pt idx="386">
                  <c:v>35008</c:v>
                </c:pt>
                <c:pt idx="387">
                  <c:v>43480</c:v>
                </c:pt>
                <c:pt idx="388">
                  <c:v>54030</c:v>
                </c:pt>
                <c:pt idx="389">
                  <c:v>32640</c:v>
                </c:pt>
                <c:pt idx="390">
                  <c:v>32017</c:v>
                </c:pt>
                <c:pt idx="391">
                  <c:v>35636</c:v>
                </c:pt>
                <c:pt idx="392">
                  <c:v>33988</c:v>
                </c:pt>
                <c:pt idx="393">
                  <c:v>51080</c:v>
                </c:pt>
                <c:pt idx="394">
                  <c:v>36710</c:v>
                </c:pt>
                <c:pt idx="395">
                  <c:v>44189</c:v>
                </c:pt>
                <c:pt idx="396">
                  <c:v>33710</c:v>
                </c:pt>
                <c:pt idx="397">
                  <c:v>32684</c:v>
                </c:pt>
                <c:pt idx="398">
                  <c:v>42249</c:v>
                </c:pt>
                <c:pt idx="399">
                  <c:v>37334</c:v>
                </c:pt>
                <c:pt idx="400">
                  <c:v>32871</c:v>
                </c:pt>
                <c:pt idx="401">
                  <c:v>35195</c:v>
                </c:pt>
                <c:pt idx="402">
                  <c:v>35281</c:v>
                </c:pt>
                <c:pt idx="403">
                  <c:v>39471</c:v>
                </c:pt>
                <c:pt idx="404">
                  <c:v>49050</c:v>
                </c:pt>
                <c:pt idx="405">
                  <c:v>43280</c:v>
                </c:pt>
                <c:pt idx="406">
                  <c:v>36190</c:v>
                </c:pt>
                <c:pt idx="407">
                  <c:v>39980</c:v>
                </c:pt>
                <c:pt idx="408">
                  <c:v>34360</c:v>
                </c:pt>
                <c:pt idx="409">
                  <c:v>43290</c:v>
                </c:pt>
                <c:pt idx="410">
                  <c:v>41720</c:v>
                </c:pt>
                <c:pt idx="411">
                  <c:v>44357</c:v>
                </c:pt>
                <c:pt idx="412">
                  <c:v>40860</c:v>
                </c:pt>
                <c:pt idx="413">
                  <c:v>42050</c:v>
                </c:pt>
                <c:pt idx="414">
                  <c:v>37342</c:v>
                </c:pt>
                <c:pt idx="415">
                  <c:v>41692</c:v>
                </c:pt>
                <c:pt idx="416">
                  <c:v>39227</c:v>
                </c:pt>
                <c:pt idx="417">
                  <c:v>41688</c:v>
                </c:pt>
                <c:pt idx="418">
                  <c:v>33299</c:v>
                </c:pt>
                <c:pt idx="419">
                  <c:v>30760</c:v>
                </c:pt>
                <c:pt idx="420">
                  <c:v>35390</c:v>
                </c:pt>
                <c:pt idx="421">
                  <c:v>39220</c:v>
                </c:pt>
                <c:pt idx="422">
                  <c:v>43760</c:v>
                </c:pt>
                <c:pt idx="423">
                  <c:v>38970</c:v>
                </c:pt>
                <c:pt idx="424">
                  <c:v>47920</c:v>
                </c:pt>
                <c:pt idx="425">
                  <c:v>37020</c:v>
                </c:pt>
                <c:pt idx="426">
                  <c:v>33080</c:v>
                </c:pt>
                <c:pt idx="427">
                  <c:v>31123</c:v>
                </c:pt>
                <c:pt idx="428">
                  <c:v>32327</c:v>
                </c:pt>
                <c:pt idx="429">
                  <c:v>36803</c:v>
                </c:pt>
                <c:pt idx="430">
                  <c:v>46030</c:v>
                </c:pt>
                <c:pt idx="431">
                  <c:v>33690</c:v>
                </c:pt>
                <c:pt idx="432">
                  <c:v>33420</c:v>
                </c:pt>
                <c:pt idx="433">
                  <c:v>28186</c:v>
                </c:pt>
                <c:pt idx="434">
                  <c:v>29082</c:v>
                </c:pt>
                <c:pt idx="435">
                  <c:v>38843</c:v>
                </c:pt>
                <c:pt idx="436">
                  <c:v>34221</c:v>
                </c:pt>
                <c:pt idx="437">
                  <c:v>30255</c:v>
                </c:pt>
                <c:pt idx="438">
                  <c:v>32473</c:v>
                </c:pt>
                <c:pt idx="439">
                  <c:v>31230</c:v>
                </c:pt>
                <c:pt idx="440">
                  <c:v>27972</c:v>
                </c:pt>
                <c:pt idx="441">
                  <c:v>30915</c:v>
                </c:pt>
                <c:pt idx="442">
                  <c:v>32786</c:v>
                </c:pt>
                <c:pt idx="443">
                  <c:v>32397</c:v>
                </c:pt>
                <c:pt idx="444">
                  <c:v>30419</c:v>
                </c:pt>
                <c:pt idx="445">
                  <c:v>30140</c:v>
                </c:pt>
                <c:pt idx="446">
                  <c:v>32228</c:v>
                </c:pt>
                <c:pt idx="447">
                  <c:v>27916</c:v>
                </c:pt>
                <c:pt idx="448">
                  <c:v>30487</c:v>
                </c:pt>
                <c:pt idx="449">
                  <c:v>31023</c:v>
                </c:pt>
                <c:pt idx="450">
                  <c:v>38571</c:v>
                </c:pt>
                <c:pt idx="451">
                  <c:v>32100</c:v>
                </c:pt>
                <c:pt idx="452">
                  <c:v>32956</c:v>
                </c:pt>
                <c:pt idx="453">
                  <c:v>25156</c:v>
                </c:pt>
                <c:pt idx="454">
                  <c:v>24478</c:v>
                </c:pt>
                <c:pt idx="455">
                  <c:v>24904</c:v>
                </c:pt>
                <c:pt idx="456">
                  <c:v>29861</c:v>
                </c:pt>
                <c:pt idx="457">
                  <c:v>29357</c:v>
                </c:pt>
                <c:pt idx="458">
                  <c:v>29230</c:v>
                </c:pt>
                <c:pt idx="459">
                  <c:v>29450</c:v>
                </c:pt>
                <c:pt idx="460">
                  <c:v>27142</c:v>
                </c:pt>
                <c:pt idx="461">
                  <c:v>35402</c:v>
                </c:pt>
                <c:pt idx="462">
                  <c:v>34830</c:v>
                </c:pt>
                <c:pt idx="463">
                  <c:v>30397</c:v>
                </c:pt>
                <c:pt idx="464">
                  <c:v>30510</c:v>
                </c:pt>
                <c:pt idx="465">
                  <c:v>25140</c:v>
                </c:pt>
                <c:pt idx="466">
                  <c:v>23270</c:v>
                </c:pt>
                <c:pt idx="467">
                  <c:v>22830</c:v>
                </c:pt>
                <c:pt idx="468">
                  <c:v>17610</c:v>
                </c:pt>
                <c:pt idx="469">
                  <c:v>18471</c:v>
                </c:pt>
                <c:pt idx="470">
                  <c:v>25115</c:v>
                </c:pt>
                <c:pt idx="471">
                  <c:v>23427</c:v>
                </c:pt>
                <c:pt idx="472">
                  <c:v>18993</c:v>
                </c:pt>
                <c:pt idx="473">
                  <c:v>18073</c:v>
                </c:pt>
                <c:pt idx="474">
                  <c:v>14850</c:v>
                </c:pt>
                <c:pt idx="475">
                  <c:v>16990</c:v>
                </c:pt>
                <c:pt idx="476">
                  <c:v>19603</c:v>
                </c:pt>
                <c:pt idx="477">
                  <c:v>15207</c:v>
                </c:pt>
                <c:pt idx="478">
                  <c:v>17809</c:v>
                </c:pt>
                <c:pt idx="479">
                  <c:v>17711</c:v>
                </c:pt>
                <c:pt idx="480">
                  <c:v>14730</c:v>
                </c:pt>
                <c:pt idx="481">
                  <c:v>11216</c:v>
                </c:pt>
                <c:pt idx="482">
                  <c:v>16302</c:v>
                </c:pt>
                <c:pt idx="483">
                  <c:v>14819</c:v>
                </c:pt>
                <c:pt idx="484">
                  <c:v>12687</c:v>
                </c:pt>
                <c:pt idx="485">
                  <c:v>16810</c:v>
                </c:pt>
                <c:pt idx="486">
                  <c:v>14410</c:v>
                </c:pt>
                <c:pt idx="487">
                  <c:v>12025</c:v>
                </c:pt>
                <c:pt idx="488">
                  <c:v>7386</c:v>
                </c:pt>
                <c:pt idx="489">
                  <c:v>7800</c:v>
                </c:pt>
                <c:pt idx="490">
                  <c:v>12797</c:v>
                </c:pt>
                <c:pt idx="491">
                  <c:v>13821</c:v>
                </c:pt>
                <c:pt idx="492">
                  <c:v>14020</c:v>
                </c:pt>
                <c:pt idx="493">
                  <c:v>7863</c:v>
                </c:pt>
                <c:pt idx="494">
                  <c:v>7095</c:v>
                </c:pt>
                <c:pt idx="495">
                  <c:v>11468</c:v>
                </c:pt>
                <c:pt idx="496">
                  <c:v>13040</c:v>
                </c:pt>
                <c:pt idx="497">
                  <c:v>11273</c:v>
                </c:pt>
                <c:pt idx="498">
                  <c:v>13740</c:v>
                </c:pt>
                <c:pt idx="499">
                  <c:v>12570</c:v>
                </c:pt>
                <c:pt idx="500">
                  <c:v>5950</c:v>
                </c:pt>
                <c:pt idx="501">
                  <c:v>6681</c:v>
                </c:pt>
                <c:pt idx="502">
                  <c:v>5575</c:v>
                </c:pt>
                <c:pt idx="503">
                  <c:v>6931</c:v>
                </c:pt>
                <c:pt idx="504">
                  <c:v>6820</c:v>
                </c:pt>
                <c:pt idx="505">
                  <c:v>5327</c:v>
                </c:pt>
                <c:pt idx="506">
                  <c:v>6559</c:v>
                </c:pt>
                <c:pt idx="507">
                  <c:v>5811</c:v>
                </c:pt>
                <c:pt idx="508">
                  <c:v>6420</c:v>
                </c:pt>
                <c:pt idx="509">
                  <c:v>7007</c:v>
                </c:pt>
                <c:pt idx="510">
                  <c:v>9341</c:v>
                </c:pt>
                <c:pt idx="511">
                  <c:v>5300</c:v>
                </c:pt>
                <c:pt idx="512">
                  <c:v>5888</c:v>
                </c:pt>
                <c:pt idx="513">
                  <c:v>9668</c:v>
                </c:pt>
                <c:pt idx="514">
                  <c:v>5346</c:v>
                </c:pt>
                <c:pt idx="515">
                  <c:v>8634</c:v>
                </c:pt>
                <c:pt idx="516">
                  <c:v>9380</c:v>
                </c:pt>
                <c:pt idx="517">
                  <c:v>10200</c:v>
                </c:pt>
                <c:pt idx="518">
                  <c:v>8013</c:v>
                </c:pt>
                <c:pt idx="519">
                  <c:v>12818</c:v>
                </c:pt>
                <c:pt idx="520">
                  <c:v>17929</c:v>
                </c:pt>
                <c:pt idx="521">
                  <c:v>19091</c:v>
                </c:pt>
                <c:pt idx="522">
                  <c:v>31770</c:v>
                </c:pt>
                <c:pt idx="523">
                  <c:v>26475</c:v>
                </c:pt>
                <c:pt idx="524">
                  <c:v>22459</c:v>
                </c:pt>
                <c:pt idx="525">
                  <c:v>26432</c:v>
                </c:pt>
                <c:pt idx="526">
                  <c:v>25452</c:v>
                </c:pt>
                <c:pt idx="527">
                  <c:v>24868</c:v>
                </c:pt>
                <c:pt idx="528">
                  <c:v>18715</c:v>
                </c:pt>
                <c:pt idx="529">
                  <c:v>18425</c:v>
                </c:pt>
                <c:pt idx="530">
                  <c:v>21377</c:v>
                </c:pt>
                <c:pt idx="531">
                  <c:v>36779</c:v>
                </c:pt>
                <c:pt idx="532">
                  <c:v>26467</c:v>
                </c:pt>
                <c:pt idx="533">
                  <c:v>31145</c:v>
                </c:pt>
                <c:pt idx="534">
                  <c:v>37797</c:v>
                </c:pt>
                <c:pt idx="535">
                  <c:v>42874</c:v>
                </c:pt>
                <c:pt idx="536">
                  <c:v>36494</c:v>
                </c:pt>
                <c:pt idx="537">
                  <c:v>32968</c:v>
                </c:pt>
                <c:pt idx="538">
                  <c:v>25543</c:v>
                </c:pt>
                <c:pt idx="539">
                  <c:v>32757</c:v>
                </c:pt>
                <c:pt idx="540">
                  <c:v>37595</c:v>
                </c:pt>
                <c:pt idx="541">
                  <c:v>25152</c:v>
                </c:pt>
                <c:pt idx="542">
                  <c:v>32272</c:v>
                </c:pt>
                <c:pt idx="543">
                  <c:v>35979</c:v>
                </c:pt>
                <c:pt idx="544">
                  <c:v>25060</c:v>
                </c:pt>
                <c:pt idx="545">
                  <c:v>37430</c:v>
                </c:pt>
                <c:pt idx="546">
                  <c:v>34137</c:v>
                </c:pt>
                <c:pt idx="547">
                  <c:v>35800</c:v>
                </c:pt>
                <c:pt idx="548">
                  <c:v>30875</c:v>
                </c:pt>
                <c:pt idx="549">
                  <c:v>42720</c:v>
                </c:pt>
                <c:pt idx="550">
                  <c:v>39581</c:v>
                </c:pt>
                <c:pt idx="551">
                  <c:v>36210</c:v>
                </c:pt>
                <c:pt idx="552">
                  <c:v>37170</c:v>
                </c:pt>
                <c:pt idx="553">
                  <c:v>47757</c:v>
                </c:pt>
                <c:pt idx="554">
                  <c:v>50800</c:v>
                </c:pt>
                <c:pt idx="555">
                  <c:v>51617</c:v>
                </c:pt>
                <c:pt idx="556">
                  <c:v>38346</c:v>
                </c:pt>
                <c:pt idx="557">
                  <c:v>33995</c:v>
                </c:pt>
                <c:pt idx="558">
                  <c:v>43339</c:v>
                </c:pt>
                <c:pt idx="559">
                  <c:v>33236</c:v>
                </c:pt>
                <c:pt idx="560">
                  <c:v>32079</c:v>
                </c:pt>
                <c:pt idx="561">
                  <c:v>34941</c:v>
                </c:pt>
                <c:pt idx="562">
                  <c:v>48562</c:v>
                </c:pt>
                <c:pt idx="563">
                  <c:v>42420</c:v>
                </c:pt>
                <c:pt idx="564">
                  <c:v>40020</c:v>
                </c:pt>
                <c:pt idx="565">
                  <c:v>44895</c:v>
                </c:pt>
                <c:pt idx="566">
                  <c:v>38130</c:v>
                </c:pt>
                <c:pt idx="567">
                  <c:v>36980</c:v>
                </c:pt>
                <c:pt idx="568">
                  <c:v>33760</c:v>
                </c:pt>
                <c:pt idx="569">
                  <c:v>30050</c:v>
                </c:pt>
                <c:pt idx="570">
                  <c:v>32440</c:v>
                </c:pt>
                <c:pt idx="571">
                  <c:v>42152</c:v>
                </c:pt>
                <c:pt idx="572">
                  <c:v>40571</c:v>
                </c:pt>
                <c:pt idx="573">
                  <c:v>32444</c:v>
                </c:pt>
                <c:pt idx="574">
                  <c:v>45528</c:v>
                </c:pt>
                <c:pt idx="575">
                  <c:v>39093</c:v>
                </c:pt>
                <c:pt idx="576">
                  <c:v>42679</c:v>
                </c:pt>
                <c:pt idx="577">
                  <c:v>43420</c:v>
                </c:pt>
                <c:pt idx="578">
                  <c:v>36625</c:v>
                </c:pt>
                <c:pt idx="579">
                  <c:v>35365</c:v>
                </c:pt>
                <c:pt idx="580">
                  <c:v>37661</c:v>
                </c:pt>
                <c:pt idx="581">
                  <c:v>34971</c:v>
                </c:pt>
                <c:pt idx="582">
                  <c:v>29298</c:v>
                </c:pt>
                <c:pt idx="583">
                  <c:v>34200</c:v>
                </c:pt>
                <c:pt idx="584">
                  <c:v>41156</c:v>
                </c:pt>
                <c:pt idx="585">
                  <c:v>41386</c:v>
                </c:pt>
                <c:pt idx="586">
                  <c:v>41818</c:v>
                </c:pt>
                <c:pt idx="587">
                  <c:v>34645</c:v>
                </c:pt>
                <c:pt idx="588">
                  <c:v>29896</c:v>
                </c:pt>
                <c:pt idx="589">
                  <c:v>38877</c:v>
                </c:pt>
                <c:pt idx="590">
                  <c:v>36320</c:v>
                </c:pt>
                <c:pt idx="591">
                  <c:v>33965</c:v>
                </c:pt>
                <c:pt idx="592">
                  <c:v>33390</c:v>
                </c:pt>
                <c:pt idx="593">
                  <c:v>29380</c:v>
                </c:pt>
                <c:pt idx="594">
                  <c:v>37850</c:v>
                </c:pt>
                <c:pt idx="595">
                  <c:v>35929</c:v>
                </c:pt>
                <c:pt idx="596">
                  <c:v>36510</c:v>
                </c:pt>
                <c:pt idx="597">
                  <c:v>33078</c:v>
                </c:pt>
                <c:pt idx="598">
                  <c:v>34020</c:v>
                </c:pt>
                <c:pt idx="599">
                  <c:v>35665</c:v>
                </c:pt>
                <c:pt idx="600">
                  <c:v>31075</c:v>
                </c:pt>
                <c:pt idx="601">
                  <c:v>35800</c:v>
                </c:pt>
                <c:pt idx="602">
                  <c:v>38780</c:v>
                </c:pt>
                <c:pt idx="603">
                  <c:v>39807</c:v>
                </c:pt>
                <c:pt idx="604">
                  <c:v>30967</c:v>
                </c:pt>
                <c:pt idx="605">
                  <c:v>36451</c:v>
                </c:pt>
                <c:pt idx="606">
                  <c:v>33690</c:v>
                </c:pt>
                <c:pt idx="607">
                  <c:v>34451</c:v>
                </c:pt>
                <c:pt idx="608">
                  <c:v>29155</c:v>
                </c:pt>
                <c:pt idx="609">
                  <c:v>37345</c:v>
                </c:pt>
                <c:pt idx="610">
                  <c:v>38083</c:v>
                </c:pt>
                <c:pt idx="611">
                  <c:v>32040</c:v>
                </c:pt>
                <c:pt idx="612">
                  <c:v>42029</c:v>
                </c:pt>
                <c:pt idx="613">
                  <c:v>29885</c:v>
                </c:pt>
                <c:pt idx="614">
                  <c:v>35143</c:v>
                </c:pt>
                <c:pt idx="615">
                  <c:v>34940</c:v>
                </c:pt>
                <c:pt idx="616">
                  <c:v>47367</c:v>
                </c:pt>
                <c:pt idx="617">
                  <c:v>41812</c:v>
                </c:pt>
                <c:pt idx="618">
                  <c:v>41560</c:v>
                </c:pt>
                <c:pt idx="619">
                  <c:v>38007</c:v>
                </c:pt>
                <c:pt idx="620">
                  <c:v>26830</c:v>
                </c:pt>
                <c:pt idx="621">
                  <c:v>38740</c:v>
                </c:pt>
                <c:pt idx="622">
                  <c:v>35958</c:v>
                </c:pt>
                <c:pt idx="623">
                  <c:v>39804</c:v>
                </c:pt>
                <c:pt idx="624">
                  <c:v>37046</c:v>
                </c:pt>
                <c:pt idx="625">
                  <c:v>29363</c:v>
                </c:pt>
                <c:pt idx="626">
                  <c:v>32240</c:v>
                </c:pt>
                <c:pt idx="627">
                  <c:v>47668</c:v>
                </c:pt>
                <c:pt idx="628">
                  <c:v>39482</c:v>
                </c:pt>
                <c:pt idx="629">
                  <c:v>31823</c:v>
                </c:pt>
                <c:pt idx="630">
                  <c:v>31461</c:v>
                </c:pt>
                <c:pt idx="631">
                  <c:v>44850</c:v>
                </c:pt>
                <c:pt idx="632">
                  <c:v>38722</c:v>
                </c:pt>
                <c:pt idx="633">
                  <c:v>32460</c:v>
                </c:pt>
                <c:pt idx="634">
                  <c:v>33184</c:v>
                </c:pt>
                <c:pt idx="635">
                  <c:v>28625</c:v>
                </c:pt>
                <c:pt idx="636">
                  <c:v>30482</c:v>
                </c:pt>
                <c:pt idx="637">
                  <c:v>29970</c:v>
                </c:pt>
                <c:pt idx="638">
                  <c:v>31954</c:v>
                </c:pt>
                <c:pt idx="639">
                  <c:v>34780</c:v>
                </c:pt>
                <c:pt idx="640">
                  <c:v>26747</c:v>
                </c:pt>
                <c:pt idx="641">
                  <c:v>29215</c:v>
                </c:pt>
                <c:pt idx="642">
                  <c:v>29231</c:v>
                </c:pt>
                <c:pt idx="643">
                  <c:v>36684</c:v>
                </c:pt>
                <c:pt idx="644">
                  <c:v>29770</c:v>
                </c:pt>
                <c:pt idx="645">
                  <c:v>41478</c:v>
                </c:pt>
                <c:pt idx="646">
                  <c:v>42040</c:v>
                </c:pt>
                <c:pt idx="647">
                  <c:v>40610</c:v>
                </c:pt>
                <c:pt idx="648">
                  <c:v>29255</c:v>
                </c:pt>
                <c:pt idx="649">
                  <c:v>28635</c:v>
                </c:pt>
                <c:pt idx="650">
                  <c:v>35516</c:v>
                </c:pt>
                <c:pt idx="651">
                  <c:v>38450</c:v>
                </c:pt>
                <c:pt idx="652">
                  <c:v>32821</c:v>
                </c:pt>
                <c:pt idx="653">
                  <c:v>34465</c:v>
                </c:pt>
                <c:pt idx="654">
                  <c:v>35233</c:v>
                </c:pt>
                <c:pt idx="655">
                  <c:v>39625</c:v>
                </c:pt>
                <c:pt idx="656">
                  <c:v>31939</c:v>
                </c:pt>
                <c:pt idx="657">
                  <c:v>36897</c:v>
                </c:pt>
                <c:pt idx="658">
                  <c:v>37898</c:v>
                </c:pt>
                <c:pt idx="659">
                  <c:v>37458</c:v>
                </c:pt>
                <c:pt idx="660">
                  <c:v>42913</c:v>
                </c:pt>
                <c:pt idx="661">
                  <c:v>45647</c:v>
                </c:pt>
                <c:pt idx="662">
                  <c:v>40000</c:v>
                </c:pt>
                <c:pt idx="663">
                  <c:v>41605</c:v>
                </c:pt>
                <c:pt idx="664">
                  <c:v>35545</c:v>
                </c:pt>
                <c:pt idx="665">
                  <c:v>31285</c:v>
                </c:pt>
                <c:pt idx="666">
                  <c:v>37159</c:v>
                </c:pt>
                <c:pt idx="667">
                  <c:v>36953</c:v>
                </c:pt>
                <c:pt idx="668">
                  <c:v>34148</c:v>
                </c:pt>
                <c:pt idx="669">
                  <c:v>38845</c:v>
                </c:pt>
                <c:pt idx="670">
                  <c:v>30959</c:v>
                </c:pt>
                <c:pt idx="671">
                  <c:v>30050</c:v>
                </c:pt>
                <c:pt idx="672">
                  <c:v>35486</c:v>
                </c:pt>
                <c:pt idx="673">
                  <c:v>34945</c:v>
                </c:pt>
                <c:pt idx="674">
                  <c:v>35466</c:v>
                </c:pt>
                <c:pt idx="675">
                  <c:v>33268</c:v>
                </c:pt>
                <c:pt idx="676">
                  <c:v>38093</c:v>
                </c:pt>
                <c:pt idx="677">
                  <c:v>30535</c:v>
                </c:pt>
                <c:pt idx="678">
                  <c:v>32052</c:v>
                </c:pt>
                <c:pt idx="679">
                  <c:v>31733</c:v>
                </c:pt>
                <c:pt idx="680">
                  <c:v>31735</c:v>
                </c:pt>
                <c:pt idx="681">
                  <c:v>30735</c:v>
                </c:pt>
                <c:pt idx="682">
                  <c:v>25779</c:v>
                </c:pt>
                <c:pt idx="683">
                  <c:v>25318</c:v>
                </c:pt>
                <c:pt idx="684">
                  <c:v>25524</c:v>
                </c:pt>
                <c:pt idx="685">
                  <c:v>27080</c:v>
                </c:pt>
                <c:pt idx="686">
                  <c:v>27598</c:v>
                </c:pt>
                <c:pt idx="687">
                  <c:v>20260</c:v>
                </c:pt>
                <c:pt idx="688">
                  <c:v>24145</c:v>
                </c:pt>
                <c:pt idx="689">
                  <c:v>25775</c:v>
                </c:pt>
                <c:pt idx="690">
                  <c:v>20920</c:v>
                </c:pt>
                <c:pt idx="691">
                  <c:v>19002</c:v>
                </c:pt>
                <c:pt idx="692">
                  <c:v>18610</c:v>
                </c:pt>
                <c:pt idx="693">
                  <c:v>18790</c:v>
                </c:pt>
                <c:pt idx="694">
                  <c:v>21301</c:v>
                </c:pt>
                <c:pt idx="695">
                  <c:v>23462</c:v>
                </c:pt>
                <c:pt idx="696">
                  <c:v>18958</c:v>
                </c:pt>
                <c:pt idx="697">
                  <c:v>16689</c:v>
                </c:pt>
                <c:pt idx="698">
                  <c:v>18560</c:v>
                </c:pt>
                <c:pt idx="699">
                  <c:v>27196</c:v>
                </c:pt>
                <c:pt idx="700">
                  <c:v>24228</c:v>
                </c:pt>
                <c:pt idx="701">
                  <c:v>20124</c:v>
                </c:pt>
                <c:pt idx="702">
                  <c:v>19157</c:v>
                </c:pt>
                <c:pt idx="703">
                  <c:v>17488</c:v>
                </c:pt>
                <c:pt idx="704">
                  <c:v>18421</c:v>
                </c:pt>
                <c:pt idx="705">
                  <c:v>13935</c:v>
                </c:pt>
                <c:pt idx="706">
                  <c:v>21230</c:v>
                </c:pt>
                <c:pt idx="707">
                  <c:v>15582</c:v>
                </c:pt>
                <c:pt idx="708">
                  <c:v>19127</c:v>
                </c:pt>
                <c:pt idx="709">
                  <c:v>21611</c:v>
                </c:pt>
                <c:pt idx="710">
                  <c:v>23320</c:v>
                </c:pt>
                <c:pt idx="711">
                  <c:v>19685</c:v>
                </c:pt>
                <c:pt idx="712">
                  <c:v>16660</c:v>
                </c:pt>
                <c:pt idx="713">
                  <c:v>13715</c:v>
                </c:pt>
                <c:pt idx="714">
                  <c:v>17230</c:v>
                </c:pt>
                <c:pt idx="715">
                  <c:v>17480</c:v>
                </c:pt>
                <c:pt idx="716">
                  <c:v>18140</c:v>
                </c:pt>
                <c:pt idx="717">
                  <c:v>17185</c:v>
                </c:pt>
                <c:pt idx="718">
                  <c:v>14780</c:v>
                </c:pt>
                <c:pt idx="719">
                  <c:v>16875</c:v>
                </c:pt>
                <c:pt idx="720">
                  <c:v>16040</c:v>
                </c:pt>
                <c:pt idx="721">
                  <c:v>11130</c:v>
                </c:pt>
                <c:pt idx="722">
                  <c:v>10830</c:v>
                </c:pt>
                <c:pt idx="723">
                  <c:v>12990</c:v>
                </c:pt>
                <c:pt idx="724">
                  <c:v>16100</c:v>
                </c:pt>
                <c:pt idx="725">
                  <c:v>15840</c:v>
                </c:pt>
                <c:pt idx="726">
                  <c:v>12315</c:v>
                </c:pt>
                <c:pt idx="727">
                  <c:v>11685</c:v>
                </c:pt>
                <c:pt idx="728">
                  <c:v>12163</c:v>
                </c:pt>
                <c:pt idx="729">
                  <c:v>15600</c:v>
                </c:pt>
                <c:pt idx="730">
                  <c:v>13755</c:v>
                </c:pt>
                <c:pt idx="731">
                  <c:v>12285</c:v>
                </c:pt>
                <c:pt idx="732">
                  <c:v>10120</c:v>
                </c:pt>
                <c:pt idx="733">
                  <c:v>9990</c:v>
                </c:pt>
                <c:pt idx="734">
                  <c:v>12270</c:v>
                </c:pt>
                <c:pt idx="735">
                  <c:v>10810</c:v>
                </c:pt>
                <c:pt idx="736">
                  <c:v>8350</c:v>
                </c:pt>
                <c:pt idx="737">
                  <c:v>6958</c:v>
                </c:pt>
                <c:pt idx="738">
                  <c:v>9940</c:v>
                </c:pt>
                <c:pt idx="739">
                  <c:v>6066</c:v>
                </c:pt>
                <c:pt idx="740">
                  <c:v>6646</c:v>
                </c:pt>
                <c:pt idx="741">
                  <c:v>1118</c:v>
                </c:pt>
                <c:pt idx="742">
                  <c:v>430</c:v>
                </c:pt>
                <c:pt idx="743">
                  <c:v>1300</c:v>
                </c:pt>
                <c:pt idx="744">
                  <c:v>2313</c:v>
                </c:pt>
                <c:pt idx="745">
                  <c:v>2500</c:v>
                </c:pt>
                <c:pt idx="746">
                  <c:v>4278</c:v>
                </c:pt>
                <c:pt idx="747">
                  <c:v>7767</c:v>
                </c:pt>
                <c:pt idx="748">
                  <c:v>12430</c:v>
                </c:pt>
                <c:pt idx="749">
                  <c:v>11975</c:v>
                </c:pt>
                <c:pt idx="750">
                  <c:v>14446</c:v>
                </c:pt>
                <c:pt idx="751">
                  <c:v>15920</c:v>
                </c:pt>
                <c:pt idx="752">
                  <c:v>19915</c:v>
                </c:pt>
                <c:pt idx="753">
                  <c:v>29232</c:v>
                </c:pt>
                <c:pt idx="754">
                  <c:v>22010</c:v>
                </c:pt>
                <c:pt idx="755">
                  <c:v>24224</c:v>
                </c:pt>
                <c:pt idx="756">
                  <c:v>23847</c:v>
                </c:pt>
                <c:pt idx="757">
                  <c:v>26291</c:v>
                </c:pt>
                <c:pt idx="758">
                  <c:v>24504</c:v>
                </c:pt>
                <c:pt idx="759">
                  <c:v>25453</c:v>
                </c:pt>
                <c:pt idx="760">
                  <c:v>36105</c:v>
                </c:pt>
                <c:pt idx="761">
                  <c:v>28561</c:v>
                </c:pt>
                <c:pt idx="762">
                  <c:v>26741</c:v>
                </c:pt>
                <c:pt idx="763">
                  <c:v>27044</c:v>
                </c:pt>
                <c:pt idx="764">
                  <c:v>32529</c:v>
                </c:pt>
                <c:pt idx="765">
                  <c:v>32400</c:v>
                </c:pt>
                <c:pt idx="766">
                  <c:v>26944</c:v>
                </c:pt>
                <c:pt idx="767">
                  <c:v>26025</c:v>
                </c:pt>
                <c:pt idx="768">
                  <c:v>27747</c:v>
                </c:pt>
                <c:pt idx="769">
                  <c:v>26012</c:v>
                </c:pt>
                <c:pt idx="770">
                  <c:v>19790</c:v>
                </c:pt>
                <c:pt idx="771">
                  <c:v>24100</c:v>
                </c:pt>
                <c:pt idx="772">
                  <c:v>18569</c:v>
                </c:pt>
                <c:pt idx="773">
                  <c:v>27536</c:v>
                </c:pt>
                <c:pt idx="774">
                  <c:v>39240</c:v>
                </c:pt>
                <c:pt idx="775">
                  <c:v>41324</c:v>
                </c:pt>
                <c:pt idx="776">
                  <c:v>41562</c:v>
                </c:pt>
                <c:pt idx="777">
                  <c:v>36126</c:v>
                </c:pt>
                <c:pt idx="778">
                  <c:v>48875</c:v>
                </c:pt>
                <c:pt idx="779">
                  <c:v>46378</c:v>
                </c:pt>
                <c:pt idx="780">
                  <c:v>36800</c:v>
                </c:pt>
                <c:pt idx="781">
                  <c:v>37231</c:v>
                </c:pt>
                <c:pt idx="782">
                  <c:v>37842</c:v>
                </c:pt>
                <c:pt idx="783">
                  <c:v>50314</c:v>
                </c:pt>
                <c:pt idx="784">
                  <c:v>36795</c:v>
                </c:pt>
                <c:pt idx="785">
                  <c:v>32357</c:v>
                </c:pt>
                <c:pt idx="786">
                  <c:v>29280</c:v>
                </c:pt>
                <c:pt idx="787">
                  <c:v>37072</c:v>
                </c:pt>
                <c:pt idx="788">
                  <c:v>33949</c:v>
                </c:pt>
                <c:pt idx="789">
                  <c:v>29984</c:v>
                </c:pt>
                <c:pt idx="790">
                  <c:v>27981</c:v>
                </c:pt>
                <c:pt idx="791">
                  <c:v>38995</c:v>
                </c:pt>
                <c:pt idx="792">
                  <c:v>33636</c:v>
                </c:pt>
                <c:pt idx="793">
                  <c:v>30890</c:v>
                </c:pt>
                <c:pt idx="794">
                  <c:v>33326</c:v>
                </c:pt>
                <c:pt idx="795">
                  <c:v>39960</c:v>
                </c:pt>
                <c:pt idx="796">
                  <c:v>38356</c:v>
                </c:pt>
                <c:pt idx="797">
                  <c:v>31325</c:v>
                </c:pt>
                <c:pt idx="798">
                  <c:v>41526</c:v>
                </c:pt>
                <c:pt idx="799">
                  <c:v>32471</c:v>
                </c:pt>
                <c:pt idx="800">
                  <c:v>30885</c:v>
                </c:pt>
                <c:pt idx="801">
                  <c:v>34309</c:v>
                </c:pt>
                <c:pt idx="802">
                  <c:v>28218</c:v>
                </c:pt>
                <c:pt idx="803">
                  <c:v>32896</c:v>
                </c:pt>
                <c:pt idx="804">
                  <c:v>45016</c:v>
                </c:pt>
                <c:pt idx="805">
                  <c:v>44123</c:v>
                </c:pt>
                <c:pt idx="806">
                  <c:v>42285</c:v>
                </c:pt>
                <c:pt idx="807">
                  <c:v>35925</c:v>
                </c:pt>
                <c:pt idx="808">
                  <c:v>46350</c:v>
                </c:pt>
                <c:pt idx="809">
                  <c:v>34112</c:v>
                </c:pt>
                <c:pt idx="810">
                  <c:v>29975</c:v>
                </c:pt>
                <c:pt idx="811">
                  <c:v>32917</c:v>
                </c:pt>
                <c:pt idx="812">
                  <c:v>31661</c:v>
                </c:pt>
                <c:pt idx="813">
                  <c:v>33184</c:v>
                </c:pt>
                <c:pt idx="814">
                  <c:v>30750</c:v>
                </c:pt>
                <c:pt idx="815">
                  <c:v>30067</c:v>
                </c:pt>
                <c:pt idx="816">
                  <c:v>32733</c:v>
                </c:pt>
                <c:pt idx="817">
                  <c:v>31218</c:v>
                </c:pt>
                <c:pt idx="818">
                  <c:v>38640</c:v>
                </c:pt>
                <c:pt idx="819">
                  <c:v>35368</c:v>
                </c:pt>
                <c:pt idx="820">
                  <c:v>32323</c:v>
                </c:pt>
                <c:pt idx="821">
                  <c:v>29770</c:v>
                </c:pt>
                <c:pt idx="822">
                  <c:v>45150</c:v>
                </c:pt>
                <c:pt idx="823">
                  <c:v>31872</c:v>
                </c:pt>
                <c:pt idx="824">
                  <c:v>26743</c:v>
                </c:pt>
                <c:pt idx="825">
                  <c:v>28938</c:v>
                </c:pt>
                <c:pt idx="826">
                  <c:v>28123</c:v>
                </c:pt>
                <c:pt idx="827">
                  <c:v>31753</c:v>
                </c:pt>
                <c:pt idx="828">
                  <c:v>32625</c:v>
                </c:pt>
                <c:pt idx="829">
                  <c:v>30219</c:v>
                </c:pt>
                <c:pt idx="830">
                  <c:v>29167</c:v>
                </c:pt>
                <c:pt idx="831">
                  <c:v>43192</c:v>
                </c:pt>
                <c:pt idx="832">
                  <c:v>33334</c:v>
                </c:pt>
                <c:pt idx="833">
                  <c:v>27626</c:v>
                </c:pt>
                <c:pt idx="834">
                  <c:v>32448</c:v>
                </c:pt>
                <c:pt idx="835">
                  <c:v>25648</c:v>
                </c:pt>
                <c:pt idx="836">
                  <c:v>36702</c:v>
                </c:pt>
                <c:pt idx="837">
                  <c:v>26851</c:v>
                </c:pt>
                <c:pt idx="838">
                  <c:v>27962</c:v>
                </c:pt>
                <c:pt idx="839">
                  <c:v>28495</c:v>
                </c:pt>
                <c:pt idx="840">
                  <c:v>25680</c:v>
                </c:pt>
                <c:pt idx="841">
                  <c:v>28199</c:v>
                </c:pt>
                <c:pt idx="842">
                  <c:v>38960</c:v>
                </c:pt>
                <c:pt idx="843">
                  <c:v>28234</c:v>
                </c:pt>
                <c:pt idx="844">
                  <c:v>30178</c:v>
                </c:pt>
                <c:pt idx="845">
                  <c:v>30585</c:v>
                </c:pt>
                <c:pt idx="846">
                  <c:v>40801</c:v>
                </c:pt>
                <c:pt idx="847">
                  <c:v>38717</c:v>
                </c:pt>
                <c:pt idx="848">
                  <c:v>29180</c:v>
                </c:pt>
                <c:pt idx="849">
                  <c:v>30466</c:v>
                </c:pt>
                <c:pt idx="850">
                  <c:v>32500</c:v>
                </c:pt>
                <c:pt idx="851">
                  <c:v>31706</c:v>
                </c:pt>
                <c:pt idx="852">
                  <c:v>23906</c:v>
                </c:pt>
                <c:pt idx="853">
                  <c:v>24100</c:v>
                </c:pt>
                <c:pt idx="854">
                  <c:v>35038</c:v>
                </c:pt>
                <c:pt idx="855">
                  <c:v>32627</c:v>
                </c:pt>
                <c:pt idx="856">
                  <c:v>24485</c:v>
                </c:pt>
                <c:pt idx="857">
                  <c:v>29609</c:v>
                </c:pt>
                <c:pt idx="858">
                  <c:v>30135</c:v>
                </c:pt>
                <c:pt idx="859">
                  <c:v>23382</c:v>
                </c:pt>
                <c:pt idx="860">
                  <c:v>25685</c:v>
                </c:pt>
                <c:pt idx="861">
                  <c:v>23153</c:v>
                </c:pt>
                <c:pt idx="862">
                  <c:v>23300</c:v>
                </c:pt>
                <c:pt idx="863">
                  <c:v>24693</c:v>
                </c:pt>
                <c:pt idx="864">
                  <c:v>24483</c:v>
                </c:pt>
                <c:pt idx="865">
                  <c:v>28546</c:v>
                </c:pt>
                <c:pt idx="866">
                  <c:v>25010</c:v>
                </c:pt>
                <c:pt idx="867">
                  <c:v>34192</c:v>
                </c:pt>
                <c:pt idx="868">
                  <c:v>28833</c:v>
                </c:pt>
                <c:pt idx="869">
                  <c:v>27367</c:v>
                </c:pt>
                <c:pt idx="870">
                  <c:v>25705</c:v>
                </c:pt>
                <c:pt idx="871">
                  <c:v>36606</c:v>
                </c:pt>
                <c:pt idx="872">
                  <c:v>25837</c:v>
                </c:pt>
                <c:pt idx="873">
                  <c:v>22187</c:v>
                </c:pt>
                <c:pt idx="874">
                  <c:v>27620</c:v>
                </c:pt>
                <c:pt idx="875">
                  <c:v>29748</c:v>
                </c:pt>
                <c:pt idx="876">
                  <c:v>25592</c:v>
                </c:pt>
                <c:pt idx="877">
                  <c:v>24470</c:v>
                </c:pt>
                <c:pt idx="878">
                  <c:v>26596</c:v>
                </c:pt>
                <c:pt idx="879">
                  <c:v>28860</c:v>
                </c:pt>
                <c:pt idx="880">
                  <c:v>33420</c:v>
                </c:pt>
                <c:pt idx="881">
                  <c:v>55277</c:v>
                </c:pt>
                <c:pt idx="882">
                  <c:v>37710</c:v>
                </c:pt>
                <c:pt idx="883">
                  <c:v>38890</c:v>
                </c:pt>
                <c:pt idx="884">
                  <c:v>43106</c:v>
                </c:pt>
                <c:pt idx="885">
                  <c:v>34415</c:v>
                </c:pt>
                <c:pt idx="886">
                  <c:v>44500</c:v>
                </c:pt>
                <c:pt idx="887">
                  <c:v>39180</c:v>
                </c:pt>
                <c:pt idx="888">
                  <c:v>39388</c:v>
                </c:pt>
                <c:pt idx="889">
                  <c:v>38660</c:v>
                </c:pt>
                <c:pt idx="890">
                  <c:v>41506</c:v>
                </c:pt>
                <c:pt idx="891">
                  <c:v>33817</c:v>
                </c:pt>
                <c:pt idx="892">
                  <c:v>35080</c:v>
                </c:pt>
                <c:pt idx="893">
                  <c:v>31275</c:v>
                </c:pt>
                <c:pt idx="894">
                  <c:v>33735</c:v>
                </c:pt>
                <c:pt idx="895">
                  <c:v>46961</c:v>
                </c:pt>
                <c:pt idx="896">
                  <c:v>40350</c:v>
                </c:pt>
                <c:pt idx="897">
                  <c:v>31904</c:v>
                </c:pt>
                <c:pt idx="898">
                  <c:v>34369</c:v>
                </c:pt>
                <c:pt idx="899">
                  <c:v>35180</c:v>
                </c:pt>
                <c:pt idx="900">
                  <c:v>35482</c:v>
                </c:pt>
                <c:pt idx="901">
                  <c:v>25058</c:v>
                </c:pt>
                <c:pt idx="902">
                  <c:v>39092</c:v>
                </c:pt>
                <c:pt idx="903">
                  <c:v>33411</c:v>
                </c:pt>
                <c:pt idx="904">
                  <c:v>36647</c:v>
                </c:pt>
                <c:pt idx="905">
                  <c:v>36661</c:v>
                </c:pt>
                <c:pt idx="906">
                  <c:v>37581</c:v>
                </c:pt>
                <c:pt idx="907">
                  <c:v>37036</c:v>
                </c:pt>
                <c:pt idx="908">
                  <c:v>35140</c:v>
                </c:pt>
                <c:pt idx="909">
                  <c:v>33615</c:v>
                </c:pt>
                <c:pt idx="910">
                  <c:v>33011</c:v>
                </c:pt>
                <c:pt idx="911">
                  <c:v>33735</c:v>
                </c:pt>
                <c:pt idx="912">
                  <c:v>33752</c:v>
                </c:pt>
                <c:pt idx="913">
                  <c:v>33867</c:v>
                </c:pt>
                <c:pt idx="914">
                  <c:v>33059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1F-4E88-BC62-5C7A1DF1E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1044671"/>
        <c:axId val="1210038111"/>
      </c:lineChart>
      <c:dateAx>
        <c:axId val="1201044671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10038111"/>
        <c:crosses val="autoZero"/>
        <c:auto val="1"/>
        <c:lblOffset val="100"/>
        <c:baseTimeUnit val="days"/>
      </c:dateAx>
      <c:valAx>
        <c:axId val="12100381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010446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近五年各月份建筑钢材成交情况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2015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Sheet1!$A$3:$A$59</c:f>
              <c:numCache>
                <c:formatCode>yyyy\-mm\-dd</c:formatCode>
                <c:ptCount val="57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</c:numCache>
            </c:numRef>
          </c:cat>
          <c:val>
            <c:numRef>
              <c:f>Sheet1!$D$3:$D$14</c:f>
              <c:numCache>
                <c:formatCode>General</c:formatCode>
                <c:ptCount val="12"/>
                <c:pt idx="2">
                  <c:v>2332498</c:v>
                </c:pt>
                <c:pt idx="3">
                  <c:v>4255008</c:v>
                </c:pt>
                <c:pt idx="4">
                  <c:v>3621187</c:v>
                </c:pt>
                <c:pt idx="5">
                  <c:v>3261782</c:v>
                </c:pt>
                <c:pt idx="6">
                  <c:v>4041371</c:v>
                </c:pt>
                <c:pt idx="7">
                  <c:v>3412739</c:v>
                </c:pt>
                <c:pt idx="8">
                  <c:v>3553850</c:v>
                </c:pt>
                <c:pt idx="9">
                  <c:v>3101645</c:v>
                </c:pt>
                <c:pt idx="10">
                  <c:v>3163213</c:v>
                </c:pt>
                <c:pt idx="11">
                  <c:v>3580044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63-4257-8E96-2A2B042E59BE}"/>
            </c:ext>
          </c:extLst>
        </c:ser>
        <c:ser>
          <c:idx val="1"/>
          <c:order val="1"/>
          <c:tx>
            <c:v>2016</c:v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Sheet1!$A$3:$A$59</c:f>
              <c:numCache>
                <c:formatCode>yyyy\-mm\-dd</c:formatCode>
                <c:ptCount val="57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</c:numCache>
            </c:numRef>
          </c:cat>
          <c:val>
            <c:numRef>
              <c:f>Sheet1!$D$15:$D$26</c:f>
              <c:numCache>
                <c:formatCode>General</c:formatCode>
                <c:ptCount val="12"/>
                <c:pt idx="0">
                  <c:v>2218017</c:v>
                </c:pt>
                <c:pt idx="1">
                  <c:v>772842</c:v>
                </c:pt>
                <c:pt idx="2">
                  <c:v>4390144</c:v>
                </c:pt>
                <c:pt idx="3">
                  <c:v>3765469</c:v>
                </c:pt>
                <c:pt idx="4">
                  <c:v>3389333</c:v>
                </c:pt>
                <c:pt idx="5">
                  <c:v>3520423</c:v>
                </c:pt>
                <c:pt idx="6">
                  <c:v>3255400</c:v>
                </c:pt>
                <c:pt idx="7">
                  <c:v>3502088</c:v>
                </c:pt>
                <c:pt idx="8">
                  <c:v>3475346</c:v>
                </c:pt>
                <c:pt idx="9">
                  <c:v>3001158</c:v>
                </c:pt>
                <c:pt idx="10">
                  <c:v>3441536</c:v>
                </c:pt>
                <c:pt idx="11">
                  <c:v>3291506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63-4257-8E96-2A2B042E59BE}"/>
            </c:ext>
          </c:extLst>
        </c:ser>
        <c:ser>
          <c:idx val="2"/>
          <c:order val="2"/>
          <c:tx>
            <c:v>2017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Sheet1!$A$3:$A$59</c:f>
              <c:numCache>
                <c:formatCode>yyyy\-mm\-dd</c:formatCode>
                <c:ptCount val="57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</c:numCache>
            </c:numRef>
          </c:cat>
          <c:val>
            <c:numRef>
              <c:f>Sheet1!$D$27:$D$38</c:f>
              <c:numCache>
                <c:formatCode>General</c:formatCode>
                <c:ptCount val="12"/>
                <c:pt idx="0">
                  <c:v>1387986</c:v>
                </c:pt>
                <c:pt idx="1">
                  <c:v>2232204</c:v>
                </c:pt>
                <c:pt idx="2">
                  <c:v>3833971</c:v>
                </c:pt>
                <c:pt idx="3">
                  <c:v>3555551</c:v>
                </c:pt>
                <c:pt idx="4">
                  <c:v>3943844</c:v>
                </c:pt>
                <c:pt idx="5">
                  <c:v>3927826</c:v>
                </c:pt>
                <c:pt idx="6">
                  <c:v>3756523</c:v>
                </c:pt>
                <c:pt idx="7">
                  <c:v>4051967.64</c:v>
                </c:pt>
                <c:pt idx="8">
                  <c:v>4170281</c:v>
                </c:pt>
                <c:pt idx="9">
                  <c:v>3195986</c:v>
                </c:pt>
                <c:pt idx="10">
                  <c:v>4442734</c:v>
                </c:pt>
                <c:pt idx="11">
                  <c:v>3295580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63-4257-8E96-2A2B042E59BE}"/>
            </c:ext>
          </c:extLst>
        </c:ser>
        <c:ser>
          <c:idx val="3"/>
          <c:order val="3"/>
          <c:tx>
            <c:v>2018</c:v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Sheet1!$A$3:$A$59</c:f>
              <c:numCache>
                <c:formatCode>yyyy\-mm\-dd</c:formatCode>
                <c:ptCount val="57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</c:numCache>
            </c:numRef>
          </c:cat>
          <c:val>
            <c:numRef>
              <c:f>Sheet1!$D$39:$D$50</c:f>
              <c:numCache>
                <c:formatCode>General</c:formatCode>
                <c:ptCount val="12"/>
                <c:pt idx="0">
                  <c:v>2997995</c:v>
                </c:pt>
                <c:pt idx="1">
                  <c:v>402716</c:v>
                </c:pt>
                <c:pt idx="2">
                  <c:v>3527176</c:v>
                </c:pt>
                <c:pt idx="3">
                  <c:v>4391413</c:v>
                </c:pt>
                <c:pt idx="4">
                  <c:v>4283957.59</c:v>
                </c:pt>
                <c:pt idx="5">
                  <c:v>3547069.91</c:v>
                </c:pt>
                <c:pt idx="6">
                  <c:v>4054582.78</c:v>
                </c:pt>
                <c:pt idx="7">
                  <c:v>4043484.86</c:v>
                </c:pt>
                <c:pt idx="8">
                  <c:v>3898852</c:v>
                </c:pt>
                <c:pt idx="9">
                  <c:v>3709177.03</c:v>
                </c:pt>
                <c:pt idx="10">
                  <c:v>3610166.7</c:v>
                </c:pt>
                <c:pt idx="11">
                  <c:v>3318289.57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963-4257-8E96-2A2B042E59BE}"/>
            </c:ext>
          </c:extLst>
        </c:ser>
        <c:ser>
          <c:idx val="4"/>
          <c:order val="4"/>
          <c:tx>
            <c:v>2019</c:v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Sheet1!$A$3:$A$59</c:f>
              <c:numCache>
                <c:formatCode>yyyy\-mm\-dd</c:formatCode>
                <c:ptCount val="57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</c:numCache>
            </c:numRef>
          </c:cat>
          <c:val>
            <c:numRef>
              <c:f>Sheet1!$D$51:$D$59</c:f>
              <c:numCache>
                <c:formatCode>General</c:formatCode>
                <c:ptCount val="9"/>
                <c:pt idx="0">
                  <c:v>2158015.5099999998</c:v>
                </c:pt>
                <c:pt idx="1">
                  <c:v>1001481.7</c:v>
                </c:pt>
                <c:pt idx="2">
                  <c:v>4049576.74</c:v>
                </c:pt>
                <c:pt idx="3">
                  <c:v>4742084.95</c:v>
                </c:pt>
                <c:pt idx="4">
                  <c:v>4141212.17</c:v>
                </c:pt>
                <c:pt idx="5">
                  <c:v>3639430.63</c:v>
                </c:pt>
                <c:pt idx="6">
                  <c:v>4226947.3</c:v>
                </c:pt>
                <c:pt idx="7">
                  <c:v>3975916</c:v>
                </c:pt>
                <c:pt idx="8">
                  <c:v>4521917.4400000004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963-4257-8E96-2A2B042E59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6530063"/>
        <c:axId val="1209995679"/>
      </c:lineChart>
      <c:dateAx>
        <c:axId val="1376530063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209995679"/>
        <c:crosses val="autoZero"/>
        <c:auto val="1"/>
        <c:lblOffset val="100"/>
        <c:baseTimeUnit val="months"/>
      </c:dateAx>
      <c:valAx>
        <c:axId val="1209995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76530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基差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Sheet1!$A$2:$A$2429</c:f>
              <c:numCache>
                <c:formatCode>yyyy\-mm\-dd;@</c:formatCode>
                <c:ptCount val="2362"/>
                <c:pt idx="0">
                  <c:v>40210</c:v>
                </c:pt>
                <c:pt idx="1">
                  <c:v>40211</c:v>
                </c:pt>
                <c:pt idx="2">
                  <c:v>40212</c:v>
                </c:pt>
                <c:pt idx="3">
                  <c:v>40213</c:v>
                </c:pt>
                <c:pt idx="4">
                  <c:v>40214</c:v>
                </c:pt>
                <c:pt idx="5">
                  <c:v>40217</c:v>
                </c:pt>
                <c:pt idx="6">
                  <c:v>40218</c:v>
                </c:pt>
                <c:pt idx="7">
                  <c:v>40219</c:v>
                </c:pt>
                <c:pt idx="8">
                  <c:v>40220</c:v>
                </c:pt>
                <c:pt idx="9">
                  <c:v>40221</c:v>
                </c:pt>
                <c:pt idx="10">
                  <c:v>40231</c:v>
                </c:pt>
                <c:pt idx="11">
                  <c:v>40232</c:v>
                </c:pt>
                <c:pt idx="12">
                  <c:v>40233</c:v>
                </c:pt>
                <c:pt idx="13">
                  <c:v>40234</c:v>
                </c:pt>
                <c:pt idx="14">
                  <c:v>40235</c:v>
                </c:pt>
                <c:pt idx="15">
                  <c:v>40238</c:v>
                </c:pt>
                <c:pt idx="16">
                  <c:v>40239</c:v>
                </c:pt>
                <c:pt idx="17">
                  <c:v>40240</c:v>
                </c:pt>
                <c:pt idx="18">
                  <c:v>40241</c:v>
                </c:pt>
                <c:pt idx="19">
                  <c:v>40242</c:v>
                </c:pt>
                <c:pt idx="20">
                  <c:v>40245</c:v>
                </c:pt>
                <c:pt idx="21">
                  <c:v>40246</c:v>
                </c:pt>
                <c:pt idx="22">
                  <c:v>40247</c:v>
                </c:pt>
                <c:pt idx="23">
                  <c:v>40248</c:v>
                </c:pt>
                <c:pt idx="24">
                  <c:v>40249</c:v>
                </c:pt>
                <c:pt idx="25">
                  <c:v>40252</c:v>
                </c:pt>
                <c:pt idx="26">
                  <c:v>40253</c:v>
                </c:pt>
                <c:pt idx="27">
                  <c:v>40254</c:v>
                </c:pt>
                <c:pt idx="28">
                  <c:v>40255</c:v>
                </c:pt>
                <c:pt idx="29">
                  <c:v>40256</c:v>
                </c:pt>
                <c:pt idx="30">
                  <c:v>40259</c:v>
                </c:pt>
                <c:pt idx="31">
                  <c:v>40260</c:v>
                </c:pt>
                <c:pt idx="32">
                  <c:v>40261</c:v>
                </c:pt>
                <c:pt idx="33">
                  <c:v>40262</c:v>
                </c:pt>
                <c:pt idx="34">
                  <c:v>40263</c:v>
                </c:pt>
                <c:pt idx="35">
                  <c:v>40266</c:v>
                </c:pt>
                <c:pt idx="36">
                  <c:v>40267</c:v>
                </c:pt>
                <c:pt idx="37">
                  <c:v>40268</c:v>
                </c:pt>
                <c:pt idx="38">
                  <c:v>40269</c:v>
                </c:pt>
                <c:pt idx="39">
                  <c:v>40270</c:v>
                </c:pt>
                <c:pt idx="40">
                  <c:v>40274</c:v>
                </c:pt>
                <c:pt idx="41">
                  <c:v>40275</c:v>
                </c:pt>
                <c:pt idx="42">
                  <c:v>40276</c:v>
                </c:pt>
                <c:pt idx="43">
                  <c:v>40277</c:v>
                </c:pt>
                <c:pt idx="44">
                  <c:v>40280</c:v>
                </c:pt>
                <c:pt idx="45">
                  <c:v>40281</c:v>
                </c:pt>
                <c:pt idx="46">
                  <c:v>40282</c:v>
                </c:pt>
                <c:pt idx="47">
                  <c:v>40283</c:v>
                </c:pt>
                <c:pt idx="48">
                  <c:v>40284</c:v>
                </c:pt>
                <c:pt idx="49">
                  <c:v>40287</c:v>
                </c:pt>
                <c:pt idx="50">
                  <c:v>40288</c:v>
                </c:pt>
                <c:pt idx="51">
                  <c:v>40289</c:v>
                </c:pt>
                <c:pt idx="52">
                  <c:v>40290</c:v>
                </c:pt>
                <c:pt idx="53">
                  <c:v>40291</c:v>
                </c:pt>
                <c:pt idx="54">
                  <c:v>40294</c:v>
                </c:pt>
                <c:pt idx="55">
                  <c:v>40295</c:v>
                </c:pt>
                <c:pt idx="56">
                  <c:v>40296</c:v>
                </c:pt>
                <c:pt idx="57">
                  <c:v>40297</c:v>
                </c:pt>
                <c:pt idx="58">
                  <c:v>40298</c:v>
                </c:pt>
                <c:pt idx="59">
                  <c:v>40302</c:v>
                </c:pt>
                <c:pt idx="60">
                  <c:v>40303</c:v>
                </c:pt>
                <c:pt idx="61">
                  <c:v>40304</c:v>
                </c:pt>
                <c:pt idx="62">
                  <c:v>40305</c:v>
                </c:pt>
                <c:pt idx="63">
                  <c:v>40308</c:v>
                </c:pt>
                <c:pt idx="64">
                  <c:v>40309</c:v>
                </c:pt>
                <c:pt idx="65">
                  <c:v>40310</c:v>
                </c:pt>
                <c:pt idx="66">
                  <c:v>40311</c:v>
                </c:pt>
                <c:pt idx="67">
                  <c:v>40312</c:v>
                </c:pt>
                <c:pt idx="68">
                  <c:v>40315</c:v>
                </c:pt>
                <c:pt idx="69">
                  <c:v>40316</c:v>
                </c:pt>
                <c:pt idx="70">
                  <c:v>40317</c:v>
                </c:pt>
                <c:pt idx="71">
                  <c:v>40318</c:v>
                </c:pt>
                <c:pt idx="72">
                  <c:v>40319</c:v>
                </c:pt>
                <c:pt idx="73">
                  <c:v>40322</c:v>
                </c:pt>
                <c:pt idx="74">
                  <c:v>40323</c:v>
                </c:pt>
                <c:pt idx="75">
                  <c:v>40324</c:v>
                </c:pt>
                <c:pt idx="76">
                  <c:v>40325</c:v>
                </c:pt>
                <c:pt idx="77">
                  <c:v>40326</c:v>
                </c:pt>
                <c:pt idx="78">
                  <c:v>40329</c:v>
                </c:pt>
                <c:pt idx="79">
                  <c:v>40330</c:v>
                </c:pt>
                <c:pt idx="80">
                  <c:v>40331</c:v>
                </c:pt>
                <c:pt idx="81">
                  <c:v>40332</c:v>
                </c:pt>
                <c:pt idx="82">
                  <c:v>40333</c:v>
                </c:pt>
                <c:pt idx="83">
                  <c:v>40336</c:v>
                </c:pt>
                <c:pt idx="84">
                  <c:v>40337</c:v>
                </c:pt>
                <c:pt idx="85">
                  <c:v>40338</c:v>
                </c:pt>
                <c:pt idx="86">
                  <c:v>40339</c:v>
                </c:pt>
                <c:pt idx="87">
                  <c:v>40340</c:v>
                </c:pt>
                <c:pt idx="88">
                  <c:v>40346</c:v>
                </c:pt>
                <c:pt idx="89">
                  <c:v>40347</c:v>
                </c:pt>
                <c:pt idx="90">
                  <c:v>40350</c:v>
                </c:pt>
                <c:pt idx="91">
                  <c:v>40351</c:v>
                </c:pt>
                <c:pt idx="92">
                  <c:v>40352</c:v>
                </c:pt>
                <c:pt idx="93">
                  <c:v>40353</c:v>
                </c:pt>
                <c:pt idx="94">
                  <c:v>40354</c:v>
                </c:pt>
                <c:pt idx="95">
                  <c:v>40357</c:v>
                </c:pt>
                <c:pt idx="96">
                  <c:v>40358</c:v>
                </c:pt>
                <c:pt idx="97">
                  <c:v>40359</c:v>
                </c:pt>
                <c:pt idx="98">
                  <c:v>40360</c:v>
                </c:pt>
                <c:pt idx="99">
                  <c:v>40361</c:v>
                </c:pt>
                <c:pt idx="100">
                  <c:v>40364</c:v>
                </c:pt>
                <c:pt idx="101">
                  <c:v>40365</c:v>
                </c:pt>
                <c:pt idx="102">
                  <c:v>40366</c:v>
                </c:pt>
                <c:pt idx="103">
                  <c:v>40367</c:v>
                </c:pt>
                <c:pt idx="104">
                  <c:v>40368</c:v>
                </c:pt>
                <c:pt idx="105">
                  <c:v>40371</c:v>
                </c:pt>
                <c:pt idx="106">
                  <c:v>40372</c:v>
                </c:pt>
                <c:pt idx="107">
                  <c:v>40373</c:v>
                </c:pt>
                <c:pt idx="108">
                  <c:v>40374</c:v>
                </c:pt>
                <c:pt idx="109">
                  <c:v>40375</c:v>
                </c:pt>
                <c:pt idx="110">
                  <c:v>40378</c:v>
                </c:pt>
                <c:pt idx="111">
                  <c:v>40379</c:v>
                </c:pt>
                <c:pt idx="112">
                  <c:v>40380</c:v>
                </c:pt>
                <c:pt idx="113">
                  <c:v>40381</c:v>
                </c:pt>
                <c:pt idx="114">
                  <c:v>40382</c:v>
                </c:pt>
                <c:pt idx="115">
                  <c:v>40385</c:v>
                </c:pt>
                <c:pt idx="116">
                  <c:v>40386</c:v>
                </c:pt>
                <c:pt idx="117">
                  <c:v>40387</c:v>
                </c:pt>
                <c:pt idx="118">
                  <c:v>40388</c:v>
                </c:pt>
                <c:pt idx="119">
                  <c:v>40389</c:v>
                </c:pt>
                <c:pt idx="120">
                  <c:v>40392</c:v>
                </c:pt>
                <c:pt idx="121">
                  <c:v>40393</c:v>
                </c:pt>
                <c:pt idx="122">
                  <c:v>40394</c:v>
                </c:pt>
                <c:pt idx="123">
                  <c:v>40395</c:v>
                </c:pt>
                <c:pt idx="124">
                  <c:v>40396</c:v>
                </c:pt>
                <c:pt idx="125">
                  <c:v>40399</c:v>
                </c:pt>
                <c:pt idx="126">
                  <c:v>40400</c:v>
                </c:pt>
                <c:pt idx="127">
                  <c:v>40401</c:v>
                </c:pt>
                <c:pt idx="128">
                  <c:v>40402</c:v>
                </c:pt>
                <c:pt idx="129">
                  <c:v>40403</c:v>
                </c:pt>
                <c:pt idx="130">
                  <c:v>40406</c:v>
                </c:pt>
                <c:pt idx="131">
                  <c:v>40407</c:v>
                </c:pt>
                <c:pt idx="132">
                  <c:v>40408</c:v>
                </c:pt>
                <c:pt idx="133">
                  <c:v>40409</c:v>
                </c:pt>
                <c:pt idx="134">
                  <c:v>40410</c:v>
                </c:pt>
                <c:pt idx="135">
                  <c:v>40413</c:v>
                </c:pt>
                <c:pt idx="136">
                  <c:v>40414</c:v>
                </c:pt>
                <c:pt idx="137">
                  <c:v>40415</c:v>
                </c:pt>
                <c:pt idx="138">
                  <c:v>40416</c:v>
                </c:pt>
                <c:pt idx="139">
                  <c:v>40417</c:v>
                </c:pt>
                <c:pt idx="140">
                  <c:v>40420</c:v>
                </c:pt>
                <c:pt idx="141">
                  <c:v>40421</c:v>
                </c:pt>
                <c:pt idx="142">
                  <c:v>40422</c:v>
                </c:pt>
                <c:pt idx="143">
                  <c:v>40423</c:v>
                </c:pt>
                <c:pt idx="144">
                  <c:v>40424</c:v>
                </c:pt>
                <c:pt idx="145">
                  <c:v>40427</c:v>
                </c:pt>
                <c:pt idx="146">
                  <c:v>40428</c:v>
                </c:pt>
                <c:pt idx="147">
                  <c:v>40429</c:v>
                </c:pt>
                <c:pt idx="148">
                  <c:v>40430</c:v>
                </c:pt>
                <c:pt idx="149">
                  <c:v>40431</c:v>
                </c:pt>
                <c:pt idx="150">
                  <c:v>40434</c:v>
                </c:pt>
                <c:pt idx="151">
                  <c:v>40435</c:v>
                </c:pt>
                <c:pt idx="152">
                  <c:v>40436</c:v>
                </c:pt>
                <c:pt idx="153">
                  <c:v>40437</c:v>
                </c:pt>
                <c:pt idx="154">
                  <c:v>40438</c:v>
                </c:pt>
                <c:pt idx="155">
                  <c:v>40441</c:v>
                </c:pt>
                <c:pt idx="156">
                  <c:v>40442</c:v>
                </c:pt>
                <c:pt idx="157">
                  <c:v>40448</c:v>
                </c:pt>
                <c:pt idx="158">
                  <c:v>40449</c:v>
                </c:pt>
                <c:pt idx="159">
                  <c:v>40450</c:v>
                </c:pt>
                <c:pt idx="160">
                  <c:v>40451</c:v>
                </c:pt>
                <c:pt idx="161">
                  <c:v>40459</c:v>
                </c:pt>
                <c:pt idx="162">
                  <c:v>40462</c:v>
                </c:pt>
                <c:pt idx="163">
                  <c:v>40463</c:v>
                </c:pt>
                <c:pt idx="164">
                  <c:v>40464</c:v>
                </c:pt>
                <c:pt idx="165">
                  <c:v>40465</c:v>
                </c:pt>
                <c:pt idx="166">
                  <c:v>40466</c:v>
                </c:pt>
                <c:pt idx="167">
                  <c:v>40469</c:v>
                </c:pt>
                <c:pt idx="168">
                  <c:v>40470</c:v>
                </c:pt>
                <c:pt idx="169">
                  <c:v>40471</c:v>
                </c:pt>
                <c:pt idx="170">
                  <c:v>40472</c:v>
                </c:pt>
                <c:pt idx="171">
                  <c:v>40473</c:v>
                </c:pt>
                <c:pt idx="172">
                  <c:v>40476</c:v>
                </c:pt>
                <c:pt idx="173">
                  <c:v>40477</c:v>
                </c:pt>
                <c:pt idx="174">
                  <c:v>40478</c:v>
                </c:pt>
                <c:pt idx="175">
                  <c:v>40479</c:v>
                </c:pt>
                <c:pt idx="176">
                  <c:v>40480</c:v>
                </c:pt>
                <c:pt idx="177">
                  <c:v>40483</c:v>
                </c:pt>
                <c:pt idx="178">
                  <c:v>40484</c:v>
                </c:pt>
                <c:pt idx="179">
                  <c:v>40485</c:v>
                </c:pt>
                <c:pt idx="180">
                  <c:v>40486</c:v>
                </c:pt>
                <c:pt idx="181">
                  <c:v>40487</c:v>
                </c:pt>
                <c:pt idx="182">
                  <c:v>40490</c:v>
                </c:pt>
                <c:pt idx="183">
                  <c:v>40491</c:v>
                </c:pt>
                <c:pt idx="184">
                  <c:v>40492</c:v>
                </c:pt>
                <c:pt idx="185">
                  <c:v>40493</c:v>
                </c:pt>
                <c:pt idx="186">
                  <c:v>40494</c:v>
                </c:pt>
                <c:pt idx="187">
                  <c:v>40497</c:v>
                </c:pt>
                <c:pt idx="188">
                  <c:v>40498</c:v>
                </c:pt>
                <c:pt idx="189">
                  <c:v>40499</c:v>
                </c:pt>
                <c:pt idx="190">
                  <c:v>40500</c:v>
                </c:pt>
                <c:pt idx="191">
                  <c:v>40501</c:v>
                </c:pt>
                <c:pt idx="192">
                  <c:v>40504</c:v>
                </c:pt>
                <c:pt idx="193">
                  <c:v>40505</c:v>
                </c:pt>
                <c:pt idx="194">
                  <c:v>40506</c:v>
                </c:pt>
                <c:pt idx="195">
                  <c:v>40507</c:v>
                </c:pt>
                <c:pt idx="196">
                  <c:v>40508</c:v>
                </c:pt>
                <c:pt idx="197">
                  <c:v>40511</c:v>
                </c:pt>
                <c:pt idx="198">
                  <c:v>40512</c:v>
                </c:pt>
                <c:pt idx="199">
                  <c:v>40513</c:v>
                </c:pt>
                <c:pt idx="200">
                  <c:v>40514</c:v>
                </c:pt>
                <c:pt idx="201">
                  <c:v>40515</c:v>
                </c:pt>
                <c:pt idx="202">
                  <c:v>40518</c:v>
                </c:pt>
                <c:pt idx="203">
                  <c:v>40519</c:v>
                </c:pt>
                <c:pt idx="204">
                  <c:v>40520</c:v>
                </c:pt>
                <c:pt idx="205">
                  <c:v>40521</c:v>
                </c:pt>
                <c:pt idx="206">
                  <c:v>40522</c:v>
                </c:pt>
                <c:pt idx="207">
                  <c:v>40525</c:v>
                </c:pt>
                <c:pt idx="208">
                  <c:v>40526</c:v>
                </c:pt>
                <c:pt idx="209">
                  <c:v>40527</c:v>
                </c:pt>
                <c:pt idx="210">
                  <c:v>40528</c:v>
                </c:pt>
                <c:pt idx="211">
                  <c:v>40529</c:v>
                </c:pt>
                <c:pt idx="212">
                  <c:v>40532</c:v>
                </c:pt>
                <c:pt idx="213">
                  <c:v>40533</c:v>
                </c:pt>
                <c:pt idx="214">
                  <c:v>40534</c:v>
                </c:pt>
                <c:pt idx="215">
                  <c:v>40535</c:v>
                </c:pt>
                <c:pt idx="216">
                  <c:v>40536</c:v>
                </c:pt>
                <c:pt idx="217">
                  <c:v>40539</c:v>
                </c:pt>
                <c:pt idx="218">
                  <c:v>40540</c:v>
                </c:pt>
                <c:pt idx="219">
                  <c:v>40541</c:v>
                </c:pt>
                <c:pt idx="220">
                  <c:v>40542</c:v>
                </c:pt>
                <c:pt idx="221">
                  <c:v>40543</c:v>
                </c:pt>
                <c:pt idx="222">
                  <c:v>40547</c:v>
                </c:pt>
                <c:pt idx="223">
                  <c:v>40548</c:v>
                </c:pt>
                <c:pt idx="224">
                  <c:v>40549</c:v>
                </c:pt>
                <c:pt idx="225">
                  <c:v>40550</c:v>
                </c:pt>
                <c:pt idx="226">
                  <c:v>40553</c:v>
                </c:pt>
                <c:pt idx="227">
                  <c:v>40554</c:v>
                </c:pt>
                <c:pt idx="228">
                  <c:v>40555</c:v>
                </c:pt>
                <c:pt idx="229">
                  <c:v>40556</c:v>
                </c:pt>
                <c:pt idx="230">
                  <c:v>40557</c:v>
                </c:pt>
                <c:pt idx="231">
                  <c:v>40560</c:v>
                </c:pt>
                <c:pt idx="232">
                  <c:v>40561</c:v>
                </c:pt>
                <c:pt idx="233">
                  <c:v>40562</c:v>
                </c:pt>
                <c:pt idx="234">
                  <c:v>40563</c:v>
                </c:pt>
                <c:pt idx="235">
                  <c:v>40564</c:v>
                </c:pt>
                <c:pt idx="236">
                  <c:v>40567</c:v>
                </c:pt>
                <c:pt idx="237">
                  <c:v>40568</c:v>
                </c:pt>
                <c:pt idx="238">
                  <c:v>40569</c:v>
                </c:pt>
                <c:pt idx="239">
                  <c:v>40570</c:v>
                </c:pt>
                <c:pt idx="240">
                  <c:v>40571</c:v>
                </c:pt>
                <c:pt idx="241">
                  <c:v>40574</c:v>
                </c:pt>
                <c:pt idx="242">
                  <c:v>40583</c:v>
                </c:pt>
                <c:pt idx="243">
                  <c:v>40584</c:v>
                </c:pt>
                <c:pt idx="244">
                  <c:v>40585</c:v>
                </c:pt>
                <c:pt idx="245">
                  <c:v>40588</c:v>
                </c:pt>
                <c:pt idx="246">
                  <c:v>40589</c:v>
                </c:pt>
                <c:pt idx="247">
                  <c:v>40590</c:v>
                </c:pt>
                <c:pt idx="248">
                  <c:v>40591</c:v>
                </c:pt>
                <c:pt idx="249">
                  <c:v>40592</c:v>
                </c:pt>
                <c:pt idx="250">
                  <c:v>40595</c:v>
                </c:pt>
                <c:pt idx="251">
                  <c:v>40596</c:v>
                </c:pt>
                <c:pt idx="252">
                  <c:v>40597</c:v>
                </c:pt>
                <c:pt idx="253">
                  <c:v>40598</c:v>
                </c:pt>
                <c:pt idx="254">
                  <c:v>40599</c:v>
                </c:pt>
                <c:pt idx="255">
                  <c:v>40602</c:v>
                </c:pt>
                <c:pt idx="256">
                  <c:v>40603</c:v>
                </c:pt>
                <c:pt idx="257">
                  <c:v>40604</c:v>
                </c:pt>
                <c:pt idx="258">
                  <c:v>40605</c:v>
                </c:pt>
                <c:pt idx="259">
                  <c:v>40606</c:v>
                </c:pt>
                <c:pt idx="260">
                  <c:v>40609</c:v>
                </c:pt>
                <c:pt idx="261">
                  <c:v>40610</c:v>
                </c:pt>
                <c:pt idx="262">
                  <c:v>40611</c:v>
                </c:pt>
                <c:pt idx="263">
                  <c:v>40612</c:v>
                </c:pt>
                <c:pt idx="264">
                  <c:v>40613</c:v>
                </c:pt>
                <c:pt idx="265">
                  <c:v>40616</c:v>
                </c:pt>
                <c:pt idx="266">
                  <c:v>40617</c:v>
                </c:pt>
                <c:pt idx="267">
                  <c:v>40618</c:v>
                </c:pt>
                <c:pt idx="268">
                  <c:v>40619</c:v>
                </c:pt>
                <c:pt idx="269">
                  <c:v>40620</c:v>
                </c:pt>
                <c:pt idx="270">
                  <c:v>40623</c:v>
                </c:pt>
                <c:pt idx="271">
                  <c:v>40624</c:v>
                </c:pt>
                <c:pt idx="272">
                  <c:v>40625</c:v>
                </c:pt>
                <c:pt idx="273">
                  <c:v>40626</c:v>
                </c:pt>
                <c:pt idx="274">
                  <c:v>40627</c:v>
                </c:pt>
                <c:pt idx="275">
                  <c:v>40630</c:v>
                </c:pt>
                <c:pt idx="276">
                  <c:v>40631</c:v>
                </c:pt>
                <c:pt idx="277">
                  <c:v>40632</c:v>
                </c:pt>
                <c:pt idx="278">
                  <c:v>40633</c:v>
                </c:pt>
                <c:pt idx="279">
                  <c:v>40634</c:v>
                </c:pt>
                <c:pt idx="280">
                  <c:v>40639</c:v>
                </c:pt>
                <c:pt idx="281">
                  <c:v>40640</c:v>
                </c:pt>
                <c:pt idx="282">
                  <c:v>40641</c:v>
                </c:pt>
                <c:pt idx="283">
                  <c:v>40644</c:v>
                </c:pt>
                <c:pt idx="284">
                  <c:v>40645</c:v>
                </c:pt>
                <c:pt idx="285">
                  <c:v>40646</c:v>
                </c:pt>
                <c:pt idx="286">
                  <c:v>40647</c:v>
                </c:pt>
                <c:pt idx="287">
                  <c:v>40648</c:v>
                </c:pt>
                <c:pt idx="288">
                  <c:v>40651</c:v>
                </c:pt>
                <c:pt idx="289">
                  <c:v>40652</c:v>
                </c:pt>
                <c:pt idx="290">
                  <c:v>40653</c:v>
                </c:pt>
                <c:pt idx="291">
                  <c:v>40654</c:v>
                </c:pt>
                <c:pt idx="292">
                  <c:v>40655</c:v>
                </c:pt>
                <c:pt idx="293">
                  <c:v>40658</c:v>
                </c:pt>
                <c:pt idx="294">
                  <c:v>40659</c:v>
                </c:pt>
                <c:pt idx="295">
                  <c:v>40660</c:v>
                </c:pt>
                <c:pt idx="296">
                  <c:v>40661</c:v>
                </c:pt>
                <c:pt idx="297">
                  <c:v>40662</c:v>
                </c:pt>
                <c:pt idx="298">
                  <c:v>40666</c:v>
                </c:pt>
                <c:pt idx="299">
                  <c:v>40667</c:v>
                </c:pt>
                <c:pt idx="300">
                  <c:v>40668</c:v>
                </c:pt>
                <c:pt idx="301">
                  <c:v>40669</c:v>
                </c:pt>
                <c:pt idx="302">
                  <c:v>40672</c:v>
                </c:pt>
                <c:pt idx="303">
                  <c:v>40673</c:v>
                </c:pt>
                <c:pt idx="304">
                  <c:v>40674</c:v>
                </c:pt>
                <c:pt idx="305">
                  <c:v>40675</c:v>
                </c:pt>
                <c:pt idx="306">
                  <c:v>40676</c:v>
                </c:pt>
                <c:pt idx="307">
                  <c:v>40679</c:v>
                </c:pt>
                <c:pt idx="308">
                  <c:v>40680</c:v>
                </c:pt>
                <c:pt idx="309">
                  <c:v>40681</c:v>
                </c:pt>
                <c:pt idx="310">
                  <c:v>40682</c:v>
                </c:pt>
                <c:pt idx="311">
                  <c:v>40683</c:v>
                </c:pt>
                <c:pt idx="312">
                  <c:v>40686</c:v>
                </c:pt>
                <c:pt idx="313">
                  <c:v>40687</c:v>
                </c:pt>
                <c:pt idx="314">
                  <c:v>40688</c:v>
                </c:pt>
                <c:pt idx="315">
                  <c:v>40689</c:v>
                </c:pt>
                <c:pt idx="316">
                  <c:v>40690</c:v>
                </c:pt>
                <c:pt idx="317">
                  <c:v>40693</c:v>
                </c:pt>
                <c:pt idx="318">
                  <c:v>40694</c:v>
                </c:pt>
                <c:pt idx="319">
                  <c:v>40695</c:v>
                </c:pt>
                <c:pt idx="320">
                  <c:v>40696</c:v>
                </c:pt>
                <c:pt idx="321">
                  <c:v>40697</c:v>
                </c:pt>
                <c:pt idx="322">
                  <c:v>40701</c:v>
                </c:pt>
                <c:pt idx="323">
                  <c:v>40702</c:v>
                </c:pt>
                <c:pt idx="324">
                  <c:v>40703</c:v>
                </c:pt>
                <c:pt idx="325">
                  <c:v>40704</c:v>
                </c:pt>
                <c:pt idx="326">
                  <c:v>40707</c:v>
                </c:pt>
                <c:pt idx="327">
                  <c:v>40708</c:v>
                </c:pt>
                <c:pt idx="328">
                  <c:v>40709</c:v>
                </c:pt>
                <c:pt idx="329">
                  <c:v>40710</c:v>
                </c:pt>
                <c:pt idx="330">
                  <c:v>40711</c:v>
                </c:pt>
                <c:pt idx="331">
                  <c:v>40714</c:v>
                </c:pt>
                <c:pt idx="332">
                  <c:v>40715</c:v>
                </c:pt>
                <c:pt idx="333">
                  <c:v>40716</c:v>
                </c:pt>
                <c:pt idx="334">
                  <c:v>40717</c:v>
                </c:pt>
                <c:pt idx="335">
                  <c:v>40718</c:v>
                </c:pt>
                <c:pt idx="336">
                  <c:v>40721</c:v>
                </c:pt>
                <c:pt idx="337">
                  <c:v>40722</c:v>
                </c:pt>
                <c:pt idx="338">
                  <c:v>40723</c:v>
                </c:pt>
                <c:pt idx="339">
                  <c:v>40724</c:v>
                </c:pt>
                <c:pt idx="340">
                  <c:v>40725</c:v>
                </c:pt>
                <c:pt idx="341">
                  <c:v>40728</c:v>
                </c:pt>
                <c:pt idx="342">
                  <c:v>40729</c:v>
                </c:pt>
                <c:pt idx="343">
                  <c:v>40730</c:v>
                </c:pt>
                <c:pt idx="344">
                  <c:v>40731</c:v>
                </c:pt>
                <c:pt idx="345">
                  <c:v>40732</c:v>
                </c:pt>
                <c:pt idx="346">
                  <c:v>40735</c:v>
                </c:pt>
                <c:pt idx="347">
                  <c:v>40736</c:v>
                </c:pt>
                <c:pt idx="348">
                  <c:v>40737</c:v>
                </c:pt>
                <c:pt idx="349">
                  <c:v>40738</c:v>
                </c:pt>
                <c:pt idx="350">
                  <c:v>40739</c:v>
                </c:pt>
                <c:pt idx="351">
                  <c:v>40742</c:v>
                </c:pt>
                <c:pt idx="352">
                  <c:v>40743</c:v>
                </c:pt>
                <c:pt idx="353">
                  <c:v>40744</c:v>
                </c:pt>
                <c:pt idx="354">
                  <c:v>40745</c:v>
                </c:pt>
                <c:pt idx="355">
                  <c:v>40746</c:v>
                </c:pt>
                <c:pt idx="356">
                  <c:v>40749</c:v>
                </c:pt>
                <c:pt idx="357">
                  <c:v>40750</c:v>
                </c:pt>
                <c:pt idx="358">
                  <c:v>40751</c:v>
                </c:pt>
                <c:pt idx="359">
                  <c:v>40752</c:v>
                </c:pt>
                <c:pt idx="360">
                  <c:v>40753</c:v>
                </c:pt>
                <c:pt idx="361">
                  <c:v>40756</c:v>
                </c:pt>
                <c:pt idx="362">
                  <c:v>40757</c:v>
                </c:pt>
                <c:pt idx="363">
                  <c:v>40758</c:v>
                </c:pt>
                <c:pt idx="364">
                  <c:v>40759</c:v>
                </c:pt>
                <c:pt idx="365">
                  <c:v>40760</c:v>
                </c:pt>
                <c:pt idx="366">
                  <c:v>40763</c:v>
                </c:pt>
                <c:pt idx="367">
                  <c:v>40764</c:v>
                </c:pt>
                <c:pt idx="368">
                  <c:v>40765</c:v>
                </c:pt>
                <c:pt idx="369">
                  <c:v>40766</c:v>
                </c:pt>
                <c:pt idx="370">
                  <c:v>40767</c:v>
                </c:pt>
                <c:pt idx="371">
                  <c:v>40770</c:v>
                </c:pt>
                <c:pt idx="372">
                  <c:v>40771</c:v>
                </c:pt>
                <c:pt idx="373">
                  <c:v>40772</c:v>
                </c:pt>
                <c:pt idx="374">
                  <c:v>40773</c:v>
                </c:pt>
                <c:pt idx="375">
                  <c:v>40774</c:v>
                </c:pt>
                <c:pt idx="376">
                  <c:v>40777</c:v>
                </c:pt>
                <c:pt idx="377">
                  <c:v>40778</c:v>
                </c:pt>
                <c:pt idx="378">
                  <c:v>40779</c:v>
                </c:pt>
                <c:pt idx="379">
                  <c:v>40780</c:v>
                </c:pt>
                <c:pt idx="380">
                  <c:v>40781</c:v>
                </c:pt>
                <c:pt idx="381">
                  <c:v>40784</c:v>
                </c:pt>
                <c:pt idx="382">
                  <c:v>40785</c:v>
                </c:pt>
                <c:pt idx="383">
                  <c:v>40786</c:v>
                </c:pt>
                <c:pt idx="384">
                  <c:v>40787</c:v>
                </c:pt>
                <c:pt idx="385">
                  <c:v>40788</c:v>
                </c:pt>
                <c:pt idx="386">
                  <c:v>40791</c:v>
                </c:pt>
                <c:pt idx="387">
                  <c:v>40792</c:v>
                </c:pt>
                <c:pt idx="388">
                  <c:v>40793</c:v>
                </c:pt>
                <c:pt idx="389">
                  <c:v>40794</c:v>
                </c:pt>
                <c:pt idx="390">
                  <c:v>40795</c:v>
                </c:pt>
                <c:pt idx="391">
                  <c:v>40799</c:v>
                </c:pt>
                <c:pt idx="392">
                  <c:v>40800</c:v>
                </c:pt>
                <c:pt idx="393">
                  <c:v>40801</c:v>
                </c:pt>
                <c:pt idx="394">
                  <c:v>40802</c:v>
                </c:pt>
                <c:pt idx="395">
                  <c:v>40805</c:v>
                </c:pt>
                <c:pt idx="396">
                  <c:v>40806</c:v>
                </c:pt>
                <c:pt idx="397">
                  <c:v>40807</c:v>
                </c:pt>
                <c:pt idx="398">
                  <c:v>40808</c:v>
                </c:pt>
                <c:pt idx="399">
                  <c:v>40809</c:v>
                </c:pt>
                <c:pt idx="400">
                  <c:v>40812</c:v>
                </c:pt>
                <c:pt idx="401">
                  <c:v>40813</c:v>
                </c:pt>
                <c:pt idx="402">
                  <c:v>40814</c:v>
                </c:pt>
                <c:pt idx="403">
                  <c:v>40815</c:v>
                </c:pt>
                <c:pt idx="404">
                  <c:v>40816</c:v>
                </c:pt>
                <c:pt idx="405">
                  <c:v>40826</c:v>
                </c:pt>
                <c:pt idx="406">
                  <c:v>40827</c:v>
                </c:pt>
                <c:pt idx="407">
                  <c:v>40828</c:v>
                </c:pt>
                <c:pt idx="408">
                  <c:v>40829</c:v>
                </c:pt>
                <c:pt idx="409">
                  <c:v>40830</c:v>
                </c:pt>
                <c:pt idx="410">
                  <c:v>40833</c:v>
                </c:pt>
                <c:pt idx="411">
                  <c:v>40834</c:v>
                </c:pt>
                <c:pt idx="412">
                  <c:v>40835</c:v>
                </c:pt>
                <c:pt idx="413">
                  <c:v>40836</c:v>
                </c:pt>
                <c:pt idx="414">
                  <c:v>40837</c:v>
                </c:pt>
                <c:pt idx="415">
                  <c:v>40840</c:v>
                </c:pt>
                <c:pt idx="416">
                  <c:v>40841</c:v>
                </c:pt>
                <c:pt idx="417">
                  <c:v>40842</c:v>
                </c:pt>
                <c:pt idx="418">
                  <c:v>40843</c:v>
                </c:pt>
                <c:pt idx="419">
                  <c:v>40844</c:v>
                </c:pt>
                <c:pt idx="420">
                  <c:v>40847</c:v>
                </c:pt>
                <c:pt idx="421">
                  <c:v>40848</c:v>
                </c:pt>
                <c:pt idx="422">
                  <c:v>40849</c:v>
                </c:pt>
                <c:pt idx="423">
                  <c:v>40850</c:v>
                </c:pt>
                <c:pt idx="424">
                  <c:v>40851</c:v>
                </c:pt>
                <c:pt idx="425">
                  <c:v>40854</c:v>
                </c:pt>
                <c:pt idx="426">
                  <c:v>40855</c:v>
                </c:pt>
                <c:pt idx="427">
                  <c:v>40856</c:v>
                </c:pt>
                <c:pt idx="428">
                  <c:v>40857</c:v>
                </c:pt>
                <c:pt idx="429">
                  <c:v>40858</c:v>
                </c:pt>
                <c:pt idx="430">
                  <c:v>40861</c:v>
                </c:pt>
                <c:pt idx="431">
                  <c:v>40862</c:v>
                </c:pt>
                <c:pt idx="432">
                  <c:v>40863</c:v>
                </c:pt>
                <c:pt idx="433">
                  <c:v>40864</c:v>
                </c:pt>
                <c:pt idx="434">
                  <c:v>40865</c:v>
                </c:pt>
                <c:pt idx="435">
                  <c:v>40868</c:v>
                </c:pt>
                <c:pt idx="436">
                  <c:v>40869</c:v>
                </c:pt>
                <c:pt idx="437">
                  <c:v>40870</c:v>
                </c:pt>
                <c:pt idx="438">
                  <c:v>40871</c:v>
                </c:pt>
                <c:pt idx="439">
                  <c:v>40872</c:v>
                </c:pt>
                <c:pt idx="440">
                  <c:v>40875</c:v>
                </c:pt>
                <c:pt idx="441">
                  <c:v>40876</c:v>
                </c:pt>
                <c:pt idx="442">
                  <c:v>40877</c:v>
                </c:pt>
                <c:pt idx="443">
                  <c:v>40878</c:v>
                </c:pt>
                <c:pt idx="444">
                  <c:v>40879</c:v>
                </c:pt>
                <c:pt idx="445">
                  <c:v>40882</c:v>
                </c:pt>
                <c:pt idx="446">
                  <c:v>40883</c:v>
                </c:pt>
                <c:pt idx="447">
                  <c:v>40884</c:v>
                </c:pt>
                <c:pt idx="448">
                  <c:v>40885</c:v>
                </c:pt>
                <c:pt idx="449">
                  <c:v>40886</c:v>
                </c:pt>
                <c:pt idx="450">
                  <c:v>40889</c:v>
                </c:pt>
                <c:pt idx="451">
                  <c:v>40890</c:v>
                </c:pt>
                <c:pt idx="452">
                  <c:v>40891</c:v>
                </c:pt>
                <c:pt idx="453">
                  <c:v>40892</c:v>
                </c:pt>
                <c:pt idx="454">
                  <c:v>40893</c:v>
                </c:pt>
                <c:pt idx="455">
                  <c:v>40896</c:v>
                </c:pt>
                <c:pt idx="456">
                  <c:v>40897</c:v>
                </c:pt>
                <c:pt idx="457">
                  <c:v>40898</c:v>
                </c:pt>
                <c:pt idx="458">
                  <c:v>40899</c:v>
                </c:pt>
                <c:pt idx="459">
                  <c:v>40900</c:v>
                </c:pt>
                <c:pt idx="460">
                  <c:v>40903</c:v>
                </c:pt>
                <c:pt idx="461">
                  <c:v>40904</c:v>
                </c:pt>
                <c:pt idx="462">
                  <c:v>40905</c:v>
                </c:pt>
                <c:pt idx="463">
                  <c:v>40906</c:v>
                </c:pt>
                <c:pt idx="464">
                  <c:v>40907</c:v>
                </c:pt>
                <c:pt idx="465">
                  <c:v>40912</c:v>
                </c:pt>
                <c:pt idx="466">
                  <c:v>40913</c:v>
                </c:pt>
                <c:pt idx="467">
                  <c:v>40914</c:v>
                </c:pt>
                <c:pt idx="468">
                  <c:v>40917</c:v>
                </c:pt>
                <c:pt idx="469">
                  <c:v>40918</c:v>
                </c:pt>
                <c:pt idx="470">
                  <c:v>40919</c:v>
                </c:pt>
                <c:pt idx="471">
                  <c:v>40920</c:v>
                </c:pt>
                <c:pt idx="472">
                  <c:v>40921</c:v>
                </c:pt>
                <c:pt idx="473">
                  <c:v>40924</c:v>
                </c:pt>
                <c:pt idx="474">
                  <c:v>40925</c:v>
                </c:pt>
                <c:pt idx="475">
                  <c:v>40926</c:v>
                </c:pt>
                <c:pt idx="476">
                  <c:v>40927</c:v>
                </c:pt>
                <c:pt idx="477">
                  <c:v>40928</c:v>
                </c:pt>
                <c:pt idx="478">
                  <c:v>40938</c:v>
                </c:pt>
                <c:pt idx="479">
                  <c:v>40939</c:v>
                </c:pt>
                <c:pt idx="480">
                  <c:v>40940</c:v>
                </c:pt>
                <c:pt idx="481">
                  <c:v>40941</c:v>
                </c:pt>
                <c:pt idx="482">
                  <c:v>40942</c:v>
                </c:pt>
                <c:pt idx="483">
                  <c:v>40945</c:v>
                </c:pt>
                <c:pt idx="484">
                  <c:v>40946</c:v>
                </c:pt>
                <c:pt idx="485">
                  <c:v>40947</c:v>
                </c:pt>
                <c:pt idx="486">
                  <c:v>40948</c:v>
                </c:pt>
                <c:pt idx="487">
                  <c:v>40949</c:v>
                </c:pt>
                <c:pt idx="488">
                  <c:v>40952</c:v>
                </c:pt>
                <c:pt idx="489">
                  <c:v>40953</c:v>
                </c:pt>
                <c:pt idx="490">
                  <c:v>40954</c:v>
                </c:pt>
                <c:pt idx="491">
                  <c:v>40955</c:v>
                </c:pt>
                <c:pt idx="492">
                  <c:v>40956</c:v>
                </c:pt>
                <c:pt idx="493">
                  <c:v>40959</c:v>
                </c:pt>
                <c:pt idx="494">
                  <c:v>40960</c:v>
                </c:pt>
                <c:pt idx="495">
                  <c:v>40961</c:v>
                </c:pt>
                <c:pt idx="496">
                  <c:v>40962</c:v>
                </c:pt>
                <c:pt idx="497">
                  <c:v>40963</c:v>
                </c:pt>
                <c:pt idx="498">
                  <c:v>40966</c:v>
                </c:pt>
                <c:pt idx="499">
                  <c:v>40967</c:v>
                </c:pt>
                <c:pt idx="500">
                  <c:v>40968</c:v>
                </c:pt>
                <c:pt idx="501">
                  <c:v>40969</c:v>
                </c:pt>
                <c:pt idx="502">
                  <c:v>40970</c:v>
                </c:pt>
                <c:pt idx="503">
                  <c:v>40973</c:v>
                </c:pt>
                <c:pt idx="504">
                  <c:v>40974</c:v>
                </c:pt>
                <c:pt idx="505">
                  <c:v>40975</c:v>
                </c:pt>
                <c:pt idx="506">
                  <c:v>40976</c:v>
                </c:pt>
                <c:pt idx="507">
                  <c:v>40977</c:v>
                </c:pt>
                <c:pt idx="508">
                  <c:v>40980</c:v>
                </c:pt>
                <c:pt idx="509">
                  <c:v>40981</c:v>
                </c:pt>
                <c:pt idx="510">
                  <c:v>40982</c:v>
                </c:pt>
                <c:pt idx="511">
                  <c:v>40983</c:v>
                </c:pt>
                <c:pt idx="512">
                  <c:v>40984</c:v>
                </c:pt>
                <c:pt idx="513">
                  <c:v>40987</c:v>
                </c:pt>
                <c:pt idx="514">
                  <c:v>40988</c:v>
                </c:pt>
                <c:pt idx="515">
                  <c:v>40989</c:v>
                </c:pt>
                <c:pt idx="516">
                  <c:v>40990</c:v>
                </c:pt>
                <c:pt idx="517">
                  <c:v>40991</c:v>
                </c:pt>
                <c:pt idx="518">
                  <c:v>40994</c:v>
                </c:pt>
                <c:pt idx="519">
                  <c:v>40995</c:v>
                </c:pt>
                <c:pt idx="520">
                  <c:v>40996</c:v>
                </c:pt>
                <c:pt idx="521">
                  <c:v>40997</c:v>
                </c:pt>
                <c:pt idx="522">
                  <c:v>40998</c:v>
                </c:pt>
                <c:pt idx="523">
                  <c:v>41004</c:v>
                </c:pt>
                <c:pt idx="524">
                  <c:v>41005</c:v>
                </c:pt>
                <c:pt idx="525">
                  <c:v>41008</c:v>
                </c:pt>
                <c:pt idx="526">
                  <c:v>41009</c:v>
                </c:pt>
                <c:pt idx="527">
                  <c:v>41010</c:v>
                </c:pt>
                <c:pt idx="528">
                  <c:v>41011</c:v>
                </c:pt>
                <c:pt idx="529">
                  <c:v>41012</c:v>
                </c:pt>
                <c:pt idx="530">
                  <c:v>41015</c:v>
                </c:pt>
                <c:pt idx="531">
                  <c:v>41016</c:v>
                </c:pt>
                <c:pt idx="532">
                  <c:v>41017</c:v>
                </c:pt>
                <c:pt idx="533">
                  <c:v>41018</c:v>
                </c:pt>
                <c:pt idx="534">
                  <c:v>41019</c:v>
                </c:pt>
                <c:pt idx="535">
                  <c:v>41022</c:v>
                </c:pt>
                <c:pt idx="536">
                  <c:v>41023</c:v>
                </c:pt>
                <c:pt idx="537">
                  <c:v>41024</c:v>
                </c:pt>
                <c:pt idx="538">
                  <c:v>41025</c:v>
                </c:pt>
                <c:pt idx="539">
                  <c:v>41026</c:v>
                </c:pt>
                <c:pt idx="540">
                  <c:v>41031</c:v>
                </c:pt>
                <c:pt idx="541">
                  <c:v>41032</c:v>
                </c:pt>
                <c:pt idx="542">
                  <c:v>41033</c:v>
                </c:pt>
                <c:pt idx="543">
                  <c:v>41036</c:v>
                </c:pt>
                <c:pt idx="544">
                  <c:v>41037</c:v>
                </c:pt>
                <c:pt idx="545">
                  <c:v>41038</c:v>
                </c:pt>
                <c:pt idx="546">
                  <c:v>41039</c:v>
                </c:pt>
                <c:pt idx="547">
                  <c:v>41040</c:v>
                </c:pt>
                <c:pt idx="548">
                  <c:v>41043</c:v>
                </c:pt>
                <c:pt idx="549">
                  <c:v>41044</c:v>
                </c:pt>
                <c:pt idx="550">
                  <c:v>41045</c:v>
                </c:pt>
                <c:pt idx="551">
                  <c:v>41046</c:v>
                </c:pt>
                <c:pt idx="552">
                  <c:v>41047</c:v>
                </c:pt>
                <c:pt idx="553">
                  <c:v>41050</c:v>
                </c:pt>
                <c:pt idx="554">
                  <c:v>41051</c:v>
                </c:pt>
                <c:pt idx="555">
                  <c:v>41052</c:v>
                </c:pt>
                <c:pt idx="556">
                  <c:v>41053</c:v>
                </c:pt>
                <c:pt idx="557">
                  <c:v>41054</c:v>
                </c:pt>
                <c:pt idx="558">
                  <c:v>41057</c:v>
                </c:pt>
                <c:pt idx="559">
                  <c:v>41058</c:v>
                </c:pt>
                <c:pt idx="560">
                  <c:v>41059</c:v>
                </c:pt>
                <c:pt idx="561">
                  <c:v>41060</c:v>
                </c:pt>
                <c:pt idx="562">
                  <c:v>41061</c:v>
                </c:pt>
                <c:pt idx="563">
                  <c:v>41064</c:v>
                </c:pt>
                <c:pt idx="564">
                  <c:v>41065</c:v>
                </c:pt>
                <c:pt idx="565">
                  <c:v>41066</c:v>
                </c:pt>
                <c:pt idx="566">
                  <c:v>41067</c:v>
                </c:pt>
                <c:pt idx="567">
                  <c:v>41068</c:v>
                </c:pt>
                <c:pt idx="568">
                  <c:v>41071</c:v>
                </c:pt>
                <c:pt idx="569">
                  <c:v>41072</c:v>
                </c:pt>
                <c:pt idx="570">
                  <c:v>41073</c:v>
                </c:pt>
                <c:pt idx="571">
                  <c:v>41074</c:v>
                </c:pt>
                <c:pt idx="572">
                  <c:v>41075</c:v>
                </c:pt>
                <c:pt idx="573">
                  <c:v>41078</c:v>
                </c:pt>
                <c:pt idx="574">
                  <c:v>41079</c:v>
                </c:pt>
                <c:pt idx="575">
                  <c:v>41080</c:v>
                </c:pt>
                <c:pt idx="576">
                  <c:v>41081</c:v>
                </c:pt>
                <c:pt idx="577">
                  <c:v>41085</c:v>
                </c:pt>
                <c:pt idx="578">
                  <c:v>41086</c:v>
                </c:pt>
                <c:pt idx="579">
                  <c:v>41087</c:v>
                </c:pt>
                <c:pt idx="580">
                  <c:v>41088</c:v>
                </c:pt>
                <c:pt idx="581">
                  <c:v>41089</c:v>
                </c:pt>
                <c:pt idx="582">
                  <c:v>41092</c:v>
                </c:pt>
                <c:pt idx="583">
                  <c:v>41093</c:v>
                </c:pt>
                <c:pt idx="584">
                  <c:v>41094</c:v>
                </c:pt>
                <c:pt idx="585">
                  <c:v>41095</c:v>
                </c:pt>
                <c:pt idx="586">
                  <c:v>41096</c:v>
                </c:pt>
                <c:pt idx="587">
                  <c:v>41099</c:v>
                </c:pt>
                <c:pt idx="588">
                  <c:v>41100</c:v>
                </c:pt>
                <c:pt idx="589">
                  <c:v>41101</c:v>
                </c:pt>
                <c:pt idx="590">
                  <c:v>41102</c:v>
                </c:pt>
                <c:pt idx="591">
                  <c:v>41103</c:v>
                </c:pt>
                <c:pt idx="592">
                  <c:v>41106</c:v>
                </c:pt>
                <c:pt idx="593">
                  <c:v>41107</c:v>
                </c:pt>
                <c:pt idx="594">
                  <c:v>41108</c:v>
                </c:pt>
                <c:pt idx="595">
                  <c:v>41109</c:v>
                </c:pt>
                <c:pt idx="596">
                  <c:v>41110</c:v>
                </c:pt>
                <c:pt idx="597">
                  <c:v>41113</c:v>
                </c:pt>
                <c:pt idx="598">
                  <c:v>41114</c:v>
                </c:pt>
                <c:pt idx="599">
                  <c:v>41115</c:v>
                </c:pt>
                <c:pt idx="600">
                  <c:v>41116</c:v>
                </c:pt>
                <c:pt idx="601">
                  <c:v>41117</c:v>
                </c:pt>
                <c:pt idx="602">
                  <c:v>41120</c:v>
                </c:pt>
                <c:pt idx="603">
                  <c:v>41121</c:v>
                </c:pt>
                <c:pt idx="604">
                  <c:v>41122</c:v>
                </c:pt>
                <c:pt idx="605">
                  <c:v>41123</c:v>
                </c:pt>
                <c:pt idx="606">
                  <c:v>41124</c:v>
                </c:pt>
                <c:pt idx="607">
                  <c:v>41127</c:v>
                </c:pt>
                <c:pt idx="608">
                  <c:v>41128</c:v>
                </c:pt>
                <c:pt idx="609">
                  <c:v>41129</c:v>
                </c:pt>
                <c:pt idx="610">
                  <c:v>41130</c:v>
                </c:pt>
                <c:pt idx="611">
                  <c:v>41131</c:v>
                </c:pt>
                <c:pt idx="612">
                  <c:v>41134</c:v>
                </c:pt>
                <c:pt idx="613">
                  <c:v>41135</c:v>
                </c:pt>
                <c:pt idx="614">
                  <c:v>41136</c:v>
                </c:pt>
                <c:pt idx="615">
                  <c:v>41137</c:v>
                </c:pt>
                <c:pt idx="616">
                  <c:v>41138</c:v>
                </c:pt>
                <c:pt idx="617">
                  <c:v>41141</c:v>
                </c:pt>
                <c:pt idx="618">
                  <c:v>41142</c:v>
                </c:pt>
                <c:pt idx="619">
                  <c:v>41143</c:v>
                </c:pt>
                <c:pt idx="620">
                  <c:v>41144</c:v>
                </c:pt>
                <c:pt idx="621">
                  <c:v>41145</c:v>
                </c:pt>
                <c:pt idx="622">
                  <c:v>41148</c:v>
                </c:pt>
                <c:pt idx="623">
                  <c:v>41149</c:v>
                </c:pt>
                <c:pt idx="624">
                  <c:v>41150</c:v>
                </c:pt>
                <c:pt idx="625">
                  <c:v>41151</c:v>
                </c:pt>
                <c:pt idx="626">
                  <c:v>41152</c:v>
                </c:pt>
                <c:pt idx="627">
                  <c:v>41155</c:v>
                </c:pt>
                <c:pt idx="628">
                  <c:v>41156</c:v>
                </c:pt>
                <c:pt idx="629">
                  <c:v>41157</c:v>
                </c:pt>
                <c:pt idx="630">
                  <c:v>41158</c:v>
                </c:pt>
                <c:pt idx="631">
                  <c:v>41159</c:v>
                </c:pt>
                <c:pt idx="632">
                  <c:v>41162</c:v>
                </c:pt>
                <c:pt idx="633">
                  <c:v>41163</c:v>
                </c:pt>
                <c:pt idx="634">
                  <c:v>41164</c:v>
                </c:pt>
                <c:pt idx="635">
                  <c:v>41165</c:v>
                </c:pt>
                <c:pt idx="636">
                  <c:v>41166</c:v>
                </c:pt>
                <c:pt idx="637">
                  <c:v>41169</c:v>
                </c:pt>
                <c:pt idx="638">
                  <c:v>41170</c:v>
                </c:pt>
                <c:pt idx="639">
                  <c:v>41171</c:v>
                </c:pt>
                <c:pt idx="640">
                  <c:v>41172</c:v>
                </c:pt>
                <c:pt idx="641">
                  <c:v>41173</c:v>
                </c:pt>
                <c:pt idx="642">
                  <c:v>41176</c:v>
                </c:pt>
                <c:pt idx="643">
                  <c:v>41177</c:v>
                </c:pt>
                <c:pt idx="644">
                  <c:v>41178</c:v>
                </c:pt>
                <c:pt idx="645">
                  <c:v>41179</c:v>
                </c:pt>
                <c:pt idx="646">
                  <c:v>41180</c:v>
                </c:pt>
                <c:pt idx="647">
                  <c:v>41190</c:v>
                </c:pt>
                <c:pt idx="648">
                  <c:v>41191</c:v>
                </c:pt>
                <c:pt idx="649">
                  <c:v>41192</c:v>
                </c:pt>
                <c:pt idx="650">
                  <c:v>41193</c:v>
                </c:pt>
                <c:pt idx="651">
                  <c:v>41194</c:v>
                </c:pt>
                <c:pt idx="652">
                  <c:v>41197</c:v>
                </c:pt>
                <c:pt idx="653">
                  <c:v>41198</c:v>
                </c:pt>
                <c:pt idx="654">
                  <c:v>41199</c:v>
                </c:pt>
                <c:pt idx="655">
                  <c:v>41200</c:v>
                </c:pt>
                <c:pt idx="656">
                  <c:v>41201</c:v>
                </c:pt>
                <c:pt idx="657">
                  <c:v>41204</c:v>
                </c:pt>
                <c:pt idx="658">
                  <c:v>41205</c:v>
                </c:pt>
                <c:pt idx="659">
                  <c:v>41206</c:v>
                </c:pt>
                <c:pt idx="660">
                  <c:v>41207</c:v>
                </c:pt>
                <c:pt idx="661">
                  <c:v>41208</c:v>
                </c:pt>
                <c:pt idx="662">
                  <c:v>41211</c:v>
                </c:pt>
                <c:pt idx="663">
                  <c:v>41212</c:v>
                </c:pt>
                <c:pt idx="664">
                  <c:v>41213</c:v>
                </c:pt>
                <c:pt idx="665">
                  <c:v>41214</c:v>
                </c:pt>
                <c:pt idx="666">
                  <c:v>41215</c:v>
                </c:pt>
                <c:pt idx="667">
                  <c:v>41218</c:v>
                </c:pt>
                <c:pt idx="668">
                  <c:v>41219</c:v>
                </c:pt>
                <c:pt idx="669">
                  <c:v>41220</c:v>
                </c:pt>
                <c:pt idx="670">
                  <c:v>41221</c:v>
                </c:pt>
                <c:pt idx="671">
                  <c:v>41222</c:v>
                </c:pt>
                <c:pt idx="672">
                  <c:v>41225</c:v>
                </c:pt>
                <c:pt idx="673">
                  <c:v>41226</c:v>
                </c:pt>
                <c:pt idx="674">
                  <c:v>41227</c:v>
                </c:pt>
                <c:pt idx="675">
                  <c:v>41228</c:v>
                </c:pt>
                <c:pt idx="676">
                  <c:v>41229</c:v>
                </c:pt>
                <c:pt idx="677">
                  <c:v>41232</c:v>
                </c:pt>
                <c:pt idx="678">
                  <c:v>41233</c:v>
                </c:pt>
                <c:pt idx="679">
                  <c:v>41234</c:v>
                </c:pt>
                <c:pt idx="680">
                  <c:v>41235</c:v>
                </c:pt>
                <c:pt idx="681">
                  <c:v>41236</c:v>
                </c:pt>
                <c:pt idx="682">
                  <c:v>41239</c:v>
                </c:pt>
                <c:pt idx="683">
                  <c:v>41240</c:v>
                </c:pt>
                <c:pt idx="684">
                  <c:v>41241</c:v>
                </c:pt>
                <c:pt idx="685">
                  <c:v>41242</c:v>
                </c:pt>
                <c:pt idx="686">
                  <c:v>41243</c:v>
                </c:pt>
                <c:pt idx="687">
                  <c:v>41246</c:v>
                </c:pt>
                <c:pt idx="688">
                  <c:v>41247</c:v>
                </c:pt>
                <c:pt idx="689">
                  <c:v>41248</c:v>
                </c:pt>
                <c:pt idx="690">
                  <c:v>41249</c:v>
                </c:pt>
                <c:pt idx="691">
                  <c:v>41250</c:v>
                </c:pt>
                <c:pt idx="692">
                  <c:v>41253</c:v>
                </c:pt>
                <c:pt idx="693">
                  <c:v>41254</c:v>
                </c:pt>
                <c:pt idx="694">
                  <c:v>41255</c:v>
                </c:pt>
                <c:pt idx="695">
                  <c:v>41256</c:v>
                </c:pt>
                <c:pt idx="696">
                  <c:v>41257</c:v>
                </c:pt>
                <c:pt idx="697">
                  <c:v>41260</c:v>
                </c:pt>
                <c:pt idx="698">
                  <c:v>41261</c:v>
                </c:pt>
                <c:pt idx="699">
                  <c:v>41262</c:v>
                </c:pt>
                <c:pt idx="700">
                  <c:v>41263</c:v>
                </c:pt>
                <c:pt idx="701">
                  <c:v>41264</c:v>
                </c:pt>
                <c:pt idx="702">
                  <c:v>41267</c:v>
                </c:pt>
                <c:pt idx="703">
                  <c:v>41268</c:v>
                </c:pt>
                <c:pt idx="704">
                  <c:v>41269</c:v>
                </c:pt>
                <c:pt idx="705">
                  <c:v>41270</c:v>
                </c:pt>
                <c:pt idx="706">
                  <c:v>41271</c:v>
                </c:pt>
                <c:pt idx="707">
                  <c:v>41274</c:v>
                </c:pt>
                <c:pt idx="708">
                  <c:v>41278</c:v>
                </c:pt>
                <c:pt idx="709">
                  <c:v>41281</c:v>
                </c:pt>
                <c:pt idx="710">
                  <c:v>41282</c:v>
                </c:pt>
                <c:pt idx="711">
                  <c:v>41283</c:v>
                </c:pt>
                <c:pt idx="712">
                  <c:v>41284</c:v>
                </c:pt>
                <c:pt idx="713">
                  <c:v>41285</c:v>
                </c:pt>
                <c:pt idx="714">
                  <c:v>41288</c:v>
                </c:pt>
                <c:pt idx="715">
                  <c:v>41289</c:v>
                </c:pt>
                <c:pt idx="716">
                  <c:v>41290</c:v>
                </c:pt>
                <c:pt idx="717">
                  <c:v>41291</c:v>
                </c:pt>
                <c:pt idx="718">
                  <c:v>41292</c:v>
                </c:pt>
                <c:pt idx="719">
                  <c:v>41295</c:v>
                </c:pt>
                <c:pt idx="720">
                  <c:v>41296</c:v>
                </c:pt>
                <c:pt idx="721">
                  <c:v>41297</c:v>
                </c:pt>
                <c:pt idx="722">
                  <c:v>41298</c:v>
                </c:pt>
                <c:pt idx="723">
                  <c:v>41299</c:v>
                </c:pt>
                <c:pt idx="724">
                  <c:v>41302</c:v>
                </c:pt>
                <c:pt idx="725">
                  <c:v>41303</c:v>
                </c:pt>
                <c:pt idx="726">
                  <c:v>41304</c:v>
                </c:pt>
                <c:pt idx="727">
                  <c:v>41305</c:v>
                </c:pt>
                <c:pt idx="728">
                  <c:v>41306</c:v>
                </c:pt>
                <c:pt idx="729">
                  <c:v>41309</c:v>
                </c:pt>
                <c:pt idx="730">
                  <c:v>41310</c:v>
                </c:pt>
                <c:pt idx="731">
                  <c:v>41311</c:v>
                </c:pt>
                <c:pt idx="732">
                  <c:v>41312</c:v>
                </c:pt>
                <c:pt idx="733">
                  <c:v>41313</c:v>
                </c:pt>
                <c:pt idx="734">
                  <c:v>41323</c:v>
                </c:pt>
                <c:pt idx="735">
                  <c:v>41324</c:v>
                </c:pt>
                <c:pt idx="736">
                  <c:v>41325</c:v>
                </c:pt>
                <c:pt idx="737">
                  <c:v>41326</c:v>
                </c:pt>
                <c:pt idx="738">
                  <c:v>41327</c:v>
                </c:pt>
                <c:pt idx="739">
                  <c:v>41330</c:v>
                </c:pt>
                <c:pt idx="740">
                  <c:v>41331</c:v>
                </c:pt>
                <c:pt idx="741">
                  <c:v>41332</c:v>
                </c:pt>
                <c:pt idx="742">
                  <c:v>41333</c:v>
                </c:pt>
                <c:pt idx="743">
                  <c:v>41334</c:v>
                </c:pt>
                <c:pt idx="744">
                  <c:v>41337</c:v>
                </c:pt>
                <c:pt idx="745">
                  <c:v>41338</c:v>
                </c:pt>
                <c:pt idx="746">
                  <c:v>41339</c:v>
                </c:pt>
                <c:pt idx="747">
                  <c:v>41340</c:v>
                </c:pt>
                <c:pt idx="748">
                  <c:v>41341</c:v>
                </c:pt>
                <c:pt idx="749">
                  <c:v>41344</c:v>
                </c:pt>
                <c:pt idx="750">
                  <c:v>41345</c:v>
                </c:pt>
                <c:pt idx="751">
                  <c:v>41346</c:v>
                </c:pt>
                <c:pt idx="752">
                  <c:v>41347</c:v>
                </c:pt>
                <c:pt idx="753">
                  <c:v>41348</c:v>
                </c:pt>
                <c:pt idx="754">
                  <c:v>41351</c:v>
                </c:pt>
                <c:pt idx="755">
                  <c:v>41352</c:v>
                </c:pt>
                <c:pt idx="756">
                  <c:v>41353</c:v>
                </c:pt>
                <c:pt idx="757">
                  <c:v>41354</c:v>
                </c:pt>
                <c:pt idx="758">
                  <c:v>41355</c:v>
                </c:pt>
                <c:pt idx="759">
                  <c:v>41358</c:v>
                </c:pt>
                <c:pt idx="760">
                  <c:v>41359</c:v>
                </c:pt>
                <c:pt idx="761">
                  <c:v>41360</c:v>
                </c:pt>
                <c:pt idx="762">
                  <c:v>41361</c:v>
                </c:pt>
                <c:pt idx="763">
                  <c:v>41362</c:v>
                </c:pt>
                <c:pt idx="764">
                  <c:v>41365</c:v>
                </c:pt>
                <c:pt idx="765">
                  <c:v>41366</c:v>
                </c:pt>
                <c:pt idx="766">
                  <c:v>41367</c:v>
                </c:pt>
                <c:pt idx="767">
                  <c:v>41372</c:v>
                </c:pt>
                <c:pt idx="768">
                  <c:v>41373</c:v>
                </c:pt>
                <c:pt idx="769">
                  <c:v>41374</c:v>
                </c:pt>
                <c:pt idx="770">
                  <c:v>41375</c:v>
                </c:pt>
                <c:pt idx="771">
                  <c:v>41376</c:v>
                </c:pt>
                <c:pt idx="772">
                  <c:v>41379</c:v>
                </c:pt>
                <c:pt idx="773">
                  <c:v>41380</c:v>
                </c:pt>
                <c:pt idx="774">
                  <c:v>41381</c:v>
                </c:pt>
                <c:pt idx="775">
                  <c:v>41382</c:v>
                </c:pt>
                <c:pt idx="776">
                  <c:v>41383</c:v>
                </c:pt>
                <c:pt idx="777">
                  <c:v>41386</c:v>
                </c:pt>
                <c:pt idx="778">
                  <c:v>41387</c:v>
                </c:pt>
                <c:pt idx="779">
                  <c:v>41388</c:v>
                </c:pt>
                <c:pt idx="780">
                  <c:v>41389</c:v>
                </c:pt>
                <c:pt idx="781">
                  <c:v>41390</c:v>
                </c:pt>
                <c:pt idx="782">
                  <c:v>41396</c:v>
                </c:pt>
                <c:pt idx="783">
                  <c:v>41397</c:v>
                </c:pt>
                <c:pt idx="784">
                  <c:v>41400</c:v>
                </c:pt>
                <c:pt idx="785">
                  <c:v>41401</c:v>
                </c:pt>
                <c:pt idx="786">
                  <c:v>41402</c:v>
                </c:pt>
                <c:pt idx="787">
                  <c:v>41403</c:v>
                </c:pt>
                <c:pt idx="788">
                  <c:v>41404</c:v>
                </c:pt>
                <c:pt idx="789">
                  <c:v>41407</c:v>
                </c:pt>
                <c:pt idx="790">
                  <c:v>41408</c:v>
                </c:pt>
                <c:pt idx="791">
                  <c:v>41409</c:v>
                </c:pt>
                <c:pt idx="792">
                  <c:v>41410</c:v>
                </c:pt>
                <c:pt idx="793">
                  <c:v>41411</c:v>
                </c:pt>
                <c:pt idx="794">
                  <c:v>41414</c:v>
                </c:pt>
                <c:pt idx="795">
                  <c:v>41415</c:v>
                </c:pt>
                <c:pt idx="796">
                  <c:v>41416</c:v>
                </c:pt>
                <c:pt idx="797">
                  <c:v>41417</c:v>
                </c:pt>
                <c:pt idx="798">
                  <c:v>41418</c:v>
                </c:pt>
                <c:pt idx="799">
                  <c:v>41421</c:v>
                </c:pt>
                <c:pt idx="800">
                  <c:v>41422</c:v>
                </c:pt>
                <c:pt idx="801">
                  <c:v>41423</c:v>
                </c:pt>
                <c:pt idx="802">
                  <c:v>41424</c:v>
                </c:pt>
                <c:pt idx="803">
                  <c:v>41425</c:v>
                </c:pt>
                <c:pt idx="804">
                  <c:v>41428</c:v>
                </c:pt>
                <c:pt idx="805">
                  <c:v>41429</c:v>
                </c:pt>
                <c:pt idx="806">
                  <c:v>41430</c:v>
                </c:pt>
                <c:pt idx="807">
                  <c:v>41431</c:v>
                </c:pt>
                <c:pt idx="808">
                  <c:v>41432</c:v>
                </c:pt>
                <c:pt idx="809">
                  <c:v>41438</c:v>
                </c:pt>
                <c:pt idx="810">
                  <c:v>41439</c:v>
                </c:pt>
                <c:pt idx="811">
                  <c:v>41442</c:v>
                </c:pt>
                <c:pt idx="812">
                  <c:v>41443</c:v>
                </c:pt>
                <c:pt idx="813">
                  <c:v>41444</c:v>
                </c:pt>
                <c:pt idx="814">
                  <c:v>41445</c:v>
                </c:pt>
                <c:pt idx="815">
                  <c:v>41446</c:v>
                </c:pt>
                <c:pt idx="816">
                  <c:v>41449</c:v>
                </c:pt>
                <c:pt idx="817">
                  <c:v>41450</c:v>
                </c:pt>
                <c:pt idx="818">
                  <c:v>41451</c:v>
                </c:pt>
                <c:pt idx="819">
                  <c:v>41452</c:v>
                </c:pt>
                <c:pt idx="820">
                  <c:v>41453</c:v>
                </c:pt>
                <c:pt idx="821">
                  <c:v>41456</c:v>
                </c:pt>
                <c:pt idx="822">
                  <c:v>41457</c:v>
                </c:pt>
                <c:pt idx="823">
                  <c:v>41458</c:v>
                </c:pt>
                <c:pt idx="824">
                  <c:v>41459</c:v>
                </c:pt>
                <c:pt idx="825">
                  <c:v>41460</c:v>
                </c:pt>
                <c:pt idx="826">
                  <c:v>41463</c:v>
                </c:pt>
                <c:pt idx="827">
                  <c:v>41464</c:v>
                </c:pt>
                <c:pt idx="828">
                  <c:v>41465</c:v>
                </c:pt>
                <c:pt idx="829">
                  <c:v>41466</c:v>
                </c:pt>
                <c:pt idx="830">
                  <c:v>41467</c:v>
                </c:pt>
                <c:pt idx="831">
                  <c:v>41470</c:v>
                </c:pt>
                <c:pt idx="832">
                  <c:v>41471</c:v>
                </c:pt>
                <c:pt idx="833">
                  <c:v>41472</c:v>
                </c:pt>
                <c:pt idx="834">
                  <c:v>41473</c:v>
                </c:pt>
                <c:pt idx="835">
                  <c:v>41474</c:v>
                </c:pt>
                <c:pt idx="836">
                  <c:v>41477</c:v>
                </c:pt>
                <c:pt idx="837">
                  <c:v>41478</c:v>
                </c:pt>
                <c:pt idx="838">
                  <c:v>41479</c:v>
                </c:pt>
                <c:pt idx="839">
                  <c:v>41480</c:v>
                </c:pt>
                <c:pt idx="840">
                  <c:v>41481</c:v>
                </c:pt>
                <c:pt idx="841">
                  <c:v>41484</c:v>
                </c:pt>
                <c:pt idx="842">
                  <c:v>41485</c:v>
                </c:pt>
                <c:pt idx="843">
                  <c:v>41486</c:v>
                </c:pt>
                <c:pt idx="844">
                  <c:v>41487</c:v>
                </c:pt>
                <c:pt idx="845">
                  <c:v>41488</c:v>
                </c:pt>
                <c:pt idx="846">
                  <c:v>41491</c:v>
                </c:pt>
                <c:pt idx="847">
                  <c:v>41492</c:v>
                </c:pt>
                <c:pt idx="848">
                  <c:v>41493</c:v>
                </c:pt>
                <c:pt idx="849">
                  <c:v>41494</c:v>
                </c:pt>
                <c:pt idx="850">
                  <c:v>41495</c:v>
                </c:pt>
                <c:pt idx="851">
                  <c:v>41498</c:v>
                </c:pt>
                <c:pt idx="852">
                  <c:v>41499</c:v>
                </c:pt>
                <c:pt idx="853">
                  <c:v>41500</c:v>
                </c:pt>
                <c:pt idx="854">
                  <c:v>41501</c:v>
                </c:pt>
                <c:pt idx="855">
                  <c:v>41502</c:v>
                </c:pt>
                <c:pt idx="856">
                  <c:v>41505</c:v>
                </c:pt>
                <c:pt idx="857">
                  <c:v>41506</c:v>
                </c:pt>
                <c:pt idx="858">
                  <c:v>41507</c:v>
                </c:pt>
                <c:pt idx="859">
                  <c:v>41508</c:v>
                </c:pt>
                <c:pt idx="860">
                  <c:v>41509</c:v>
                </c:pt>
                <c:pt idx="861">
                  <c:v>41512</c:v>
                </c:pt>
                <c:pt idx="862">
                  <c:v>41513</c:v>
                </c:pt>
                <c:pt idx="863">
                  <c:v>41514</c:v>
                </c:pt>
                <c:pt idx="864">
                  <c:v>41515</c:v>
                </c:pt>
                <c:pt idx="865">
                  <c:v>41516</c:v>
                </c:pt>
                <c:pt idx="866">
                  <c:v>41519</c:v>
                </c:pt>
                <c:pt idx="867">
                  <c:v>41520</c:v>
                </c:pt>
                <c:pt idx="868">
                  <c:v>41521</c:v>
                </c:pt>
                <c:pt idx="869">
                  <c:v>41522</c:v>
                </c:pt>
                <c:pt idx="870">
                  <c:v>41523</c:v>
                </c:pt>
                <c:pt idx="871">
                  <c:v>41526</c:v>
                </c:pt>
                <c:pt idx="872">
                  <c:v>41527</c:v>
                </c:pt>
                <c:pt idx="873">
                  <c:v>41528</c:v>
                </c:pt>
                <c:pt idx="874">
                  <c:v>41529</c:v>
                </c:pt>
                <c:pt idx="875">
                  <c:v>41530</c:v>
                </c:pt>
                <c:pt idx="876">
                  <c:v>41533</c:v>
                </c:pt>
                <c:pt idx="877">
                  <c:v>41534</c:v>
                </c:pt>
                <c:pt idx="878">
                  <c:v>41535</c:v>
                </c:pt>
                <c:pt idx="879">
                  <c:v>41540</c:v>
                </c:pt>
                <c:pt idx="880">
                  <c:v>41541</c:v>
                </c:pt>
                <c:pt idx="881">
                  <c:v>41542</c:v>
                </c:pt>
                <c:pt idx="882">
                  <c:v>41543</c:v>
                </c:pt>
                <c:pt idx="883">
                  <c:v>41544</c:v>
                </c:pt>
                <c:pt idx="884">
                  <c:v>41547</c:v>
                </c:pt>
                <c:pt idx="885">
                  <c:v>41555</c:v>
                </c:pt>
                <c:pt idx="886">
                  <c:v>41556</c:v>
                </c:pt>
                <c:pt idx="887">
                  <c:v>41557</c:v>
                </c:pt>
                <c:pt idx="888">
                  <c:v>41558</c:v>
                </c:pt>
                <c:pt idx="889">
                  <c:v>41561</c:v>
                </c:pt>
                <c:pt idx="890">
                  <c:v>41562</c:v>
                </c:pt>
                <c:pt idx="891">
                  <c:v>41563</c:v>
                </c:pt>
                <c:pt idx="892">
                  <c:v>41564</c:v>
                </c:pt>
                <c:pt idx="893">
                  <c:v>41565</c:v>
                </c:pt>
                <c:pt idx="894">
                  <c:v>41568</c:v>
                </c:pt>
                <c:pt idx="895">
                  <c:v>41569</c:v>
                </c:pt>
                <c:pt idx="896">
                  <c:v>41570</c:v>
                </c:pt>
                <c:pt idx="897">
                  <c:v>41571</c:v>
                </c:pt>
                <c:pt idx="898">
                  <c:v>41572</c:v>
                </c:pt>
                <c:pt idx="899">
                  <c:v>41575</c:v>
                </c:pt>
                <c:pt idx="900">
                  <c:v>41576</c:v>
                </c:pt>
                <c:pt idx="901">
                  <c:v>41577</c:v>
                </c:pt>
                <c:pt idx="902">
                  <c:v>41578</c:v>
                </c:pt>
                <c:pt idx="903">
                  <c:v>41579</c:v>
                </c:pt>
                <c:pt idx="904">
                  <c:v>41582</c:v>
                </c:pt>
                <c:pt idx="905">
                  <c:v>41583</c:v>
                </c:pt>
                <c:pt idx="906">
                  <c:v>41584</c:v>
                </c:pt>
                <c:pt idx="907">
                  <c:v>41585</c:v>
                </c:pt>
                <c:pt idx="908">
                  <c:v>41586</c:v>
                </c:pt>
                <c:pt idx="909">
                  <c:v>41589</c:v>
                </c:pt>
                <c:pt idx="910">
                  <c:v>41590</c:v>
                </c:pt>
                <c:pt idx="911">
                  <c:v>41591</c:v>
                </c:pt>
                <c:pt idx="912">
                  <c:v>41592</c:v>
                </c:pt>
                <c:pt idx="913">
                  <c:v>41593</c:v>
                </c:pt>
                <c:pt idx="914">
                  <c:v>41596</c:v>
                </c:pt>
                <c:pt idx="915">
                  <c:v>41597</c:v>
                </c:pt>
                <c:pt idx="916">
                  <c:v>41598</c:v>
                </c:pt>
                <c:pt idx="917">
                  <c:v>41599</c:v>
                </c:pt>
                <c:pt idx="918">
                  <c:v>41600</c:v>
                </c:pt>
                <c:pt idx="919">
                  <c:v>41603</c:v>
                </c:pt>
                <c:pt idx="920">
                  <c:v>41604</c:v>
                </c:pt>
                <c:pt idx="921">
                  <c:v>41605</c:v>
                </c:pt>
                <c:pt idx="922">
                  <c:v>41606</c:v>
                </c:pt>
                <c:pt idx="923">
                  <c:v>41607</c:v>
                </c:pt>
                <c:pt idx="924">
                  <c:v>41610</c:v>
                </c:pt>
                <c:pt idx="925">
                  <c:v>41611</c:v>
                </c:pt>
                <c:pt idx="926">
                  <c:v>41612</c:v>
                </c:pt>
                <c:pt idx="927">
                  <c:v>41613</c:v>
                </c:pt>
                <c:pt idx="928">
                  <c:v>41614</c:v>
                </c:pt>
                <c:pt idx="929">
                  <c:v>41617</c:v>
                </c:pt>
                <c:pt idx="930">
                  <c:v>41618</c:v>
                </c:pt>
                <c:pt idx="931">
                  <c:v>41619</c:v>
                </c:pt>
                <c:pt idx="932">
                  <c:v>41620</c:v>
                </c:pt>
                <c:pt idx="933">
                  <c:v>41621</c:v>
                </c:pt>
                <c:pt idx="934">
                  <c:v>41624</c:v>
                </c:pt>
                <c:pt idx="935">
                  <c:v>41625</c:v>
                </c:pt>
                <c:pt idx="936">
                  <c:v>41626</c:v>
                </c:pt>
                <c:pt idx="937">
                  <c:v>41627</c:v>
                </c:pt>
                <c:pt idx="938">
                  <c:v>41628</c:v>
                </c:pt>
                <c:pt idx="939">
                  <c:v>41631</c:v>
                </c:pt>
                <c:pt idx="940">
                  <c:v>41632</c:v>
                </c:pt>
                <c:pt idx="941">
                  <c:v>41633</c:v>
                </c:pt>
                <c:pt idx="942">
                  <c:v>41634</c:v>
                </c:pt>
                <c:pt idx="943">
                  <c:v>41635</c:v>
                </c:pt>
                <c:pt idx="944">
                  <c:v>41638</c:v>
                </c:pt>
                <c:pt idx="945">
                  <c:v>41639</c:v>
                </c:pt>
                <c:pt idx="946">
                  <c:v>41641</c:v>
                </c:pt>
                <c:pt idx="947">
                  <c:v>41642</c:v>
                </c:pt>
                <c:pt idx="948">
                  <c:v>41645</c:v>
                </c:pt>
                <c:pt idx="949">
                  <c:v>41646</c:v>
                </c:pt>
                <c:pt idx="950">
                  <c:v>41647</c:v>
                </c:pt>
                <c:pt idx="951">
                  <c:v>41648</c:v>
                </c:pt>
                <c:pt idx="952">
                  <c:v>41649</c:v>
                </c:pt>
                <c:pt idx="953">
                  <c:v>41652</c:v>
                </c:pt>
                <c:pt idx="954">
                  <c:v>41653</c:v>
                </c:pt>
                <c:pt idx="955">
                  <c:v>41654</c:v>
                </c:pt>
                <c:pt idx="956">
                  <c:v>41655</c:v>
                </c:pt>
                <c:pt idx="957">
                  <c:v>41656</c:v>
                </c:pt>
                <c:pt idx="958">
                  <c:v>41659</c:v>
                </c:pt>
                <c:pt idx="959">
                  <c:v>41660</c:v>
                </c:pt>
                <c:pt idx="960">
                  <c:v>41661</c:v>
                </c:pt>
                <c:pt idx="961">
                  <c:v>41662</c:v>
                </c:pt>
                <c:pt idx="962">
                  <c:v>41663</c:v>
                </c:pt>
                <c:pt idx="963">
                  <c:v>41666</c:v>
                </c:pt>
                <c:pt idx="964">
                  <c:v>41667</c:v>
                </c:pt>
                <c:pt idx="965">
                  <c:v>41668</c:v>
                </c:pt>
                <c:pt idx="966">
                  <c:v>41669</c:v>
                </c:pt>
                <c:pt idx="967">
                  <c:v>41677</c:v>
                </c:pt>
                <c:pt idx="968">
                  <c:v>41680</c:v>
                </c:pt>
                <c:pt idx="969">
                  <c:v>41681</c:v>
                </c:pt>
                <c:pt idx="970">
                  <c:v>41682</c:v>
                </c:pt>
                <c:pt idx="971">
                  <c:v>41683</c:v>
                </c:pt>
                <c:pt idx="972">
                  <c:v>41684</c:v>
                </c:pt>
                <c:pt idx="973">
                  <c:v>41687</c:v>
                </c:pt>
                <c:pt idx="974">
                  <c:v>41688</c:v>
                </c:pt>
                <c:pt idx="975">
                  <c:v>41689</c:v>
                </c:pt>
                <c:pt idx="976">
                  <c:v>41690</c:v>
                </c:pt>
                <c:pt idx="977">
                  <c:v>41691</c:v>
                </c:pt>
                <c:pt idx="978">
                  <c:v>41694</c:v>
                </c:pt>
                <c:pt idx="979">
                  <c:v>41695</c:v>
                </c:pt>
                <c:pt idx="980">
                  <c:v>41696</c:v>
                </c:pt>
                <c:pt idx="981">
                  <c:v>41697</c:v>
                </c:pt>
                <c:pt idx="982">
                  <c:v>41698</c:v>
                </c:pt>
                <c:pt idx="983">
                  <c:v>41701</c:v>
                </c:pt>
                <c:pt idx="984">
                  <c:v>41702</c:v>
                </c:pt>
                <c:pt idx="985">
                  <c:v>41703</c:v>
                </c:pt>
                <c:pt idx="986">
                  <c:v>41704</c:v>
                </c:pt>
                <c:pt idx="987">
                  <c:v>41705</c:v>
                </c:pt>
                <c:pt idx="988">
                  <c:v>41708</c:v>
                </c:pt>
                <c:pt idx="989">
                  <c:v>41709</c:v>
                </c:pt>
                <c:pt idx="990">
                  <c:v>41710</c:v>
                </c:pt>
                <c:pt idx="991">
                  <c:v>41711</c:v>
                </c:pt>
                <c:pt idx="992">
                  <c:v>41712</c:v>
                </c:pt>
                <c:pt idx="993">
                  <c:v>41715</c:v>
                </c:pt>
                <c:pt idx="994">
                  <c:v>41716</c:v>
                </c:pt>
                <c:pt idx="995">
                  <c:v>41717</c:v>
                </c:pt>
                <c:pt idx="996">
                  <c:v>41718</c:v>
                </c:pt>
                <c:pt idx="997">
                  <c:v>41719</c:v>
                </c:pt>
                <c:pt idx="998">
                  <c:v>41722</c:v>
                </c:pt>
                <c:pt idx="999">
                  <c:v>41723</c:v>
                </c:pt>
                <c:pt idx="1000">
                  <c:v>41724</c:v>
                </c:pt>
                <c:pt idx="1001">
                  <c:v>41725</c:v>
                </c:pt>
                <c:pt idx="1002">
                  <c:v>41726</c:v>
                </c:pt>
                <c:pt idx="1003">
                  <c:v>41729</c:v>
                </c:pt>
                <c:pt idx="1004">
                  <c:v>41730</c:v>
                </c:pt>
                <c:pt idx="1005">
                  <c:v>41731</c:v>
                </c:pt>
                <c:pt idx="1006">
                  <c:v>41732</c:v>
                </c:pt>
                <c:pt idx="1007">
                  <c:v>41733</c:v>
                </c:pt>
                <c:pt idx="1008">
                  <c:v>41737</c:v>
                </c:pt>
                <c:pt idx="1009">
                  <c:v>41738</c:v>
                </c:pt>
                <c:pt idx="1010">
                  <c:v>41739</c:v>
                </c:pt>
                <c:pt idx="1011">
                  <c:v>41740</c:v>
                </c:pt>
                <c:pt idx="1012">
                  <c:v>41743</c:v>
                </c:pt>
                <c:pt idx="1013">
                  <c:v>41744</c:v>
                </c:pt>
                <c:pt idx="1014">
                  <c:v>41745</c:v>
                </c:pt>
                <c:pt idx="1015">
                  <c:v>41746</c:v>
                </c:pt>
                <c:pt idx="1016">
                  <c:v>41747</c:v>
                </c:pt>
                <c:pt idx="1017">
                  <c:v>41750</c:v>
                </c:pt>
                <c:pt idx="1018">
                  <c:v>41751</c:v>
                </c:pt>
                <c:pt idx="1019">
                  <c:v>41752</c:v>
                </c:pt>
                <c:pt idx="1020">
                  <c:v>41753</c:v>
                </c:pt>
                <c:pt idx="1021">
                  <c:v>41754</c:v>
                </c:pt>
                <c:pt idx="1022">
                  <c:v>41757</c:v>
                </c:pt>
                <c:pt idx="1023">
                  <c:v>41758</c:v>
                </c:pt>
                <c:pt idx="1024">
                  <c:v>41759</c:v>
                </c:pt>
                <c:pt idx="1025">
                  <c:v>41764</c:v>
                </c:pt>
                <c:pt idx="1026">
                  <c:v>41765</c:v>
                </c:pt>
                <c:pt idx="1027">
                  <c:v>41766</c:v>
                </c:pt>
                <c:pt idx="1028">
                  <c:v>41767</c:v>
                </c:pt>
                <c:pt idx="1029">
                  <c:v>41768</c:v>
                </c:pt>
                <c:pt idx="1030">
                  <c:v>41771</c:v>
                </c:pt>
                <c:pt idx="1031">
                  <c:v>41772</c:v>
                </c:pt>
                <c:pt idx="1032">
                  <c:v>41773</c:v>
                </c:pt>
                <c:pt idx="1033">
                  <c:v>41774</c:v>
                </c:pt>
                <c:pt idx="1034">
                  <c:v>41775</c:v>
                </c:pt>
                <c:pt idx="1035">
                  <c:v>41778</c:v>
                </c:pt>
                <c:pt idx="1036">
                  <c:v>41779</c:v>
                </c:pt>
                <c:pt idx="1037">
                  <c:v>41780</c:v>
                </c:pt>
                <c:pt idx="1038">
                  <c:v>41781</c:v>
                </c:pt>
                <c:pt idx="1039">
                  <c:v>41782</c:v>
                </c:pt>
                <c:pt idx="1040">
                  <c:v>41785</c:v>
                </c:pt>
                <c:pt idx="1041">
                  <c:v>41786</c:v>
                </c:pt>
                <c:pt idx="1042">
                  <c:v>41787</c:v>
                </c:pt>
                <c:pt idx="1043">
                  <c:v>41788</c:v>
                </c:pt>
                <c:pt idx="1044">
                  <c:v>41789</c:v>
                </c:pt>
                <c:pt idx="1045">
                  <c:v>41793</c:v>
                </c:pt>
                <c:pt idx="1046">
                  <c:v>41794</c:v>
                </c:pt>
                <c:pt idx="1047">
                  <c:v>41795</c:v>
                </c:pt>
                <c:pt idx="1048">
                  <c:v>41796</c:v>
                </c:pt>
                <c:pt idx="1049">
                  <c:v>41799</c:v>
                </c:pt>
                <c:pt idx="1050">
                  <c:v>41800</c:v>
                </c:pt>
                <c:pt idx="1051">
                  <c:v>41801</c:v>
                </c:pt>
                <c:pt idx="1052">
                  <c:v>41802</c:v>
                </c:pt>
                <c:pt idx="1053">
                  <c:v>41803</c:v>
                </c:pt>
                <c:pt idx="1054">
                  <c:v>41806</c:v>
                </c:pt>
                <c:pt idx="1055">
                  <c:v>41807</c:v>
                </c:pt>
                <c:pt idx="1056">
                  <c:v>41808</c:v>
                </c:pt>
                <c:pt idx="1057">
                  <c:v>41809</c:v>
                </c:pt>
                <c:pt idx="1058">
                  <c:v>41810</c:v>
                </c:pt>
                <c:pt idx="1059">
                  <c:v>41813</c:v>
                </c:pt>
                <c:pt idx="1060">
                  <c:v>41814</c:v>
                </c:pt>
                <c:pt idx="1061">
                  <c:v>41815</c:v>
                </c:pt>
                <c:pt idx="1062">
                  <c:v>41816</c:v>
                </c:pt>
                <c:pt idx="1063">
                  <c:v>41817</c:v>
                </c:pt>
                <c:pt idx="1064">
                  <c:v>41820</c:v>
                </c:pt>
                <c:pt idx="1065">
                  <c:v>41821</c:v>
                </c:pt>
                <c:pt idx="1066">
                  <c:v>41822</c:v>
                </c:pt>
                <c:pt idx="1067">
                  <c:v>41823</c:v>
                </c:pt>
                <c:pt idx="1068">
                  <c:v>41824</c:v>
                </c:pt>
                <c:pt idx="1069">
                  <c:v>41827</c:v>
                </c:pt>
                <c:pt idx="1070">
                  <c:v>41828</c:v>
                </c:pt>
                <c:pt idx="1071">
                  <c:v>41829</c:v>
                </c:pt>
                <c:pt idx="1072">
                  <c:v>41830</c:v>
                </c:pt>
                <c:pt idx="1073">
                  <c:v>41831</c:v>
                </c:pt>
                <c:pt idx="1074">
                  <c:v>41834</c:v>
                </c:pt>
                <c:pt idx="1075">
                  <c:v>41835</c:v>
                </c:pt>
                <c:pt idx="1076">
                  <c:v>41836</c:v>
                </c:pt>
                <c:pt idx="1077">
                  <c:v>41837</c:v>
                </c:pt>
                <c:pt idx="1078">
                  <c:v>41838</c:v>
                </c:pt>
                <c:pt idx="1079">
                  <c:v>41841</c:v>
                </c:pt>
                <c:pt idx="1080">
                  <c:v>41842</c:v>
                </c:pt>
                <c:pt idx="1081">
                  <c:v>41843</c:v>
                </c:pt>
                <c:pt idx="1082">
                  <c:v>41844</c:v>
                </c:pt>
                <c:pt idx="1083">
                  <c:v>41845</c:v>
                </c:pt>
                <c:pt idx="1084">
                  <c:v>41848</c:v>
                </c:pt>
                <c:pt idx="1085">
                  <c:v>41849</c:v>
                </c:pt>
                <c:pt idx="1086">
                  <c:v>41850</c:v>
                </c:pt>
                <c:pt idx="1087">
                  <c:v>41851</c:v>
                </c:pt>
                <c:pt idx="1088">
                  <c:v>41852</c:v>
                </c:pt>
                <c:pt idx="1089">
                  <c:v>41855</c:v>
                </c:pt>
                <c:pt idx="1090">
                  <c:v>41856</c:v>
                </c:pt>
                <c:pt idx="1091">
                  <c:v>41857</c:v>
                </c:pt>
                <c:pt idx="1092">
                  <c:v>41858</c:v>
                </c:pt>
                <c:pt idx="1093">
                  <c:v>41859</c:v>
                </c:pt>
                <c:pt idx="1094">
                  <c:v>41862</c:v>
                </c:pt>
                <c:pt idx="1095">
                  <c:v>41863</c:v>
                </c:pt>
                <c:pt idx="1096">
                  <c:v>41864</c:v>
                </c:pt>
                <c:pt idx="1097">
                  <c:v>41865</c:v>
                </c:pt>
                <c:pt idx="1098">
                  <c:v>41866</c:v>
                </c:pt>
                <c:pt idx="1099">
                  <c:v>41869</c:v>
                </c:pt>
                <c:pt idx="1100">
                  <c:v>41870</c:v>
                </c:pt>
                <c:pt idx="1101">
                  <c:v>41871</c:v>
                </c:pt>
                <c:pt idx="1102">
                  <c:v>41872</c:v>
                </c:pt>
                <c:pt idx="1103">
                  <c:v>41873</c:v>
                </c:pt>
                <c:pt idx="1104">
                  <c:v>41876</c:v>
                </c:pt>
                <c:pt idx="1105">
                  <c:v>41877</c:v>
                </c:pt>
                <c:pt idx="1106">
                  <c:v>41878</c:v>
                </c:pt>
                <c:pt idx="1107">
                  <c:v>41879</c:v>
                </c:pt>
                <c:pt idx="1108">
                  <c:v>41880</c:v>
                </c:pt>
                <c:pt idx="1109">
                  <c:v>41883</c:v>
                </c:pt>
                <c:pt idx="1110">
                  <c:v>41884</c:v>
                </c:pt>
                <c:pt idx="1111">
                  <c:v>41885</c:v>
                </c:pt>
                <c:pt idx="1112">
                  <c:v>41886</c:v>
                </c:pt>
                <c:pt idx="1113">
                  <c:v>41887</c:v>
                </c:pt>
                <c:pt idx="1114">
                  <c:v>41891</c:v>
                </c:pt>
                <c:pt idx="1115">
                  <c:v>41892</c:v>
                </c:pt>
                <c:pt idx="1116">
                  <c:v>41893</c:v>
                </c:pt>
                <c:pt idx="1117">
                  <c:v>41894</c:v>
                </c:pt>
                <c:pt idx="1118">
                  <c:v>41897</c:v>
                </c:pt>
                <c:pt idx="1119">
                  <c:v>41898</c:v>
                </c:pt>
                <c:pt idx="1120">
                  <c:v>41899</c:v>
                </c:pt>
                <c:pt idx="1121">
                  <c:v>41900</c:v>
                </c:pt>
                <c:pt idx="1122">
                  <c:v>41901</c:v>
                </c:pt>
                <c:pt idx="1123">
                  <c:v>41904</c:v>
                </c:pt>
                <c:pt idx="1124">
                  <c:v>41905</c:v>
                </c:pt>
                <c:pt idx="1125">
                  <c:v>41906</c:v>
                </c:pt>
                <c:pt idx="1126">
                  <c:v>41907</c:v>
                </c:pt>
                <c:pt idx="1127">
                  <c:v>41908</c:v>
                </c:pt>
                <c:pt idx="1128">
                  <c:v>41911</c:v>
                </c:pt>
                <c:pt idx="1129">
                  <c:v>41912</c:v>
                </c:pt>
                <c:pt idx="1130">
                  <c:v>41920</c:v>
                </c:pt>
                <c:pt idx="1131">
                  <c:v>41921</c:v>
                </c:pt>
                <c:pt idx="1132">
                  <c:v>41922</c:v>
                </c:pt>
                <c:pt idx="1133">
                  <c:v>41925</c:v>
                </c:pt>
                <c:pt idx="1134">
                  <c:v>41926</c:v>
                </c:pt>
                <c:pt idx="1135">
                  <c:v>41927</c:v>
                </c:pt>
                <c:pt idx="1136">
                  <c:v>41928</c:v>
                </c:pt>
                <c:pt idx="1137">
                  <c:v>41929</c:v>
                </c:pt>
                <c:pt idx="1138">
                  <c:v>41932</c:v>
                </c:pt>
                <c:pt idx="1139">
                  <c:v>41933</c:v>
                </c:pt>
                <c:pt idx="1140">
                  <c:v>41934</c:v>
                </c:pt>
                <c:pt idx="1141">
                  <c:v>41935</c:v>
                </c:pt>
                <c:pt idx="1142">
                  <c:v>41936</c:v>
                </c:pt>
                <c:pt idx="1143">
                  <c:v>41939</c:v>
                </c:pt>
                <c:pt idx="1144">
                  <c:v>41940</c:v>
                </c:pt>
                <c:pt idx="1145">
                  <c:v>41941</c:v>
                </c:pt>
                <c:pt idx="1146">
                  <c:v>41942</c:v>
                </c:pt>
                <c:pt idx="1147">
                  <c:v>41943</c:v>
                </c:pt>
                <c:pt idx="1148">
                  <c:v>41946</c:v>
                </c:pt>
                <c:pt idx="1149">
                  <c:v>41947</c:v>
                </c:pt>
                <c:pt idx="1150">
                  <c:v>41948</c:v>
                </c:pt>
                <c:pt idx="1151">
                  <c:v>41949</c:v>
                </c:pt>
                <c:pt idx="1152">
                  <c:v>41950</c:v>
                </c:pt>
                <c:pt idx="1153">
                  <c:v>41953</c:v>
                </c:pt>
                <c:pt idx="1154">
                  <c:v>41954</c:v>
                </c:pt>
                <c:pt idx="1155">
                  <c:v>41955</c:v>
                </c:pt>
                <c:pt idx="1156">
                  <c:v>41956</c:v>
                </c:pt>
                <c:pt idx="1157">
                  <c:v>41957</c:v>
                </c:pt>
                <c:pt idx="1158">
                  <c:v>41960</c:v>
                </c:pt>
                <c:pt idx="1159">
                  <c:v>41961</c:v>
                </c:pt>
                <c:pt idx="1160">
                  <c:v>41962</c:v>
                </c:pt>
                <c:pt idx="1161">
                  <c:v>41963</c:v>
                </c:pt>
                <c:pt idx="1162">
                  <c:v>41964</c:v>
                </c:pt>
                <c:pt idx="1163">
                  <c:v>41967</c:v>
                </c:pt>
                <c:pt idx="1164">
                  <c:v>41968</c:v>
                </c:pt>
                <c:pt idx="1165">
                  <c:v>41969</c:v>
                </c:pt>
                <c:pt idx="1166">
                  <c:v>41970</c:v>
                </c:pt>
                <c:pt idx="1167">
                  <c:v>41971</c:v>
                </c:pt>
                <c:pt idx="1168">
                  <c:v>41974</c:v>
                </c:pt>
                <c:pt idx="1169">
                  <c:v>41975</c:v>
                </c:pt>
                <c:pt idx="1170">
                  <c:v>41976</c:v>
                </c:pt>
                <c:pt idx="1171">
                  <c:v>41977</c:v>
                </c:pt>
                <c:pt idx="1172">
                  <c:v>41978</c:v>
                </c:pt>
                <c:pt idx="1173">
                  <c:v>41981</c:v>
                </c:pt>
                <c:pt idx="1174">
                  <c:v>41982</c:v>
                </c:pt>
                <c:pt idx="1175">
                  <c:v>41983</c:v>
                </c:pt>
                <c:pt idx="1176">
                  <c:v>41984</c:v>
                </c:pt>
                <c:pt idx="1177">
                  <c:v>41985</c:v>
                </c:pt>
                <c:pt idx="1178">
                  <c:v>41988</c:v>
                </c:pt>
                <c:pt idx="1179">
                  <c:v>41989</c:v>
                </c:pt>
                <c:pt idx="1180">
                  <c:v>41990</c:v>
                </c:pt>
                <c:pt idx="1181">
                  <c:v>41991</c:v>
                </c:pt>
                <c:pt idx="1182">
                  <c:v>41992</c:v>
                </c:pt>
                <c:pt idx="1183">
                  <c:v>41995</c:v>
                </c:pt>
                <c:pt idx="1184">
                  <c:v>41996</c:v>
                </c:pt>
                <c:pt idx="1185">
                  <c:v>41997</c:v>
                </c:pt>
                <c:pt idx="1186">
                  <c:v>41998</c:v>
                </c:pt>
                <c:pt idx="1187">
                  <c:v>41999</c:v>
                </c:pt>
                <c:pt idx="1188">
                  <c:v>42002</c:v>
                </c:pt>
                <c:pt idx="1189">
                  <c:v>42003</c:v>
                </c:pt>
                <c:pt idx="1190">
                  <c:v>42004</c:v>
                </c:pt>
                <c:pt idx="1191">
                  <c:v>42009</c:v>
                </c:pt>
                <c:pt idx="1192">
                  <c:v>42010</c:v>
                </c:pt>
                <c:pt idx="1193">
                  <c:v>42011</c:v>
                </c:pt>
                <c:pt idx="1194">
                  <c:v>42012</c:v>
                </c:pt>
                <c:pt idx="1195">
                  <c:v>42013</c:v>
                </c:pt>
                <c:pt idx="1196">
                  <c:v>42016</c:v>
                </c:pt>
                <c:pt idx="1197">
                  <c:v>42017</c:v>
                </c:pt>
                <c:pt idx="1198">
                  <c:v>42018</c:v>
                </c:pt>
                <c:pt idx="1199">
                  <c:v>42019</c:v>
                </c:pt>
                <c:pt idx="1200">
                  <c:v>42020</c:v>
                </c:pt>
                <c:pt idx="1201">
                  <c:v>42023</c:v>
                </c:pt>
                <c:pt idx="1202">
                  <c:v>42024</c:v>
                </c:pt>
                <c:pt idx="1203">
                  <c:v>42025</c:v>
                </c:pt>
                <c:pt idx="1204">
                  <c:v>42026</c:v>
                </c:pt>
                <c:pt idx="1205">
                  <c:v>42027</c:v>
                </c:pt>
                <c:pt idx="1206">
                  <c:v>42030</c:v>
                </c:pt>
                <c:pt idx="1207">
                  <c:v>42031</c:v>
                </c:pt>
                <c:pt idx="1208">
                  <c:v>42032</c:v>
                </c:pt>
                <c:pt idx="1209">
                  <c:v>42033</c:v>
                </c:pt>
                <c:pt idx="1210">
                  <c:v>42034</c:v>
                </c:pt>
                <c:pt idx="1211">
                  <c:v>42037</c:v>
                </c:pt>
                <c:pt idx="1212">
                  <c:v>42038</c:v>
                </c:pt>
                <c:pt idx="1213">
                  <c:v>42039</c:v>
                </c:pt>
                <c:pt idx="1214">
                  <c:v>42040</c:v>
                </c:pt>
                <c:pt idx="1215">
                  <c:v>42041</c:v>
                </c:pt>
                <c:pt idx="1216">
                  <c:v>42044</c:v>
                </c:pt>
                <c:pt idx="1217">
                  <c:v>42045</c:v>
                </c:pt>
                <c:pt idx="1218">
                  <c:v>42046</c:v>
                </c:pt>
                <c:pt idx="1219">
                  <c:v>42047</c:v>
                </c:pt>
                <c:pt idx="1220">
                  <c:v>42048</c:v>
                </c:pt>
                <c:pt idx="1221">
                  <c:v>42051</c:v>
                </c:pt>
                <c:pt idx="1222">
                  <c:v>42052</c:v>
                </c:pt>
                <c:pt idx="1223">
                  <c:v>42060</c:v>
                </c:pt>
                <c:pt idx="1224">
                  <c:v>42061</c:v>
                </c:pt>
                <c:pt idx="1225">
                  <c:v>42062</c:v>
                </c:pt>
                <c:pt idx="1226">
                  <c:v>42065</c:v>
                </c:pt>
                <c:pt idx="1227">
                  <c:v>42066</c:v>
                </c:pt>
                <c:pt idx="1228">
                  <c:v>42067</c:v>
                </c:pt>
                <c:pt idx="1229">
                  <c:v>42068</c:v>
                </c:pt>
                <c:pt idx="1230">
                  <c:v>42069</c:v>
                </c:pt>
                <c:pt idx="1231">
                  <c:v>42072</c:v>
                </c:pt>
                <c:pt idx="1232">
                  <c:v>42073</c:v>
                </c:pt>
                <c:pt idx="1233">
                  <c:v>42074</c:v>
                </c:pt>
                <c:pt idx="1234">
                  <c:v>42075</c:v>
                </c:pt>
                <c:pt idx="1235">
                  <c:v>42076</c:v>
                </c:pt>
                <c:pt idx="1236">
                  <c:v>42079</c:v>
                </c:pt>
                <c:pt idx="1237">
                  <c:v>42080</c:v>
                </c:pt>
                <c:pt idx="1238">
                  <c:v>42081</c:v>
                </c:pt>
                <c:pt idx="1239">
                  <c:v>42082</c:v>
                </c:pt>
                <c:pt idx="1240">
                  <c:v>42083</c:v>
                </c:pt>
                <c:pt idx="1241">
                  <c:v>42086</c:v>
                </c:pt>
                <c:pt idx="1242">
                  <c:v>42087</c:v>
                </c:pt>
                <c:pt idx="1243">
                  <c:v>42088</c:v>
                </c:pt>
                <c:pt idx="1244">
                  <c:v>42089</c:v>
                </c:pt>
                <c:pt idx="1245">
                  <c:v>42090</c:v>
                </c:pt>
                <c:pt idx="1246">
                  <c:v>42093</c:v>
                </c:pt>
                <c:pt idx="1247">
                  <c:v>42094</c:v>
                </c:pt>
                <c:pt idx="1248">
                  <c:v>42095</c:v>
                </c:pt>
                <c:pt idx="1249">
                  <c:v>42096</c:v>
                </c:pt>
                <c:pt idx="1250">
                  <c:v>42097</c:v>
                </c:pt>
                <c:pt idx="1251">
                  <c:v>42101</c:v>
                </c:pt>
                <c:pt idx="1252">
                  <c:v>42102</c:v>
                </c:pt>
                <c:pt idx="1253">
                  <c:v>42103</c:v>
                </c:pt>
                <c:pt idx="1254">
                  <c:v>42104</c:v>
                </c:pt>
                <c:pt idx="1255">
                  <c:v>42107</c:v>
                </c:pt>
                <c:pt idx="1256">
                  <c:v>42108</c:v>
                </c:pt>
                <c:pt idx="1257">
                  <c:v>42109</c:v>
                </c:pt>
                <c:pt idx="1258">
                  <c:v>42110</c:v>
                </c:pt>
                <c:pt idx="1259">
                  <c:v>42111</c:v>
                </c:pt>
                <c:pt idx="1260">
                  <c:v>42114</c:v>
                </c:pt>
                <c:pt idx="1261">
                  <c:v>42115</c:v>
                </c:pt>
                <c:pt idx="1262">
                  <c:v>42116</c:v>
                </c:pt>
                <c:pt idx="1263">
                  <c:v>42117</c:v>
                </c:pt>
                <c:pt idx="1264">
                  <c:v>42118</c:v>
                </c:pt>
                <c:pt idx="1265">
                  <c:v>42121</c:v>
                </c:pt>
                <c:pt idx="1266">
                  <c:v>42122</c:v>
                </c:pt>
                <c:pt idx="1267">
                  <c:v>42123</c:v>
                </c:pt>
                <c:pt idx="1268">
                  <c:v>42124</c:v>
                </c:pt>
                <c:pt idx="1269">
                  <c:v>42128</c:v>
                </c:pt>
                <c:pt idx="1270">
                  <c:v>42129</c:v>
                </c:pt>
                <c:pt idx="1271">
                  <c:v>42130</c:v>
                </c:pt>
                <c:pt idx="1272">
                  <c:v>42131</c:v>
                </c:pt>
                <c:pt idx="1273">
                  <c:v>42132</c:v>
                </c:pt>
                <c:pt idx="1274">
                  <c:v>42135</c:v>
                </c:pt>
                <c:pt idx="1275">
                  <c:v>42136</c:v>
                </c:pt>
                <c:pt idx="1276">
                  <c:v>42137</c:v>
                </c:pt>
                <c:pt idx="1277">
                  <c:v>42138</c:v>
                </c:pt>
                <c:pt idx="1278">
                  <c:v>42139</c:v>
                </c:pt>
                <c:pt idx="1279">
                  <c:v>42142</c:v>
                </c:pt>
                <c:pt idx="1280">
                  <c:v>42143</c:v>
                </c:pt>
                <c:pt idx="1281">
                  <c:v>42144</c:v>
                </c:pt>
                <c:pt idx="1282">
                  <c:v>42145</c:v>
                </c:pt>
                <c:pt idx="1283">
                  <c:v>42146</c:v>
                </c:pt>
                <c:pt idx="1284">
                  <c:v>42149</c:v>
                </c:pt>
                <c:pt idx="1285">
                  <c:v>42150</c:v>
                </c:pt>
                <c:pt idx="1286">
                  <c:v>42151</c:v>
                </c:pt>
                <c:pt idx="1287">
                  <c:v>42152</c:v>
                </c:pt>
                <c:pt idx="1288">
                  <c:v>42153</c:v>
                </c:pt>
                <c:pt idx="1289">
                  <c:v>42156</c:v>
                </c:pt>
                <c:pt idx="1290">
                  <c:v>42157</c:v>
                </c:pt>
                <c:pt idx="1291">
                  <c:v>42158</c:v>
                </c:pt>
                <c:pt idx="1292">
                  <c:v>42159</c:v>
                </c:pt>
                <c:pt idx="1293">
                  <c:v>42160</c:v>
                </c:pt>
                <c:pt idx="1294">
                  <c:v>42163</c:v>
                </c:pt>
                <c:pt idx="1295">
                  <c:v>42164</c:v>
                </c:pt>
                <c:pt idx="1296">
                  <c:v>42165</c:v>
                </c:pt>
                <c:pt idx="1297">
                  <c:v>42166</c:v>
                </c:pt>
                <c:pt idx="1298">
                  <c:v>42167</c:v>
                </c:pt>
                <c:pt idx="1299">
                  <c:v>42170</c:v>
                </c:pt>
                <c:pt idx="1300">
                  <c:v>42171</c:v>
                </c:pt>
                <c:pt idx="1301">
                  <c:v>42172</c:v>
                </c:pt>
                <c:pt idx="1302">
                  <c:v>42173</c:v>
                </c:pt>
                <c:pt idx="1303">
                  <c:v>42174</c:v>
                </c:pt>
                <c:pt idx="1304">
                  <c:v>42178</c:v>
                </c:pt>
                <c:pt idx="1305">
                  <c:v>42179</c:v>
                </c:pt>
                <c:pt idx="1306">
                  <c:v>42180</c:v>
                </c:pt>
                <c:pt idx="1307">
                  <c:v>42181</c:v>
                </c:pt>
                <c:pt idx="1308">
                  <c:v>42184</c:v>
                </c:pt>
                <c:pt idx="1309">
                  <c:v>42185</c:v>
                </c:pt>
                <c:pt idx="1310">
                  <c:v>42186</c:v>
                </c:pt>
                <c:pt idx="1311">
                  <c:v>42187</c:v>
                </c:pt>
                <c:pt idx="1312">
                  <c:v>42188</c:v>
                </c:pt>
                <c:pt idx="1313">
                  <c:v>42191</c:v>
                </c:pt>
                <c:pt idx="1314">
                  <c:v>42192</c:v>
                </c:pt>
                <c:pt idx="1315">
                  <c:v>42193</c:v>
                </c:pt>
                <c:pt idx="1316">
                  <c:v>42194</c:v>
                </c:pt>
                <c:pt idx="1317">
                  <c:v>42195</c:v>
                </c:pt>
                <c:pt idx="1318">
                  <c:v>42198</c:v>
                </c:pt>
                <c:pt idx="1319">
                  <c:v>42199</c:v>
                </c:pt>
                <c:pt idx="1320">
                  <c:v>42200</c:v>
                </c:pt>
                <c:pt idx="1321">
                  <c:v>42201</c:v>
                </c:pt>
                <c:pt idx="1322">
                  <c:v>42202</c:v>
                </c:pt>
                <c:pt idx="1323">
                  <c:v>42205</c:v>
                </c:pt>
                <c:pt idx="1324">
                  <c:v>42206</c:v>
                </c:pt>
                <c:pt idx="1325">
                  <c:v>42207</c:v>
                </c:pt>
                <c:pt idx="1326">
                  <c:v>42208</c:v>
                </c:pt>
                <c:pt idx="1327">
                  <c:v>42209</c:v>
                </c:pt>
                <c:pt idx="1328">
                  <c:v>42212</c:v>
                </c:pt>
                <c:pt idx="1329">
                  <c:v>42213</c:v>
                </c:pt>
                <c:pt idx="1330">
                  <c:v>42214</c:v>
                </c:pt>
                <c:pt idx="1331">
                  <c:v>42215</c:v>
                </c:pt>
                <c:pt idx="1332">
                  <c:v>42216</c:v>
                </c:pt>
                <c:pt idx="1333">
                  <c:v>42219</c:v>
                </c:pt>
                <c:pt idx="1334">
                  <c:v>42220</c:v>
                </c:pt>
                <c:pt idx="1335">
                  <c:v>42221</c:v>
                </c:pt>
                <c:pt idx="1336">
                  <c:v>42222</c:v>
                </c:pt>
                <c:pt idx="1337">
                  <c:v>42223</c:v>
                </c:pt>
                <c:pt idx="1338">
                  <c:v>42226</c:v>
                </c:pt>
                <c:pt idx="1339">
                  <c:v>42227</c:v>
                </c:pt>
                <c:pt idx="1340">
                  <c:v>42228</c:v>
                </c:pt>
                <c:pt idx="1341">
                  <c:v>42229</c:v>
                </c:pt>
                <c:pt idx="1342">
                  <c:v>42230</c:v>
                </c:pt>
                <c:pt idx="1343">
                  <c:v>42233</c:v>
                </c:pt>
                <c:pt idx="1344">
                  <c:v>42234</c:v>
                </c:pt>
                <c:pt idx="1345">
                  <c:v>42235</c:v>
                </c:pt>
                <c:pt idx="1346">
                  <c:v>42236</c:v>
                </c:pt>
                <c:pt idx="1347">
                  <c:v>42237</c:v>
                </c:pt>
                <c:pt idx="1348">
                  <c:v>42240</c:v>
                </c:pt>
                <c:pt idx="1349">
                  <c:v>42241</c:v>
                </c:pt>
                <c:pt idx="1350">
                  <c:v>42242</c:v>
                </c:pt>
                <c:pt idx="1351">
                  <c:v>42243</c:v>
                </c:pt>
                <c:pt idx="1352">
                  <c:v>42244</c:v>
                </c:pt>
                <c:pt idx="1353">
                  <c:v>42247</c:v>
                </c:pt>
                <c:pt idx="1354">
                  <c:v>42248</c:v>
                </c:pt>
                <c:pt idx="1355">
                  <c:v>42249</c:v>
                </c:pt>
                <c:pt idx="1356">
                  <c:v>42254</c:v>
                </c:pt>
                <c:pt idx="1357">
                  <c:v>42255</c:v>
                </c:pt>
                <c:pt idx="1358">
                  <c:v>42256</c:v>
                </c:pt>
                <c:pt idx="1359">
                  <c:v>42257</c:v>
                </c:pt>
                <c:pt idx="1360">
                  <c:v>42258</c:v>
                </c:pt>
                <c:pt idx="1361">
                  <c:v>42261</c:v>
                </c:pt>
                <c:pt idx="1362">
                  <c:v>42262</c:v>
                </c:pt>
                <c:pt idx="1363">
                  <c:v>42263</c:v>
                </c:pt>
                <c:pt idx="1364">
                  <c:v>42264</c:v>
                </c:pt>
                <c:pt idx="1365">
                  <c:v>42265</c:v>
                </c:pt>
                <c:pt idx="1366">
                  <c:v>42268</c:v>
                </c:pt>
                <c:pt idx="1367">
                  <c:v>42269</c:v>
                </c:pt>
                <c:pt idx="1368">
                  <c:v>42270</c:v>
                </c:pt>
                <c:pt idx="1369">
                  <c:v>42271</c:v>
                </c:pt>
                <c:pt idx="1370">
                  <c:v>42272</c:v>
                </c:pt>
                <c:pt idx="1371">
                  <c:v>42275</c:v>
                </c:pt>
                <c:pt idx="1372">
                  <c:v>42276</c:v>
                </c:pt>
                <c:pt idx="1373">
                  <c:v>42277</c:v>
                </c:pt>
                <c:pt idx="1374">
                  <c:v>42285</c:v>
                </c:pt>
                <c:pt idx="1375">
                  <c:v>42286</c:v>
                </c:pt>
                <c:pt idx="1376">
                  <c:v>42289</c:v>
                </c:pt>
                <c:pt idx="1377">
                  <c:v>42290</c:v>
                </c:pt>
                <c:pt idx="1378">
                  <c:v>42291</c:v>
                </c:pt>
                <c:pt idx="1379">
                  <c:v>42292</c:v>
                </c:pt>
                <c:pt idx="1380">
                  <c:v>42293</c:v>
                </c:pt>
                <c:pt idx="1381">
                  <c:v>42296</c:v>
                </c:pt>
                <c:pt idx="1382">
                  <c:v>42297</c:v>
                </c:pt>
                <c:pt idx="1383">
                  <c:v>42298</c:v>
                </c:pt>
                <c:pt idx="1384">
                  <c:v>42299</c:v>
                </c:pt>
                <c:pt idx="1385">
                  <c:v>42300</c:v>
                </c:pt>
                <c:pt idx="1386">
                  <c:v>42303</c:v>
                </c:pt>
                <c:pt idx="1387">
                  <c:v>42304</c:v>
                </c:pt>
                <c:pt idx="1388">
                  <c:v>42305</c:v>
                </c:pt>
                <c:pt idx="1389">
                  <c:v>42306</c:v>
                </c:pt>
                <c:pt idx="1390">
                  <c:v>42307</c:v>
                </c:pt>
                <c:pt idx="1391">
                  <c:v>42310</c:v>
                </c:pt>
                <c:pt idx="1392">
                  <c:v>42311</c:v>
                </c:pt>
                <c:pt idx="1393">
                  <c:v>42312</c:v>
                </c:pt>
                <c:pt idx="1394">
                  <c:v>42313</c:v>
                </c:pt>
                <c:pt idx="1395">
                  <c:v>42314</c:v>
                </c:pt>
                <c:pt idx="1396">
                  <c:v>42317</c:v>
                </c:pt>
                <c:pt idx="1397">
                  <c:v>42318</c:v>
                </c:pt>
                <c:pt idx="1398">
                  <c:v>42319</c:v>
                </c:pt>
                <c:pt idx="1399">
                  <c:v>42320</c:v>
                </c:pt>
                <c:pt idx="1400">
                  <c:v>42321</c:v>
                </c:pt>
                <c:pt idx="1401">
                  <c:v>42324</c:v>
                </c:pt>
                <c:pt idx="1402">
                  <c:v>42325</c:v>
                </c:pt>
                <c:pt idx="1403">
                  <c:v>42326</c:v>
                </c:pt>
                <c:pt idx="1404">
                  <c:v>42327</c:v>
                </c:pt>
                <c:pt idx="1405">
                  <c:v>42328</c:v>
                </c:pt>
                <c:pt idx="1406">
                  <c:v>42331</c:v>
                </c:pt>
                <c:pt idx="1407">
                  <c:v>42332</c:v>
                </c:pt>
                <c:pt idx="1408">
                  <c:v>42333</c:v>
                </c:pt>
                <c:pt idx="1409">
                  <c:v>42334</c:v>
                </c:pt>
                <c:pt idx="1410">
                  <c:v>42335</c:v>
                </c:pt>
                <c:pt idx="1411">
                  <c:v>42338</c:v>
                </c:pt>
                <c:pt idx="1412">
                  <c:v>42339</c:v>
                </c:pt>
                <c:pt idx="1413">
                  <c:v>42340</c:v>
                </c:pt>
                <c:pt idx="1414">
                  <c:v>42341</c:v>
                </c:pt>
                <c:pt idx="1415">
                  <c:v>42342</c:v>
                </c:pt>
                <c:pt idx="1416">
                  <c:v>42345</c:v>
                </c:pt>
                <c:pt idx="1417">
                  <c:v>42346</c:v>
                </c:pt>
                <c:pt idx="1418">
                  <c:v>42347</c:v>
                </c:pt>
                <c:pt idx="1419">
                  <c:v>42348</c:v>
                </c:pt>
                <c:pt idx="1420">
                  <c:v>42349</c:v>
                </c:pt>
                <c:pt idx="1421">
                  <c:v>42352</c:v>
                </c:pt>
                <c:pt idx="1422">
                  <c:v>42353</c:v>
                </c:pt>
                <c:pt idx="1423">
                  <c:v>42354</c:v>
                </c:pt>
                <c:pt idx="1424">
                  <c:v>42355</c:v>
                </c:pt>
                <c:pt idx="1425">
                  <c:v>42356</c:v>
                </c:pt>
                <c:pt idx="1426">
                  <c:v>42359</c:v>
                </c:pt>
                <c:pt idx="1427">
                  <c:v>42360</c:v>
                </c:pt>
                <c:pt idx="1428">
                  <c:v>42361</c:v>
                </c:pt>
                <c:pt idx="1429">
                  <c:v>42362</c:v>
                </c:pt>
                <c:pt idx="1430">
                  <c:v>42363</c:v>
                </c:pt>
                <c:pt idx="1431">
                  <c:v>42366</c:v>
                </c:pt>
                <c:pt idx="1432">
                  <c:v>42367</c:v>
                </c:pt>
                <c:pt idx="1433">
                  <c:v>42368</c:v>
                </c:pt>
                <c:pt idx="1434">
                  <c:v>42369</c:v>
                </c:pt>
                <c:pt idx="1435">
                  <c:v>42373</c:v>
                </c:pt>
                <c:pt idx="1436">
                  <c:v>42374</c:v>
                </c:pt>
                <c:pt idx="1437">
                  <c:v>42375</c:v>
                </c:pt>
                <c:pt idx="1438">
                  <c:v>42376</c:v>
                </c:pt>
                <c:pt idx="1439">
                  <c:v>42377</c:v>
                </c:pt>
                <c:pt idx="1440">
                  <c:v>42380</c:v>
                </c:pt>
                <c:pt idx="1441">
                  <c:v>42381</c:v>
                </c:pt>
                <c:pt idx="1442">
                  <c:v>42382</c:v>
                </c:pt>
                <c:pt idx="1443">
                  <c:v>42383</c:v>
                </c:pt>
                <c:pt idx="1444">
                  <c:v>42384</c:v>
                </c:pt>
                <c:pt idx="1445">
                  <c:v>42387</c:v>
                </c:pt>
                <c:pt idx="1446">
                  <c:v>42388</c:v>
                </c:pt>
                <c:pt idx="1447">
                  <c:v>42389</c:v>
                </c:pt>
                <c:pt idx="1448">
                  <c:v>42390</c:v>
                </c:pt>
                <c:pt idx="1449">
                  <c:v>42391</c:v>
                </c:pt>
                <c:pt idx="1450">
                  <c:v>42394</c:v>
                </c:pt>
                <c:pt idx="1451">
                  <c:v>42395</c:v>
                </c:pt>
                <c:pt idx="1452">
                  <c:v>42396</c:v>
                </c:pt>
                <c:pt idx="1453">
                  <c:v>42397</c:v>
                </c:pt>
                <c:pt idx="1454">
                  <c:v>42398</c:v>
                </c:pt>
                <c:pt idx="1455">
                  <c:v>42401</c:v>
                </c:pt>
                <c:pt idx="1456">
                  <c:v>42402</c:v>
                </c:pt>
                <c:pt idx="1457">
                  <c:v>42403</c:v>
                </c:pt>
                <c:pt idx="1458">
                  <c:v>42404</c:v>
                </c:pt>
                <c:pt idx="1459">
                  <c:v>42405</c:v>
                </c:pt>
                <c:pt idx="1460">
                  <c:v>42415</c:v>
                </c:pt>
                <c:pt idx="1461">
                  <c:v>42416</c:v>
                </c:pt>
                <c:pt idx="1462">
                  <c:v>42417</c:v>
                </c:pt>
                <c:pt idx="1463">
                  <c:v>42418</c:v>
                </c:pt>
                <c:pt idx="1464">
                  <c:v>42419</c:v>
                </c:pt>
                <c:pt idx="1465">
                  <c:v>42422</c:v>
                </c:pt>
                <c:pt idx="1466">
                  <c:v>42423</c:v>
                </c:pt>
                <c:pt idx="1467">
                  <c:v>42424</c:v>
                </c:pt>
                <c:pt idx="1468">
                  <c:v>42425</c:v>
                </c:pt>
                <c:pt idx="1469">
                  <c:v>42426</c:v>
                </c:pt>
                <c:pt idx="1470">
                  <c:v>42429</c:v>
                </c:pt>
                <c:pt idx="1471">
                  <c:v>42430</c:v>
                </c:pt>
                <c:pt idx="1472">
                  <c:v>42431</c:v>
                </c:pt>
                <c:pt idx="1473">
                  <c:v>42432</c:v>
                </c:pt>
                <c:pt idx="1474">
                  <c:v>42433</c:v>
                </c:pt>
                <c:pt idx="1475">
                  <c:v>42436</c:v>
                </c:pt>
                <c:pt idx="1476">
                  <c:v>42437</c:v>
                </c:pt>
                <c:pt idx="1477">
                  <c:v>42438</c:v>
                </c:pt>
                <c:pt idx="1478">
                  <c:v>42439</c:v>
                </c:pt>
                <c:pt idx="1479">
                  <c:v>42440</c:v>
                </c:pt>
                <c:pt idx="1480">
                  <c:v>42443</c:v>
                </c:pt>
                <c:pt idx="1481">
                  <c:v>42444</c:v>
                </c:pt>
                <c:pt idx="1482">
                  <c:v>42445</c:v>
                </c:pt>
                <c:pt idx="1483">
                  <c:v>42446</c:v>
                </c:pt>
                <c:pt idx="1484">
                  <c:v>42447</c:v>
                </c:pt>
                <c:pt idx="1485">
                  <c:v>42450</c:v>
                </c:pt>
                <c:pt idx="1486">
                  <c:v>42451</c:v>
                </c:pt>
                <c:pt idx="1487">
                  <c:v>42452</c:v>
                </c:pt>
                <c:pt idx="1488">
                  <c:v>42453</c:v>
                </c:pt>
                <c:pt idx="1489">
                  <c:v>42454</c:v>
                </c:pt>
                <c:pt idx="1490">
                  <c:v>42457</c:v>
                </c:pt>
                <c:pt idx="1491">
                  <c:v>42458</c:v>
                </c:pt>
                <c:pt idx="1492">
                  <c:v>42459</c:v>
                </c:pt>
                <c:pt idx="1493">
                  <c:v>42460</c:v>
                </c:pt>
                <c:pt idx="1494">
                  <c:v>42461</c:v>
                </c:pt>
                <c:pt idx="1495">
                  <c:v>42465</c:v>
                </c:pt>
                <c:pt idx="1496">
                  <c:v>42466</c:v>
                </c:pt>
                <c:pt idx="1497">
                  <c:v>42467</c:v>
                </c:pt>
                <c:pt idx="1498">
                  <c:v>42468</c:v>
                </c:pt>
                <c:pt idx="1499">
                  <c:v>42471</c:v>
                </c:pt>
                <c:pt idx="1500">
                  <c:v>42472</c:v>
                </c:pt>
                <c:pt idx="1501">
                  <c:v>42473</c:v>
                </c:pt>
                <c:pt idx="1502">
                  <c:v>42474</c:v>
                </c:pt>
                <c:pt idx="1503">
                  <c:v>42475</c:v>
                </c:pt>
                <c:pt idx="1504">
                  <c:v>42478</c:v>
                </c:pt>
                <c:pt idx="1505">
                  <c:v>42479</c:v>
                </c:pt>
                <c:pt idx="1506">
                  <c:v>42480</c:v>
                </c:pt>
                <c:pt idx="1507">
                  <c:v>42481</c:v>
                </c:pt>
                <c:pt idx="1508">
                  <c:v>42482</c:v>
                </c:pt>
                <c:pt idx="1509">
                  <c:v>42485</c:v>
                </c:pt>
                <c:pt idx="1510">
                  <c:v>42486</c:v>
                </c:pt>
                <c:pt idx="1511">
                  <c:v>42487</c:v>
                </c:pt>
                <c:pt idx="1512">
                  <c:v>42488</c:v>
                </c:pt>
                <c:pt idx="1513">
                  <c:v>42489</c:v>
                </c:pt>
                <c:pt idx="1514">
                  <c:v>42493</c:v>
                </c:pt>
                <c:pt idx="1515">
                  <c:v>42494</c:v>
                </c:pt>
                <c:pt idx="1516">
                  <c:v>42495</c:v>
                </c:pt>
                <c:pt idx="1517">
                  <c:v>42496</c:v>
                </c:pt>
                <c:pt idx="1518">
                  <c:v>42499</c:v>
                </c:pt>
                <c:pt idx="1519">
                  <c:v>42500</c:v>
                </c:pt>
                <c:pt idx="1520">
                  <c:v>42501</c:v>
                </c:pt>
                <c:pt idx="1521">
                  <c:v>42502</c:v>
                </c:pt>
                <c:pt idx="1522">
                  <c:v>42503</c:v>
                </c:pt>
                <c:pt idx="1523">
                  <c:v>42506</c:v>
                </c:pt>
                <c:pt idx="1524">
                  <c:v>42507</c:v>
                </c:pt>
                <c:pt idx="1525">
                  <c:v>42508</c:v>
                </c:pt>
                <c:pt idx="1526">
                  <c:v>42509</c:v>
                </c:pt>
                <c:pt idx="1527">
                  <c:v>42510</c:v>
                </c:pt>
                <c:pt idx="1528">
                  <c:v>42513</c:v>
                </c:pt>
                <c:pt idx="1529">
                  <c:v>42514</c:v>
                </c:pt>
                <c:pt idx="1530">
                  <c:v>42515</c:v>
                </c:pt>
                <c:pt idx="1531">
                  <c:v>42516</c:v>
                </c:pt>
                <c:pt idx="1532">
                  <c:v>42517</c:v>
                </c:pt>
                <c:pt idx="1533">
                  <c:v>42520</c:v>
                </c:pt>
                <c:pt idx="1534">
                  <c:v>42521</c:v>
                </c:pt>
                <c:pt idx="1535">
                  <c:v>42522</c:v>
                </c:pt>
                <c:pt idx="1536">
                  <c:v>42523</c:v>
                </c:pt>
                <c:pt idx="1537">
                  <c:v>42524</c:v>
                </c:pt>
                <c:pt idx="1538">
                  <c:v>42527</c:v>
                </c:pt>
                <c:pt idx="1539">
                  <c:v>42528</c:v>
                </c:pt>
                <c:pt idx="1540">
                  <c:v>42529</c:v>
                </c:pt>
                <c:pt idx="1541">
                  <c:v>42534</c:v>
                </c:pt>
                <c:pt idx="1542">
                  <c:v>42535</c:v>
                </c:pt>
                <c:pt idx="1543">
                  <c:v>42536</c:v>
                </c:pt>
                <c:pt idx="1544">
                  <c:v>42537</c:v>
                </c:pt>
                <c:pt idx="1545">
                  <c:v>42538</c:v>
                </c:pt>
                <c:pt idx="1546">
                  <c:v>42541</c:v>
                </c:pt>
                <c:pt idx="1547">
                  <c:v>42542</c:v>
                </c:pt>
                <c:pt idx="1548">
                  <c:v>42543</c:v>
                </c:pt>
                <c:pt idx="1549">
                  <c:v>42544</c:v>
                </c:pt>
                <c:pt idx="1550">
                  <c:v>42545</c:v>
                </c:pt>
                <c:pt idx="1551">
                  <c:v>42548</c:v>
                </c:pt>
                <c:pt idx="1552">
                  <c:v>42549</c:v>
                </c:pt>
                <c:pt idx="1553">
                  <c:v>42550</c:v>
                </c:pt>
                <c:pt idx="1554">
                  <c:v>42551</c:v>
                </c:pt>
                <c:pt idx="1555">
                  <c:v>42552</c:v>
                </c:pt>
                <c:pt idx="1556">
                  <c:v>42555</c:v>
                </c:pt>
                <c:pt idx="1557">
                  <c:v>42556</c:v>
                </c:pt>
                <c:pt idx="1558">
                  <c:v>42557</c:v>
                </c:pt>
                <c:pt idx="1559">
                  <c:v>42558</c:v>
                </c:pt>
                <c:pt idx="1560">
                  <c:v>42559</c:v>
                </c:pt>
                <c:pt idx="1561">
                  <c:v>42562</c:v>
                </c:pt>
                <c:pt idx="1562">
                  <c:v>42563</c:v>
                </c:pt>
                <c:pt idx="1563">
                  <c:v>42564</c:v>
                </c:pt>
                <c:pt idx="1564">
                  <c:v>42565</c:v>
                </c:pt>
                <c:pt idx="1565">
                  <c:v>42566</c:v>
                </c:pt>
                <c:pt idx="1566">
                  <c:v>42569</c:v>
                </c:pt>
                <c:pt idx="1567">
                  <c:v>42570</c:v>
                </c:pt>
                <c:pt idx="1568">
                  <c:v>42571</c:v>
                </c:pt>
                <c:pt idx="1569">
                  <c:v>42572</c:v>
                </c:pt>
                <c:pt idx="1570">
                  <c:v>42573</c:v>
                </c:pt>
                <c:pt idx="1571">
                  <c:v>42576</c:v>
                </c:pt>
                <c:pt idx="1572">
                  <c:v>42577</c:v>
                </c:pt>
                <c:pt idx="1573">
                  <c:v>42578</c:v>
                </c:pt>
                <c:pt idx="1574">
                  <c:v>42579</c:v>
                </c:pt>
                <c:pt idx="1575">
                  <c:v>42580</c:v>
                </c:pt>
                <c:pt idx="1576">
                  <c:v>42583</c:v>
                </c:pt>
                <c:pt idx="1577">
                  <c:v>42584</c:v>
                </c:pt>
                <c:pt idx="1578">
                  <c:v>42585</c:v>
                </c:pt>
                <c:pt idx="1579">
                  <c:v>42586</c:v>
                </c:pt>
                <c:pt idx="1580">
                  <c:v>42587</c:v>
                </c:pt>
                <c:pt idx="1581">
                  <c:v>42590</c:v>
                </c:pt>
                <c:pt idx="1582">
                  <c:v>42591</c:v>
                </c:pt>
                <c:pt idx="1583">
                  <c:v>42592</c:v>
                </c:pt>
                <c:pt idx="1584">
                  <c:v>42593</c:v>
                </c:pt>
                <c:pt idx="1585">
                  <c:v>42594</c:v>
                </c:pt>
                <c:pt idx="1586">
                  <c:v>42597</c:v>
                </c:pt>
                <c:pt idx="1587">
                  <c:v>42598</c:v>
                </c:pt>
                <c:pt idx="1588">
                  <c:v>42599</c:v>
                </c:pt>
                <c:pt idx="1589">
                  <c:v>42600</c:v>
                </c:pt>
                <c:pt idx="1590">
                  <c:v>42601</c:v>
                </c:pt>
                <c:pt idx="1591">
                  <c:v>42604</c:v>
                </c:pt>
                <c:pt idx="1592">
                  <c:v>42605</c:v>
                </c:pt>
                <c:pt idx="1593">
                  <c:v>42606</c:v>
                </c:pt>
                <c:pt idx="1594">
                  <c:v>42607</c:v>
                </c:pt>
                <c:pt idx="1595">
                  <c:v>42608</c:v>
                </c:pt>
                <c:pt idx="1596">
                  <c:v>42611</c:v>
                </c:pt>
                <c:pt idx="1597">
                  <c:v>42612</c:v>
                </c:pt>
                <c:pt idx="1598">
                  <c:v>42613</c:v>
                </c:pt>
                <c:pt idx="1599">
                  <c:v>42614</c:v>
                </c:pt>
                <c:pt idx="1600">
                  <c:v>42615</c:v>
                </c:pt>
                <c:pt idx="1601">
                  <c:v>42618</c:v>
                </c:pt>
                <c:pt idx="1602">
                  <c:v>42619</c:v>
                </c:pt>
                <c:pt idx="1603">
                  <c:v>42620</c:v>
                </c:pt>
                <c:pt idx="1604">
                  <c:v>42621</c:v>
                </c:pt>
                <c:pt idx="1605">
                  <c:v>42622</c:v>
                </c:pt>
                <c:pt idx="1606">
                  <c:v>42625</c:v>
                </c:pt>
                <c:pt idx="1607">
                  <c:v>42626</c:v>
                </c:pt>
                <c:pt idx="1608">
                  <c:v>42627</c:v>
                </c:pt>
                <c:pt idx="1609">
                  <c:v>42632</c:v>
                </c:pt>
                <c:pt idx="1610">
                  <c:v>42633</c:v>
                </c:pt>
                <c:pt idx="1611">
                  <c:v>42634</c:v>
                </c:pt>
                <c:pt idx="1612">
                  <c:v>42635</c:v>
                </c:pt>
                <c:pt idx="1613">
                  <c:v>42636</c:v>
                </c:pt>
                <c:pt idx="1614">
                  <c:v>42639</c:v>
                </c:pt>
                <c:pt idx="1615">
                  <c:v>42640</c:v>
                </c:pt>
                <c:pt idx="1616">
                  <c:v>42641</c:v>
                </c:pt>
                <c:pt idx="1617">
                  <c:v>42642</c:v>
                </c:pt>
                <c:pt idx="1618">
                  <c:v>42643</c:v>
                </c:pt>
                <c:pt idx="1619">
                  <c:v>42653</c:v>
                </c:pt>
                <c:pt idx="1620">
                  <c:v>42654</c:v>
                </c:pt>
                <c:pt idx="1621">
                  <c:v>42655</c:v>
                </c:pt>
                <c:pt idx="1622">
                  <c:v>42656</c:v>
                </c:pt>
                <c:pt idx="1623">
                  <c:v>42657</c:v>
                </c:pt>
                <c:pt idx="1624">
                  <c:v>42660</c:v>
                </c:pt>
                <c:pt idx="1625">
                  <c:v>42661</c:v>
                </c:pt>
                <c:pt idx="1626">
                  <c:v>42662</c:v>
                </c:pt>
                <c:pt idx="1627">
                  <c:v>42663</c:v>
                </c:pt>
                <c:pt idx="1628">
                  <c:v>42664</c:v>
                </c:pt>
                <c:pt idx="1629">
                  <c:v>42667</c:v>
                </c:pt>
                <c:pt idx="1630">
                  <c:v>42668</c:v>
                </c:pt>
                <c:pt idx="1631">
                  <c:v>42669</c:v>
                </c:pt>
                <c:pt idx="1632">
                  <c:v>42670</c:v>
                </c:pt>
                <c:pt idx="1633">
                  <c:v>42671</c:v>
                </c:pt>
                <c:pt idx="1634">
                  <c:v>42674</c:v>
                </c:pt>
                <c:pt idx="1635">
                  <c:v>42675</c:v>
                </c:pt>
                <c:pt idx="1636">
                  <c:v>42676</c:v>
                </c:pt>
                <c:pt idx="1637">
                  <c:v>42677</c:v>
                </c:pt>
                <c:pt idx="1638">
                  <c:v>42678</c:v>
                </c:pt>
                <c:pt idx="1639">
                  <c:v>42681</c:v>
                </c:pt>
                <c:pt idx="1640">
                  <c:v>42682</c:v>
                </c:pt>
                <c:pt idx="1641">
                  <c:v>42683</c:v>
                </c:pt>
                <c:pt idx="1642">
                  <c:v>42684</c:v>
                </c:pt>
                <c:pt idx="1643">
                  <c:v>42685</c:v>
                </c:pt>
                <c:pt idx="1644">
                  <c:v>42688</c:v>
                </c:pt>
                <c:pt idx="1645">
                  <c:v>42689</c:v>
                </c:pt>
                <c:pt idx="1646">
                  <c:v>42690</c:v>
                </c:pt>
                <c:pt idx="1647">
                  <c:v>42691</c:v>
                </c:pt>
                <c:pt idx="1648">
                  <c:v>42692</c:v>
                </c:pt>
                <c:pt idx="1649">
                  <c:v>42695</c:v>
                </c:pt>
                <c:pt idx="1650">
                  <c:v>42696</c:v>
                </c:pt>
                <c:pt idx="1651">
                  <c:v>42697</c:v>
                </c:pt>
                <c:pt idx="1652">
                  <c:v>42698</c:v>
                </c:pt>
                <c:pt idx="1653">
                  <c:v>42699</c:v>
                </c:pt>
                <c:pt idx="1654">
                  <c:v>42702</c:v>
                </c:pt>
                <c:pt idx="1655">
                  <c:v>42703</c:v>
                </c:pt>
                <c:pt idx="1656">
                  <c:v>42704</c:v>
                </c:pt>
                <c:pt idx="1657">
                  <c:v>42705</c:v>
                </c:pt>
                <c:pt idx="1658">
                  <c:v>42706</c:v>
                </c:pt>
                <c:pt idx="1659">
                  <c:v>42709</c:v>
                </c:pt>
                <c:pt idx="1660">
                  <c:v>42710</c:v>
                </c:pt>
                <c:pt idx="1661">
                  <c:v>42711</c:v>
                </c:pt>
                <c:pt idx="1662">
                  <c:v>42712</c:v>
                </c:pt>
                <c:pt idx="1663">
                  <c:v>42713</c:v>
                </c:pt>
                <c:pt idx="1664">
                  <c:v>42716</c:v>
                </c:pt>
                <c:pt idx="1665">
                  <c:v>42717</c:v>
                </c:pt>
                <c:pt idx="1666">
                  <c:v>42718</c:v>
                </c:pt>
                <c:pt idx="1667">
                  <c:v>42719</c:v>
                </c:pt>
                <c:pt idx="1668">
                  <c:v>42720</c:v>
                </c:pt>
                <c:pt idx="1669">
                  <c:v>42723</c:v>
                </c:pt>
                <c:pt idx="1670">
                  <c:v>42724</c:v>
                </c:pt>
                <c:pt idx="1671">
                  <c:v>42725</c:v>
                </c:pt>
                <c:pt idx="1672">
                  <c:v>42726</c:v>
                </c:pt>
                <c:pt idx="1673">
                  <c:v>42727</c:v>
                </c:pt>
                <c:pt idx="1674">
                  <c:v>42730</c:v>
                </c:pt>
                <c:pt idx="1675">
                  <c:v>42731</c:v>
                </c:pt>
                <c:pt idx="1676">
                  <c:v>42732</c:v>
                </c:pt>
                <c:pt idx="1677">
                  <c:v>42733</c:v>
                </c:pt>
                <c:pt idx="1678">
                  <c:v>42734</c:v>
                </c:pt>
                <c:pt idx="1679">
                  <c:v>42738</c:v>
                </c:pt>
                <c:pt idx="1680">
                  <c:v>42739</c:v>
                </c:pt>
                <c:pt idx="1681">
                  <c:v>42740</c:v>
                </c:pt>
                <c:pt idx="1682">
                  <c:v>42741</c:v>
                </c:pt>
                <c:pt idx="1683">
                  <c:v>42744</c:v>
                </c:pt>
                <c:pt idx="1684">
                  <c:v>42745</c:v>
                </c:pt>
                <c:pt idx="1685">
                  <c:v>42746</c:v>
                </c:pt>
                <c:pt idx="1686">
                  <c:v>42747</c:v>
                </c:pt>
                <c:pt idx="1687">
                  <c:v>42748</c:v>
                </c:pt>
                <c:pt idx="1688">
                  <c:v>42751</c:v>
                </c:pt>
                <c:pt idx="1689">
                  <c:v>42752</c:v>
                </c:pt>
                <c:pt idx="1690">
                  <c:v>42753</c:v>
                </c:pt>
                <c:pt idx="1691">
                  <c:v>42754</c:v>
                </c:pt>
                <c:pt idx="1692">
                  <c:v>42755</c:v>
                </c:pt>
                <c:pt idx="1693">
                  <c:v>42758</c:v>
                </c:pt>
                <c:pt idx="1694">
                  <c:v>42759</c:v>
                </c:pt>
                <c:pt idx="1695">
                  <c:v>42760</c:v>
                </c:pt>
                <c:pt idx="1696">
                  <c:v>42761</c:v>
                </c:pt>
                <c:pt idx="1697">
                  <c:v>42769</c:v>
                </c:pt>
                <c:pt idx="1698">
                  <c:v>42772</c:v>
                </c:pt>
                <c:pt idx="1699">
                  <c:v>42773</c:v>
                </c:pt>
                <c:pt idx="1700">
                  <c:v>42774</c:v>
                </c:pt>
                <c:pt idx="1701">
                  <c:v>42775</c:v>
                </c:pt>
                <c:pt idx="1702">
                  <c:v>42776</c:v>
                </c:pt>
                <c:pt idx="1703">
                  <c:v>42779</c:v>
                </c:pt>
                <c:pt idx="1704">
                  <c:v>42780</c:v>
                </c:pt>
                <c:pt idx="1705">
                  <c:v>42781</c:v>
                </c:pt>
                <c:pt idx="1706">
                  <c:v>42782</c:v>
                </c:pt>
                <c:pt idx="1707">
                  <c:v>42783</c:v>
                </c:pt>
                <c:pt idx="1708">
                  <c:v>42786</c:v>
                </c:pt>
                <c:pt idx="1709">
                  <c:v>42787</c:v>
                </c:pt>
                <c:pt idx="1710">
                  <c:v>42788</c:v>
                </c:pt>
                <c:pt idx="1711">
                  <c:v>42789</c:v>
                </c:pt>
                <c:pt idx="1712">
                  <c:v>42790</c:v>
                </c:pt>
                <c:pt idx="1713">
                  <c:v>42793</c:v>
                </c:pt>
                <c:pt idx="1714">
                  <c:v>42794</c:v>
                </c:pt>
                <c:pt idx="1715">
                  <c:v>42795</c:v>
                </c:pt>
                <c:pt idx="1716">
                  <c:v>42796</c:v>
                </c:pt>
                <c:pt idx="1717">
                  <c:v>42797</c:v>
                </c:pt>
                <c:pt idx="1718">
                  <c:v>42800</c:v>
                </c:pt>
                <c:pt idx="1719">
                  <c:v>42801</c:v>
                </c:pt>
                <c:pt idx="1720">
                  <c:v>42802</c:v>
                </c:pt>
                <c:pt idx="1721">
                  <c:v>42803</c:v>
                </c:pt>
                <c:pt idx="1722">
                  <c:v>42804</c:v>
                </c:pt>
                <c:pt idx="1723">
                  <c:v>42807</c:v>
                </c:pt>
                <c:pt idx="1724">
                  <c:v>42808</c:v>
                </c:pt>
                <c:pt idx="1725">
                  <c:v>42809</c:v>
                </c:pt>
                <c:pt idx="1726">
                  <c:v>42810</c:v>
                </c:pt>
                <c:pt idx="1727">
                  <c:v>42811</c:v>
                </c:pt>
                <c:pt idx="1728">
                  <c:v>42814</c:v>
                </c:pt>
                <c:pt idx="1729">
                  <c:v>42815</c:v>
                </c:pt>
                <c:pt idx="1730">
                  <c:v>42816</c:v>
                </c:pt>
                <c:pt idx="1731">
                  <c:v>42817</c:v>
                </c:pt>
                <c:pt idx="1732">
                  <c:v>42818</c:v>
                </c:pt>
                <c:pt idx="1733">
                  <c:v>42821</c:v>
                </c:pt>
                <c:pt idx="1734">
                  <c:v>42822</c:v>
                </c:pt>
                <c:pt idx="1735">
                  <c:v>42823</c:v>
                </c:pt>
                <c:pt idx="1736">
                  <c:v>42824</c:v>
                </c:pt>
                <c:pt idx="1737">
                  <c:v>42825</c:v>
                </c:pt>
                <c:pt idx="1738">
                  <c:v>42830</c:v>
                </c:pt>
                <c:pt idx="1739">
                  <c:v>42831</c:v>
                </c:pt>
                <c:pt idx="1740">
                  <c:v>42832</c:v>
                </c:pt>
                <c:pt idx="1741">
                  <c:v>42835</c:v>
                </c:pt>
                <c:pt idx="1742">
                  <c:v>42836</c:v>
                </c:pt>
                <c:pt idx="1743">
                  <c:v>42837</c:v>
                </c:pt>
                <c:pt idx="1744">
                  <c:v>42838</c:v>
                </c:pt>
                <c:pt idx="1745">
                  <c:v>42839</c:v>
                </c:pt>
                <c:pt idx="1746">
                  <c:v>42842</c:v>
                </c:pt>
                <c:pt idx="1747">
                  <c:v>42843</c:v>
                </c:pt>
                <c:pt idx="1748">
                  <c:v>42844</c:v>
                </c:pt>
                <c:pt idx="1749">
                  <c:v>42845</c:v>
                </c:pt>
                <c:pt idx="1750">
                  <c:v>42846</c:v>
                </c:pt>
                <c:pt idx="1751">
                  <c:v>42849</c:v>
                </c:pt>
                <c:pt idx="1752">
                  <c:v>42850</c:v>
                </c:pt>
                <c:pt idx="1753">
                  <c:v>42851</c:v>
                </c:pt>
                <c:pt idx="1754">
                  <c:v>42852</c:v>
                </c:pt>
                <c:pt idx="1755">
                  <c:v>42853</c:v>
                </c:pt>
                <c:pt idx="1756">
                  <c:v>42857</c:v>
                </c:pt>
                <c:pt idx="1757">
                  <c:v>42858</c:v>
                </c:pt>
                <c:pt idx="1758">
                  <c:v>42859</c:v>
                </c:pt>
                <c:pt idx="1759">
                  <c:v>42860</c:v>
                </c:pt>
                <c:pt idx="1760">
                  <c:v>42863</c:v>
                </c:pt>
                <c:pt idx="1761">
                  <c:v>42864</c:v>
                </c:pt>
                <c:pt idx="1762">
                  <c:v>42865</c:v>
                </c:pt>
                <c:pt idx="1763">
                  <c:v>42866</c:v>
                </c:pt>
                <c:pt idx="1764">
                  <c:v>42867</c:v>
                </c:pt>
                <c:pt idx="1765">
                  <c:v>42870</c:v>
                </c:pt>
                <c:pt idx="1766">
                  <c:v>42871</c:v>
                </c:pt>
                <c:pt idx="1767">
                  <c:v>42872</c:v>
                </c:pt>
                <c:pt idx="1768">
                  <c:v>42873</c:v>
                </c:pt>
                <c:pt idx="1769">
                  <c:v>42874</c:v>
                </c:pt>
                <c:pt idx="1770">
                  <c:v>42877</c:v>
                </c:pt>
                <c:pt idx="1771">
                  <c:v>42878</c:v>
                </c:pt>
                <c:pt idx="1772">
                  <c:v>42879</c:v>
                </c:pt>
                <c:pt idx="1773">
                  <c:v>42880</c:v>
                </c:pt>
                <c:pt idx="1774">
                  <c:v>42881</c:v>
                </c:pt>
                <c:pt idx="1775">
                  <c:v>42886</c:v>
                </c:pt>
                <c:pt idx="1776">
                  <c:v>42887</c:v>
                </c:pt>
                <c:pt idx="1777">
                  <c:v>42888</c:v>
                </c:pt>
                <c:pt idx="1778">
                  <c:v>42891</c:v>
                </c:pt>
                <c:pt idx="1779">
                  <c:v>42892</c:v>
                </c:pt>
                <c:pt idx="1780">
                  <c:v>42893</c:v>
                </c:pt>
                <c:pt idx="1781">
                  <c:v>42894</c:v>
                </c:pt>
                <c:pt idx="1782">
                  <c:v>42895</c:v>
                </c:pt>
                <c:pt idx="1783">
                  <c:v>42898</c:v>
                </c:pt>
                <c:pt idx="1784">
                  <c:v>42899</c:v>
                </c:pt>
                <c:pt idx="1785">
                  <c:v>42900</c:v>
                </c:pt>
                <c:pt idx="1786">
                  <c:v>42901</c:v>
                </c:pt>
                <c:pt idx="1787">
                  <c:v>42902</c:v>
                </c:pt>
                <c:pt idx="1788">
                  <c:v>42905</c:v>
                </c:pt>
                <c:pt idx="1789">
                  <c:v>42906</c:v>
                </c:pt>
                <c:pt idx="1790">
                  <c:v>42907</c:v>
                </c:pt>
                <c:pt idx="1791">
                  <c:v>42908</c:v>
                </c:pt>
                <c:pt idx="1792">
                  <c:v>42909</c:v>
                </c:pt>
                <c:pt idx="1793">
                  <c:v>42912</c:v>
                </c:pt>
                <c:pt idx="1794">
                  <c:v>42913</c:v>
                </c:pt>
                <c:pt idx="1795">
                  <c:v>42914</c:v>
                </c:pt>
                <c:pt idx="1796">
                  <c:v>42915</c:v>
                </c:pt>
                <c:pt idx="1797">
                  <c:v>42916</c:v>
                </c:pt>
                <c:pt idx="1798">
                  <c:v>42919</c:v>
                </c:pt>
                <c:pt idx="1799">
                  <c:v>42920</c:v>
                </c:pt>
                <c:pt idx="1800">
                  <c:v>42921</c:v>
                </c:pt>
                <c:pt idx="1801">
                  <c:v>42922</c:v>
                </c:pt>
                <c:pt idx="1802">
                  <c:v>42923</c:v>
                </c:pt>
                <c:pt idx="1803">
                  <c:v>42926</c:v>
                </c:pt>
                <c:pt idx="1804">
                  <c:v>42927</c:v>
                </c:pt>
                <c:pt idx="1805">
                  <c:v>42928</c:v>
                </c:pt>
                <c:pt idx="1806">
                  <c:v>42929</c:v>
                </c:pt>
                <c:pt idx="1807">
                  <c:v>42930</c:v>
                </c:pt>
                <c:pt idx="1808">
                  <c:v>42933</c:v>
                </c:pt>
                <c:pt idx="1809">
                  <c:v>42934</c:v>
                </c:pt>
                <c:pt idx="1810">
                  <c:v>42935</c:v>
                </c:pt>
                <c:pt idx="1811">
                  <c:v>42936</c:v>
                </c:pt>
                <c:pt idx="1812">
                  <c:v>42937</c:v>
                </c:pt>
                <c:pt idx="1813">
                  <c:v>42940</c:v>
                </c:pt>
                <c:pt idx="1814">
                  <c:v>42941</c:v>
                </c:pt>
                <c:pt idx="1815">
                  <c:v>42942</c:v>
                </c:pt>
                <c:pt idx="1816">
                  <c:v>42943</c:v>
                </c:pt>
                <c:pt idx="1817">
                  <c:v>42944</c:v>
                </c:pt>
                <c:pt idx="1818">
                  <c:v>42947</c:v>
                </c:pt>
                <c:pt idx="1819">
                  <c:v>42948</c:v>
                </c:pt>
                <c:pt idx="1820">
                  <c:v>42949</c:v>
                </c:pt>
                <c:pt idx="1821">
                  <c:v>42950</c:v>
                </c:pt>
                <c:pt idx="1822">
                  <c:v>42951</c:v>
                </c:pt>
                <c:pt idx="1823">
                  <c:v>42954</c:v>
                </c:pt>
                <c:pt idx="1824">
                  <c:v>42955</c:v>
                </c:pt>
                <c:pt idx="1825">
                  <c:v>42956</c:v>
                </c:pt>
                <c:pt idx="1826">
                  <c:v>42957</c:v>
                </c:pt>
                <c:pt idx="1827">
                  <c:v>42958</c:v>
                </c:pt>
                <c:pt idx="1828">
                  <c:v>42961</c:v>
                </c:pt>
                <c:pt idx="1829">
                  <c:v>42962</c:v>
                </c:pt>
                <c:pt idx="1830">
                  <c:v>42963</c:v>
                </c:pt>
                <c:pt idx="1831">
                  <c:v>42964</c:v>
                </c:pt>
                <c:pt idx="1832">
                  <c:v>42965</c:v>
                </c:pt>
                <c:pt idx="1833">
                  <c:v>42968</c:v>
                </c:pt>
                <c:pt idx="1834">
                  <c:v>42969</c:v>
                </c:pt>
                <c:pt idx="1835">
                  <c:v>42970</c:v>
                </c:pt>
                <c:pt idx="1836">
                  <c:v>42971</c:v>
                </c:pt>
                <c:pt idx="1837">
                  <c:v>42972</c:v>
                </c:pt>
                <c:pt idx="1838">
                  <c:v>42975</c:v>
                </c:pt>
                <c:pt idx="1839">
                  <c:v>42976</c:v>
                </c:pt>
                <c:pt idx="1840">
                  <c:v>42977</c:v>
                </c:pt>
                <c:pt idx="1841">
                  <c:v>42978</c:v>
                </c:pt>
                <c:pt idx="1842">
                  <c:v>42979</c:v>
                </c:pt>
                <c:pt idx="1843">
                  <c:v>42982</c:v>
                </c:pt>
                <c:pt idx="1844">
                  <c:v>42983</c:v>
                </c:pt>
                <c:pt idx="1845">
                  <c:v>42984</c:v>
                </c:pt>
                <c:pt idx="1846">
                  <c:v>42985</c:v>
                </c:pt>
                <c:pt idx="1847">
                  <c:v>42986</c:v>
                </c:pt>
                <c:pt idx="1848">
                  <c:v>42989</c:v>
                </c:pt>
                <c:pt idx="1849">
                  <c:v>42990</c:v>
                </c:pt>
                <c:pt idx="1850">
                  <c:v>42991</c:v>
                </c:pt>
                <c:pt idx="1851">
                  <c:v>42992</c:v>
                </c:pt>
                <c:pt idx="1852">
                  <c:v>42993</c:v>
                </c:pt>
                <c:pt idx="1853">
                  <c:v>42996</c:v>
                </c:pt>
                <c:pt idx="1854">
                  <c:v>42997</c:v>
                </c:pt>
                <c:pt idx="1855">
                  <c:v>42998</c:v>
                </c:pt>
                <c:pt idx="1856">
                  <c:v>42999</c:v>
                </c:pt>
                <c:pt idx="1857">
                  <c:v>43000</c:v>
                </c:pt>
                <c:pt idx="1858">
                  <c:v>43003</c:v>
                </c:pt>
                <c:pt idx="1859">
                  <c:v>43004</c:v>
                </c:pt>
                <c:pt idx="1860">
                  <c:v>43005</c:v>
                </c:pt>
                <c:pt idx="1861">
                  <c:v>43006</c:v>
                </c:pt>
                <c:pt idx="1862">
                  <c:v>43007</c:v>
                </c:pt>
                <c:pt idx="1863">
                  <c:v>43017</c:v>
                </c:pt>
                <c:pt idx="1864">
                  <c:v>43018</c:v>
                </c:pt>
                <c:pt idx="1865">
                  <c:v>43019</c:v>
                </c:pt>
                <c:pt idx="1866">
                  <c:v>43020</c:v>
                </c:pt>
                <c:pt idx="1867">
                  <c:v>43021</c:v>
                </c:pt>
                <c:pt idx="1868">
                  <c:v>43024</c:v>
                </c:pt>
                <c:pt idx="1869">
                  <c:v>43025</c:v>
                </c:pt>
                <c:pt idx="1870">
                  <c:v>43026</c:v>
                </c:pt>
                <c:pt idx="1871">
                  <c:v>43027</c:v>
                </c:pt>
                <c:pt idx="1872">
                  <c:v>43028</c:v>
                </c:pt>
                <c:pt idx="1873">
                  <c:v>43031</c:v>
                </c:pt>
                <c:pt idx="1874">
                  <c:v>43032</c:v>
                </c:pt>
                <c:pt idx="1875">
                  <c:v>43033</c:v>
                </c:pt>
                <c:pt idx="1876">
                  <c:v>43034</c:v>
                </c:pt>
                <c:pt idx="1877">
                  <c:v>43035</c:v>
                </c:pt>
                <c:pt idx="1878">
                  <c:v>43038</c:v>
                </c:pt>
                <c:pt idx="1879">
                  <c:v>43039</c:v>
                </c:pt>
                <c:pt idx="1880">
                  <c:v>43040</c:v>
                </c:pt>
                <c:pt idx="1881">
                  <c:v>43041</c:v>
                </c:pt>
                <c:pt idx="1882">
                  <c:v>43042</c:v>
                </c:pt>
                <c:pt idx="1883">
                  <c:v>43045</c:v>
                </c:pt>
                <c:pt idx="1884">
                  <c:v>43046</c:v>
                </c:pt>
                <c:pt idx="1885">
                  <c:v>43047</c:v>
                </c:pt>
                <c:pt idx="1886">
                  <c:v>43048</c:v>
                </c:pt>
                <c:pt idx="1887">
                  <c:v>43049</c:v>
                </c:pt>
                <c:pt idx="1888">
                  <c:v>43052</c:v>
                </c:pt>
                <c:pt idx="1889">
                  <c:v>43053</c:v>
                </c:pt>
                <c:pt idx="1890">
                  <c:v>43054</c:v>
                </c:pt>
                <c:pt idx="1891">
                  <c:v>43055</c:v>
                </c:pt>
                <c:pt idx="1892">
                  <c:v>43056</c:v>
                </c:pt>
                <c:pt idx="1893">
                  <c:v>43059</c:v>
                </c:pt>
                <c:pt idx="1894">
                  <c:v>43060</c:v>
                </c:pt>
                <c:pt idx="1895">
                  <c:v>43061</c:v>
                </c:pt>
                <c:pt idx="1896">
                  <c:v>43062</c:v>
                </c:pt>
                <c:pt idx="1897">
                  <c:v>43063</c:v>
                </c:pt>
                <c:pt idx="1898">
                  <c:v>43066</c:v>
                </c:pt>
                <c:pt idx="1899">
                  <c:v>43067</c:v>
                </c:pt>
                <c:pt idx="1900">
                  <c:v>43068</c:v>
                </c:pt>
                <c:pt idx="1901">
                  <c:v>43069</c:v>
                </c:pt>
                <c:pt idx="1902">
                  <c:v>43070</c:v>
                </c:pt>
                <c:pt idx="1903">
                  <c:v>43073</c:v>
                </c:pt>
                <c:pt idx="1904">
                  <c:v>43074</c:v>
                </c:pt>
                <c:pt idx="1905">
                  <c:v>43075</c:v>
                </c:pt>
                <c:pt idx="1906">
                  <c:v>43076</c:v>
                </c:pt>
                <c:pt idx="1907">
                  <c:v>43077</c:v>
                </c:pt>
                <c:pt idx="1908">
                  <c:v>43080</c:v>
                </c:pt>
                <c:pt idx="1909">
                  <c:v>43081</c:v>
                </c:pt>
                <c:pt idx="1910">
                  <c:v>43082</c:v>
                </c:pt>
                <c:pt idx="1911">
                  <c:v>43083</c:v>
                </c:pt>
                <c:pt idx="1912">
                  <c:v>43084</c:v>
                </c:pt>
                <c:pt idx="1913">
                  <c:v>43087</c:v>
                </c:pt>
                <c:pt idx="1914">
                  <c:v>43088</c:v>
                </c:pt>
                <c:pt idx="1915">
                  <c:v>43089</c:v>
                </c:pt>
                <c:pt idx="1916">
                  <c:v>43090</c:v>
                </c:pt>
                <c:pt idx="1917">
                  <c:v>43091</c:v>
                </c:pt>
                <c:pt idx="1918">
                  <c:v>43094</c:v>
                </c:pt>
                <c:pt idx="1919">
                  <c:v>43095</c:v>
                </c:pt>
                <c:pt idx="1920">
                  <c:v>43096</c:v>
                </c:pt>
                <c:pt idx="1921">
                  <c:v>43097</c:v>
                </c:pt>
                <c:pt idx="1922">
                  <c:v>43098</c:v>
                </c:pt>
                <c:pt idx="1923">
                  <c:v>43102</c:v>
                </c:pt>
                <c:pt idx="1924">
                  <c:v>43103</c:v>
                </c:pt>
                <c:pt idx="1925">
                  <c:v>43104</c:v>
                </c:pt>
                <c:pt idx="1926">
                  <c:v>43105</c:v>
                </c:pt>
                <c:pt idx="1927">
                  <c:v>43108</c:v>
                </c:pt>
                <c:pt idx="1928">
                  <c:v>43109</c:v>
                </c:pt>
                <c:pt idx="1929">
                  <c:v>43110</c:v>
                </c:pt>
                <c:pt idx="1930">
                  <c:v>43111</c:v>
                </c:pt>
                <c:pt idx="1931">
                  <c:v>43112</c:v>
                </c:pt>
                <c:pt idx="1932">
                  <c:v>43115</c:v>
                </c:pt>
                <c:pt idx="1933">
                  <c:v>43116</c:v>
                </c:pt>
                <c:pt idx="1934">
                  <c:v>43117</c:v>
                </c:pt>
                <c:pt idx="1935">
                  <c:v>43118</c:v>
                </c:pt>
                <c:pt idx="1936">
                  <c:v>43119</c:v>
                </c:pt>
                <c:pt idx="1937">
                  <c:v>43122</c:v>
                </c:pt>
                <c:pt idx="1938">
                  <c:v>43123</c:v>
                </c:pt>
                <c:pt idx="1939">
                  <c:v>43124</c:v>
                </c:pt>
                <c:pt idx="1940">
                  <c:v>43125</c:v>
                </c:pt>
                <c:pt idx="1941">
                  <c:v>43126</c:v>
                </c:pt>
                <c:pt idx="1942">
                  <c:v>43129</c:v>
                </c:pt>
                <c:pt idx="1943">
                  <c:v>43130</c:v>
                </c:pt>
                <c:pt idx="1944">
                  <c:v>43131</c:v>
                </c:pt>
                <c:pt idx="1945">
                  <c:v>43132</c:v>
                </c:pt>
                <c:pt idx="1946">
                  <c:v>43133</c:v>
                </c:pt>
                <c:pt idx="1947">
                  <c:v>43136</c:v>
                </c:pt>
                <c:pt idx="1948">
                  <c:v>43137</c:v>
                </c:pt>
                <c:pt idx="1949">
                  <c:v>43138</c:v>
                </c:pt>
                <c:pt idx="1950">
                  <c:v>43139</c:v>
                </c:pt>
                <c:pt idx="1951">
                  <c:v>43140</c:v>
                </c:pt>
                <c:pt idx="1952">
                  <c:v>43143</c:v>
                </c:pt>
                <c:pt idx="1953">
                  <c:v>43144</c:v>
                </c:pt>
                <c:pt idx="1954">
                  <c:v>43145</c:v>
                </c:pt>
                <c:pt idx="1955">
                  <c:v>43153</c:v>
                </c:pt>
                <c:pt idx="1956">
                  <c:v>43154</c:v>
                </c:pt>
                <c:pt idx="1957">
                  <c:v>43157</c:v>
                </c:pt>
                <c:pt idx="1958">
                  <c:v>43158</c:v>
                </c:pt>
                <c:pt idx="1959">
                  <c:v>43159</c:v>
                </c:pt>
                <c:pt idx="1960">
                  <c:v>43160</c:v>
                </c:pt>
                <c:pt idx="1961">
                  <c:v>43161</c:v>
                </c:pt>
                <c:pt idx="1962">
                  <c:v>43164</c:v>
                </c:pt>
                <c:pt idx="1963">
                  <c:v>43165</c:v>
                </c:pt>
                <c:pt idx="1964">
                  <c:v>43166</c:v>
                </c:pt>
                <c:pt idx="1965">
                  <c:v>43167</c:v>
                </c:pt>
                <c:pt idx="1966">
                  <c:v>43168</c:v>
                </c:pt>
                <c:pt idx="1967">
                  <c:v>43171</c:v>
                </c:pt>
                <c:pt idx="1968">
                  <c:v>43172</c:v>
                </c:pt>
                <c:pt idx="1969">
                  <c:v>43173</c:v>
                </c:pt>
                <c:pt idx="1970">
                  <c:v>43174</c:v>
                </c:pt>
                <c:pt idx="1971">
                  <c:v>43175</c:v>
                </c:pt>
                <c:pt idx="1972">
                  <c:v>43178</c:v>
                </c:pt>
                <c:pt idx="1973">
                  <c:v>43179</c:v>
                </c:pt>
                <c:pt idx="1974">
                  <c:v>43180</c:v>
                </c:pt>
                <c:pt idx="1975">
                  <c:v>43181</c:v>
                </c:pt>
                <c:pt idx="1976">
                  <c:v>43182</c:v>
                </c:pt>
                <c:pt idx="1977">
                  <c:v>43185</c:v>
                </c:pt>
                <c:pt idx="1978">
                  <c:v>43186</c:v>
                </c:pt>
                <c:pt idx="1979">
                  <c:v>43187</c:v>
                </c:pt>
                <c:pt idx="1980">
                  <c:v>43188</c:v>
                </c:pt>
                <c:pt idx="1981">
                  <c:v>43189</c:v>
                </c:pt>
                <c:pt idx="1982">
                  <c:v>43192</c:v>
                </c:pt>
                <c:pt idx="1983">
                  <c:v>43193</c:v>
                </c:pt>
                <c:pt idx="1984">
                  <c:v>43194</c:v>
                </c:pt>
                <c:pt idx="1985">
                  <c:v>43199</c:v>
                </c:pt>
                <c:pt idx="1986">
                  <c:v>43200</c:v>
                </c:pt>
                <c:pt idx="1987">
                  <c:v>43201</c:v>
                </c:pt>
                <c:pt idx="1988">
                  <c:v>43202</c:v>
                </c:pt>
                <c:pt idx="1989">
                  <c:v>43203</c:v>
                </c:pt>
                <c:pt idx="1990">
                  <c:v>43206</c:v>
                </c:pt>
                <c:pt idx="1991">
                  <c:v>43207</c:v>
                </c:pt>
                <c:pt idx="1992">
                  <c:v>43208</c:v>
                </c:pt>
                <c:pt idx="1993">
                  <c:v>43209</c:v>
                </c:pt>
                <c:pt idx="1994">
                  <c:v>43210</c:v>
                </c:pt>
                <c:pt idx="1995">
                  <c:v>43213</c:v>
                </c:pt>
                <c:pt idx="1996">
                  <c:v>43214</c:v>
                </c:pt>
                <c:pt idx="1997">
                  <c:v>43215</c:v>
                </c:pt>
                <c:pt idx="1998">
                  <c:v>43216</c:v>
                </c:pt>
                <c:pt idx="1999">
                  <c:v>43217</c:v>
                </c:pt>
                <c:pt idx="2000">
                  <c:v>43222</c:v>
                </c:pt>
                <c:pt idx="2001">
                  <c:v>43223</c:v>
                </c:pt>
                <c:pt idx="2002">
                  <c:v>43224</c:v>
                </c:pt>
                <c:pt idx="2003">
                  <c:v>43227</c:v>
                </c:pt>
                <c:pt idx="2004">
                  <c:v>43228</c:v>
                </c:pt>
                <c:pt idx="2005">
                  <c:v>43229</c:v>
                </c:pt>
                <c:pt idx="2006">
                  <c:v>43230</c:v>
                </c:pt>
                <c:pt idx="2007">
                  <c:v>43231</c:v>
                </c:pt>
                <c:pt idx="2008">
                  <c:v>43234</c:v>
                </c:pt>
                <c:pt idx="2009">
                  <c:v>43235</c:v>
                </c:pt>
                <c:pt idx="2010">
                  <c:v>43236</c:v>
                </c:pt>
                <c:pt idx="2011">
                  <c:v>43237</c:v>
                </c:pt>
                <c:pt idx="2012">
                  <c:v>43238</c:v>
                </c:pt>
                <c:pt idx="2013">
                  <c:v>43241</c:v>
                </c:pt>
                <c:pt idx="2014">
                  <c:v>43242</c:v>
                </c:pt>
                <c:pt idx="2015">
                  <c:v>43243</c:v>
                </c:pt>
                <c:pt idx="2016">
                  <c:v>43244</c:v>
                </c:pt>
                <c:pt idx="2017">
                  <c:v>43245</c:v>
                </c:pt>
                <c:pt idx="2018">
                  <c:v>43248</c:v>
                </c:pt>
                <c:pt idx="2019">
                  <c:v>43249</c:v>
                </c:pt>
                <c:pt idx="2020">
                  <c:v>43250</c:v>
                </c:pt>
                <c:pt idx="2021">
                  <c:v>43251</c:v>
                </c:pt>
                <c:pt idx="2022">
                  <c:v>43252</c:v>
                </c:pt>
                <c:pt idx="2023">
                  <c:v>43255</c:v>
                </c:pt>
                <c:pt idx="2024">
                  <c:v>43256</c:v>
                </c:pt>
                <c:pt idx="2025">
                  <c:v>43257</c:v>
                </c:pt>
                <c:pt idx="2026">
                  <c:v>43258</c:v>
                </c:pt>
                <c:pt idx="2027">
                  <c:v>43259</c:v>
                </c:pt>
                <c:pt idx="2028">
                  <c:v>43262</c:v>
                </c:pt>
                <c:pt idx="2029">
                  <c:v>43263</c:v>
                </c:pt>
                <c:pt idx="2030">
                  <c:v>43264</c:v>
                </c:pt>
                <c:pt idx="2031">
                  <c:v>43265</c:v>
                </c:pt>
                <c:pt idx="2032">
                  <c:v>43266</c:v>
                </c:pt>
                <c:pt idx="2033">
                  <c:v>43270</c:v>
                </c:pt>
                <c:pt idx="2034">
                  <c:v>43271</c:v>
                </c:pt>
                <c:pt idx="2035">
                  <c:v>43272</c:v>
                </c:pt>
                <c:pt idx="2036">
                  <c:v>43273</c:v>
                </c:pt>
                <c:pt idx="2037">
                  <c:v>43276</c:v>
                </c:pt>
                <c:pt idx="2038">
                  <c:v>43277</c:v>
                </c:pt>
                <c:pt idx="2039">
                  <c:v>43278</c:v>
                </c:pt>
                <c:pt idx="2040">
                  <c:v>43279</c:v>
                </c:pt>
                <c:pt idx="2041">
                  <c:v>43280</c:v>
                </c:pt>
                <c:pt idx="2042">
                  <c:v>43283</c:v>
                </c:pt>
                <c:pt idx="2043">
                  <c:v>43284</c:v>
                </c:pt>
                <c:pt idx="2044">
                  <c:v>43285</c:v>
                </c:pt>
                <c:pt idx="2045">
                  <c:v>43286</c:v>
                </c:pt>
                <c:pt idx="2046">
                  <c:v>43287</c:v>
                </c:pt>
                <c:pt idx="2047">
                  <c:v>43290</c:v>
                </c:pt>
                <c:pt idx="2048">
                  <c:v>43291</c:v>
                </c:pt>
                <c:pt idx="2049">
                  <c:v>43292</c:v>
                </c:pt>
                <c:pt idx="2050">
                  <c:v>43293</c:v>
                </c:pt>
                <c:pt idx="2051">
                  <c:v>43294</c:v>
                </c:pt>
                <c:pt idx="2052">
                  <c:v>43297</c:v>
                </c:pt>
                <c:pt idx="2053">
                  <c:v>43298</c:v>
                </c:pt>
                <c:pt idx="2054">
                  <c:v>43299</c:v>
                </c:pt>
                <c:pt idx="2055">
                  <c:v>43300</c:v>
                </c:pt>
                <c:pt idx="2056">
                  <c:v>43301</c:v>
                </c:pt>
                <c:pt idx="2057">
                  <c:v>43304</c:v>
                </c:pt>
                <c:pt idx="2058">
                  <c:v>43305</c:v>
                </c:pt>
                <c:pt idx="2059">
                  <c:v>43306</c:v>
                </c:pt>
                <c:pt idx="2060">
                  <c:v>43307</c:v>
                </c:pt>
                <c:pt idx="2061">
                  <c:v>43308</c:v>
                </c:pt>
                <c:pt idx="2062">
                  <c:v>43311</c:v>
                </c:pt>
                <c:pt idx="2063">
                  <c:v>43312</c:v>
                </c:pt>
                <c:pt idx="2064">
                  <c:v>43313</c:v>
                </c:pt>
                <c:pt idx="2065">
                  <c:v>43314</c:v>
                </c:pt>
                <c:pt idx="2066">
                  <c:v>43315</c:v>
                </c:pt>
                <c:pt idx="2067">
                  <c:v>43318</c:v>
                </c:pt>
                <c:pt idx="2068">
                  <c:v>43319</c:v>
                </c:pt>
                <c:pt idx="2069">
                  <c:v>43320</c:v>
                </c:pt>
                <c:pt idx="2070">
                  <c:v>43321</c:v>
                </c:pt>
                <c:pt idx="2071">
                  <c:v>43322</c:v>
                </c:pt>
                <c:pt idx="2072">
                  <c:v>43325</c:v>
                </c:pt>
                <c:pt idx="2073">
                  <c:v>43326</c:v>
                </c:pt>
                <c:pt idx="2074">
                  <c:v>43327</c:v>
                </c:pt>
                <c:pt idx="2075">
                  <c:v>43328</c:v>
                </c:pt>
                <c:pt idx="2076">
                  <c:v>43329</c:v>
                </c:pt>
                <c:pt idx="2077">
                  <c:v>43332</c:v>
                </c:pt>
                <c:pt idx="2078">
                  <c:v>43333</c:v>
                </c:pt>
                <c:pt idx="2079">
                  <c:v>43334</c:v>
                </c:pt>
                <c:pt idx="2080">
                  <c:v>43335</c:v>
                </c:pt>
                <c:pt idx="2081">
                  <c:v>43336</c:v>
                </c:pt>
                <c:pt idx="2082">
                  <c:v>43339</c:v>
                </c:pt>
                <c:pt idx="2083">
                  <c:v>43340</c:v>
                </c:pt>
                <c:pt idx="2084">
                  <c:v>43341</c:v>
                </c:pt>
                <c:pt idx="2085">
                  <c:v>43342</c:v>
                </c:pt>
                <c:pt idx="2086">
                  <c:v>43343</c:v>
                </c:pt>
                <c:pt idx="2087">
                  <c:v>43346</c:v>
                </c:pt>
                <c:pt idx="2088">
                  <c:v>43347</c:v>
                </c:pt>
                <c:pt idx="2089">
                  <c:v>43348</c:v>
                </c:pt>
                <c:pt idx="2090">
                  <c:v>43349</c:v>
                </c:pt>
                <c:pt idx="2091">
                  <c:v>43350</c:v>
                </c:pt>
                <c:pt idx="2092">
                  <c:v>43353</c:v>
                </c:pt>
                <c:pt idx="2093">
                  <c:v>43354</c:v>
                </c:pt>
                <c:pt idx="2094">
                  <c:v>43355</c:v>
                </c:pt>
                <c:pt idx="2095">
                  <c:v>43356</c:v>
                </c:pt>
                <c:pt idx="2096">
                  <c:v>43357</c:v>
                </c:pt>
                <c:pt idx="2097">
                  <c:v>43360</c:v>
                </c:pt>
                <c:pt idx="2098">
                  <c:v>43361</c:v>
                </c:pt>
                <c:pt idx="2099">
                  <c:v>43362</c:v>
                </c:pt>
                <c:pt idx="2100">
                  <c:v>43363</c:v>
                </c:pt>
                <c:pt idx="2101">
                  <c:v>43364</c:v>
                </c:pt>
                <c:pt idx="2102">
                  <c:v>43368</c:v>
                </c:pt>
                <c:pt idx="2103">
                  <c:v>43369</c:v>
                </c:pt>
                <c:pt idx="2104">
                  <c:v>43370</c:v>
                </c:pt>
                <c:pt idx="2105">
                  <c:v>43371</c:v>
                </c:pt>
                <c:pt idx="2106">
                  <c:v>43381</c:v>
                </c:pt>
                <c:pt idx="2107">
                  <c:v>43382</c:v>
                </c:pt>
                <c:pt idx="2108">
                  <c:v>43383</c:v>
                </c:pt>
                <c:pt idx="2109">
                  <c:v>43384</c:v>
                </c:pt>
                <c:pt idx="2110">
                  <c:v>43385</c:v>
                </c:pt>
                <c:pt idx="2111">
                  <c:v>43388</c:v>
                </c:pt>
                <c:pt idx="2112">
                  <c:v>43389</c:v>
                </c:pt>
                <c:pt idx="2113">
                  <c:v>43390</c:v>
                </c:pt>
                <c:pt idx="2114">
                  <c:v>43391</c:v>
                </c:pt>
                <c:pt idx="2115">
                  <c:v>43392</c:v>
                </c:pt>
                <c:pt idx="2116">
                  <c:v>43395</c:v>
                </c:pt>
                <c:pt idx="2117">
                  <c:v>43396</c:v>
                </c:pt>
                <c:pt idx="2118">
                  <c:v>43397</c:v>
                </c:pt>
                <c:pt idx="2119">
                  <c:v>43398</c:v>
                </c:pt>
                <c:pt idx="2120">
                  <c:v>43399</c:v>
                </c:pt>
                <c:pt idx="2121">
                  <c:v>43402</c:v>
                </c:pt>
                <c:pt idx="2122">
                  <c:v>43403</c:v>
                </c:pt>
                <c:pt idx="2123">
                  <c:v>43404</c:v>
                </c:pt>
                <c:pt idx="2124">
                  <c:v>43405</c:v>
                </c:pt>
                <c:pt idx="2125">
                  <c:v>43406</c:v>
                </c:pt>
                <c:pt idx="2126">
                  <c:v>43409</c:v>
                </c:pt>
                <c:pt idx="2127">
                  <c:v>43410</c:v>
                </c:pt>
                <c:pt idx="2128">
                  <c:v>43411</c:v>
                </c:pt>
                <c:pt idx="2129">
                  <c:v>43412</c:v>
                </c:pt>
                <c:pt idx="2130">
                  <c:v>43413</c:v>
                </c:pt>
                <c:pt idx="2131">
                  <c:v>43416</c:v>
                </c:pt>
                <c:pt idx="2132">
                  <c:v>43417</c:v>
                </c:pt>
                <c:pt idx="2133">
                  <c:v>43418</c:v>
                </c:pt>
                <c:pt idx="2134">
                  <c:v>43419</c:v>
                </c:pt>
                <c:pt idx="2135">
                  <c:v>43420</c:v>
                </c:pt>
                <c:pt idx="2136">
                  <c:v>43423</c:v>
                </c:pt>
                <c:pt idx="2137">
                  <c:v>43424</c:v>
                </c:pt>
                <c:pt idx="2138">
                  <c:v>43425</c:v>
                </c:pt>
                <c:pt idx="2139">
                  <c:v>43426</c:v>
                </c:pt>
                <c:pt idx="2140">
                  <c:v>43427</c:v>
                </c:pt>
                <c:pt idx="2141">
                  <c:v>43430</c:v>
                </c:pt>
                <c:pt idx="2142">
                  <c:v>43431</c:v>
                </c:pt>
                <c:pt idx="2143">
                  <c:v>43432</c:v>
                </c:pt>
                <c:pt idx="2144">
                  <c:v>43433</c:v>
                </c:pt>
                <c:pt idx="2145">
                  <c:v>43434</c:v>
                </c:pt>
                <c:pt idx="2146">
                  <c:v>43437</c:v>
                </c:pt>
                <c:pt idx="2147">
                  <c:v>43438</c:v>
                </c:pt>
                <c:pt idx="2148">
                  <c:v>43439</c:v>
                </c:pt>
                <c:pt idx="2149">
                  <c:v>43440</c:v>
                </c:pt>
                <c:pt idx="2150">
                  <c:v>43441</c:v>
                </c:pt>
                <c:pt idx="2151">
                  <c:v>43444</c:v>
                </c:pt>
                <c:pt idx="2152">
                  <c:v>43445</c:v>
                </c:pt>
                <c:pt idx="2153">
                  <c:v>43446</c:v>
                </c:pt>
                <c:pt idx="2154">
                  <c:v>43447</c:v>
                </c:pt>
                <c:pt idx="2155">
                  <c:v>43448</c:v>
                </c:pt>
                <c:pt idx="2156">
                  <c:v>43451</c:v>
                </c:pt>
                <c:pt idx="2157">
                  <c:v>43452</c:v>
                </c:pt>
                <c:pt idx="2158">
                  <c:v>43453</c:v>
                </c:pt>
                <c:pt idx="2159">
                  <c:v>43454</c:v>
                </c:pt>
                <c:pt idx="2160">
                  <c:v>43455</c:v>
                </c:pt>
                <c:pt idx="2161">
                  <c:v>43458</c:v>
                </c:pt>
                <c:pt idx="2162">
                  <c:v>43459</c:v>
                </c:pt>
                <c:pt idx="2163">
                  <c:v>43460</c:v>
                </c:pt>
                <c:pt idx="2164">
                  <c:v>43461</c:v>
                </c:pt>
                <c:pt idx="2165">
                  <c:v>43462</c:v>
                </c:pt>
                <c:pt idx="2166">
                  <c:v>43467</c:v>
                </c:pt>
                <c:pt idx="2167">
                  <c:v>43468</c:v>
                </c:pt>
                <c:pt idx="2168">
                  <c:v>43469</c:v>
                </c:pt>
                <c:pt idx="2169">
                  <c:v>43472</c:v>
                </c:pt>
                <c:pt idx="2170">
                  <c:v>43473</c:v>
                </c:pt>
                <c:pt idx="2171">
                  <c:v>43474</c:v>
                </c:pt>
                <c:pt idx="2172">
                  <c:v>43475</c:v>
                </c:pt>
                <c:pt idx="2173">
                  <c:v>43476</c:v>
                </c:pt>
                <c:pt idx="2174">
                  <c:v>43479</c:v>
                </c:pt>
                <c:pt idx="2175">
                  <c:v>43480</c:v>
                </c:pt>
                <c:pt idx="2176">
                  <c:v>43481</c:v>
                </c:pt>
                <c:pt idx="2177">
                  <c:v>43482</c:v>
                </c:pt>
                <c:pt idx="2178">
                  <c:v>43483</c:v>
                </c:pt>
                <c:pt idx="2179">
                  <c:v>43486</c:v>
                </c:pt>
                <c:pt idx="2180">
                  <c:v>43487</c:v>
                </c:pt>
                <c:pt idx="2181">
                  <c:v>43488</c:v>
                </c:pt>
                <c:pt idx="2182">
                  <c:v>43489</c:v>
                </c:pt>
                <c:pt idx="2183">
                  <c:v>43490</c:v>
                </c:pt>
                <c:pt idx="2184">
                  <c:v>43493</c:v>
                </c:pt>
                <c:pt idx="2185">
                  <c:v>43494</c:v>
                </c:pt>
                <c:pt idx="2186">
                  <c:v>43495</c:v>
                </c:pt>
                <c:pt idx="2187">
                  <c:v>43496</c:v>
                </c:pt>
                <c:pt idx="2188">
                  <c:v>43497</c:v>
                </c:pt>
                <c:pt idx="2189">
                  <c:v>43507</c:v>
                </c:pt>
                <c:pt idx="2190">
                  <c:v>43508</c:v>
                </c:pt>
                <c:pt idx="2191">
                  <c:v>43509</c:v>
                </c:pt>
                <c:pt idx="2192">
                  <c:v>43510</c:v>
                </c:pt>
                <c:pt idx="2193">
                  <c:v>43511</c:v>
                </c:pt>
                <c:pt idx="2194">
                  <c:v>43514</c:v>
                </c:pt>
                <c:pt idx="2195">
                  <c:v>43515</c:v>
                </c:pt>
                <c:pt idx="2196">
                  <c:v>43516</c:v>
                </c:pt>
                <c:pt idx="2197">
                  <c:v>43517</c:v>
                </c:pt>
                <c:pt idx="2198">
                  <c:v>43518</c:v>
                </c:pt>
                <c:pt idx="2199">
                  <c:v>43521</c:v>
                </c:pt>
                <c:pt idx="2200">
                  <c:v>43522</c:v>
                </c:pt>
                <c:pt idx="2201">
                  <c:v>43523</c:v>
                </c:pt>
                <c:pt idx="2202">
                  <c:v>43524</c:v>
                </c:pt>
                <c:pt idx="2203">
                  <c:v>43525</c:v>
                </c:pt>
                <c:pt idx="2204">
                  <c:v>43528</c:v>
                </c:pt>
                <c:pt idx="2205">
                  <c:v>43529</c:v>
                </c:pt>
                <c:pt idx="2206">
                  <c:v>43530</c:v>
                </c:pt>
                <c:pt idx="2207">
                  <c:v>43531</c:v>
                </c:pt>
                <c:pt idx="2208">
                  <c:v>43532</c:v>
                </c:pt>
                <c:pt idx="2209">
                  <c:v>43535</c:v>
                </c:pt>
                <c:pt idx="2210">
                  <c:v>43536</c:v>
                </c:pt>
                <c:pt idx="2211">
                  <c:v>43537</c:v>
                </c:pt>
                <c:pt idx="2212">
                  <c:v>43538</c:v>
                </c:pt>
                <c:pt idx="2213">
                  <c:v>43539</c:v>
                </c:pt>
                <c:pt idx="2214">
                  <c:v>43542</c:v>
                </c:pt>
                <c:pt idx="2215">
                  <c:v>43543</c:v>
                </c:pt>
                <c:pt idx="2216">
                  <c:v>43544</c:v>
                </c:pt>
                <c:pt idx="2217">
                  <c:v>43545</c:v>
                </c:pt>
                <c:pt idx="2218">
                  <c:v>43546</c:v>
                </c:pt>
                <c:pt idx="2219">
                  <c:v>43549</c:v>
                </c:pt>
                <c:pt idx="2220">
                  <c:v>43550</c:v>
                </c:pt>
                <c:pt idx="2221">
                  <c:v>43551</c:v>
                </c:pt>
                <c:pt idx="2222">
                  <c:v>43552</c:v>
                </c:pt>
                <c:pt idx="2223">
                  <c:v>43553</c:v>
                </c:pt>
                <c:pt idx="2224">
                  <c:v>43556</c:v>
                </c:pt>
                <c:pt idx="2225">
                  <c:v>43557</c:v>
                </c:pt>
                <c:pt idx="2226">
                  <c:v>43558</c:v>
                </c:pt>
                <c:pt idx="2227">
                  <c:v>43559</c:v>
                </c:pt>
                <c:pt idx="2228">
                  <c:v>43563</c:v>
                </c:pt>
                <c:pt idx="2229">
                  <c:v>43564</c:v>
                </c:pt>
                <c:pt idx="2230">
                  <c:v>43565</c:v>
                </c:pt>
                <c:pt idx="2231">
                  <c:v>43566</c:v>
                </c:pt>
                <c:pt idx="2232">
                  <c:v>43567</c:v>
                </c:pt>
                <c:pt idx="2233">
                  <c:v>43570</c:v>
                </c:pt>
                <c:pt idx="2234">
                  <c:v>43571</c:v>
                </c:pt>
                <c:pt idx="2235">
                  <c:v>43572</c:v>
                </c:pt>
                <c:pt idx="2236">
                  <c:v>43573</c:v>
                </c:pt>
                <c:pt idx="2237">
                  <c:v>43574</c:v>
                </c:pt>
                <c:pt idx="2238">
                  <c:v>43577</c:v>
                </c:pt>
                <c:pt idx="2239">
                  <c:v>43578</c:v>
                </c:pt>
                <c:pt idx="2240">
                  <c:v>43579</c:v>
                </c:pt>
                <c:pt idx="2241">
                  <c:v>43580</c:v>
                </c:pt>
                <c:pt idx="2242">
                  <c:v>43581</c:v>
                </c:pt>
                <c:pt idx="2243">
                  <c:v>43584</c:v>
                </c:pt>
                <c:pt idx="2244">
                  <c:v>43585</c:v>
                </c:pt>
                <c:pt idx="2245">
                  <c:v>43591</c:v>
                </c:pt>
                <c:pt idx="2246">
                  <c:v>43592</c:v>
                </c:pt>
                <c:pt idx="2247">
                  <c:v>43593</c:v>
                </c:pt>
                <c:pt idx="2248">
                  <c:v>43594</c:v>
                </c:pt>
                <c:pt idx="2249">
                  <c:v>43595</c:v>
                </c:pt>
                <c:pt idx="2250">
                  <c:v>43598</c:v>
                </c:pt>
                <c:pt idx="2251">
                  <c:v>43599</c:v>
                </c:pt>
                <c:pt idx="2252">
                  <c:v>43600</c:v>
                </c:pt>
                <c:pt idx="2253">
                  <c:v>43601</c:v>
                </c:pt>
                <c:pt idx="2254">
                  <c:v>43602</c:v>
                </c:pt>
                <c:pt idx="2255">
                  <c:v>43605</c:v>
                </c:pt>
                <c:pt idx="2256">
                  <c:v>43606</c:v>
                </c:pt>
                <c:pt idx="2257">
                  <c:v>43607</c:v>
                </c:pt>
                <c:pt idx="2258">
                  <c:v>43608</c:v>
                </c:pt>
                <c:pt idx="2259">
                  <c:v>43609</c:v>
                </c:pt>
                <c:pt idx="2260">
                  <c:v>43612</c:v>
                </c:pt>
                <c:pt idx="2261">
                  <c:v>43613</c:v>
                </c:pt>
                <c:pt idx="2262">
                  <c:v>43614</c:v>
                </c:pt>
                <c:pt idx="2263">
                  <c:v>43615</c:v>
                </c:pt>
                <c:pt idx="2264">
                  <c:v>43616</c:v>
                </c:pt>
                <c:pt idx="2265">
                  <c:v>43619</c:v>
                </c:pt>
                <c:pt idx="2266">
                  <c:v>43620</c:v>
                </c:pt>
                <c:pt idx="2267">
                  <c:v>43621</c:v>
                </c:pt>
                <c:pt idx="2268">
                  <c:v>43622</c:v>
                </c:pt>
                <c:pt idx="2269">
                  <c:v>43626</c:v>
                </c:pt>
                <c:pt idx="2270">
                  <c:v>43627</c:v>
                </c:pt>
                <c:pt idx="2271">
                  <c:v>43628</c:v>
                </c:pt>
                <c:pt idx="2272">
                  <c:v>43629</c:v>
                </c:pt>
                <c:pt idx="2273">
                  <c:v>43630</c:v>
                </c:pt>
                <c:pt idx="2274">
                  <c:v>43633</c:v>
                </c:pt>
                <c:pt idx="2275">
                  <c:v>43634</c:v>
                </c:pt>
                <c:pt idx="2276">
                  <c:v>43635</c:v>
                </c:pt>
                <c:pt idx="2277">
                  <c:v>43636</c:v>
                </c:pt>
                <c:pt idx="2278">
                  <c:v>43637</c:v>
                </c:pt>
                <c:pt idx="2279">
                  <c:v>43640</c:v>
                </c:pt>
                <c:pt idx="2280">
                  <c:v>43641</c:v>
                </c:pt>
                <c:pt idx="2281">
                  <c:v>43642</c:v>
                </c:pt>
                <c:pt idx="2282">
                  <c:v>43643</c:v>
                </c:pt>
                <c:pt idx="2283">
                  <c:v>43644</c:v>
                </c:pt>
                <c:pt idx="2284">
                  <c:v>43647</c:v>
                </c:pt>
                <c:pt idx="2285">
                  <c:v>43648</c:v>
                </c:pt>
                <c:pt idx="2286">
                  <c:v>43649</c:v>
                </c:pt>
                <c:pt idx="2287">
                  <c:v>43650</c:v>
                </c:pt>
                <c:pt idx="2288">
                  <c:v>43651</c:v>
                </c:pt>
                <c:pt idx="2289">
                  <c:v>43654</c:v>
                </c:pt>
                <c:pt idx="2290">
                  <c:v>43655</c:v>
                </c:pt>
                <c:pt idx="2291">
                  <c:v>43656</c:v>
                </c:pt>
                <c:pt idx="2292">
                  <c:v>43657</c:v>
                </c:pt>
                <c:pt idx="2293">
                  <c:v>43658</c:v>
                </c:pt>
                <c:pt idx="2294">
                  <c:v>43661</c:v>
                </c:pt>
                <c:pt idx="2295">
                  <c:v>43662</c:v>
                </c:pt>
                <c:pt idx="2296">
                  <c:v>43663</c:v>
                </c:pt>
                <c:pt idx="2297">
                  <c:v>43664</c:v>
                </c:pt>
                <c:pt idx="2298">
                  <c:v>43665</c:v>
                </c:pt>
                <c:pt idx="2299">
                  <c:v>43668</c:v>
                </c:pt>
                <c:pt idx="2300">
                  <c:v>43669</c:v>
                </c:pt>
                <c:pt idx="2301">
                  <c:v>43670</c:v>
                </c:pt>
                <c:pt idx="2302">
                  <c:v>43671</c:v>
                </c:pt>
                <c:pt idx="2303">
                  <c:v>43672</c:v>
                </c:pt>
                <c:pt idx="2304">
                  <c:v>43675</c:v>
                </c:pt>
                <c:pt idx="2305">
                  <c:v>43676</c:v>
                </c:pt>
                <c:pt idx="2306">
                  <c:v>43677</c:v>
                </c:pt>
                <c:pt idx="2307">
                  <c:v>43678</c:v>
                </c:pt>
                <c:pt idx="2308">
                  <c:v>43679</c:v>
                </c:pt>
                <c:pt idx="2309">
                  <c:v>43682</c:v>
                </c:pt>
                <c:pt idx="2310">
                  <c:v>43683</c:v>
                </c:pt>
                <c:pt idx="2311">
                  <c:v>43684</c:v>
                </c:pt>
                <c:pt idx="2312">
                  <c:v>43685</c:v>
                </c:pt>
                <c:pt idx="2313">
                  <c:v>43686</c:v>
                </c:pt>
                <c:pt idx="2314">
                  <c:v>43689</c:v>
                </c:pt>
                <c:pt idx="2315">
                  <c:v>43690</c:v>
                </c:pt>
                <c:pt idx="2316">
                  <c:v>43691</c:v>
                </c:pt>
                <c:pt idx="2317">
                  <c:v>43692</c:v>
                </c:pt>
                <c:pt idx="2318">
                  <c:v>43693</c:v>
                </c:pt>
                <c:pt idx="2319">
                  <c:v>43696</c:v>
                </c:pt>
                <c:pt idx="2320">
                  <c:v>43697</c:v>
                </c:pt>
                <c:pt idx="2321">
                  <c:v>43698</c:v>
                </c:pt>
                <c:pt idx="2322">
                  <c:v>43699</c:v>
                </c:pt>
                <c:pt idx="2323">
                  <c:v>43700</c:v>
                </c:pt>
                <c:pt idx="2324">
                  <c:v>43703</c:v>
                </c:pt>
                <c:pt idx="2325">
                  <c:v>43704</c:v>
                </c:pt>
                <c:pt idx="2326">
                  <c:v>43705</c:v>
                </c:pt>
                <c:pt idx="2327">
                  <c:v>43706</c:v>
                </c:pt>
                <c:pt idx="2328">
                  <c:v>43707</c:v>
                </c:pt>
                <c:pt idx="2329">
                  <c:v>43710</c:v>
                </c:pt>
                <c:pt idx="2330">
                  <c:v>43711</c:v>
                </c:pt>
                <c:pt idx="2331">
                  <c:v>43712</c:v>
                </c:pt>
                <c:pt idx="2332">
                  <c:v>43713</c:v>
                </c:pt>
                <c:pt idx="2333">
                  <c:v>43714</c:v>
                </c:pt>
                <c:pt idx="2334">
                  <c:v>43717</c:v>
                </c:pt>
                <c:pt idx="2335">
                  <c:v>43718</c:v>
                </c:pt>
                <c:pt idx="2336">
                  <c:v>43719</c:v>
                </c:pt>
                <c:pt idx="2337">
                  <c:v>43720</c:v>
                </c:pt>
                <c:pt idx="2338">
                  <c:v>43724</c:v>
                </c:pt>
                <c:pt idx="2339">
                  <c:v>43725</c:v>
                </c:pt>
                <c:pt idx="2340">
                  <c:v>43726</c:v>
                </c:pt>
                <c:pt idx="2341">
                  <c:v>43727</c:v>
                </c:pt>
                <c:pt idx="2342">
                  <c:v>43728</c:v>
                </c:pt>
                <c:pt idx="2343">
                  <c:v>43731</c:v>
                </c:pt>
                <c:pt idx="2344">
                  <c:v>43732</c:v>
                </c:pt>
                <c:pt idx="2345">
                  <c:v>43733</c:v>
                </c:pt>
                <c:pt idx="2346">
                  <c:v>43734</c:v>
                </c:pt>
                <c:pt idx="2347">
                  <c:v>43735</c:v>
                </c:pt>
                <c:pt idx="2348">
                  <c:v>43738</c:v>
                </c:pt>
                <c:pt idx="2349">
                  <c:v>43746</c:v>
                </c:pt>
                <c:pt idx="2350">
                  <c:v>43747</c:v>
                </c:pt>
                <c:pt idx="2351">
                  <c:v>43748</c:v>
                </c:pt>
                <c:pt idx="2352">
                  <c:v>43749</c:v>
                </c:pt>
                <c:pt idx="2353">
                  <c:v>43752</c:v>
                </c:pt>
                <c:pt idx="2354">
                  <c:v>43753</c:v>
                </c:pt>
                <c:pt idx="2355">
                  <c:v>43754</c:v>
                </c:pt>
                <c:pt idx="2356">
                  <c:v>43755</c:v>
                </c:pt>
                <c:pt idx="2357">
                  <c:v>43756</c:v>
                </c:pt>
                <c:pt idx="2358">
                  <c:v>43759</c:v>
                </c:pt>
                <c:pt idx="2359">
                  <c:v>43760</c:v>
                </c:pt>
                <c:pt idx="2360">
                  <c:v>43761</c:v>
                </c:pt>
                <c:pt idx="2361">
                  <c:v>43762</c:v>
                </c:pt>
              </c:numCache>
            </c:numRef>
          </c:cat>
          <c:val>
            <c:numRef>
              <c:f>Sheet1!$D$2:$D$2429</c:f>
              <c:numCache>
                <c:formatCode>#,##0.00_ </c:formatCode>
                <c:ptCount val="2362"/>
                <c:pt idx="0">
                  <c:v>-516</c:v>
                </c:pt>
                <c:pt idx="1">
                  <c:v>-409</c:v>
                </c:pt>
                <c:pt idx="2">
                  <c:v>-365</c:v>
                </c:pt>
                <c:pt idx="3">
                  <c:v>-343</c:v>
                </c:pt>
                <c:pt idx="4">
                  <c:v>-308</c:v>
                </c:pt>
                <c:pt idx="5">
                  <c:v>-343</c:v>
                </c:pt>
                <c:pt idx="6">
                  <c:v>-357</c:v>
                </c:pt>
                <c:pt idx="7">
                  <c:v>-411</c:v>
                </c:pt>
                <c:pt idx="8">
                  <c:v>-436</c:v>
                </c:pt>
                <c:pt idx="9">
                  <c:v>-496</c:v>
                </c:pt>
                <c:pt idx="10">
                  <c:v>-498</c:v>
                </c:pt>
                <c:pt idx="11">
                  <c:v>-483</c:v>
                </c:pt>
                <c:pt idx="12">
                  <c:v>-462</c:v>
                </c:pt>
                <c:pt idx="13">
                  <c:v>-444</c:v>
                </c:pt>
                <c:pt idx="14">
                  <c:v>-416</c:v>
                </c:pt>
                <c:pt idx="15">
                  <c:v>-416</c:v>
                </c:pt>
                <c:pt idx="16">
                  <c:v>-372</c:v>
                </c:pt>
                <c:pt idx="17">
                  <c:v>-370</c:v>
                </c:pt>
                <c:pt idx="18">
                  <c:v>-385</c:v>
                </c:pt>
                <c:pt idx="19">
                  <c:v>-407</c:v>
                </c:pt>
                <c:pt idx="20">
                  <c:v>-440</c:v>
                </c:pt>
                <c:pt idx="21">
                  <c:v>-835</c:v>
                </c:pt>
                <c:pt idx="22">
                  <c:v>-830</c:v>
                </c:pt>
                <c:pt idx="23">
                  <c:v>-784</c:v>
                </c:pt>
                <c:pt idx="24">
                  <c:v>-770</c:v>
                </c:pt>
                <c:pt idx="25">
                  <c:v>-733</c:v>
                </c:pt>
                <c:pt idx="26">
                  <c:v>-765</c:v>
                </c:pt>
                <c:pt idx="27">
                  <c:v>-761</c:v>
                </c:pt>
                <c:pt idx="28">
                  <c:v>-731</c:v>
                </c:pt>
                <c:pt idx="29">
                  <c:v>-749</c:v>
                </c:pt>
                <c:pt idx="30">
                  <c:v>-762</c:v>
                </c:pt>
                <c:pt idx="31">
                  <c:v>-716</c:v>
                </c:pt>
                <c:pt idx="32">
                  <c:v>-717</c:v>
                </c:pt>
                <c:pt idx="33">
                  <c:v>-711</c:v>
                </c:pt>
                <c:pt idx="34">
                  <c:v>-705</c:v>
                </c:pt>
                <c:pt idx="35">
                  <c:v>-663</c:v>
                </c:pt>
                <c:pt idx="36">
                  <c:v>-610</c:v>
                </c:pt>
                <c:pt idx="37">
                  <c:v>-580</c:v>
                </c:pt>
                <c:pt idx="38">
                  <c:v>-571</c:v>
                </c:pt>
                <c:pt idx="39">
                  <c:v>-592</c:v>
                </c:pt>
                <c:pt idx="40">
                  <c:v>-583</c:v>
                </c:pt>
                <c:pt idx="41">
                  <c:v>-570</c:v>
                </c:pt>
                <c:pt idx="42">
                  <c:v>-533</c:v>
                </c:pt>
                <c:pt idx="43">
                  <c:v>-541</c:v>
                </c:pt>
                <c:pt idx="44">
                  <c:v>-560</c:v>
                </c:pt>
                <c:pt idx="45">
                  <c:v>-499</c:v>
                </c:pt>
                <c:pt idx="46">
                  <c:v>-471</c:v>
                </c:pt>
                <c:pt idx="47">
                  <c:v>-437</c:v>
                </c:pt>
                <c:pt idx="48">
                  <c:v>-466</c:v>
                </c:pt>
                <c:pt idx="49">
                  <c:v>-421</c:v>
                </c:pt>
                <c:pt idx="50">
                  <c:v>-442</c:v>
                </c:pt>
                <c:pt idx="51">
                  <c:v>-455</c:v>
                </c:pt>
                <c:pt idx="52">
                  <c:v>-449</c:v>
                </c:pt>
                <c:pt idx="53">
                  <c:v>-437</c:v>
                </c:pt>
                <c:pt idx="54">
                  <c:v>-441</c:v>
                </c:pt>
                <c:pt idx="55">
                  <c:v>-389</c:v>
                </c:pt>
                <c:pt idx="56">
                  <c:v>-339</c:v>
                </c:pt>
                <c:pt idx="57">
                  <c:v>-359</c:v>
                </c:pt>
                <c:pt idx="58">
                  <c:v>-369</c:v>
                </c:pt>
                <c:pt idx="59">
                  <c:v>-409</c:v>
                </c:pt>
                <c:pt idx="60">
                  <c:v>-396</c:v>
                </c:pt>
                <c:pt idx="61">
                  <c:v>-403</c:v>
                </c:pt>
                <c:pt idx="62">
                  <c:v>-315</c:v>
                </c:pt>
                <c:pt idx="63">
                  <c:v>-307</c:v>
                </c:pt>
                <c:pt idx="64">
                  <c:v>-310</c:v>
                </c:pt>
                <c:pt idx="65">
                  <c:v>-272</c:v>
                </c:pt>
                <c:pt idx="66">
                  <c:v>-361</c:v>
                </c:pt>
                <c:pt idx="67">
                  <c:v>-414</c:v>
                </c:pt>
                <c:pt idx="68">
                  <c:v>-285</c:v>
                </c:pt>
                <c:pt idx="69">
                  <c:v>-300</c:v>
                </c:pt>
                <c:pt idx="70">
                  <c:v>-355</c:v>
                </c:pt>
                <c:pt idx="71">
                  <c:v>-387</c:v>
                </c:pt>
                <c:pt idx="72">
                  <c:v>-298</c:v>
                </c:pt>
                <c:pt idx="73">
                  <c:v>-374</c:v>
                </c:pt>
                <c:pt idx="74">
                  <c:v>-354</c:v>
                </c:pt>
                <c:pt idx="75">
                  <c:v>-342</c:v>
                </c:pt>
                <c:pt idx="76">
                  <c:v>-341</c:v>
                </c:pt>
                <c:pt idx="77">
                  <c:v>-379</c:v>
                </c:pt>
                <c:pt idx="78">
                  <c:v>-337</c:v>
                </c:pt>
                <c:pt idx="79">
                  <c:v>-299</c:v>
                </c:pt>
                <c:pt idx="80">
                  <c:v>-294</c:v>
                </c:pt>
                <c:pt idx="81">
                  <c:v>-327</c:v>
                </c:pt>
                <c:pt idx="82">
                  <c:v>-304</c:v>
                </c:pt>
                <c:pt idx="83">
                  <c:v>-167</c:v>
                </c:pt>
                <c:pt idx="84">
                  <c:v>-193</c:v>
                </c:pt>
                <c:pt idx="85">
                  <c:v>-234</c:v>
                </c:pt>
                <c:pt idx="86">
                  <c:v>-245</c:v>
                </c:pt>
                <c:pt idx="87">
                  <c:v>-270</c:v>
                </c:pt>
                <c:pt idx="88">
                  <c:v>-290</c:v>
                </c:pt>
                <c:pt idx="89">
                  <c:v>-266</c:v>
                </c:pt>
                <c:pt idx="90">
                  <c:v>-292</c:v>
                </c:pt>
                <c:pt idx="91">
                  <c:v>-293</c:v>
                </c:pt>
                <c:pt idx="92">
                  <c:v>-237</c:v>
                </c:pt>
                <c:pt idx="93">
                  <c:v>-259</c:v>
                </c:pt>
                <c:pt idx="94">
                  <c:v>-245</c:v>
                </c:pt>
                <c:pt idx="95">
                  <c:v>-228</c:v>
                </c:pt>
                <c:pt idx="96">
                  <c:v>-185</c:v>
                </c:pt>
                <c:pt idx="97">
                  <c:v>-181</c:v>
                </c:pt>
                <c:pt idx="98">
                  <c:v>-196</c:v>
                </c:pt>
                <c:pt idx="99">
                  <c:v>-188</c:v>
                </c:pt>
                <c:pt idx="100">
                  <c:v>-226</c:v>
                </c:pt>
                <c:pt idx="101">
                  <c:v>-236</c:v>
                </c:pt>
                <c:pt idx="102">
                  <c:v>-244</c:v>
                </c:pt>
                <c:pt idx="103">
                  <c:v>-247</c:v>
                </c:pt>
                <c:pt idx="104">
                  <c:v>-242</c:v>
                </c:pt>
                <c:pt idx="105">
                  <c:v>-263</c:v>
                </c:pt>
                <c:pt idx="106">
                  <c:v>-249</c:v>
                </c:pt>
                <c:pt idx="107">
                  <c:v>-251</c:v>
                </c:pt>
                <c:pt idx="108">
                  <c:v>-257</c:v>
                </c:pt>
                <c:pt idx="109">
                  <c:v>-407</c:v>
                </c:pt>
                <c:pt idx="110">
                  <c:v>-443</c:v>
                </c:pt>
                <c:pt idx="111">
                  <c:v>-472</c:v>
                </c:pt>
                <c:pt idx="112">
                  <c:v>-399</c:v>
                </c:pt>
                <c:pt idx="113">
                  <c:v>-364</c:v>
                </c:pt>
                <c:pt idx="114">
                  <c:v>-406</c:v>
                </c:pt>
                <c:pt idx="115">
                  <c:v>-407</c:v>
                </c:pt>
                <c:pt idx="116">
                  <c:v>-366</c:v>
                </c:pt>
                <c:pt idx="117">
                  <c:v>-399</c:v>
                </c:pt>
                <c:pt idx="118">
                  <c:v>-405</c:v>
                </c:pt>
                <c:pt idx="119">
                  <c:v>-394</c:v>
                </c:pt>
                <c:pt idx="120">
                  <c:v>-413</c:v>
                </c:pt>
                <c:pt idx="121">
                  <c:v>-315</c:v>
                </c:pt>
                <c:pt idx="122">
                  <c:v>-322</c:v>
                </c:pt>
                <c:pt idx="123">
                  <c:v>-354</c:v>
                </c:pt>
                <c:pt idx="124">
                  <c:v>-363</c:v>
                </c:pt>
                <c:pt idx="125">
                  <c:v>-421</c:v>
                </c:pt>
                <c:pt idx="126">
                  <c:v>-365</c:v>
                </c:pt>
                <c:pt idx="127">
                  <c:v>-353</c:v>
                </c:pt>
                <c:pt idx="128">
                  <c:v>-289</c:v>
                </c:pt>
                <c:pt idx="129">
                  <c:v>-314</c:v>
                </c:pt>
                <c:pt idx="130">
                  <c:v>-355</c:v>
                </c:pt>
                <c:pt idx="131">
                  <c:v>-347</c:v>
                </c:pt>
                <c:pt idx="132">
                  <c:v>-325</c:v>
                </c:pt>
                <c:pt idx="133">
                  <c:v>-292</c:v>
                </c:pt>
                <c:pt idx="134">
                  <c:v>-258</c:v>
                </c:pt>
                <c:pt idx="135">
                  <c:v>-202</c:v>
                </c:pt>
                <c:pt idx="136">
                  <c:v>-216</c:v>
                </c:pt>
                <c:pt idx="137">
                  <c:v>-208</c:v>
                </c:pt>
                <c:pt idx="138">
                  <c:v>-238</c:v>
                </c:pt>
                <c:pt idx="139">
                  <c:v>-249</c:v>
                </c:pt>
                <c:pt idx="140">
                  <c:v>-260</c:v>
                </c:pt>
                <c:pt idx="141">
                  <c:v>-234</c:v>
                </c:pt>
                <c:pt idx="142">
                  <c:v>-228</c:v>
                </c:pt>
                <c:pt idx="143">
                  <c:v>-233</c:v>
                </c:pt>
                <c:pt idx="144">
                  <c:v>-224</c:v>
                </c:pt>
                <c:pt idx="145">
                  <c:v>-245</c:v>
                </c:pt>
                <c:pt idx="146">
                  <c:v>-167</c:v>
                </c:pt>
                <c:pt idx="147">
                  <c:v>-153</c:v>
                </c:pt>
                <c:pt idx="148">
                  <c:v>-121</c:v>
                </c:pt>
                <c:pt idx="149">
                  <c:v>-143</c:v>
                </c:pt>
                <c:pt idx="150">
                  <c:v>-99</c:v>
                </c:pt>
                <c:pt idx="151">
                  <c:v>-77</c:v>
                </c:pt>
                <c:pt idx="152">
                  <c:v>-49</c:v>
                </c:pt>
                <c:pt idx="153">
                  <c:v>-37</c:v>
                </c:pt>
                <c:pt idx="154">
                  <c:v>-48</c:v>
                </c:pt>
                <c:pt idx="155">
                  <c:v>-68</c:v>
                </c:pt>
                <c:pt idx="156">
                  <c:v>29</c:v>
                </c:pt>
                <c:pt idx="157">
                  <c:v>59</c:v>
                </c:pt>
                <c:pt idx="158">
                  <c:v>50</c:v>
                </c:pt>
                <c:pt idx="159">
                  <c:v>50</c:v>
                </c:pt>
                <c:pt idx="160">
                  <c:v>71</c:v>
                </c:pt>
                <c:pt idx="161">
                  <c:v>25</c:v>
                </c:pt>
                <c:pt idx="162">
                  <c:v>33</c:v>
                </c:pt>
                <c:pt idx="163">
                  <c:v>68</c:v>
                </c:pt>
                <c:pt idx="164">
                  <c:v>45</c:v>
                </c:pt>
                <c:pt idx="165">
                  <c:v>-136</c:v>
                </c:pt>
                <c:pt idx="166">
                  <c:v>-120</c:v>
                </c:pt>
                <c:pt idx="167">
                  <c:v>-187</c:v>
                </c:pt>
                <c:pt idx="168">
                  <c:v>-143</c:v>
                </c:pt>
                <c:pt idx="169">
                  <c:v>-71</c:v>
                </c:pt>
                <c:pt idx="170">
                  <c:v>-97</c:v>
                </c:pt>
                <c:pt idx="171">
                  <c:v>-89</c:v>
                </c:pt>
                <c:pt idx="172">
                  <c:v>-149</c:v>
                </c:pt>
                <c:pt idx="173">
                  <c:v>-144</c:v>
                </c:pt>
                <c:pt idx="174">
                  <c:v>-157</c:v>
                </c:pt>
                <c:pt idx="175">
                  <c:v>-158</c:v>
                </c:pt>
                <c:pt idx="176">
                  <c:v>-145</c:v>
                </c:pt>
                <c:pt idx="177">
                  <c:v>-171</c:v>
                </c:pt>
                <c:pt idx="178">
                  <c:v>-155</c:v>
                </c:pt>
                <c:pt idx="179">
                  <c:v>-168</c:v>
                </c:pt>
                <c:pt idx="180">
                  <c:v>-162</c:v>
                </c:pt>
                <c:pt idx="181">
                  <c:v>-219</c:v>
                </c:pt>
                <c:pt idx="182">
                  <c:v>-170</c:v>
                </c:pt>
                <c:pt idx="183">
                  <c:v>-174</c:v>
                </c:pt>
                <c:pt idx="184">
                  <c:v>-145</c:v>
                </c:pt>
                <c:pt idx="185">
                  <c:v>-135</c:v>
                </c:pt>
                <c:pt idx="186">
                  <c:v>-47</c:v>
                </c:pt>
                <c:pt idx="187">
                  <c:v>-52</c:v>
                </c:pt>
                <c:pt idx="188">
                  <c:v>-59</c:v>
                </c:pt>
                <c:pt idx="189">
                  <c:v>56</c:v>
                </c:pt>
                <c:pt idx="190">
                  <c:v>-4</c:v>
                </c:pt>
                <c:pt idx="191">
                  <c:v>-42</c:v>
                </c:pt>
                <c:pt idx="192">
                  <c:v>-29</c:v>
                </c:pt>
                <c:pt idx="193">
                  <c:v>48</c:v>
                </c:pt>
                <c:pt idx="194">
                  <c:v>20</c:v>
                </c:pt>
                <c:pt idx="195">
                  <c:v>-41</c:v>
                </c:pt>
                <c:pt idx="196">
                  <c:v>14</c:v>
                </c:pt>
                <c:pt idx="197">
                  <c:v>10</c:v>
                </c:pt>
                <c:pt idx="198">
                  <c:v>38</c:v>
                </c:pt>
                <c:pt idx="199">
                  <c:v>12</c:v>
                </c:pt>
                <c:pt idx="200">
                  <c:v>-27</c:v>
                </c:pt>
                <c:pt idx="201">
                  <c:v>-49</c:v>
                </c:pt>
                <c:pt idx="202">
                  <c:v>-48</c:v>
                </c:pt>
                <c:pt idx="203">
                  <c:v>-54</c:v>
                </c:pt>
                <c:pt idx="204">
                  <c:v>-27</c:v>
                </c:pt>
                <c:pt idx="205">
                  <c:v>-17</c:v>
                </c:pt>
                <c:pt idx="206">
                  <c:v>-5</c:v>
                </c:pt>
                <c:pt idx="207">
                  <c:v>-58</c:v>
                </c:pt>
                <c:pt idx="208">
                  <c:v>-64</c:v>
                </c:pt>
                <c:pt idx="209">
                  <c:v>-73</c:v>
                </c:pt>
                <c:pt idx="210">
                  <c:v>-62</c:v>
                </c:pt>
                <c:pt idx="211">
                  <c:v>-74</c:v>
                </c:pt>
                <c:pt idx="212">
                  <c:v>-90</c:v>
                </c:pt>
                <c:pt idx="213">
                  <c:v>-107</c:v>
                </c:pt>
                <c:pt idx="214">
                  <c:v>-104</c:v>
                </c:pt>
                <c:pt idx="215">
                  <c:v>-88</c:v>
                </c:pt>
                <c:pt idx="216">
                  <c:v>-70</c:v>
                </c:pt>
                <c:pt idx="217">
                  <c:v>-58</c:v>
                </c:pt>
                <c:pt idx="218">
                  <c:v>-55</c:v>
                </c:pt>
                <c:pt idx="219">
                  <c:v>-64</c:v>
                </c:pt>
                <c:pt idx="220">
                  <c:v>-83</c:v>
                </c:pt>
                <c:pt idx="221">
                  <c:v>-113</c:v>
                </c:pt>
                <c:pt idx="222">
                  <c:v>-123</c:v>
                </c:pt>
                <c:pt idx="223">
                  <c:v>-87</c:v>
                </c:pt>
                <c:pt idx="224">
                  <c:v>-96</c:v>
                </c:pt>
                <c:pt idx="225">
                  <c:v>-79</c:v>
                </c:pt>
                <c:pt idx="226">
                  <c:v>-105</c:v>
                </c:pt>
                <c:pt idx="227">
                  <c:v>-85</c:v>
                </c:pt>
                <c:pt idx="228">
                  <c:v>-100</c:v>
                </c:pt>
                <c:pt idx="229">
                  <c:v>-105</c:v>
                </c:pt>
                <c:pt idx="230">
                  <c:v>-141</c:v>
                </c:pt>
                <c:pt idx="231">
                  <c:v>-165</c:v>
                </c:pt>
                <c:pt idx="232">
                  <c:v>-159</c:v>
                </c:pt>
                <c:pt idx="233">
                  <c:v>-176</c:v>
                </c:pt>
                <c:pt idx="234">
                  <c:v>-171</c:v>
                </c:pt>
                <c:pt idx="235">
                  <c:v>-179</c:v>
                </c:pt>
                <c:pt idx="236">
                  <c:v>-186</c:v>
                </c:pt>
                <c:pt idx="237">
                  <c:v>-186</c:v>
                </c:pt>
                <c:pt idx="238">
                  <c:v>-165</c:v>
                </c:pt>
                <c:pt idx="239">
                  <c:v>-140</c:v>
                </c:pt>
                <c:pt idx="240">
                  <c:v>-155</c:v>
                </c:pt>
                <c:pt idx="241">
                  <c:v>-202</c:v>
                </c:pt>
                <c:pt idx="242">
                  <c:v>-349</c:v>
                </c:pt>
                <c:pt idx="243">
                  <c:v>-313</c:v>
                </c:pt>
                <c:pt idx="244">
                  <c:v>-260</c:v>
                </c:pt>
                <c:pt idx="245">
                  <c:v>-203</c:v>
                </c:pt>
                <c:pt idx="246">
                  <c:v>-206</c:v>
                </c:pt>
                <c:pt idx="247">
                  <c:v>-137</c:v>
                </c:pt>
                <c:pt idx="248">
                  <c:v>-136</c:v>
                </c:pt>
                <c:pt idx="249">
                  <c:v>-132</c:v>
                </c:pt>
                <c:pt idx="250">
                  <c:v>-136</c:v>
                </c:pt>
                <c:pt idx="251">
                  <c:v>-130</c:v>
                </c:pt>
                <c:pt idx="252">
                  <c:v>-71</c:v>
                </c:pt>
                <c:pt idx="253">
                  <c:v>-56</c:v>
                </c:pt>
                <c:pt idx="254">
                  <c:v>-64</c:v>
                </c:pt>
                <c:pt idx="255">
                  <c:v>-107</c:v>
                </c:pt>
                <c:pt idx="256">
                  <c:v>-76</c:v>
                </c:pt>
                <c:pt idx="257">
                  <c:v>-59</c:v>
                </c:pt>
                <c:pt idx="258">
                  <c:v>-119</c:v>
                </c:pt>
                <c:pt idx="259">
                  <c:v>-116</c:v>
                </c:pt>
                <c:pt idx="260">
                  <c:v>-150</c:v>
                </c:pt>
                <c:pt idx="261">
                  <c:v>-132</c:v>
                </c:pt>
                <c:pt idx="262">
                  <c:v>-105</c:v>
                </c:pt>
                <c:pt idx="263">
                  <c:v>-79</c:v>
                </c:pt>
                <c:pt idx="264">
                  <c:v>-53</c:v>
                </c:pt>
                <c:pt idx="265">
                  <c:v>-72</c:v>
                </c:pt>
                <c:pt idx="266">
                  <c:v>-103</c:v>
                </c:pt>
                <c:pt idx="267">
                  <c:v>-112</c:v>
                </c:pt>
                <c:pt idx="268">
                  <c:v>-131</c:v>
                </c:pt>
                <c:pt idx="269">
                  <c:v>-121</c:v>
                </c:pt>
                <c:pt idx="270">
                  <c:v>-46</c:v>
                </c:pt>
                <c:pt idx="271">
                  <c:v>-27</c:v>
                </c:pt>
                <c:pt idx="272">
                  <c:v>-76</c:v>
                </c:pt>
                <c:pt idx="273">
                  <c:v>-103</c:v>
                </c:pt>
                <c:pt idx="274">
                  <c:v>-103</c:v>
                </c:pt>
                <c:pt idx="275">
                  <c:v>-150</c:v>
                </c:pt>
                <c:pt idx="276">
                  <c:v>-146</c:v>
                </c:pt>
                <c:pt idx="277">
                  <c:v>-144</c:v>
                </c:pt>
                <c:pt idx="278">
                  <c:v>-145</c:v>
                </c:pt>
                <c:pt idx="279">
                  <c:v>-126</c:v>
                </c:pt>
                <c:pt idx="280">
                  <c:v>-191</c:v>
                </c:pt>
                <c:pt idx="281">
                  <c:v>-191</c:v>
                </c:pt>
                <c:pt idx="282">
                  <c:v>-192</c:v>
                </c:pt>
                <c:pt idx="283">
                  <c:v>-184</c:v>
                </c:pt>
                <c:pt idx="284">
                  <c:v>-146</c:v>
                </c:pt>
                <c:pt idx="285">
                  <c:v>-136</c:v>
                </c:pt>
                <c:pt idx="286">
                  <c:v>-144</c:v>
                </c:pt>
                <c:pt idx="287">
                  <c:v>-78</c:v>
                </c:pt>
                <c:pt idx="288">
                  <c:v>-59</c:v>
                </c:pt>
                <c:pt idx="289">
                  <c:v>-41</c:v>
                </c:pt>
                <c:pt idx="290">
                  <c:v>-56</c:v>
                </c:pt>
                <c:pt idx="291">
                  <c:v>-106</c:v>
                </c:pt>
                <c:pt idx="292">
                  <c:v>-108</c:v>
                </c:pt>
                <c:pt idx="293">
                  <c:v>-115</c:v>
                </c:pt>
                <c:pt idx="294">
                  <c:v>-101</c:v>
                </c:pt>
                <c:pt idx="295">
                  <c:v>-108</c:v>
                </c:pt>
                <c:pt idx="296">
                  <c:v>-93</c:v>
                </c:pt>
                <c:pt idx="297">
                  <c:v>-73</c:v>
                </c:pt>
                <c:pt idx="298">
                  <c:v>-70</c:v>
                </c:pt>
                <c:pt idx="299">
                  <c:v>-36</c:v>
                </c:pt>
                <c:pt idx="300">
                  <c:v>4</c:v>
                </c:pt>
                <c:pt idx="301">
                  <c:v>75</c:v>
                </c:pt>
                <c:pt idx="302">
                  <c:v>76</c:v>
                </c:pt>
                <c:pt idx="303">
                  <c:v>56</c:v>
                </c:pt>
                <c:pt idx="304">
                  <c:v>45</c:v>
                </c:pt>
                <c:pt idx="305">
                  <c:v>91</c:v>
                </c:pt>
                <c:pt idx="306">
                  <c:v>40</c:v>
                </c:pt>
                <c:pt idx="307">
                  <c:v>45</c:v>
                </c:pt>
                <c:pt idx="308">
                  <c:v>66</c:v>
                </c:pt>
                <c:pt idx="309">
                  <c:v>55</c:v>
                </c:pt>
                <c:pt idx="310">
                  <c:v>50</c:v>
                </c:pt>
                <c:pt idx="311">
                  <c:v>56</c:v>
                </c:pt>
                <c:pt idx="312">
                  <c:v>82</c:v>
                </c:pt>
                <c:pt idx="313">
                  <c:v>84</c:v>
                </c:pt>
                <c:pt idx="314">
                  <c:v>62</c:v>
                </c:pt>
                <c:pt idx="315">
                  <c:v>50</c:v>
                </c:pt>
                <c:pt idx="316">
                  <c:v>42</c:v>
                </c:pt>
                <c:pt idx="317">
                  <c:v>20</c:v>
                </c:pt>
                <c:pt idx="318">
                  <c:v>27</c:v>
                </c:pt>
                <c:pt idx="319">
                  <c:v>36</c:v>
                </c:pt>
                <c:pt idx="320">
                  <c:v>60</c:v>
                </c:pt>
                <c:pt idx="321">
                  <c:v>45</c:v>
                </c:pt>
                <c:pt idx="322">
                  <c:v>56</c:v>
                </c:pt>
                <c:pt idx="323">
                  <c:v>48</c:v>
                </c:pt>
                <c:pt idx="324">
                  <c:v>51</c:v>
                </c:pt>
                <c:pt idx="325">
                  <c:v>54</c:v>
                </c:pt>
                <c:pt idx="326">
                  <c:v>99</c:v>
                </c:pt>
                <c:pt idx="327">
                  <c:v>91</c:v>
                </c:pt>
                <c:pt idx="328">
                  <c:v>70</c:v>
                </c:pt>
                <c:pt idx="329">
                  <c:v>68</c:v>
                </c:pt>
                <c:pt idx="330">
                  <c:v>83</c:v>
                </c:pt>
                <c:pt idx="331">
                  <c:v>76</c:v>
                </c:pt>
                <c:pt idx="332">
                  <c:v>82</c:v>
                </c:pt>
                <c:pt idx="333">
                  <c:v>69</c:v>
                </c:pt>
                <c:pt idx="334">
                  <c:v>52</c:v>
                </c:pt>
                <c:pt idx="335">
                  <c:v>39</c:v>
                </c:pt>
                <c:pt idx="336">
                  <c:v>61</c:v>
                </c:pt>
                <c:pt idx="337">
                  <c:v>75</c:v>
                </c:pt>
                <c:pt idx="338">
                  <c:v>41</c:v>
                </c:pt>
                <c:pt idx="339">
                  <c:v>16</c:v>
                </c:pt>
                <c:pt idx="340">
                  <c:v>27</c:v>
                </c:pt>
                <c:pt idx="341">
                  <c:v>4</c:v>
                </c:pt>
                <c:pt idx="342">
                  <c:v>-5</c:v>
                </c:pt>
                <c:pt idx="343">
                  <c:v>-11</c:v>
                </c:pt>
                <c:pt idx="344">
                  <c:v>-17</c:v>
                </c:pt>
                <c:pt idx="345">
                  <c:v>-36</c:v>
                </c:pt>
                <c:pt idx="346">
                  <c:v>-58</c:v>
                </c:pt>
                <c:pt idx="347">
                  <c:v>-53</c:v>
                </c:pt>
                <c:pt idx="348">
                  <c:v>-81</c:v>
                </c:pt>
                <c:pt idx="349">
                  <c:v>-77</c:v>
                </c:pt>
                <c:pt idx="350">
                  <c:v>-68</c:v>
                </c:pt>
                <c:pt idx="351">
                  <c:v>-98</c:v>
                </c:pt>
                <c:pt idx="352">
                  <c:v>-93</c:v>
                </c:pt>
                <c:pt idx="353">
                  <c:v>-114</c:v>
                </c:pt>
                <c:pt idx="354">
                  <c:v>-104</c:v>
                </c:pt>
                <c:pt idx="355">
                  <c:v>-115</c:v>
                </c:pt>
                <c:pt idx="356">
                  <c:v>-80</c:v>
                </c:pt>
                <c:pt idx="357">
                  <c:v>-71</c:v>
                </c:pt>
                <c:pt idx="358">
                  <c:v>-95</c:v>
                </c:pt>
                <c:pt idx="359">
                  <c:v>-93</c:v>
                </c:pt>
                <c:pt idx="360">
                  <c:v>-113</c:v>
                </c:pt>
                <c:pt idx="361">
                  <c:v>-117</c:v>
                </c:pt>
                <c:pt idx="362">
                  <c:v>-96</c:v>
                </c:pt>
                <c:pt idx="363">
                  <c:v>-100</c:v>
                </c:pt>
                <c:pt idx="364">
                  <c:v>-91</c:v>
                </c:pt>
                <c:pt idx="365">
                  <c:v>36</c:v>
                </c:pt>
                <c:pt idx="366">
                  <c:v>67</c:v>
                </c:pt>
                <c:pt idx="367">
                  <c:v>120</c:v>
                </c:pt>
                <c:pt idx="368">
                  <c:v>32</c:v>
                </c:pt>
                <c:pt idx="369">
                  <c:v>36</c:v>
                </c:pt>
                <c:pt idx="370">
                  <c:v>15</c:v>
                </c:pt>
                <c:pt idx="371">
                  <c:v>9</c:v>
                </c:pt>
                <c:pt idx="372">
                  <c:v>14</c:v>
                </c:pt>
                <c:pt idx="373">
                  <c:v>12</c:v>
                </c:pt>
                <c:pt idx="374">
                  <c:v>15</c:v>
                </c:pt>
                <c:pt idx="375">
                  <c:v>44</c:v>
                </c:pt>
                <c:pt idx="376">
                  <c:v>24</c:v>
                </c:pt>
                <c:pt idx="377">
                  <c:v>17</c:v>
                </c:pt>
                <c:pt idx="378">
                  <c:v>9</c:v>
                </c:pt>
                <c:pt idx="379">
                  <c:v>18</c:v>
                </c:pt>
                <c:pt idx="380">
                  <c:v>17</c:v>
                </c:pt>
                <c:pt idx="381">
                  <c:v>45</c:v>
                </c:pt>
                <c:pt idx="382">
                  <c:v>19</c:v>
                </c:pt>
                <c:pt idx="383">
                  <c:v>-7</c:v>
                </c:pt>
                <c:pt idx="384">
                  <c:v>-11</c:v>
                </c:pt>
                <c:pt idx="385">
                  <c:v>0</c:v>
                </c:pt>
                <c:pt idx="386">
                  <c:v>8</c:v>
                </c:pt>
                <c:pt idx="387">
                  <c:v>19</c:v>
                </c:pt>
                <c:pt idx="388">
                  <c:v>-18</c:v>
                </c:pt>
                <c:pt idx="389">
                  <c:v>-20</c:v>
                </c:pt>
                <c:pt idx="390">
                  <c:v>3</c:v>
                </c:pt>
                <c:pt idx="391">
                  <c:v>19</c:v>
                </c:pt>
                <c:pt idx="392">
                  <c:v>31</c:v>
                </c:pt>
                <c:pt idx="393">
                  <c:v>28</c:v>
                </c:pt>
                <c:pt idx="394">
                  <c:v>43</c:v>
                </c:pt>
                <c:pt idx="395">
                  <c:v>109</c:v>
                </c:pt>
                <c:pt idx="396">
                  <c:v>127</c:v>
                </c:pt>
                <c:pt idx="397">
                  <c:v>95</c:v>
                </c:pt>
                <c:pt idx="398">
                  <c:v>139</c:v>
                </c:pt>
                <c:pt idx="399">
                  <c:v>192</c:v>
                </c:pt>
                <c:pt idx="400">
                  <c:v>221</c:v>
                </c:pt>
                <c:pt idx="401">
                  <c:v>205</c:v>
                </c:pt>
                <c:pt idx="402">
                  <c:v>224</c:v>
                </c:pt>
                <c:pt idx="403">
                  <c:v>316</c:v>
                </c:pt>
                <c:pt idx="404">
                  <c:v>304</c:v>
                </c:pt>
                <c:pt idx="405">
                  <c:v>303</c:v>
                </c:pt>
                <c:pt idx="406">
                  <c:v>288</c:v>
                </c:pt>
                <c:pt idx="407">
                  <c:v>307</c:v>
                </c:pt>
                <c:pt idx="408">
                  <c:v>301</c:v>
                </c:pt>
                <c:pt idx="409">
                  <c:v>288</c:v>
                </c:pt>
                <c:pt idx="410">
                  <c:v>327</c:v>
                </c:pt>
                <c:pt idx="411">
                  <c:v>420</c:v>
                </c:pt>
                <c:pt idx="412">
                  <c:v>446</c:v>
                </c:pt>
                <c:pt idx="413">
                  <c:v>552</c:v>
                </c:pt>
                <c:pt idx="414">
                  <c:v>492</c:v>
                </c:pt>
                <c:pt idx="415">
                  <c:v>414</c:v>
                </c:pt>
                <c:pt idx="416">
                  <c:v>382</c:v>
                </c:pt>
                <c:pt idx="417">
                  <c:v>423</c:v>
                </c:pt>
                <c:pt idx="418">
                  <c:v>393</c:v>
                </c:pt>
                <c:pt idx="419">
                  <c:v>318</c:v>
                </c:pt>
                <c:pt idx="420">
                  <c:v>302</c:v>
                </c:pt>
                <c:pt idx="421">
                  <c:v>330</c:v>
                </c:pt>
                <c:pt idx="422">
                  <c:v>399</c:v>
                </c:pt>
                <c:pt idx="423">
                  <c:v>381</c:v>
                </c:pt>
                <c:pt idx="424">
                  <c:v>314</c:v>
                </c:pt>
                <c:pt idx="425">
                  <c:v>288</c:v>
                </c:pt>
                <c:pt idx="426">
                  <c:v>272</c:v>
                </c:pt>
                <c:pt idx="427">
                  <c:v>242</c:v>
                </c:pt>
                <c:pt idx="428">
                  <c:v>339</c:v>
                </c:pt>
                <c:pt idx="429">
                  <c:v>259</c:v>
                </c:pt>
                <c:pt idx="430">
                  <c:v>189</c:v>
                </c:pt>
                <c:pt idx="431">
                  <c:v>227</c:v>
                </c:pt>
                <c:pt idx="432">
                  <c:v>250</c:v>
                </c:pt>
                <c:pt idx="433">
                  <c:v>251</c:v>
                </c:pt>
                <c:pt idx="434">
                  <c:v>264</c:v>
                </c:pt>
                <c:pt idx="435">
                  <c:v>316</c:v>
                </c:pt>
                <c:pt idx="436">
                  <c:v>339</c:v>
                </c:pt>
                <c:pt idx="437">
                  <c:v>337</c:v>
                </c:pt>
                <c:pt idx="438">
                  <c:v>372</c:v>
                </c:pt>
                <c:pt idx="439">
                  <c:v>363</c:v>
                </c:pt>
                <c:pt idx="440">
                  <c:v>331</c:v>
                </c:pt>
                <c:pt idx="441">
                  <c:v>295</c:v>
                </c:pt>
                <c:pt idx="442">
                  <c:v>306</c:v>
                </c:pt>
                <c:pt idx="443">
                  <c:v>229</c:v>
                </c:pt>
                <c:pt idx="444">
                  <c:v>257</c:v>
                </c:pt>
                <c:pt idx="445">
                  <c:v>244</c:v>
                </c:pt>
                <c:pt idx="446">
                  <c:v>267</c:v>
                </c:pt>
                <c:pt idx="447">
                  <c:v>240</c:v>
                </c:pt>
                <c:pt idx="448">
                  <c:v>234</c:v>
                </c:pt>
                <c:pt idx="449">
                  <c:v>235</c:v>
                </c:pt>
                <c:pt idx="450">
                  <c:v>236</c:v>
                </c:pt>
                <c:pt idx="451">
                  <c:v>254</c:v>
                </c:pt>
                <c:pt idx="452">
                  <c:v>251</c:v>
                </c:pt>
                <c:pt idx="453">
                  <c:v>277</c:v>
                </c:pt>
                <c:pt idx="454">
                  <c:v>241</c:v>
                </c:pt>
                <c:pt idx="455">
                  <c:v>233</c:v>
                </c:pt>
                <c:pt idx="456">
                  <c:v>227</c:v>
                </c:pt>
                <c:pt idx="457">
                  <c:v>204</c:v>
                </c:pt>
                <c:pt idx="458">
                  <c:v>193</c:v>
                </c:pt>
                <c:pt idx="459">
                  <c:v>165</c:v>
                </c:pt>
                <c:pt idx="460">
                  <c:v>150</c:v>
                </c:pt>
                <c:pt idx="461">
                  <c:v>136</c:v>
                </c:pt>
                <c:pt idx="462">
                  <c:v>130</c:v>
                </c:pt>
                <c:pt idx="463">
                  <c:v>130</c:v>
                </c:pt>
                <c:pt idx="464">
                  <c:v>139</c:v>
                </c:pt>
                <c:pt idx="465">
                  <c:v>134</c:v>
                </c:pt>
                <c:pt idx="466">
                  <c:v>148</c:v>
                </c:pt>
                <c:pt idx="467">
                  <c:v>139</c:v>
                </c:pt>
                <c:pt idx="468">
                  <c:v>143</c:v>
                </c:pt>
                <c:pt idx="469">
                  <c:v>106</c:v>
                </c:pt>
                <c:pt idx="470">
                  <c:v>79</c:v>
                </c:pt>
                <c:pt idx="471">
                  <c:v>69</c:v>
                </c:pt>
                <c:pt idx="472">
                  <c:v>48</c:v>
                </c:pt>
                <c:pt idx="473">
                  <c:v>40</c:v>
                </c:pt>
                <c:pt idx="474">
                  <c:v>-11</c:v>
                </c:pt>
                <c:pt idx="475">
                  <c:v>-33</c:v>
                </c:pt>
                <c:pt idx="476">
                  <c:v>-39</c:v>
                </c:pt>
                <c:pt idx="477">
                  <c:v>-45</c:v>
                </c:pt>
                <c:pt idx="478">
                  <c:v>-60</c:v>
                </c:pt>
                <c:pt idx="479">
                  <c:v>-21</c:v>
                </c:pt>
                <c:pt idx="480">
                  <c:v>-20</c:v>
                </c:pt>
                <c:pt idx="481">
                  <c:v>-15</c:v>
                </c:pt>
                <c:pt idx="482">
                  <c:v>-32</c:v>
                </c:pt>
                <c:pt idx="483">
                  <c:v>-45</c:v>
                </c:pt>
                <c:pt idx="484">
                  <c:v>-12</c:v>
                </c:pt>
                <c:pt idx="485">
                  <c:v>-28</c:v>
                </c:pt>
                <c:pt idx="486">
                  <c:v>-55</c:v>
                </c:pt>
                <c:pt idx="487">
                  <c:v>-54</c:v>
                </c:pt>
                <c:pt idx="488">
                  <c:v>-48</c:v>
                </c:pt>
                <c:pt idx="489">
                  <c:v>-55</c:v>
                </c:pt>
                <c:pt idx="490">
                  <c:v>-39</c:v>
                </c:pt>
                <c:pt idx="491">
                  <c:v>-11</c:v>
                </c:pt>
                <c:pt idx="492">
                  <c:v>-33</c:v>
                </c:pt>
                <c:pt idx="493">
                  <c:v>-57</c:v>
                </c:pt>
                <c:pt idx="494">
                  <c:v>-81</c:v>
                </c:pt>
                <c:pt idx="495">
                  <c:v>-119</c:v>
                </c:pt>
                <c:pt idx="496">
                  <c:v>-109</c:v>
                </c:pt>
                <c:pt idx="497">
                  <c:v>-98</c:v>
                </c:pt>
                <c:pt idx="498">
                  <c:v>-141</c:v>
                </c:pt>
                <c:pt idx="499">
                  <c:v>-150</c:v>
                </c:pt>
                <c:pt idx="500">
                  <c:v>-158</c:v>
                </c:pt>
                <c:pt idx="501">
                  <c:v>-130</c:v>
                </c:pt>
                <c:pt idx="502">
                  <c:v>-115</c:v>
                </c:pt>
                <c:pt idx="503">
                  <c:v>-82</c:v>
                </c:pt>
                <c:pt idx="504">
                  <c:v>-81</c:v>
                </c:pt>
                <c:pt idx="505">
                  <c:v>-56</c:v>
                </c:pt>
                <c:pt idx="506">
                  <c:v>-88</c:v>
                </c:pt>
                <c:pt idx="507">
                  <c:v>-123</c:v>
                </c:pt>
                <c:pt idx="508">
                  <c:v>-128</c:v>
                </c:pt>
                <c:pt idx="509">
                  <c:v>-130</c:v>
                </c:pt>
                <c:pt idx="510">
                  <c:v>-124</c:v>
                </c:pt>
                <c:pt idx="511">
                  <c:v>-117</c:v>
                </c:pt>
                <c:pt idx="512">
                  <c:v>-133</c:v>
                </c:pt>
                <c:pt idx="513">
                  <c:v>-135</c:v>
                </c:pt>
                <c:pt idx="514">
                  <c:v>-149</c:v>
                </c:pt>
                <c:pt idx="515">
                  <c:v>-153</c:v>
                </c:pt>
                <c:pt idx="516">
                  <c:v>-136</c:v>
                </c:pt>
                <c:pt idx="517">
                  <c:v>-123</c:v>
                </c:pt>
                <c:pt idx="518">
                  <c:v>-134</c:v>
                </c:pt>
                <c:pt idx="519">
                  <c:v>-135</c:v>
                </c:pt>
                <c:pt idx="520">
                  <c:v>-113</c:v>
                </c:pt>
                <c:pt idx="521">
                  <c:v>-83</c:v>
                </c:pt>
                <c:pt idx="522">
                  <c:v>-94</c:v>
                </c:pt>
                <c:pt idx="523">
                  <c:v>-93</c:v>
                </c:pt>
                <c:pt idx="524">
                  <c:v>-118</c:v>
                </c:pt>
                <c:pt idx="525">
                  <c:v>-126</c:v>
                </c:pt>
                <c:pt idx="526">
                  <c:v>-124</c:v>
                </c:pt>
                <c:pt idx="527">
                  <c:v>-111</c:v>
                </c:pt>
                <c:pt idx="528">
                  <c:v>-111</c:v>
                </c:pt>
                <c:pt idx="529">
                  <c:v>-103</c:v>
                </c:pt>
                <c:pt idx="530">
                  <c:v>-66</c:v>
                </c:pt>
                <c:pt idx="531">
                  <c:v>-51</c:v>
                </c:pt>
                <c:pt idx="532">
                  <c:v>-55</c:v>
                </c:pt>
                <c:pt idx="533">
                  <c:v>-40</c:v>
                </c:pt>
                <c:pt idx="534">
                  <c:v>-34</c:v>
                </c:pt>
                <c:pt idx="535">
                  <c:v>-13</c:v>
                </c:pt>
                <c:pt idx="536">
                  <c:v>6</c:v>
                </c:pt>
                <c:pt idx="537">
                  <c:v>7</c:v>
                </c:pt>
                <c:pt idx="538">
                  <c:v>-11</c:v>
                </c:pt>
                <c:pt idx="539">
                  <c:v>-12</c:v>
                </c:pt>
                <c:pt idx="540">
                  <c:v>6</c:v>
                </c:pt>
                <c:pt idx="541">
                  <c:v>9</c:v>
                </c:pt>
                <c:pt idx="542">
                  <c:v>2</c:v>
                </c:pt>
                <c:pt idx="543">
                  <c:v>15</c:v>
                </c:pt>
                <c:pt idx="544">
                  <c:v>20</c:v>
                </c:pt>
                <c:pt idx="545">
                  <c:v>45</c:v>
                </c:pt>
                <c:pt idx="546">
                  <c:v>3</c:v>
                </c:pt>
                <c:pt idx="547">
                  <c:v>25</c:v>
                </c:pt>
                <c:pt idx="548">
                  <c:v>38</c:v>
                </c:pt>
                <c:pt idx="549">
                  <c:v>84</c:v>
                </c:pt>
                <c:pt idx="550">
                  <c:v>79</c:v>
                </c:pt>
                <c:pt idx="551">
                  <c:v>57</c:v>
                </c:pt>
                <c:pt idx="552">
                  <c:v>50</c:v>
                </c:pt>
                <c:pt idx="553">
                  <c:v>34</c:v>
                </c:pt>
                <c:pt idx="554">
                  <c:v>36</c:v>
                </c:pt>
                <c:pt idx="555">
                  <c:v>99</c:v>
                </c:pt>
                <c:pt idx="556">
                  <c:v>77</c:v>
                </c:pt>
                <c:pt idx="557">
                  <c:v>44</c:v>
                </c:pt>
                <c:pt idx="558">
                  <c:v>3</c:v>
                </c:pt>
                <c:pt idx="559">
                  <c:v>-22</c:v>
                </c:pt>
                <c:pt idx="560">
                  <c:v>-27</c:v>
                </c:pt>
                <c:pt idx="561">
                  <c:v>-27</c:v>
                </c:pt>
                <c:pt idx="562">
                  <c:v>-28</c:v>
                </c:pt>
                <c:pt idx="563">
                  <c:v>30</c:v>
                </c:pt>
                <c:pt idx="564">
                  <c:v>-4</c:v>
                </c:pt>
                <c:pt idx="565">
                  <c:v>-26</c:v>
                </c:pt>
                <c:pt idx="566">
                  <c:v>-44</c:v>
                </c:pt>
                <c:pt idx="567">
                  <c:v>-62</c:v>
                </c:pt>
                <c:pt idx="568">
                  <c:v>-57</c:v>
                </c:pt>
                <c:pt idx="569">
                  <c:v>-22</c:v>
                </c:pt>
                <c:pt idx="570">
                  <c:v>-34</c:v>
                </c:pt>
                <c:pt idx="571">
                  <c:v>-36</c:v>
                </c:pt>
                <c:pt idx="572">
                  <c:v>-49</c:v>
                </c:pt>
                <c:pt idx="573">
                  <c:v>-60</c:v>
                </c:pt>
                <c:pt idx="574">
                  <c:v>-56</c:v>
                </c:pt>
                <c:pt idx="575">
                  <c:v>-73</c:v>
                </c:pt>
                <c:pt idx="576">
                  <c:v>-58</c:v>
                </c:pt>
                <c:pt idx="577">
                  <c:v>-37</c:v>
                </c:pt>
                <c:pt idx="578">
                  <c:v>-17</c:v>
                </c:pt>
                <c:pt idx="579">
                  <c:v>-7</c:v>
                </c:pt>
                <c:pt idx="580">
                  <c:v>-35</c:v>
                </c:pt>
                <c:pt idx="581">
                  <c:v>-25</c:v>
                </c:pt>
                <c:pt idx="582">
                  <c:v>-12</c:v>
                </c:pt>
                <c:pt idx="583">
                  <c:v>-38</c:v>
                </c:pt>
                <c:pt idx="584">
                  <c:v>-50</c:v>
                </c:pt>
                <c:pt idx="585">
                  <c:v>-68</c:v>
                </c:pt>
                <c:pt idx="586">
                  <c:v>-77</c:v>
                </c:pt>
                <c:pt idx="587">
                  <c:v>-44</c:v>
                </c:pt>
                <c:pt idx="588">
                  <c:v>-39</c:v>
                </c:pt>
                <c:pt idx="589">
                  <c:v>37</c:v>
                </c:pt>
                <c:pt idx="590">
                  <c:v>24</c:v>
                </c:pt>
                <c:pt idx="591">
                  <c:v>5</c:v>
                </c:pt>
                <c:pt idx="592">
                  <c:v>14</c:v>
                </c:pt>
                <c:pt idx="593">
                  <c:v>38</c:v>
                </c:pt>
                <c:pt idx="594">
                  <c:v>-3</c:v>
                </c:pt>
                <c:pt idx="595">
                  <c:v>-6</c:v>
                </c:pt>
                <c:pt idx="596">
                  <c:v>-2</c:v>
                </c:pt>
                <c:pt idx="597">
                  <c:v>45</c:v>
                </c:pt>
                <c:pt idx="598">
                  <c:v>1</c:v>
                </c:pt>
                <c:pt idx="599">
                  <c:v>-23</c:v>
                </c:pt>
                <c:pt idx="600">
                  <c:v>-34</c:v>
                </c:pt>
                <c:pt idx="601">
                  <c:v>-73</c:v>
                </c:pt>
                <c:pt idx="602">
                  <c:v>-67</c:v>
                </c:pt>
                <c:pt idx="603">
                  <c:v>-51</c:v>
                </c:pt>
                <c:pt idx="604">
                  <c:v>-11</c:v>
                </c:pt>
                <c:pt idx="605">
                  <c:v>23</c:v>
                </c:pt>
                <c:pt idx="606">
                  <c:v>-16</c:v>
                </c:pt>
                <c:pt idx="607">
                  <c:v>-23</c:v>
                </c:pt>
                <c:pt idx="608">
                  <c:v>-39</c:v>
                </c:pt>
                <c:pt idx="609">
                  <c:v>-36</c:v>
                </c:pt>
                <c:pt idx="610">
                  <c:v>-40</c:v>
                </c:pt>
                <c:pt idx="611">
                  <c:v>-72</c:v>
                </c:pt>
                <c:pt idx="612">
                  <c:v>-51</c:v>
                </c:pt>
                <c:pt idx="613">
                  <c:v>-11</c:v>
                </c:pt>
                <c:pt idx="614">
                  <c:v>-6</c:v>
                </c:pt>
                <c:pt idx="615">
                  <c:v>-4</c:v>
                </c:pt>
                <c:pt idx="616">
                  <c:v>18</c:v>
                </c:pt>
                <c:pt idx="617">
                  <c:v>38</c:v>
                </c:pt>
                <c:pt idx="618">
                  <c:v>60</c:v>
                </c:pt>
                <c:pt idx="619">
                  <c:v>57</c:v>
                </c:pt>
                <c:pt idx="620">
                  <c:v>79</c:v>
                </c:pt>
                <c:pt idx="621">
                  <c:v>84</c:v>
                </c:pt>
                <c:pt idx="622">
                  <c:v>88</c:v>
                </c:pt>
                <c:pt idx="623">
                  <c:v>106</c:v>
                </c:pt>
                <c:pt idx="624">
                  <c:v>160</c:v>
                </c:pt>
                <c:pt idx="625">
                  <c:v>119</c:v>
                </c:pt>
                <c:pt idx="626">
                  <c:v>114</c:v>
                </c:pt>
                <c:pt idx="627">
                  <c:v>161</c:v>
                </c:pt>
                <c:pt idx="628">
                  <c:v>227</c:v>
                </c:pt>
                <c:pt idx="629">
                  <c:v>258</c:v>
                </c:pt>
                <c:pt idx="630">
                  <c:v>246</c:v>
                </c:pt>
                <c:pt idx="631">
                  <c:v>94</c:v>
                </c:pt>
                <c:pt idx="632">
                  <c:v>18</c:v>
                </c:pt>
                <c:pt idx="633">
                  <c:v>69</c:v>
                </c:pt>
                <c:pt idx="634">
                  <c:v>84</c:v>
                </c:pt>
                <c:pt idx="635">
                  <c:v>72</c:v>
                </c:pt>
                <c:pt idx="636">
                  <c:v>-32</c:v>
                </c:pt>
                <c:pt idx="637">
                  <c:v>38</c:v>
                </c:pt>
                <c:pt idx="638">
                  <c:v>50</c:v>
                </c:pt>
                <c:pt idx="639">
                  <c:v>73</c:v>
                </c:pt>
                <c:pt idx="640">
                  <c:v>170</c:v>
                </c:pt>
                <c:pt idx="641">
                  <c:v>251</c:v>
                </c:pt>
                <c:pt idx="642">
                  <c:v>218</c:v>
                </c:pt>
                <c:pt idx="643">
                  <c:v>182</c:v>
                </c:pt>
                <c:pt idx="644">
                  <c:v>244</c:v>
                </c:pt>
                <c:pt idx="645">
                  <c:v>230</c:v>
                </c:pt>
                <c:pt idx="646">
                  <c:v>205</c:v>
                </c:pt>
                <c:pt idx="647">
                  <c:v>193</c:v>
                </c:pt>
                <c:pt idx="648">
                  <c:v>237</c:v>
                </c:pt>
                <c:pt idx="649">
                  <c:v>253</c:v>
                </c:pt>
                <c:pt idx="650">
                  <c:v>287</c:v>
                </c:pt>
                <c:pt idx="651">
                  <c:v>273</c:v>
                </c:pt>
                <c:pt idx="652">
                  <c:v>286</c:v>
                </c:pt>
                <c:pt idx="653">
                  <c:v>261</c:v>
                </c:pt>
                <c:pt idx="654">
                  <c:v>193</c:v>
                </c:pt>
                <c:pt idx="655">
                  <c:v>171</c:v>
                </c:pt>
                <c:pt idx="656">
                  <c:v>206</c:v>
                </c:pt>
                <c:pt idx="657">
                  <c:v>183</c:v>
                </c:pt>
                <c:pt idx="658">
                  <c:v>157</c:v>
                </c:pt>
                <c:pt idx="659">
                  <c:v>186</c:v>
                </c:pt>
                <c:pt idx="660">
                  <c:v>192</c:v>
                </c:pt>
                <c:pt idx="661">
                  <c:v>183</c:v>
                </c:pt>
                <c:pt idx="662">
                  <c:v>212</c:v>
                </c:pt>
                <c:pt idx="663">
                  <c:v>235</c:v>
                </c:pt>
                <c:pt idx="664">
                  <c:v>239</c:v>
                </c:pt>
                <c:pt idx="665">
                  <c:v>188</c:v>
                </c:pt>
                <c:pt idx="666">
                  <c:v>177</c:v>
                </c:pt>
                <c:pt idx="667">
                  <c:v>207</c:v>
                </c:pt>
                <c:pt idx="668">
                  <c:v>212</c:v>
                </c:pt>
                <c:pt idx="669">
                  <c:v>222</c:v>
                </c:pt>
                <c:pt idx="670">
                  <c:v>239</c:v>
                </c:pt>
                <c:pt idx="671">
                  <c:v>209</c:v>
                </c:pt>
                <c:pt idx="672">
                  <c:v>201</c:v>
                </c:pt>
                <c:pt idx="673">
                  <c:v>198</c:v>
                </c:pt>
                <c:pt idx="674">
                  <c:v>210</c:v>
                </c:pt>
                <c:pt idx="675">
                  <c:v>191</c:v>
                </c:pt>
                <c:pt idx="676">
                  <c:v>183</c:v>
                </c:pt>
                <c:pt idx="677">
                  <c:v>219</c:v>
                </c:pt>
                <c:pt idx="678">
                  <c:v>218</c:v>
                </c:pt>
                <c:pt idx="679">
                  <c:v>186</c:v>
                </c:pt>
                <c:pt idx="680">
                  <c:v>174</c:v>
                </c:pt>
                <c:pt idx="681">
                  <c:v>144</c:v>
                </c:pt>
                <c:pt idx="682">
                  <c:v>113</c:v>
                </c:pt>
                <c:pt idx="683">
                  <c:v>123</c:v>
                </c:pt>
                <c:pt idx="684">
                  <c:v>99</c:v>
                </c:pt>
                <c:pt idx="685">
                  <c:v>112</c:v>
                </c:pt>
                <c:pt idx="686">
                  <c:v>111</c:v>
                </c:pt>
                <c:pt idx="687">
                  <c:v>32</c:v>
                </c:pt>
                <c:pt idx="688">
                  <c:v>39</c:v>
                </c:pt>
                <c:pt idx="689">
                  <c:v>-12</c:v>
                </c:pt>
                <c:pt idx="690">
                  <c:v>-20</c:v>
                </c:pt>
                <c:pt idx="691">
                  <c:v>-39</c:v>
                </c:pt>
                <c:pt idx="692">
                  <c:v>-72</c:v>
                </c:pt>
                <c:pt idx="693">
                  <c:v>-42</c:v>
                </c:pt>
                <c:pt idx="694">
                  <c:v>-53</c:v>
                </c:pt>
                <c:pt idx="695">
                  <c:v>-52</c:v>
                </c:pt>
                <c:pt idx="696">
                  <c:v>-113</c:v>
                </c:pt>
                <c:pt idx="697">
                  <c:v>-153</c:v>
                </c:pt>
                <c:pt idx="698">
                  <c:v>-144</c:v>
                </c:pt>
                <c:pt idx="699">
                  <c:v>-140</c:v>
                </c:pt>
                <c:pt idx="700">
                  <c:v>-119</c:v>
                </c:pt>
                <c:pt idx="701">
                  <c:v>-133</c:v>
                </c:pt>
                <c:pt idx="702">
                  <c:v>-133</c:v>
                </c:pt>
                <c:pt idx="703">
                  <c:v>-206</c:v>
                </c:pt>
                <c:pt idx="704">
                  <c:v>-222</c:v>
                </c:pt>
                <c:pt idx="705">
                  <c:v>-228</c:v>
                </c:pt>
                <c:pt idx="706">
                  <c:v>-224</c:v>
                </c:pt>
                <c:pt idx="707">
                  <c:v>-288</c:v>
                </c:pt>
                <c:pt idx="708">
                  <c:v>-240</c:v>
                </c:pt>
                <c:pt idx="709">
                  <c:v>-195</c:v>
                </c:pt>
                <c:pt idx="710">
                  <c:v>-178</c:v>
                </c:pt>
                <c:pt idx="711">
                  <c:v>-170</c:v>
                </c:pt>
                <c:pt idx="712">
                  <c:v>-212</c:v>
                </c:pt>
                <c:pt idx="713">
                  <c:v>-186</c:v>
                </c:pt>
                <c:pt idx="714">
                  <c:v>-192</c:v>
                </c:pt>
                <c:pt idx="715">
                  <c:v>-208</c:v>
                </c:pt>
                <c:pt idx="716">
                  <c:v>-155</c:v>
                </c:pt>
                <c:pt idx="717">
                  <c:v>-155</c:v>
                </c:pt>
                <c:pt idx="718">
                  <c:v>-200</c:v>
                </c:pt>
                <c:pt idx="719">
                  <c:v>-220</c:v>
                </c:pt>
                <c:pt idx="720">
                  <c:v>-198</c:v>
                </c:pt>
                <c:pt idx="721">
                  <c:v>-236</c:v>
                </c:pt>
                <c:pt idx="722">
                  <c:v>-266</c:v>
                </c:pt>
                <c:pt idx="723">
                  <c:v>-290</c:v>
                </c:pt>
                <c:pt idx="724">
                  <c:v>-299</c:v>
                </c:pt>
                <c:pt idx="725">
                  <c:v>-291</c:v>
                </c:pt>
                <c:pt idx="726">
                  <c:v>-339</c:v>
                </c:pt>
                <c:pt idx="727">
                  <c:v>-344</c:v>
                </c:pt>
                <c:pt idx="728">
                  <c:v>-366</c:v>
                </c:pt>
                <c:pt idx="729">
                  <c:v>-431</c:v>
                </c:pt>
                <c:pt idx="730">
                  <c:v>-401</c:v>
                </c:pt>
                <c:pt idx="731">
                  <c:v>-348</c:v>
                </c:pt>
                <c:pt idx="732">
                  <c:v>-335</c:v>
                </c:pt>
                <c:pt idx="733">
                  <c:v>-358</c:v>
                </c:pt>
                <c:pt idx="734">
                  <c:v>-318</c:v>
                </c:pt>
                <c:pt idx="735">
                  <c:v>-261</c:v>
                </c:pt>
                <c:pt idx="736">
                  <c:v>-250</c:v>
                </c:pt>
                <c:pt idx="737">
                  <c:v>-165</c:v>
                </c:pt>
                <c:pt idx="738">
                  <c:v>-137</c:v>
                </c:pt>
                <c:pt idx="739">
                  <c:v>-96</c:v>
                </c:pt>
                <c:pt idx="740">
                  <c:v>-84</c:v>
                </c:pt>
                <c:pt idx="741">
                  <c:v>-82</c:v>
                </c:pt>
                <c:pt idx="742">
                  <c:v>-152</c:v>
                </c:pt>
                <c:pt idx="743">
                  <c:v>-126</c:v>
                </c:pt>
                <c:pt idx="744">
                  <c:v>-46</c:v>
                </c:pt>
                <c:pt idx="745">
                  <c:v>-81</c:v>
                </c:pt>
                <c:pt idx="746">
                  <c:v>-121</c:v>
                </c:pt>
                <c:pt idx="747">
                  <c:v>-134</c:v>
                </c:pt>
                <c:pt idx="748">
                  <c:v>-187</c:v>
                </c:pt>
                <c:pt idx="749">
                  <c:v>-196</c:v>
                </c:pt>
                <c:pt idx="750">
                  <c:v>-217</c:v>
                </c:pt>
                <c:pt idx="751">
                  <c:v>-184</c:v>
                </c:pt>
                <c:pt idx="752">
                  <c:v>-114</c:v>
                </c:pt>
                <c:pt idx="753">
                  <c:v>-192</c:v>
                </c:pt>
                <c:pt idx="754">
                  <c:v>-170</c:v>
                </c:pt>
                <c:pt idx="755">
                  <c:v>-162</c:v>
                </c:pt>
                <c:pt idx="756">
                  <c:v>-189</c:v>
                </c:pt>
                <c:pt idx="757">
                  <c:v>-233</c:v>
                </c:pt>
                <c:pt idx="758">
                  <c:v>-212</c:v>
                </c:pt>
                <c:pt idx="759">
                  <c:v>-227</c:v>
                </c:pt>
                <c:pt idx="760">
                  <c:v>-213</c:v>
                </c:pt>
                <c:pt idx="761">
                  <c:v>-228</c:v>
                </c:pt>
                <c:pt idx="762">
                  <c:v>-210</c:v>
                </c:pt>
                <c:pt idx="763">
                  <c:v>-183</c:v>
                </c:pt>
                <c:pt idx="764">
                  <c:v>-117</c:v>
                </c:pt>
                <c:pt idx="765">
                  <c:v>-108</c:v>
                </c:pt>
                <c:pt idx="766">
                  <c:v>-160</c:v>
                </c:pt>
                <c:pt idx="767">
                  <c:v>-146</c:v>
                </c:pt>
                <c:pt idx="768">
                  <c:v>-184</c:v>
                </c:pt>
                <c:pt idx="769">
                  <c:v>-181</c:v>
                </c:pt>
                <c:pt idx="770">
                  <c:v>-190</c:v>
                </c:pt>
                <c:pt idx="771">
                  <c:v>-160</c:v>
                </c:pt>
                <c:pt idx="772">
                  <c:v>-88</c:v>
                </c:pt>
                <c:pt idx="773">
                  <c:v>-70</c:v>
                </c:pt>
                <c:pt idx="774">
                  <c:v>-110</c:v>
                </c:pt>
                <c:pt idx="775">
                  <c:v>-53</c:v>
                </c:pt>
                <c:pt idx="776">
                  <c:v>-99</c:v>
                </c:pt>
                <c:pt idx="777">
                  <c:v>-101</c:v>
                </c:pt>
                <c:pt idx="778">
                  <c:v>-46</c:v>
                </c:pt>
                <c:pt idx="779">
                  <c:v>-67</c:v>
                </c:pt>
                <c:pt idx="780">
                  <c:v>-96</c:v>
                </c:pt>
                <c:pt idx="781">
                  <c:v>-96</c:v>
                </c:pt>
                <c:pt idx="782">
                  <c:v>-16</c:v>
                </c:pt>
                <c:pt idx="783">
                  <c:v>-59</c:v>
                </c:pt>
                <c:pt idx="784">
                  <c:v>-95</c:v>
                </c:pt>
                <c:pt idx="785">
                  <c:v>-97</c:v>
                </c:pt>
                <c:pt idx="786">
                  <c:v>-116</c:v>
                </c:pt>
                <c:pt idx="787">
                  <c:v>-101</c:v>
                </c:pt>
                <c:pt idx="788">
                  <c:v>-106</c:v>
                </c:pt>
                <c:pt idx="789">
                  <c:v>-144</c:v>
                </c:pt>
                <c:pt idx="790">
                  <c:v>-129</c:v>
                </c:pt>
                <c:pt idx="791">
                  <c:v>-95</c:v>
                </c:pt>
                <c:pt idx="792">
                  <c:v>-65</c:v>
                </c:pt>
                <c:pt idx="793">
                  <c:v>-98</c:v>
                </c:pt>
                <c:pt idx="794">
                  <c:v>-139</c:v>
                </c:pt>
                <c:pt idx="795">
                  <c:v>-115</c:v>
                </c:pt>
                <c:pt idx="796">
                  <c:v>-133</c:v>
                </c:pt>
                <c:pt idx="797">
                  <c:v>-147</c:v>
                </c:pt>
                <c:pt idx="798">
                  <c:v>-180</c:v>
                </c:pt>
                <c:pt idx="799">
                  <c:v>-165</c:v>
                </c:pt>
                <c:pt idx="800">
                  <c:v>-181</c:v>
                </c:pt>
                <c:pt idx="801">
                  <c:v>-184</c:v>
                </c:pt>
                <c:pt idx="802">
                  <c:v>-179</c:v>
                </c:pt>
                <c:pt idx="803">
                  <c:v>-201</c:v>
                </c:pt>
                <c:pt idx="804">
                  <c:v>-229</c:v>
                </c:pt>
                <c:pt idx="805">
                  <c:v>-233</c:v>
                </c:pt>
                <c:pt idx="806">
                  <c:v>-237</c:v>
                </c:pt>
                <c:pt idx="807">
                  <c:v>-204</c:v>
                </c:pt>
                <c:pt idx="808">
                  <c:v>-179</c:v>
                </c:pt>
                <c:pt idx="809">
                  <c:v>-213</c:v>
                </c:pt>
                <c:pt idx="810">
                  <c:v>-211</c:v>
                </c:pt>
                <c:pt idx="811">
                  <c:v>-263</c:v>
                </c:pt>
                <c:pt idx="812">
                  <c:v>-243</c:v>
                </c:pt>
                <c:pt idx="813">
                  <c:v>-258</c:v>
                </c:pt>
                <c:pt idx="814">
                  <c:v>-243</c:v>
                </c:pt>
                <c:pt idx="815">
                  <c:v>-233</c:v>
                </c:pt>
                <c:pt idx="816">
                  <c:v>-198</c:v>
                </c:pt>
                <c:pt idx="817">
                  <c:v>-172</c:v>
                </c:pt>
                <c:pt idx="818">
                  <c:v>-165</c:v>
                </c:pt>
                <c:pt idx="819">
                  <c:v>-209</c:v>
                </c:pt>
                <c:pt idx="820">
                  <c:v>-231</c:v>
                </c:pt>
                <c:pt idx="821">
                  <c:v>-221</c:v>
                </c:pt>
                <c:pt idx="822">
                  <c:v>-199</c:v>
                </c:pt>
                <c:pt idx="823">
                  <c:v>-262</c:v>
                </c:pt>
                <c:pt idx="824">
                  <c:v>-237</c:v>
                </c:pt>
                <c:pt idx="825">
                  <c:v>-225</c:v>
                </c:pt>
                <c:pt idx="826">
                  <c:v>-195</c:v>
                </c:pt>
                <c:pt idx="827">
                  <c:v>-206</c:v>
                </c:pt>
                <c:pt idx="828">
                  <c:v>-224</c:v>
                </c:pt>
                <c:pt idx="829">
                  <c:v>-259</c:v>
                </c:pt>
                <c:pt idx="830">
                  <c:v>-215</c:v>
                </c:pt>
                <c:pt idx="831">
                  <c:v>-235</c:v>
                </c:pt>
                <c:pt idx="832">
                  <c:v>-200</c:v>
                </c:pt>
                <c:pt idx="833">
                  <c:v>-196</c:v>
                </c:pt>
                <c:pt idx="834">
                  <c:v>-171</c:v>
                </c:pt>
                <c:pt idx="835">
                  <c:v>-196</c:v>
                </c:pt>
                <c:pt idx="836">
                  <c:v>-156</c:v>
                </c:pt>
                <c:pt idx="837">
                  <c:v>-155</c:v>
                </c:pt>
                <c:pt idx="838">
                  <c:v>-153</c:v>
                </c:pt>
                <c:pt idx="839">
                  <c:v>-151</c:v>
                </c:pt>
                <c:pt idx="840">
                  <c:v>-131</c:v>
                </c:pt>
                <c:pt idx="841">
                  <c:v>-121</c:v>
                </c:pt>
                <c:pt idx="842">
                  <c:v>-139</c:v>
                </c:pt>
                <c:pt idx="843">
                  <c:v>-181</c:v>
                </c:pt>
                <c:pt idx="844">
                  <c:v>-209</c:v>
                </c:pt>
                <c:pt idx="845">
                  <c:v>-218</c:v>
                </c:pt>
                <c:pt idx="846">
                  <c:v>-222</c:v>
                </c:pt>
                <c:pt idx="847">
                  <c:v>-202</c:v>
                </c:pt>
                <c:pt idx="848">
                  <c:v>-214</c:v>
                </c:pt>
                <c:pt idx="849">
                  <c:v>-226</c:v>
                </c:pt>
                <c:pt idx="850">
                  <c:v>-229</c:v>
                </c:pt>
                <c:pt idx="851">
                  <c:v>-271</c:v>
                </c:pt>
                <c:pt idx="852">
                  <c:v>-282</c:v>
                </c:pt>
                <c:pt idx="853">
                  <c:v>-258</c:v>
                </c:pt>
                <c:pt idx="854">
                  <c:v>-243</c:v>
                </c:pt>
                <c:pt idx="855">
                  <c:v>-233</c:v>
                </c:pt>
                <c:pt idx="856">
                  <c:v>-244</c:v>
                </c:pt>
                <c:pt idx="857">
                  <c:v>-251</c:v>
                </c:pt>
                <c:pt idx="858">
                  <c:v>-257</c:v>
                </c:pt>
                <c:pt idx="859">
                  <c:v>-257</c:v>
                </c:pt>
                <c:pt idx="860">
                  <c:v>-303</c:v>
                </c:pt>
                <c:pt idx="861">
                  <c:v>-322</c:v>
                </c:pt>
                <c:pt idx="862">
                  <c:v>-292</c:v>
                </c:pt>
                <c:pt idx="863">
                  <c:v>-296</c:v>
                </c:pt>
                <c:pt idx="864">
                  <c:v>-267</c:v>
                </c:pt>
                <c:pt idx="865">
                  <c:v>-264</c:v>
                </c:pt>
                <c:pt idx="866">
                  <c:v>-292</c:v>
                </c:pt>
                <c:pt idx="867">
                  <c:v>-264</c:v>
                </c:pt>
                <c:pt idx="868">
                  <c:v>-243</c:v>
                </c:pt>
                <c:pt idx="869">
                  <c:v>-245</c:v>
                </c:pt>
                <c:pt idx="870">
                  <c:v>-240</c:v>
                </c:pt>
                <c:pt idx="871">
                  <c:v>-271</c:v>
                </c:pt>
                <c:pt idx="872">
                  <c:v>-256</c:v>
                </c:pt>
                <c:pt idx="873">
                  <c:v>-246</c:v>
                </c:pt>
                <c:pt idx="874">
                  <c:v>-249</c:v>
                </c:pt>
                <c:pt idx="875">
                  <c:v>-216</c:v>
                </c:pt>
                <c:pt idx="876">
                  <c:v>-199</c:v>
                </c:pt>
                <c:pt idx="877">
                  <c:v>-196</c:v>
                </c:pt>
                <c:pt idx="878">
                  <c:v>-181</c:v>
                </c:pt>
                <c:pt idx="879">
                  <c:v>-187</c:v>
                </c:pt>
                <c:pt idx="880">
                  <c:v>-192</c:v>
                </c:pt>
                <c:pt idx="881">
                  <c:v>-175</c:v>
                </c:pt>
                <c:pt idx="882">
                  <c:v>-176</c:v>
                </c:pt>
                <c:pt idx="883">
                  <c:v>-146</c:v>
                </c:pt>
                <c:pt idx="884">
                  <c:v>-148</c:v>
                </c:pt>
                <c:pt idx="885">
                  <c:v>-123</c:v>
                </c:pt>
                <c:pt idx="886">
                  <c:v>-159</c:v>
                </c:pt>
                <c:pt idx="887">
                  <c:v>-136</c:v>
                </c:pt>
                <c:pt idx="888">
                  <c:v>-147</c:v>
                </c:pt>
                <c:pt idx="889">
                  <c:v>-152</c:v>
                </c:pt>
                <c:pt idx="890">
                  <c:v>-153</c:v>
                </c:pt>
                <c:pt idx="891">
                  <c:v>-132</c:v>
                </c:pt>
                <c:pt idx="892">
                  <c:v>-130</c:v>
                </c:pt>
                <c:pt idx="893">
                  <c:v>-121</c:v>
                </c:pt>
                <c:pt idx="894">
                  <c:v>-136</c:v>
                </c:pt>
                <c:pt idx="895">
                  <c:v>-132</c:v>
                </c:pt>
                <c:pt idx="896">
                  <c:v>-124</c:v>
                </c:pt>
                <c:pt idx="897">
                  <c:v>-95</c:v>
                </c:pt>
                <c:pt idx="898">
                  <c:v>-90</c:v>
                </c:pt>
                <c:pt idx="899">
                  <c:v>-69</c:v>
                </c:pt>
                <c:pt idx="900">
                  <c:v>-64</c:v>
                </c:pt>
                <c:pt idx="901">
                  <c:v>-60</c:v>
                </c:pt>
                <c:pt idx="902">
                  <c:v>-177</c:v>
                </c:pt>
                <c:pt idx="903">
                  <c:v>-205</c:v>
                </c:pt>
                <c:pt idx="904">
                  <c:v>-213</c:v>
                </c:pt>
                <c:pt idx="905">
                  <c:v>-170</c:v>
                </c:pt>
                <c:pt idx="906">
                  <c:v>-115</c:v>
                </c:pt>
                <c:pt idx="907">
                  <c:v>-108</c:v>
                </c:pt>
                <c:pt idx="908">
                  <c:v>-91</c:v>
                </c:pt>
                <c:pt idx="909">
                  <c:v>-56</c:v>
                </c:pt>
                <c:pt idx="910">
                  <c:v>-49</c:v>
                </c:pt>
                <c:pt idx="911">
                  <c:v>-33</c:v>
                </c:pt>
                <c:pt idx="912">
                  <c:v>1</c:v>
                </c:pt>
                <c:pt idx="913">
                  <c:v>16</c:v>
                </c:pt>
                <c:pt idx="914">
                  <c:v>15</c:v>
                </c:pt>
                <c:pt idx="915">
                  <c:v>-4</c:v>
                </c:pt>
                <c:pt idx="916">
                  <c:v>-47</c:v>
                </c:pt>
                <c:pt idx="917">
                  <c:v>-33</c:v>
                </c:pt>
                <c:pt idx="918">
                  <c:v>-31</c:v>
                </c:pt>
                <c:pt idx="919">
                  <c:v>-18</c:v>
                </c:pt>
                <c:pt idx="920">
                  <c:v>-47</c:v>
                </c:pt>
                <c:pt idx="921">
                  <c:v>-34</c:v>
                </c:pt>
                <c:pt idx="922">
                  <c:v>-47</c:v>
                </c:pt>
                <c:pt idx="923">
                  <c:v>-50</c:v>
                </c:pt>
                <c:pt idx="924">
                  <c:v>-66</c:v>
                </c:pt>
                <c:pt idx="925">
                  <c:v>-57</c:v>
                </c:pt>
                <c:pt idx="926">
                  <c:v>-68</c:v>
                </c:pt>
                <c:pt idx="927">
                  <c:v>-54</c:v>
                </c:pt>
                <c:pt idx="928">
                  <c:v>-40</c:v>
                </c:pt>
                <c:pt idx="929">
                  <c:v>-67</c:v>
                </c:pt>
                <c:pt idx="930">
                  <c:v>-69</c:v>
                </c:pt>
                <c:pt idx="931">
                  <c:v>-66</c:v>
                </c:pt>
                <c:pt idx="932">
                  <c:v>-84</c:v>
                </c:pt>
                <c:pt idx="933">
                  <c:v>-39</c:v>
                </c:pt>
                <c:pt idx="934">
                  <c:v>-29</c:v>
                </c:pt>
                <c:pt idx="935">
                  <c:v>-36</c:v>
                </c:pt>
                <c:pt idx="936">
                  <c:v>-23</c:v>
                </c:pt>
                <c:pt idx="937">
                  <c:v>-37</c:v>
                </c:pt>
                <c:pt idx="938">
                  <c:v>-60</c:v>
                </c:pt>
                <c:pt idx="939">
                  <c:v>-55</c:v>
                </c:pt>
                <c:pt idx="940">
                  <c:v>-83</c:v>
                </c:pt>
                <c:pt idx="941">
                  <c:v>-91</c:v>
                </c:pt>
                <c:pt idx="942">
                  <c:v>-108</c:v>
                </c:pt>
                <c:pt idx="943">
                  <c:v>-149</c:v>
                </c:pt>
                <c:pt idx="944">
                  <c:v>-162</c:v>
                </c:pt>
                <c:pt idx="945">
                  <c:v>-135</c:v>
                </c:pt>
                <c:pt idx="946">
                  <c:v>-142</c:v>
                </c:pt>
                <c:pt idx="947">
                  <c:v>-150</c:v>
                </c:pt>
                <c:pt idx="948">
                  <c:v>-146</c:v>
                </c:pt>
                <c:pt idx="949">
                  <c:v>-120</c:v>
                </c:pt>
                <c:pt idx="950">
                  <c:v>-133</c:v>
                </c:pt>
                <c:pt idx="951">
                  <c:v>-152</c:v>
                </c:pt>
                <c:pt idx="952">
                  <c:v>-151</c:v>
                </c:pt>
                <c:pt idx="953">
                  <c:v>-149</c:v>
                </c:pt>
                <c:pt idx="954">
                  <c:v>-161</c:v>
                </c:pt>
                <c:pt idx="955">
                  <c:v>-173</c:v>
                </c:pt>
                <c:pt idx="956">
                  <c:v>-170</c:v>
                </c:pt>
                <c:pt idx="957">
                  <c:v>-143</c:v>
                </c:pt>
                <c:pt idx="958">
                  <c:v>-141</c:v>
                </c:pt>
                <c:pt idx="959">
                  <c:v>-111</c:v>
                </c:pt>
                <c:pt idx="960">
                  <c:v>-120</c:v>
                </c:pt>
                <c:pt idx="961">
                  <c:v>-138</c:v>
                </c:pt>
                <c:pt idx="962">
                  <c:v>-167</c:v>
                </c:pt>
                <c:pt idx="963">
                  <c:v>-167</c:v>
                </c:pt>
                <c:pt idx="964">
                  <c:v>-145</c:v>
                </c:pt>
                <c:pt idx="965">
                  <c:v>-139</c:v>
                </c:pt>
                <c:pt idx="966">
                  <c:v>-147</c:v>
                </c:pt>
                <c:pt idx="967">
                  <c:v>-118</c:v>
                </c:pt>
                <c:pt idx="968">
                  <c:v>-105</c:v>
                </c:pt>
                <c:pt idx="969">
                  <c:v>-127</c:v>
                </c:pt>
                <c:pt idx="970">
                  <c:v>-132</c:v>
                </c:pt>
                <c:pt idx="971">
                  <c:v>-158</c:v>
                </c:pt>
                <c:pt idx="972">
                  <c:v>-178</c:v>
                </c:pt>
                <c:pt idx="973">
                  <c:v>-208</c:v>
                </c:pt>
                <c:pt idx="974">
                  <c:v>-209</c:v>
                </c:pt>
                <c:pt idx="975">
                  <c:v>-206</c:v>
                </c:pt>
                <c:pt idx="976">
                  <c:v>-174</c:v>
                </c:pt>
                <c:pt idx="977">
                  <c:v>-163</c:v>
                </c:pt>
                <c:pt idx="978">
                  <c:v>-116</c:v>
                </c:pt>
                <c:pt idx="979">
                  <c:v>-120</c:v>
                </c:pt>
                <c:pt idx="980">
                  <c:v>-114</c:v>
                </c:pt>
                <c:pt idx="981">
                  <c:v>-149</c:v>
                </c:pt>
                <c:pt idx="982">
                  <c:v>-141</c:v>
                </c:pt>
                <c:pt idx="983">
                  <c:v>-133</c:v>
                </c:pt>
                <c:pt idx="984">
                  <c:v>-247</c:v>
                </c:pt>
                <c:pt idx="985">
                  <c:v>-265</c:v>
                </c:pt>
                <c:pt idx="986">
                  <c:v>-274</c:v>
                </c:pt>
                <c:pt idx="987">
                  <c:v>-226</c:v>
                </c:pt>
                <c:pt idx="988">
                  <c:v>-115</c:v>
                </c:pt>
                <c:pt idx="989">
                  <c:v>-89</c:v>
                </c:pt>
                <c:pt idx="990">
                  <c:v>-103</c:v>
                </c:pt>
                <c:pt idx="991">
                  <c:v>-145</c:v>
                </c:pt>
                <c:pt idx="992">
                  <c:v>-108</c:v>
                </c:pt>
                <c:pt idx="993">
                  <c:v>-95</c:v>
                </c:pt>
                <c:pt idx="994">
                  <c:v>-79</c:v>
                </c:pt>
                <c:pt idx="995">
                  <c:v>-60</c:v>
                </c:pt>
                <c:pt idx="996">
                  <c:v>-74</c:v>
                </c:pt>
                <c:pt idx="997">
                  <c:v>-49</c:v>
                </c:pt>
                <c:pt idx="998">
                  <c:v>-26</c:v>
                </c:pt>
                <c:pt idx="999">
                  <c:v>-94</c:v>
                </c:pt>
                <c:pt idx="1000">
                  <c:v>-91</c:v>
                </c:pt>
                <c:pt idx="1001">
                  <c:v>-82</c:v>
                </c:pt>
                <c:pt idx="1002">
                  <c:v>-99</c:v>
                </c:pt>
                <c:pt idx="1003">
                  <c:v>-136</c:v>
                </c:pt>
                <c:pt idx="1004">
                  <c:v>-116</c:v>
                </c:pt>
                <c:pt idx="1005">
                  <c:v>-98</c:v>
                </c:pt>
                <c:pt idx="1006">
                  <c:v>-88</c:v>
                </c:pt>
                <c:pt idx="1007">
                  <c:v>-102</c:v>
                </c:pt>
                <c:pt idx="1008">
                  <c:v>-135</c:v>
                </c:pt>
                <c:pt idx="1009">
                  <c:v>-102</c:v>
                </c:pt>
                <c:pt idx="1010">
                  <c:v>-65</c:v>
                </c:pt>
                <c:pt idx="1011">
                  <c:v>-26</c:v>
                </c:pt>
                <c:pt idx="1012">
                  <c:v>-29</c:v>
                </c:pt>
                <c:pt idx="1013">
                  <c:v>-13</c:v>
                </c:pt>
                <c:pt idx="1014">
                  <c:v>-7</c:v>
                </c:pt>
                <c:pt idx="1015">
                  <c:v>-21</c:v>
                </c:pt>
                <c:pt idx="1016">
                  <c:v>20</c:v>
                </c:pt>
                <c:pt idx="1017">
                  <c:v>21</c:v>
                </c:pt>
                <c:pt idx="1018">
                  <c:v>28</c:v>
                </c:pt>
                <c:pt idx="1019">
                  <c:v>-12</c:v>
                </c:pt>
                <c:pt idx="1020">
                  <c:v>-45</c:v>
                </c:pt>
                <c:pt idx="1021">
                  <c:v>-39</c:v>
                </c:pt>
                <c:pt idx="1022">
                  <c:v>10</c:v>
                </c:pt>
                <c:pt idx="1023">
                  <c:v>-4</c:v>
                </c:pt>
                <c:pt idx="1024">
                  <c:v>-11</c:v>
                </c:pt>
                <c:pt idx="1025">
                  <c:v>-24</c:v>
                </c:pt>
                <c:pt idx="1026">
                  <c:v>-32</c:v>
                </c:pt>
                <c:pt idx="1027">
                  <c:v>-26</c:v>
                </c:pt>
                <c:pt idx="1028">
                  <c:v>-16</c:v>
                </c:pt>
                <c:pt idx="1029">
                  <c:v>-2</c:v>
                </c:pt>
                <c:pt idx="1030">
                  <c:v>-27</c:v>
                </c:pt>
                <c:pt idx="1031">
                  <c:v>-30</c:v>
                </c:pt>
                <c:pt idx="1032">
                  <c:v>-49</c:v>
                </c:pt>
                <c:pt idx="1033">
                  <c:v>-42</c:v>
                </c:pt>
                <c:pt idx="1034">
                  <c:v>3</c:v>
                </c:pt>
                <c:pt idx="1035">
                  <c:v>-5</c:v>
                </c:pt>
                <c:pt idx="1036">
                  <c:v>6</c:v>
                </c:pt>
                <c:pt idx="1037">
                  <c:v>-11</c:v>
                </c:pt>
                <c:pt idx="1038">
                  <c:v>-36</c:v>
                </c:pt>
                <c:pt idx="1039">
                  <c:v>-23</c:v>
                </c:pt>
                <c:pt idx="1040">
                  <c:v>-56</c:v>
                </c:pt>
                <c:pt idx="1041">
                  <c:v>-49</c:v>
                </c:pt>
                <c:pt idx="1042">
                  <c:v>-20</c:v>
                </c:pt>
                <c:pt idx="1043">
                  <c:v>-16</c:v>
                </c:pt>
                <c:pt idx="1044">
                  <c:v>21</c:v>
                </c:pt>
                <c:pt idx="1045">
                  <c:v>18</c:v>
                </c:pt>
                <c:pt idx="1046">
                  <c:v>-1</c:v>
                </c:pt>
                <c:pt idx="1047">
                  <c:v>7</c:v>
                </c:pt>
                <c:pt idx="1048">
                  <c:v>-11</c:v>
                </c:pt>
                <c:pt idx="1049">
                  <c:v>-8</c:v>
                </c:pt>
                <c:pt idx="1050">
                  <c:v>-1</c:v>
                </c:pt>
                <c:pt idx="1051">
                  <c:v>2</c:v>
                </c:pt>
                <c:pt idx="1052">
                  <c:v>36</c:v>
                </c:pt>
                <c:pt idx="1053">
                  <c:v>38</c:v>
                </c:pt>
                <c:pt idx="1054">
                  <c:v>57</c:v>
                </c:pt>
                <c:pt idx="1055">
                  <c:v>51</c:v>
                </c:pt>
                <c:pt idx="1056">
                  <c:v>46</c:v>
                </c:pt>
                <c:pt idx="1057">
                  <c:v>46</c:v>
                </c:pt>
                <c:pt idx="1058">
                  <c:v>34</c:v>
                </c:pt>
                <c:pt idx="1059">
                  <c:v>-4</c:v>
                </c:pt>
                <c:pt idx="1060">
                  <c:v>3</c:v>
                </c:pt>
                <c:pt idx="1061">
                  <c:v>-13</c:v>
                </c:pt>
                <c:pt idx="1062">
                  <c:v>-40</c:v>
                </c:pt>
                <c:pt idx="1063">
                  <c:v>-46</c:v>
                </c:pt>
                <c:pt idx="1064">
                  <c:v>-18</c:v>
                </c:pt>
                <c:pt idx="1065">
                  <c:v>-11</c:v>
                </c:pt>
                <c:pt idx="1066">
                  <c:v>-18</c:v>
                </c:pt>
                <c:pt idx="1067">
                  <c:v>-36</c:v>
                </c:pt>
                <c:pt idx="1068">
                  <c:v>-41</c:v>
                </c:pt>
                <c:pt idx="1069">
                  <c:v>-30</c:v>
                </c:pt>
                <c:pt idx="1070">
                  <c:v>-27</c:v>
                </c:pt>
                <c:pt idx="1071">
                  <c:v>-23</c:v>
                </c:pt>
                <c:pt idx="1072">
                  <c:v>-20</c:v>
                </c:pt>
                <c:pt idx="1073">
                  <c:v>-1</c:v>
                </c:pt>
                <c:pt idx="1074">
                  <c:v>-13</c:v>
                </c:pt>
                <c:pt idx="1075">
                  <c:v>-14</c:v>
                </c:pt>
                <c:pt idx="1076">
                  <c:v>-11</c:v>
                </c:pt>
                <c:pt idx="1077">
                  <c:v>11</c:v>
                </c:pt>
                <c:pt idx="1078">
                  <c:v>54</c:v>
                </c:pt>
                <c:pt idx="1079">
                  <c:v>88</c:v>
                </c:pt>
                <c:pt idx="1080">
                  <c:v>80</c:v>
                </c:pt>
                <c:pt idx="1081">
                  <c:v>82</c:v>
                </c:pt>
                <c:pt idx="1082">
                  <c:v>58</c:v>
                </c:pt>
                <c:pt idx="1083">
                  <c:v>48</c:v>
                </c:pt>
                <c:pt idx="1084">
                  <c:v>25</c:v>
                </c:pt>
                <c:pt idx="1085">
                  <c:v>-6</c:v>
                </c:pt>
                <c:pt idx="1086">
                  <c:v>11</c:v>
                </c:pt>
                <c:pt idx="1087">
                  <c:v>17</c:v>
                </c:pt>
                <c:pt idx="1088">
                  <c:v>27</c:v>
                </c:pt>
                <c:pt idx="1089">
                  <c:v>6</c:v>
                </c:pt>
                <c:pt idx="1090">
                  <c:v>-17</c:v>
                </c:pt>
                <c:pt idx="1091">
                  <c:v>-16</c:v>
                </c:pt>
                <c:pt idx="1092">
                  <c:v>-25</c:v>
                </c:pt>
                <c:pt idx="1093">
                  <c:v>-8</c:v>
                </c:pt>
                <c:pt idx="1094">
                  <c:v>-14</c:v>
                </c:pt>
                <c:pt idx="1095">
                  <c:v>-1</c:v>
                </c:pt>
                <c:pt idx="1096">
                  <c:v>7</c:v>
                </c:pt>
                <c:pt idx="1097">
                  <c:v>8</c:v>
                </c:pt>
                <c:pt idx="1098">
                  <c:v>-4</c:v>
                </c:pt>
                <c:pt idx="1099">
                  <c:v>-18</c:v>
                </c:pt>
                <c:pt idx="1100">
                  <c:v>-23</c:v>
                </c:pt>
                <c:pt idx="1101">
                  <c:v>-11</c:v>
                </c:pt>
                <c:pt idx="1102">
                  <c:v>-16</c:v>
                </c:pt>
                <c:pt idx="1103">
                  <c:v>-30</c:v>
                </c:pt>
                <c:pt idx="1104">
                  <c:v>-29</c:v>
                </c:pt>
                <c:pt idx="1105">
                  <c:v>-44</c:v>
                </c:pt>
                <c:pt idx="1106">
                  <c:v>-67</c:v>
                </c:pt>
                <c:pt idx="1107">
                  <c:v>-57</c:v>
                </c:pt>
                <c:pt idx="1108">
                  <c:v>-47</c:v>
                </c:pt>
                <c:pt idx="1109">
                  <c:v>-54</c:v>
                </c:pt>
                <c:pt idx="1110">
                  <c:v>-51</c:v>
                </c:pt>
                <c:pt idx="1111">
                  <c:v>-35</c:v>
                </c:pt>
                <c:pt idx="1112">
                  <c:v>-29</c:v>
                </c:pt>
                <c:pt idx="1113">
                  <c:v>-27</c:v>
                </c:pt>
                <c:pt idx="1114">
                  <c:v>-8</c:v>
                </c:pt>
                <c:pt idx="1115">
                  <c:v>7</c:v>
                </c:pt>
                <c:pt idx="1116">
                  <c:v>6</c:v>
                </c:pt>
                <c:pt idx="1117">
                  <c:v>-1</c:v>
                </c:pt>
                <c:pt idx="1118">
                  <c:v>-7</c:v>
                </c:pt>
                <c:pt idx="1119">
                  <c:v>26</c:v>
                </c:pt>
                <c:pt idx="1120">
                  <c:v>57</c:v>
                </c:pt>
                <c:pt idx="1121">
                  <c:v>64</c:v>
                </c:pt>
                <c:pt idx="1122">
                  <c:v>101</c:v>
                </c:pt>
                <c:pt idx="1123">
                  <c:v>151</c:v>
                </c:pt>
                <c:pt idx="1124">
                  <c:v>150</c:v>
                </c:pt>
                <c:pt idx="1125">
                  <c:v>136</c:v>
                </c:pt>
                <c:pt idx="1126">
                  <c:v>177</c:v>
                </c:pt>
                <c:pt idx="1127">
                  <c:v>171</c:v>
                </c:pt>
                <c:pt idx="1128">
                  <c:v>238</c:v>
                </c:pt>
                <c:pt idx="1129">
                  <c:v>234</c:v>
                </c:pt>
                <c:pt idx="1130">
                  <c:v>268</c:v>
                </c:pt>
                <c:pt idx="1131">
                  <c:v>265</c:v>
                </c:pt>
                <c:pt idx="1132">
                  <c:v>248</c:v>
                </c:pt>
                <c:pt idx="1133">
                  <c:v>207</c:v>
                </c:pt>
                <c:pt idx="1134">
                  <c:v>236</c:v>
                </c:pt>
                <c:pt idx="1135">
                  <c:v>228</c:v>
                </c:pt>
                <c:pt idx="1136">
                  <c:v>238</c:v>
                </c:pt>
                <c:pt idx="1137">
                  <c:v>232</c:v>
                </c:pt>
                <c:pt idx="1138">
                  <c:v>273</c:v>
                </c:pt>
                <c:pt idx="1139">
                  <c:v>300</c:v>
                </c:pt>
                <c:pt idx="1140">
                  <c:v>347</c:v>
                </c:pt>
                <c:pt idx="1141">
                  <c:v>372</c:v>
                </c:pt>
                <c:pt idx="1142">
                  <c:v>369</c:v>
                </c:pt>
                <c:pt idx="1143">
                  <c:v>360</c:v>
                </c:pt>
                <c:pt idx="1144">
                  <c:v>375</c:v>
                </c:pt>
                <c:pt idx="1145">
                  <c:v>357</c:v>
                </c:pt>
                <c:pt idx="1146">
                  <c:v>325</c:v>
                </c:pt>
                <c:pt idx="1147">
                  <c:v>343</c:v>
                </c:pt>
                <c:pt idx="1148">
                  <c:v>358</c:v>
                </c:pt>
                <c:pt idx="1149">
                  <c:v>390</c:v>
                </c:pt>
                <c:pt idx="1150">
                  <c:v>394</c:v>
                </c:pt>
                <c:pt idx="1151">
                  <c:v>415</c:v>
                </c:pt>
                <c:pt idx="1152">
                  <c:v>410</c:v>
                </c:pt>
                <c:pt idx="1153">
                  <c:v>380</c:v>
                </c:pt>
                <c:pt idx="1154">
                  <c:v>390</c:v>
                </c:pt>
                <c:pt idx="1155">
                  <c:v>375</c:v>
                </c:pt>
                <c:pt idx="1156">
                  <c:v>399</c:v>
                </c:pt>
                <c:pt idx="1157">
                  <c:v>397</c:v>
                </c:pt>
                <c:pt idx="1158">
                  <c:v>391</c:v>
                </c:pt>
                <c:pt idx="1159">
                  <c:v>428</c:v>
                </c:pt>
                <c:pt idx="1160">
                  <c:v>435</c:v>
                </c:pt>
                <c:pt idx="1161">
                  <c:v>413</c:v>
                </c:pt>
                <c:pt idx="1162">
                  <c:v>404</c:v>
                </c:pt>
                <c:pt idx="1163">
                  <c:v>384</c:v>
                </c:pt>
                <c:pt idx="1164">
                  <c:v>404</c:v>
                </c:pt>
                <c:pt idx="1165">
                  <c:v>388</c:v>
                </c:pt>
                <c:pt idx="1166">
                  <c:v>342</c:v>
                </c:pt>
                <c:pt idx="1167">
                  <c:v>288</c:v>
                </c:pt>
                <c:pt idx="1168">
                  <c:v>305</c:v>
                </c:pt>
                <c:pt idx="1169">
                  <c:v>310</c:v>
                </c:pt>
                <c:pt idx="1170">
                  <c:v>302</c:v>
                </c:pt>
                <c:pt idx="1171">
                  <c:v>247</c:v>
                </c:pt>
                <c:pt idx="1172">
                  <c:v>238</c:v>
                </c:pt>
                <c:pt idx="1173">
                  <c:v>218</c:v>
                </c:pt>
                <c:pt idx="1174">
                  <c:v>251</c:v>
                </c:pt>
                <c:pt idx="1175">
                  <c:v>214</c:v>
                </c:pt>
                <c:pt idx="1176">
                  <c:v>185</c:v>
                </c:pt>
                <c:pt idx="1177">
                  <c:v>172</c:v>
                </c:pt>
                <c:pt idx="1178">
                  <c:v>168</c:v>
                </c:pt>
                <c:pt idx="1179">
                  <c:v>196</c:v>
                </c:pt>
                <c:pt idx="1180">
                  <c:v>200</c:v>
                </c:pt>
                <c:pt idx="1181">
                  <c:v>192</c:v>
                </c:pt>
                <c:pt idx="1182">
                  <c:v>161</c:v>
                </c:pt>
                <c:pt idx="1183">
                  <c:v>171</c:v>
                </c:pt>
                <c:pt idx="1184">
                  <c:v>213</c:v>
                </c:pt>
                <c:pt idx="1185">
                  <c:v>207</c:v>
                </c:pt>
                <c:pt idx="1186">
                  <c:v>196</c:v>
                </c:pt>
                <c:pt idx="1187">
                  <c:v>179</c:v>
                </c:pt>
                <c:pt idx="1188">
                  <c:v>152</c:v>
                </c:pt>
                <c:pt idx="1189">
                  <c:v>78</c:v>
                </c:pt>
                <c:pt idx="1190">
                  <c:v>77</c:v>
                </c:pt>
                <c:pt idx="1191">
                  <c:v>124</c:v>
                </c:pt>
                <c:pt idx="1192">
                  <c:v>68</c:v>
                </c:pt>
                <c:pt idx="1193">
                  <c:v>84</c:v>
                </c:pt>
                <c:pt idx="1194">
                  <c:v>70</c:v>
                </c:pt>
                <c:pt idx="1195">
                  <c:v>76</c:v>
                </c:pt>
                <c:pt idx="1196">
                  <c:v>83</c:v>
                </c:pt>
                <c:pt idx="1197">
                  <c:v>107</c:v>
                </c:pt>
                <c:pt idx="1198">
                  <c:v>103</c:v>
                </c:pt>
                <c:pt idx="1199">
                  <c:v>75</c:v>
                </c:pt>
                <c:pt idx="1200">
                  <c:v>18</c:v>
                </c:pt>
                <c:pt idx="1201">
                  <c:v>-1</c:v>
                </c:pt>
                <c:pt idx="1202">
                  <c:v>-22</c:v>
                </c:pt>
                <c:pt idx="1203">
                  <c:v>-13</c:v>
                </c:pt>
                <c:pt idx="1204">
                  <c:v>-21</c:v>
                </c:pt>
                <c:pt idx="1205">
                  <c:v>-43</c:v>
                </c:pt>
                <c:pt idx="1206">
                  <c:v>-52</c:v>
                </c:pt>
                <c:pt idx="1207">
                  <c:v>-67</c:v>
                </c:pt>
                <c:pt idx="1208">
                  <c:v>-95</c:v>
                </c:pt>
                <c:pt idx="1209">
                  <c:v>-125</c:v>
                </c:pt>
                <c:pt idx="1210">
                  <c:v>-130</c:v>
                </c:pt>
                <c:pt idx="1211">
                  <c:v>-126</c:v>
                </c:pt>
                <c:pt idx="1212">
                  <c:v>-118</c:v>
                </c:pt>
                <c:pt idx="1213">
                  <c:v>-114</c:v>
                </c:pt>
                <c:pt idx="1214">
                  <c:v>-110</c:v>
                </c:pt>
                <c:pt idx="1215">
                  <c:v>-117</c:v>
                </c:pt>
                <c:pt idx="1216">
                  <c:v>-110</c:v>
                </c:pt>
                <c:pt idx="1217">
                  <c:v>-116</c:v>
                </c:pt>
                <c:pt idx="1218">
                  <c:v>-115</c:v>
                </c:pt>
                <c:pt idx="1219">
                  <c:v>-113</c:v>
                </c:pt>
                <c:pt idx="1220">
                  <c:v>-136</c:v>
                </c:pt>
                <c:pt idx="1221">
                  <c:v>-162</c:v>
                </c:pt>
                <c:pt idx="1222">
                  <c:v>-145</c:v>
                </c:pt>
                <c:pt idx="1223">
                  <c:v>-119</c:v>
                </c:pt>
                <c:pt idx="1224">
                  <c:v>-136</c:v>
                </c:pt>
                <c:pt idx="1225">
                  <c:v>-127</c:v>
                </c:pt>
                <c:pt idx="1226">
                  <c:v>-96</c:v>
                </c:pt>
                <c:pt idx="1227">
                  <c:v>-106</c:v>
                </c:pt>
                <c:pt idx="1228">
                  <c:v>-101</c:v>
                </c:pt>
                <c:pt idx="1229">
                  <c:v>-93</c:v>
                </c:pt>
                <c:pt idx="1230">
                  <c:v>-93</c:v>
                </c:pt>
                <c:pt idx="1231">
                  <c:v>-154</c:v>
                </c:pt>
                <c:pt idx="1232">
                  <c:v>-141</c:v>
                </c:pt>
                <c:pt idx="1233">
                  <c:v>-154</c:v>
                </c:pt>
                <c:pt idx="1234">
                  <c:v>-187</c:v>
                </c:pt>
                <c:pt idx="1235">
                  <c:v>-180</c:v>
                </c:pt>
                <c:pt idx="1236">
                  <c:v>-163</c:v>
                </c:pt>
                <c:pt idx="1237">
                  <c:v>-154</c:v>
                </c:pt>
                <c:pt idx="1238">
                  <c:v>-118</c:v>
                </c:pt>
                <c:pt idx="1239">
                  <c:v>-106</c:v>
                </c:pt>
                <c:pt idx="1240">
                  <c:v>-107</c:v>
                </c:pt>
                <c:pt idx="1241">
                  <c:v>-89</c:v>
                </c:pt>
                <c:pt idx="1242">
                  <c:v>-72</c:v>
                </c:pt>
                <c:pt idx="1243">
                  <c:v>-46</c:v>
                </c:pt>
                <c:pt idx="1244">
                  <c:v>-20</c:v>
                </c:pt>
                <c:pt idx="1245">
                  <c:v>-5</c:v>
                </c:pt>
                <c:pt idx="1246">
                  <c:v>-39</c:v>
                </c:pt>
                <c:pt idx="1247">
                  <c:v>-15</c:v>
                </c:pt>
                <c:pt idx="1248">
                  <c:v>34</c:v>
                </c:pt>
                <c:pt idx="1249">
                  <c:v>73</c:v>
                </c:pt>
                <c:pt idx="1250">
                  <c:v>67</c:v>
                </c:pt>
                <c:pt idx="1251">
                  <c:v>76</c:v>
                </c:pt>
                <c:pt idx="1252">
                  <c:v>62</c:v>
                </c:pt>
                <c:pt idx="1253">
                  <c:v>48</c:v>
                </c:pt>
                <c:pt idx="1254">
                  <c:v>50</c:v>
                </c:pt>
                <c:pt idx="1255">
                  <c:v>8</c:v>
                </c:pt>
                <c:pt idx="1256">
                  <c:v>-11</c:v>
                </c:pt>
                <c:pt idx="1257">
                  <c:v>-5</c:v>
                </c:pt>
                <c:pt idx="1258">
                  <c:v>-2</c:v>
                </c:pt>
                <c:pt idx="1259">
                  <c:v>-29</c:v>
                </c:pt>
                <c:pt idx="1260">
                  <c:v>-7</c:v>
                </c:pt>
                <c:pt idx="1261">
                  <c:v>-20</c:v>
                </c:pt>
                <c:pt idx="1262">
                  <c:v>-58</c:v>
                </c:pt>
                <c:pt idx="1263">
                  <c:v>-72</c:v>
                </c:pt>
                <c:pt idx="1264">
                  <c:v>-95</c:v>
                </c:pt>
                <c:pt idx="1265">
                  <c:v>-89</c:v>
                </c:pt>
                <c:pt idx="1266">
                  <c:v>-96</c:v>
                </c:pt>
                <c:pt idx="1267">
                  <c:v>-53</c:v>
                </c:pt>
                <c:pt idx="1268">
                  <c:v>-40</c:v>
                </c:pt>
                <c:pt idx="1269">
                  <c:v>-80</c:v>
                </c:pt>
                <c:pt idx="1270">
                  <c:v>-101</c:v>
                </c:pt>
                <c:pt idx="1271">
                  <c:v>-111</c:v>
                </c:pt>
                <c:pt idx="1272">
                  <c:v>-104</c:v>
                </c:pt>
                <c:pt idx="1273">
                  <c:v>-94</c:v>
                </c:pt>
                <c:pt idx="1274">
                  <c:v>-109</c:v>
                </c:pt>
                <c:pt idx="1275">
                  <c:v>-103</c:v>
                </c:pt>
                <c:pt idx="1276">
                  <c:v>-101</c:v>
                </c:pt>
                <c:pt idx="1277">
                  <c:v>-93</c:v>
                </c:pt>
                <c:pt idx="1278">
                  <c:v>-101</c:v>
                </c:pt>
                <c:pt idx="1279">
                  <c:v>-111</c:v>
                </c:pt>
                <c:pt idx="1280">
                  <c:v>-106</c:v>
                </c:pt>
                <c:pt idx="1281">
                  <c:v>-100</c:v>
                </c:pt>
                <c:pt idx="1282">
                  <c:v>-122</c:v>
                </c:pt>
                <c:pt idx="1283">
                  <c:v>-132</c:v>
                </c:pt>
                <c:pt idx="1284">
                  <c:v>-130</c:v>
                </c:pt>
                <c:pt idx="1285">
                  <c:v>-154</c:v>
                </c:pt>
                <c:pt idx="1286">
                  <c:v>-145</c:v>
                </c:pt>
                <c:pt idx="1287">
                  <c:v>-149</c:v>
                </c:pt>
                <c:pt idx="1288">
                  <c:v>-149</c:v>
                </c:pt>
                <c:pt idx="1289">
                  <c:v>-175</c:v>
                </c:pt>
                <c:pt idx="1290">
                  <c:v>-181</c:v>
                </c:pt>
                <c:pt idx="1291">
                  <c:v>-183</c:v>
                </c:pt>
                <c:pt idx="1292">
                  <c:v>-176</c:v>
                </c:pt>
                <c:pt idx="1293">
                  <c:v>-191</c:v>
                </c:pt>
                <c:pt idx="1294">
                  <c:v>-183</c:v>
                </c:pt>
                <c:pt idx="1295">
                  <c:v>-204</c:v>
                </c:pt>
                <c:pt idx="1296">
                  <c:v>-210</c:v>
                </c:pt>
                <c:pt idx="1297">
                  <c:v>-219</c:v>
                </c:pt>
                <c:pt idx="1298">
                  <c:v>-191</c:v>
                </c:pt>
                <c:pt idx="1299">
                  <c:v>-163</c:v>
                </c:pt>
                <c:pt idx="1300">
                  <c:v>-146</c:v>
                </c:pt>
                <c:pt idx="1301">
                  <c:v>-121</c:v>
                </c:pt>
                <c:pt idx="1302">
                  <c:v>-148</c:v>
                </c:pt>
                <c:pt idx="1303">
                  <c:v>-181</c:v>
                </c:pt>
                <c:pt idx="1304">
                  <c:v>-184</c:v>
                </c:pt>
                <c:pt idx="1305">
                  <c:v>-209</c:v>
                </c:pt>
                <c:pt idx="1306">
                  <c:v>-197</c:v>
                </c:pt>
                <c:pt idx="1307">
                  <c:v>-201</c:v>
                </c:pt>
                <c:pt idx="1308">
                  <c:v>-196</c:v>
                </c:pt>
                <c:pt idx="1309">
                  <c:v>-121</c:v>
                </c:pt>
                <c:pt idx="1310">
                  <c:v>-130</c:v>
                </c:pt>
                <c:pt idx="1311">
                  <c:v>-134</c:v>
                </c:pt>
                <c:pt idx="1312">
                  <c:v>-174</c:v>
                </c:pt>
                <c:pt idx="1313">
                  <c:v>-135</c:v>
                </c:pt>
                <c:pt idx="1314">
                  <c:v>-71</c:v>
                </c:pt>
                <c:pt idx="1315">
                  <c:v>-29</c:v>
                </c:pt>
                <c:pt idx="1316">
                  <c:v>-65</c:v>
                </c:pt>
                <c:pt idx="1317">
                  <c:v>-123</c:v>
                </c:pt>
                <c:pt idx="1318">
                  <c:v>-103</c:v>
                </c:pt>
                <c:pt idx="1319">
                  <c:v>-108</c:v>
                </c:pt>
                <c:pt idx="1320">
                  <c:v>-87</c:v>
                </c:pt>
                <c:pt idx="1321">
                  <c:v>-84</c:v>
                </c:pt>
                <c:pt idx="1322">
                  <c:v>-111</c:v>
                </c:pt>
                <c:pt idx="1323">
                  <c:v>-182</c:v>
                </c:pt>
                <c:pt idx="1324">
                  <c:v>-151</c:v>
                </c:pt>
                <c:pt idx="1325">
                  <c:v>-93</c:v>
                </c:pt>
                <c:pt idx="1326">
                  <c:v>-98</c:v>
                </c:pt>
                <c:pt idx="1327">
                  <c:v>-128</c:v>
                </c:pt>
                <c:pt idx="1328">
                  <c:v>-126</c:v>
                </c:pt>
                <c:pt idx="1329">
                  <c:v>-84</c:v>
                </c:pt>
                <c:pt idx="1330">
                  <c:v>-68</c:v>
                </c:pt>
                <c:pt idx="1331">
                  <c:v>-7</c:v>
                </c:pt>
                <c:pt idx="1332">
                  <c:v>-2</c:v>
                </c:pt>
                <c:pt idx="1333">
                  <c:v>61</c:v>
                </c:pt>
                <c:pt idx="1334">
                  <c:v>85</c:v>
                </c:pt>
                <c:pt idx="1335">
                  <c:v>77</c:v>
                </c:pt>
                <c:pt idx="1336">
                  <c:v>89</c:v>
                </c:pt>
                <c:pt idx="1337">
                  <c:v>89</c:v>
                </c:pt>
                <c:pt idx="1338">
                  <c:v>80</c:v>
                </c:pt>
                <c:pt idx="1339">
                  <c:v>59</c:v>
                </c:pt>
                <c:pt idx="1340">
                  <c:v>109</c:v>
                </c:pt>
                <c:pt idx="1341">
                  <c:v>101</c:v>
                </c:pt>
                <c:pt idx="1342">
                  <c:v>115</c:v>
                </c:pt>
                <c:pt idx="1343">
                  <c:v>126</c:v>
                </c:pt>
                <c:pt idx="1344">
                  <c:v>142</c:v>
                </c:pt>
                <c:pt idx="1345">
                  <c:v>163</c:v>
                </c:pt>
                <c:pt idx="1346">
                  <c:v>157</c:v>
                </c:pt>
                <c:pt idx="1347">
                  <c:v>138</c:v>
                </c:pt>
                <c:pt idx="1348">
                  <c:v>171</c:v>
                </c:pt>
                <c:pt idx="1349">
                  <c:v>169</c:v>
                </c:pt>
                <c:pt idx="1350">
                  <c:v>137</c:v>
                </c:pt>
                <c:pt idx="1351">
                  <c:v>122</c:v>
                </c:pt>
                <c:pt idx="1352">
                  <c:v>99</c:v>
                </c:pt>
                <c:pt idx="1353">
                  <c:v>120</c:v>
                </c:pt>
                <c:pt idx="1354">
                  <c:v>122</c:v>
                </c:pt>
                <c:pt idx="1355">
                  <c:v>113</c:v>
                </c:pt>
                <c:pt idx="1356">
                  <c:v>135</c:v>
                </c:pt>
                <c:pt idx="1357">
                  <c:v>121</c:v>
                </c:pt>
                <c:pt idx="1358">
                  <c:v>97</c:v>
                </c:pt>
                <c:pt idx="1359">
                  <c:v>117</c:v>
                </c:pt>
                <c:pt idx="1360">
                  <c:v>114</c:v>
                </c:pt>
                <c:pt idx="1361">
                  <c:v>125</c:v>
                </c:pt>
                <c:pt idx="1362">
                  <c:v>127</c:v>
                </c:pt>
                <c:pt idx="1363">
                  <c:v>104</c:v>
                </c:pt>
                <c:pt idx="1364">
                  <c:v>85</c:v>
                </c:pt>
                <c:pt idx="1365">
                  <c:v>84</c:v>
                </c:pt>
                <c:pt idx="1366">
                  <c:v>102</c:v>
                </c:pt>
                <c:pt idx="1367">
                  <c:v>115</c:v>
                </c:pt>
                <c:pt idx="1368">
                  <c:v>109</c:v>
                </c:pt>
                <c:pt idx="1369">
                  <c:v>105</c:v>
                </c:pt>
                <c:pt idx="1370">
                  <c:v>102</c:v>
                </c:pt>
                <c:pt idx="1371">
                  <c:v>129</c:v>
                </c:pt>
                <c:pt idx="1372">
                  <c:v>151</c:v>
                </c:pt>
                <c:pt idx="1373">
                  <c:v>164</c:v>
                </c:pt>
                <c:pt idx="1374">
                  <c:v>147</c:v>
                </c:pt>
                <c:pt idx="1375">
                  <c:v>116</c:v>
                </c:pt>
                <c:pt idx="1376">
                  <c:v>106</c:v>
                </c:pt>
                <c:pt idx="1377">
                  <c:v>129</c:v>
                </c:pt>
                <c:pt idx="1378">
                  <c:v>117</c:v>
                </c:pt>
                <c:pt idx="1379">
                  <c:v>105</c:v>
                </c:pt>
                <c:pt idx="1380">
                  <c:v>112</c:v>
                </c:pt>
                <c:pt idx="1381">
                  <c:v>119</c:v>
                </c:pt>
                <c:pt idx="1382">
                  <c:v>136</c:v>
                </c:pt>
                <c:pt idx="1383">
                  <c:v>140</c:v>
                </c:pt>
                <c:pt idx="1384">
                  <c:v>132</c:v>
                </c:pt>
                <c:pt idx="1385">
                  <c:v>144</c:v>
                </c:pt>
                <c:pt idx="1386">
                  <c:v>149</c:v>
                </c:pt>
                <c:pt idx="1387">
                  <c:v>154</c:v>
                </c:pt>
                <c:pt idx="1388">
                  <c:v>168</c:v>
                </c:pt>
                <c:pt idx="1389">
                  <c:v>167</c:v>
                </c:pt>
                <c:pt idx="1390">
                  <c:v>173</c:v>
                </c:pt>
                <c:pt idx="1391">
                  <c:v>172</c:v>
                </c:pt>
                <c:pt idx="1392">
                  <c:v>201</c:v>
                </c:pt>
                <c:pt idx="1393">
                  <c:v>203</c:v>
                </c:pt>
                <c:pt idx="1394">
                  <c:v>201</c:v>
                </c:pt>
                <c:pt idx="1395">
                  <c:v>173</c:v>
                </c:pt>
                <c:pt idx="1396">
                  <c:v>151</c:v>
                </c:pt>
                <c:pt idx="1397">
                  <c:v>142</c:v>
                </c:pt>
                <c:pt idx="1398">
                  <c:v>145</c:v>
                </c:pt>
                <c:pt idx="1399">
                  <c:v>143</c:v>
                </c:pt>
                <c:pt idx="1400">
                  <c:v>139</c:v>
                </c:pt>
                <c:pt idx="1401">
                  <c:v>122</c:v>
                </c:pt>
                <c:pt idx="1402">
                  <c:v>108</c:v>
                </c:pt>
                <c:pt idx="1403">
                  <c:v>100</c:v>
                </c:pt>
                <c:pt idx="1404">
                  <c:v>101</c:v>
                </c:pt>
                <c:pt idx="1405">
                  <c:v>98</c:v>
                </c:pt>
                <c:pt idx="1406">
                  <c:v>110</c:v>
                </c:pt>
                <c:pt idx="1407">
                  <c:v>107</c:v>
                </c:pt>
                <c:pt idx="1408">
                  <c:v>94</c:v>
                </c:pt>
                <c:pt idx="1409">
                  <c:v>89</c:v>
                </c:pt>
                <c:pt idx="1410">
                  <c:v>112</c:v>
                </c:pt>
                <c:pt idx="1411">
                  <c:v>133</c:v>
                </c:pt>
                <c:pt idx="1412">
                  <c:v>140</c:v>
                </c:pt>
                <c:pt idx="1413">
                  <c:v>93</c:v>
                </c:pt>
                <c:pt idx="1414">
                  <c:v>91</c:v>
                </c:pt>
                <c:pt idx="1415">
                  <c:v>97</c:v>
                </c:pt>
                <c:pt idx="1416">
                  <c:v>79</c:v>
                </c:pt>
                <c:pt idx="1417">
                  <c:v>75</c:v>
                </c:pt>
                <c:pt idx="1418">
                  <c:v>62</c:v>
                </c:pt>
                <c:pt idx="1419">
                  <c:v>58</c:v>
                </c:pt>
                <c:pt idx="1420">
                  <c:v>49</c:v>
                </c:pt>
                <c:pt idx="1421">
                  <c:v>31</c:v>
                </c:pt>
                <c:pt idx="1422">
                  <c:v>20</c:v>
                </c:pt>
                <c:pt idx="1423">
                  <c:v>37</c:v>
                </c:pt>
                <c:pt idx="1424">
                  <c:v>27</c:v>
                </c:pt>
                <c:pt idx="1425">
                  <c:v>44</c:v>
                </c:pt>
                <c:pt idx="1426">
                  <c:v>43</c:v>
                </c:pt>
                <c:pt idx="1427">
                  <c:v>41</c:v>
                </c:pt>
                <c:pt idx="1428">
                  <c:v>62</c:v>
                </c:pt>
                <c:pt idx="1429">
                  <c:v>53</c:v>
                </c:pt>
                <c:pt idx="1430">
                  <c:v>51</c:v>
                </c:pt>
                <c:pt idx="1431">
                  <c:v>47</c:v>
                </c:pt>
                <c:pt idx="1432">
                  <c:v>45</c:v>
                </c:pt>
                <c:pt idx="1433">
                  <c:v>63</c:v>
                </c:pt>
                <c:pt idx="1434">
                  <c:v>101</c:v>
                </c:pt>
                <c:pt idx="1435">
                  <c:v>123</c:v>
                </c:pt>
                <c:pt idx="1436">
                  <c:v>162</c:v>
                </c:pt>
                <c:pt idx="1437">
                  <c:v>164</c:v>
                </c:pt>
                <c:pt idx="1438">
                  <c:v>154</c:v>
                </c:pt>
                <c:pt idx="1439">
                  <c:v>149</c:v>
                </c:pt>
                <c:pt idx="1440">
                  <c:v>128</c:v>
                </c:pt>
                <c:pt idx="1441">
                  <c:v>120</c:v>
                </c:pt>
                <c:pt idx="1442">
                  <c:v>117</c:v>
                </c:pt>
                <c:pt idx="1443">
                  <c:v>115</c:v>
                </c:pt>
                <c:pt idx="1444">
                  <c:v>86</c:v>
                </c:pt>
                <c:pt idx="1445">
                  <c:v>53</c:v>
                </c:pt>
                <c:pt idx="1446">
                  <c:v>43</c:v>
                </c:pt>
                <c:pt idx="1447">
                  <c:v>44</c:v>
                </c:pt>
                <c:pt idx="1448">
                  <c:v>47</c:v>
                </c:pt>
                <c:pt idx="1449">
                  <c:v>31</c:v>
                </c:pt>
                <c:pt idx="1450">
                  <c:v>19</c:v>
                </c:pt>
                <c:pt idx="1451">
                  <c:v>20</c:v>
                </c:pt>
                <c:pt idx="1452">
                  <c:v>2</c:v>
                </c:pt>
                <c:pt idx="1453">
                  <c:v>19</c:v>
                </c:pt>
                <c:pt idx="1454">
                  <c:v>45</c:v>
                </c:pt>
                <c:pt idx="1455">
                  <c:v>29</c:v>
                </c:pt>
                <c:pt idx="1456">
                  <c:v>48</c:v>
                </c:pt>
                <c:pt idx="1457">
                  <c:v>41</c:v>
                </c:pt>
                <c:pt idx="1458">
                  <c:v>18</c:v>
                </c:pt>
                <c:pt idx="1459">
                  <c:v>18</c:v>
                </c:pt>
                <c:pt idx="1460">
                  <c:v>0</c:v>
                </c:pt>
                <c:pt idx="1461">
                  <c:v>-11</c:v>
                </c:pt>
                <c:pt idx="1462">
                  <c:v>6</c:v>
                </c:pt>
                <c:pt idx="1463">
                  <c:v>9</c:v>
                </c:pt>
                <c:pt idx="1464">
                  <c:v>-1</c:v>
                </c:pt>
                <c:pt idx="1465">
                  <c:v>-24</c:v>
                </c:pt>
                <c:pt idx="1466">
                  <c:v>-21</c:v>
                </c:pt>
                <c:pt idx="1467">
                  <c:v>-6</c:v>
                </c:pt>
                <c:pt idx="1468">
                  <c:v>-21</c:v>
                </c:pt>
                <c:pt idx="1469">
                  <c:v>4</c:v>
                </c:pt>
                <c:pt idx="1470">
                  <c:v>-19</c:v>
                </c:pt>
                <c:pt idx="1471">
                  <c:v>-42</c:v>
                </c:pt>
                <c:pt idx="1472">
                  <c:v>-26</c:v>
                </c:pt>
                <c:pt idx="1473">
                  <c:v>-3</c:v>
                </c:pt>
                <c:pt idx="1474">
                  <c:v>5</c:v>
                </c:pt>
                <c:pt idx="1475">
                  <c:v>278</c:v>
                </c:pt>
                <c:pt idx="1476">
                  <c:v>283</c:v>
                </c:pt>
                <c:pt idx="1477">
                  <c:v>233</c:v>
                </c:pt>
                <c:pt idx="1478">
                  <c:v>143</c:v>
                </c:pt>
                <c:pt idx="1479">
                  <c:v>162</c:v>
                </c:pt>
                <c:pt idx="1480">
                  <c:v>186</c:v>
                </c:pt>
                <c:pt idx="1481">
                  <c:v>187</c:v>
                </c:pt>
                <c:pt idx="1482">
                  <c:v>147</c:v>
                </c:pt>
                <c:pt idx="1483">
                  <c:v>143</c:v>
                </c:pt>
                <c:pt idx="1484">
                  <c:v>111</c:v>
                </c:pt>
                <c:pt idx="1485">
                  <c:v>125</c:v>
                </c:pt>
                <c:pt idx="1486">
                  <c:v>109</c:v>
                </c:pt>
                <c:pt idx="1487">
                  <c:v>95</c:v>
                </c:pt>
                <c:pt idx="1488">
                  <c:v>136</c:v>
                </c:pt>
                <c:pt idx="1489">
                  <c:v>127</c:v>
                </c:pt>
                <c:pt idx="1490">
                  <c:v>137</c:v>
                </c:pt>
                <c:pt idx="1491">
                  <c:v>172</c:v>
                </c:pt>
                <c:pt idx="1492">
                  <c:v>191</c:v>
                </c:pt>
                <c:pt idx="1493">
                  <c:v>198</c:v>
                </c:pt>
                <c:pt idx="1494">
                  <c:v>183</c:v>
                </c:pt>
                <c:pt idx="1495">
                  <c:v>190</c:v>
                </c:pt>
                <c:pt idx="1496">
                  <c:v>186</c:v>
                </c:pt>
                <c:pt idx="1497">
                  <c:v>213</c:v>
                </c:pt>
                <c:pt idx="1498">
                  <c:v>181</c:v>
                </c:pt>
                <c:pt idx="1499">
                  <c:v>207</c:v>
                </c:pt>
                <c:pt idx="1500">
                  <c:v>188</c:v>
                </c:pt>
                <c:pt idx="1501">
                  <c:v>184</c:v>
                </c:pt>
                <c:pt idx="1502">
                  <c:v>230</c:v>
                </c:pt>
                <c:pt idx="1503">
                  <c:v>252</c:v>
                </c:pt>
                <c:pt idx="1504">
                  <c:v>257</c:v>
                </c:pt>
                <c:pt idx="1505">
                  <c:v>284</c:v>
                </c:pt>
                <c:pt idx="1506">
                  <c:v>279</c:v>
                </c:pt>
                <c:pt idx="1507">
                  <c:v>242</c:v>
                </c:pt>
                <c:pt idx="1508">
                  <c:v>298</c:v>
                </c:pt>
                <c:pt idx="1509">
                  <c:v>285</c:v>
                </c:pt>
                <c:pt idx="1510">
                  <c:v>264</c:v>
                </c:pt>
                <c:pt idx="1511">
                  <c:v>291</c:v>
                </c:pt>
                <c:pt idx="1512">
                  <c:v>283</c:v>
                </c:pt>
                <c:pt idx="1513">
                  <c:v>263</c:v>
                </c:pt>
                <c:pt idx="1514">
                  <c:v>320</c:v>
                </c:pt>
                <c:pt idx="1515">
                  <c:v>343</c:v>
                </c:pt>
                <c:pt idx="1516">
                  <c:v>344</c:v>
                </c:pt>
                <c:pt idx="1517">
                  <c:v>336</c:v>
                </c:pt>
                <c:pt idx="1518">
                  <c:v>263</c:v>
                </c:pt>
                <c:pt idx="1519">
                  <c:v>296</c:v>
                </c:pt>
                <c:pt idx="1520">
                  <c:v>268</c:v>
                </c:pt>
                <c:pt idx="1521">
                  <c:v>302</c:v>
                </c:pt>
                <c:pt idx="1522">
                  <c:v>273</c:v>
                </c:pt>
                <c:pt idx="1523">
                  <c:v>257</c:v>
                </c:pt>
                <c:pt idx="1524">
                  <c:v>204</c:v>
                </c:pt>
                <c:pt idx="1525">
                  <c:v>188</c:v>
                </c:pt>
                <c:pt idx="1526">
                  <c:v>203</c:v>
                </c:pt>
                <c:pt idx="1527">
                  <c:v>176</c:v>
                </c:pt>
                <c:pt idx="1528">
                  <c:v>157</c:v>
                </c:pt>
                <c:pt idx="1529">
                  <c:v>109</c:v>
                </c:pt>
                <c:pt idx="1530">
                  <c:v>99</c:v>
                </c:pt>
                <c:pt idx="1531">
                  <c:v>60</c:v>
                </c:pt>
                <c:pt idx="1532">
                  <c:v>53</c:v>
                </c:pt>
                <c:pt idx="1533">
                  <c:v>36</c:v>
                </c:pt>
                <c:pt idx="1534">
                  <c:v>11</c:v>
                </c:pt>
                <c:pt idx="1535">
                  <c:v>39</c:v>
                </c:pt>
                <c:pt idx="1536">
                  <c:v>41</c:v>
                </c:pt>
                <c:pt idx="1537">
                  <c:v>10</c:v>
                </c:pt>
                <c:pt idx="1538">
                  <c:v>19</c:v>
                </c:pt>
                <c:pt idx="1539">
                  <c:v>-4</c:v>
                </c:pt>
                <c:pt idx="1540">
                  <c:v>-10</c:v>
                </c:pt>
                <c:pt idx="1541">
                  <c:v>-34</c:v>
                </c:pt>
                <c:pt idx="1542">
                  <c:v>5</c:v>
                </c:pt>
                <c:pt idx="1543">
                  <c:v>35</c:v>
                </c:pt>
                <c:pt idx="1544">
                  <c:v>14</c:v>
                </c:pt>
                <c:pt idx="1545">
                  <c:v>46</c:v>
                </c:pt>
                <c:pt idx="1546">
                  <c:v>26</c:v>
                </c:pt>
                <c:pt idx="1547">
                  <c:v>15</c:v>
                </c:pt>
                <c:pt idx="1548">
                  <c:v>-5</c:v>
                </c:pt>
                <c:pt idx="1549">
                  <c:v>-25</c:v>
                </c:pt>
                <c:pt idx="1550">
                  <c:v>-20</c:v>
                </c:pt>
                <c:pt idx="1551">
                  <c:v>-40</c:v>
                </c:pt>
                <c:pt idx="1552">
                  <c:v>-85</c:v>
                </c:pt>
                <c:pt idx="1553">
                  <c:v>-70</c:v>
                </c:pt>
                <c:pt idx="1554">
                  <c:v>-115</c:v>
                </c:pt>
                <c:pt idx="1555">
                  <c:v>-144</c:v>
                </c:pt>
                <c:pt idx="1556">
                  <c:v>-162</c:v>
                </c:pt>
                <c:pt idx="1557">
                  <c:v>-145</c:v>
                </c:pt>
                <c:pt idx="1558">
                  <c:v>-151</c:v>
                </c:pt>
                <c:pt idx="1559">
                  <c:v>-191</c:v>
                </c:pt>
                <c:pt idx="1560">
                  <c:v>-182</c:v>
                </c:pt>
                <c:pt idx="1561">
                  <c:v>-182</c:v>
                </c:pt>
                <c:pt idx="1562">
                  <c:v>-191</c:v>
                </c:pt>
                <c:pt idx="1563">
                  <c:v>-230</c:v>
                </c:pt>
                <c:pt idx="1564">
                  <c:v>-191</c:v>
                </c:pt>
                <c:pt idx="1565">
                  <c:v>-193</c:v>
                </c:pt>
                <c:pt idx="1566">
                  <c:v>-149</c:v>
                </c:pt>
                <c:pt idx="1567">
                  <c:v>-55</c:v>
                </c:pt>
                <c:pt idx="1568">
                  <c:v>-66</c:v>
                </c:pt>
                <c:pt idx="1569">
                  <c:v>-83</c:v>
                </c:pt>
                <c:pt idx="1570">
                  <c:v>-63</c:v>
                </c:pt>
                <c:pt idx="1571">
                  <c:v>-41</c:v>
                </c:pt>
                <c:pt idx="1572">
                  <c:v>-49</c:v>
                </c:pt>
                <c:pt idx="1573">
                  <c:v>-85</c:v>
                </c:pt>
                <c:pt idx="1574">
                  <c:v>-102</c:v>
                </c:pt>
                <c:pt idx="1575">
                  <c:v>-74</c:v>
                </c:pt>
                <c:pt idx="1576">
                  <c:v>-66</c:v>
                </c:pt>
                <c:pt idx="1577">
                  <c:v>-90</c:v>
                </c:pt>
                <c:pt idx="1578">
                  <c:v>-95</c:v>
                </c:pt>
                <c:pt idx="1579">
                  <c:v>-91</c:v>
                </c:pt>
                <c:pt idx="1580">
                  <c:v>-125</c:v>
                </c:pt>
                <c:pt idx="1581">
                  <c:v>-160</c:v>
                </c:pt>
                <c:pt idx="1582">
                  <c:v>-171</c:v>
                </c:pt>
                <c:pt idx="1583">
                  <c:v>-166</c:v>
                </c:pt>
                <c:pt idx="1584">
                  <c:v>-152</c:v>
                </c:pt>
                <c:pt idx="1585">
                  <c:v>-144</c:v>
                </c:pt>
                <c:pt idx="1586">
                  <c:v>-121</c:v>
                </c:pt>
                <c:pt idx="1587">
                  <c:v>-169</c:v>
                </c:pt>
                <c:pt idx="1588">
                  <c:v>-159</c:v>
                </c:pt>
                <c:pt idx="1589">
                  <c:v>-72</c:v>
                </c:pt>
                <c:pt idx="1590">
                  <c:v>-69</c:v>
                </c:pt>
                <c:pt idx="1591">
                  <c:v>-52</c:v>
                </c:pt>
                <c:pt idx="1592">
                  <c:v>-55</c:v>
                </c:pt>
                <c:pt idx="1593">
                  <c:v>-66</c:v>
                </c:pt>
                <c:pt idx="1594">
                  <c:v>-53</c:v>
                </c:pt>
                <c:pt idx="1595">
                  <c:v>-51</c:v>
                </c:pt>
                <c:pt idx="1596">
                  <c:v>14</c:v>
                </c:pt>
                <c:pt idx="1597">
                  <c:v>27</c:v>
                </c:pt>
                <c:pt idx="1598">
                  <c:v>28</c:v>
                </c:pt>
                <c:pt idx="1599">
                  <c:v>62</c:v>
                </c:pt>
                <c:pt idx="1600">
                  <c:v>54</c:v>
                </c:pt>
                <c:pt idx="1601">
                  <c:v>62</c:v>
                </c:pt>
                <c:pt idx="1602">
                  <c:v>80</c:v>
                </c:pt>
                <c:pt idx="1603">
                  <c:v>109</c:v>
                </c:pt>
                <c:pt idx="1604">
                  <c:v>102</c:v>
                </c:pt>
                <c:pt idx="1605">
                  <c:v>96</c:v>
                </c:pt>
                <c:pt idx="1606">
                  <c:v>83</c:v>
                </c:pt>
                <c:pt idx="1607">
                  <c:v>108</c:v>
                </c:pt>
                <c:pt idx="1608">
                  <c:v>110</c:v>
                </c:pt>
                <c:pt idx="1609">
                  <c:v>55</c:v>
                </c:pt>
                <c:pt idx="1610">
                  <c:v>27</c:v>
                </c:pt>
                <c:pt idx="1611">
                  <c:v>31</c:v>
                </c:pt>
                <c:pt idx="1612">
                  <c:v>18</c:v>
                </c:pt>
                <c:pt idx="1613">
                  <c:v>12</c:v>
                </c:pt>
                <c:pt idx="1614">
                  <c:v>37</c:v>
                </c:pt>
                <c:pt idx="1615">
                  <c:v>68</c:v>
                </c:pt>
                <c:pt idx="1616">
                  <c:v>58</c:v>
                </c:pt>
                <c:pt idx="1617">
                  <c:v>34</c:v>
                </c:pt>
                <c:pt idx="1618">
                  <c:v>76</c:v>
                </c:pt>
                <c:pt idx="1619">
                  <c:v>103</c:v>
                </c:pt>
                <c:pt idx="1620">
                  <c:v>61</c:v>
                </c:pt>
                <c:pt idx="1621">
                  <c:v>45</c:v>
                </c:pt>
                <c:pt idx="1622">
                  <c:v>32</c:v>
                </c:pt>
                <c:pt idx="1623">
                  <c:v>32</c:v>
                </c:pt>
                <c:pt idx="1624">
                  <c:v>43</c:v>
                </c:pt>
                <c:pt idx="1625">
                  <c:v>59</c:v>
                </c:pt>
                <c:pt idx="1626">
                  <c:v>38</c:v>
                </c:pt>
                <c:pt idx="1627">
                  <c:v>38</c:v>
                </c:pt>
                <c:pt idx="1628">
                  <c:v>35</c:v>
                </c:pt>
                <c:pt idx="1629">
                  <c:v>21</c:v>
                </c:pt>
                <c:pt idx="1630">
                  <c:v>-7</c:v>
                </c:pt>
                <c:pt idx="1631">
                  <c:v>-16</c:v>
                </c:pt>
                <c:pt idx="1632">
                  <c:v>-8</c:v>
                </c:pt>
                <c:pt idx="1633">
                  <c:v>-35</c:v>
                </c:pt>
                <c:pt idx="1634">
                  <c:v>-32</c:v>
                </c:pt>
                <c:pt idx="1635">
                  <c:v>-7</c:v>
                </c:pt>
                <c:pt idx="1636">
                  <c:v>1</c:v>
                </c:pt>
                <c:pt idx="1637">
                  <c:v>-6</c:v>
                </c:pt>
                <c:pt idx="1638">
                  <c:v>-36</c:v>
                </c:pt>
                <c:pt idx="1639">
                  <c:v>41</c:v>
                </c:pt>
                <c:pt idx="1640">
                  <c:v>6</c:v>
                </c:pt>
                <c:pt idx="1641">
                  <c:v>-13</c:v>
                </c:pt>
                <c:pt idx="1642">
                  <c:v>-71</c:v>
                </c:pt>
                <c:pt idx="1643">
                  <c:v>-33</c:v>
                </c:pt>
                <c:pt idx="1644">
                  <c:v>-41</c:v>
                </c:pt>
                <c:pt idx="1645">
                  <c:v>30</c:v>
                </c:pt>
                <c:pt idx="1646">
                  <c:v>91</c:v>
                </c:pt>
                <c:pt idx="1647">
                  <c:v>55</c:v>
                </c:pt>
                <c:pt idx="1648">
                  <c:v>57</c:v>
                </c:pt>
                <c:pt idx="1649">
                  <c:v>104</c:v>
                </c:pt>
                <c:pt idx="1650">
                  <c:v>64</c:v>
                </c:pt>
                <c:pt idx="1651">
                  <c:v>-4</c:v>
                </c:pt>
                <c:pt idx="1652">
                  <c:v>-18</c:v>
                </c:pt>
                <c:pt idx="1653">
                  <c:v>-64</c:v>
                </c:pt>
                <c:pt idx="1654">
                  <c:v>-111</c:v>
                </c:pt>
                <c:pt idx="1655">
                  <c:v>-36</c:v>
                </c:pt>
                <c:pt idx="1656">
                  <c:v>30</c:v>
                </c:pt>
                <c:pt idx="1657">
                  <c:v>23</c:v>
                </c:pt>
                <c:pt idx="1658">
                  <c:v>9</c:v>
                </c:pt>
                <c:pt idx="1659">
                  <c:v>93</c:v>
                </c:pt>
                <c:pt idx="1660">
                  <c:v>42</c:v>
                </c:pt>
                <c:pt idx="1661">
                  <c:v>-7</c:v>
                </c:pt>
                <c:pt idx="1662">
                  <c:v>-33</c:v>
                </c:pt>
                <c:pt idx="1663">
                  <c:v>25</c:v>
                </c:pt>
                <c:pt idx="1664">
                  <c:v>124</c:v>
                </c:pt>
                <c:pt idx="1665">
                  <c:v>94</c:v>
                </c:pt>
                <c:pt idx="1666">
                  <c:v>98</c:v>
                </c:pt>
                <c:pt idx="1667">
                  <c:v>102</c:v>
                </c:pt>
                <c:pt idx="1668">
                  <c:v>107</c:v>
                </c:pt>
                <c:pt idx="1669">
                  <c:v>138</c:v>
                </c:pt>
                <c:pt idx="1670">
                  <c:v>183</c:v>
                </c:pt>
                <c:pt idx="1671">
                  <c:v>182</c:v>
                </c:pt>
                <c:pt idx="1672">
                  <c:v>220</c:v>
                </c:pt>
                <c:pt idx="1673">
                  <c:v>268</c:v>
                </c:pt>
                <c:pt idx="1674">
                  <c:v>253</c:v>
                </c:pt>
                <c:pt idx="1675">
                  <c:v>229</c:v>
                </c:pt>
                <c:pt idx="1676">
                  <c:v>175</c:v>
                </c:pt>
                <c:pt idx="1677">
                  <c:v>239</c:v>
                </c:pt>
                <c:pt idx="1678">
                  <c:v>239</c:v>
                </c:pt>
                <c:pt idx="1679">
                  <c:v>236</c:v>
                </c:pt>
                <c:pt idx="1680">
                  <c:v>258</c:v>
                </c:pt>
                <c:pt idx="1681">
                  <c:v>197</c:v>
                </c:pt>
                <c:pt idx="1682">
                  <c:v>187</c:v>
                </c:pt>
                <c:pt idx="1683">
                  <c:v>160</c:v>
                </c:pt>
                <c:pt idx="1684">
                  <c:v>55</c:v>
                </c:pt>
                <c:pt idx="1685">
                  <c:v>7</c:v>
                </c:pt>
                <c:pt idx="1686">
                  <c:v>-32</c:v>
                </c:pt>
                <c:pt idx="1687">
                  <c:v>-27</c:v>
                </c:pt>
                <c:pt idx="1688">
                  <c:v>-88</c:v>
                </c:pt>
                <c:pt idx="1689">
                  <c:v>-96</c:v>
                </c:pt>
                <c:pt idx="1690">
                  <c:v>-57</c:v>
                </c:pt>
                <c:pt idx="1691">
                  <c:v>-32</c:v>
                </c:pt>
                <c:pt idx="1692">
                  <c:v>-21</c:v>
                </c:pt>
                <c:pt idx="1693">
                  <c:v>56</c:v>
                </c:pt>
                <c:pt idx="1694">
                  <c:v>-33</c:v>
                </c:pt>
                <c:pt idx="1695">
                  <c:v>-57</c:v>
                </c:pt>
                <c:pt idx="1696">
                  <c:v>-109</c:v>
                </c:pt>
                <c:pt idx="1697">
                  <c:v>56</c:v>
                </c:pt>
                <c:pt idx="1698">
                  <c:v>133</c:v>
                </c:pt>
                <c:pt idx="1699">
                  <c:v>101</c:v>
                </c:pt>
                <c:pt idx="1700">
                  <c:v>52</c:v>
                </c:pt>
                <c:pt idx="1701">
                  <c:v>31</c:v>
                </c:pt>
                <c:pt idx="1702">
                  <c:v>8</c:v>
                </c:pt>
                <c:pt idx="1703">
                  <c:v>41</c:v>
                </c:pt>
                <c:pt idx="1704">
                  <c:v>31</c:v>
                </c:pt>
                <c:pt idx="1705">
                  <c:v>38</c:v>
                </c:pt>
                <c:pt idx="1706">
                  <c:v>59</c:v>
                </c:pt>
                <c:pt idx="1707">
                  <c:v>39</c:v>
                </c:pt>
                <c:pt idx="1708">
                  <c:v>123</c:v>
                </c:pt>
                <c:pt idx="1709">
                  <c:v>101</c:v>
                </c:pt>
                <c:pt idx="1710">
                  <c:v>94</c:v>
                </c:pt>
                <c:pt idx="1711">
                  <c:v>108</c:v>
                </c:pt>
                <c:pt idx="1712">
                  <c:v>151</c:v>
                </c:pt>
                <c:pt idx="1713">
                  <c:v>177</c:v>
                </c:pt>
                <c:pt idx="1714">
                  <c:v>196</c:v>
                </c:pt>
                <c:pt idx="1715">
                  <c:v>244</c:v>
                </c:pt>
                <c:pt idx="1716">
                  <c:v>202</c:v>
                </c:pt>
                <c:pt idx="1717">
                  <c:v>241</c:v>
                </c:pt>
                <c:pt idx="1718">
                  <c:v>229</c:v>
                </c:pt>
                <c:pt idx="1719">
                  <c:v>253</c:v>
                </c:pt>
                <c:pt idx="1720">
                  <c:v>261</c:v>
                </c:pt>
                <c:pt idx="1721">
                  <c:v>290</c:v>
                </c:pt>
                <c:pt idx="1722">
                  <c:v>286</c:v>
                </c:pt>
                <c:pt idx="1723">
                  <c:v>279</c:v>
                </c:pt>
                <c:pt idx="1724">
                  <c:v>165</c:v>
                </c:pt>
                <c:pt idx="1725">
                  <c:v>161</c:v>
                </c:pt>
                <c:pt idx="1726">
                  <c:v>159</c:v>
                </c:pt>
                <c:pt idx="1727">
                  <c:v>162</c:v>
                </c:pt>
                <c:pt idx="1728">
                  <c:v>151</c:v>
                </c:pt>
                <c:pt idx="1729">
                  <c:v>216</c:v>
                </c:pt>
                <c:pt idx="1730">
                  <c:v>232</c:v>
                </c:pt>
                <c:pt idx="1731">
                  <c:v>509</c:v>
                </c:pt>
                <c:pt idx="1732">
                  <c:v>519</c:v>
                </c:pt>
                <c:pt idx="1733">
                  <c:v>519</c:v>
                </c:pt>
                <c:pt idx="1734">
                  <c:v>498</c:v>
                </c:pt>
                <c:pt idx="1735">
                  <c:v>456</c:v>
                </c:pt>
                <c:pt idx="1736">
                  <c:v>426</c:v>
                </c:pt>
                <c:pt idx="1737">
                  <c:v>414</c:v>
                </c:pt>
                <c:pt idx="1738">
                  <c:v>362</c:v>
                </c:pt>
                <c:pt idx="1739">
                  <c:v>414</c:v>
                </c:pt>
                <c:pt idx="1740">
                  <c:v>472</c:v>
                </c:pt>
                <c:pt idx="1741">
                  <c:v>489</c:v>
                </c:pt>
                <c:pt idx="1742">
                  <c:v>452</c:v>
                </c:pt>
                <c:pt idx="1743">
                  <c:v>429</c:v>
                </c:pt>
                <c:pt idx="1744">
                  <c:v>415</c:v>
                </c:pt>
                <c:pt idx="1745">
                  <c:v>399</c:v>
                </c:pt>
                <c:pt idx="1746">
                  <c:v>378</c:v>
                </c:pt>
                <c:pt idx="1747">
                  <c:v>392</c:v>
                </c:pt>
                <c:pt idx="1748">
                  <c:v>401</c:v>
                </c:pt>
                <c:pt idx="1749">
                  <c:v>398</c:v>
                </c:pt>
                <c:pt idx="1750">
                  <c:v>360</c:v>
                </c:pt>
                <c:pt idx="1751">
                  <c:v>356</c:v>
                </c:pt>
                <c:pt idx="1752">
                  <c:v>340</c:v>
                </c:pt>
                <c:pt idx="1753">
                  <c:v>339</c:v>
                </c:pt>
                <c:pt idx="1754">
                  <c:v>335</c:v>
                </c:pt>
                <c:pt idx="1755">
                  <c:v>314</c:v>
                </c:pt>
                <c:pt idx="1756">
                  <c:v>337</c:v>
                </c:pt>
                <c:pt idx="1757">
                  <c:v>327</c:v>
                </c:pt>
                <c:pt idx="1758">
                  <c:v>383</c:v>
                </c:pt>
                <c:pt idx="1759">
                  <c:v>409</c:v>
                </c:pt>
                <c:pt idx="1760">
                  <c:v>403</c:v>
                </c:pt>
                <c:pt idx="1761">
                  <c:v>389</c:v>
                </c:pt>
                <c:pt idx="1762">
                  <c:v>384</c:v>
                </c:pt>
                <c:pt idx="1763">
                  <c:v>420</c:v>
                </c:pt>
                <c:pt idx="1764">
                  <c:v>430</c:v>
                </c:pt>
                <c:pt idx="1765">
                  <c:v>499</c:v>
                </c:pt>
                <c:pt idx="1766">
                  <c:v>507</c:v>
                </c:pt>
                <c:pt idx="1767">
                  <c:v>494</c:v>
                </c:pt>
                <c:pt idx="1768">
                  <c:v>490</c:v>
                </c:pt>
                <c:pt idx="1769">
                  <c:v>504</c:v>
                </c:pt>
                <c:pt idx="1770">
                  <c:v>485</c:v>
                </c:pt>
                <c:pt idx="1771">
                  <c:v>500</c:v>
                </c:pt>
                <c:pt idx="1772">
                  <c:v>522</c:v>
                </c:pt>
                <c:pt idx="1773">
                  <c:v>526</c:v>
                </c:pt>
                <c:pt idx="1774">
                  <c:v>548</c:v>
                </c:pt>
                <c:pt idx="1775">
                  <c:v>569</c:v>
                </c:pt>
                <c:pt idx="1776">
                  <c:v>636</c:v>
                </c:pt>
                <c:pt idx="1777">
                  <c:v>643</c:v>
                </c:pt>
                <c:pt idx="1778">
                  <c:v>651</c:v>
                </c:pt>
                <c:pt idx="1779">
                  <c:v>669</c:v>
                </c:pt>
                <c:pt idx="1780">
                  <c:v>645</c:v>
                </c:pt>
                <c:pt idx="1781">
                  <c:v>638</c:v>
                </c:pt>
                <c:pt idx="1782">
                  <c:v>618</c:v>
                </c:pt>
                <c:pt idx="1783">
                  <c:v>580</c:v>
                </c:pt>
                <c:pt idx="1784">
                  <c:v>595</c:v>
                </c:pt>
                <c:pt idx="1785">
                  <c:v>562</c:v>
                </c:pt>
                <c:pt idx="1786">
                  <c:v>500</c:v>
                </c:pt>
                <c:pt idx="1787">
                  <c:v>487</c:v>
                </c:pt>
                <c:pt idx="1788">
                  <c:v>463</c:v>
                </c:pt>
                <c:pt idx="1789">
                  <c:v>461</c:v>
                </c:pt>
                <c:pt idx="1790">
                  <c:v>480</c:v>
                </c:pt>
                <c:pt idx="1791">
                  <c:v>433</c:v>
                </c:pt>
                <c:pt idx="1792">
                  <c:v>408</c:v>
                </c:pt>
                <c:pt idx="1793">
                  <c:v>365</c:v>
                </c:pt>
                <c:pt idx="1794">
                  <c:v>337</c:v>
                </c:pt>
                <c:pt idx="1795">
                  <c:v>302</c:v>
                </c:pt>
                <c:pt idx="1796">
                  <c:v>299</c:v>
                </c:pt>
                <c:pt idx="1797">
                  <c:v>284</c:v>
                </c:pt>
                <c:pt idx="1798">
                  <c:v>277</c:v>
                </c:pt>
                <c:pt idx="1799">
                  <c:v>267</c:v>
                </c:pt>
                <c:pt idx="1800">
                  <c:v>238</c:v>
                </c:pt>
                <c:pt idx="1801">
                  <c:v>248</c:v>
                </c:pt>
                <c:pt idx="1802">
                  <c:v>223</c:v>
                </c:pt>
                <c:pt idx="1803">
                  <c:v>211</c:v>
                </c:pt>
                <c:pt idx="1804">
                  <c:v>188</c:v>
                </c:pt>
                <c:pt idx="1805">
                  <c:v>148</c:v>
                </c:pt>
                <c:pt idx="1806">
                  <c:v>123</c:v>
                </c:pt>
                <c:pt idx="1807">
                  <c:v>142</c:v>
                </c:pt>
                <c:pt idx="1808">
                  <c:v>136</c:v>
                </c:pt>
                <c:pt idx="1809">
                  <c:v>135</c:v>
                </c:pt>
                <c:pt idx="1810">
                  <c:v>114</c:v>
                </c:pt>
                <c:pt idx="1811">
                  <c:v>178</c:v>
                </c:pt>
                <c:pt idx="1812">
                  <c:v>234</c:v>
                </c:pt>
                <c:pt idx="1813">
                  <c:v>253</c:v>
                </c:pt>
                <c:pt idx="1814">
                  <c:v>240</c:v>
                </c:pt>
                <c:pt idx="1815">
                  <c:v>189</c:v>
                </c:pt>
                <c:pt idx="1816">
                  <c:v>227</c:v>
                </c:pt>
                <c:pt idx="1817">
                  <c:v>215</c:v>
                </c:pt>
                <c:pt idx="1818">
                  <c:v>187</c:v>
                </c:pt>
                <c:pt idx="1819">
                  <c:v>164</c:v>
                </c:pt>
                <c:pt idx="1820">
                  <c:v>161</c:v>
                </c:pt>
                <c:pt idx="1821">
                  <c:v>134</c:v>
                </c:pt>
                <c:pt idx="1822">
                  <c:v>77</c:v>
                </c:pt>
                <c:pt idx="1823">
                  <c:v>59</c:v>
                </c:pt>
                <c:pt idx="1824">
                  <c:v>173</c:v>
                </c:pt>
                <c:pt idx="1825">
                  <c:v>142</c:v>
                </c:pt>
                <c:pt idx="1826">
                  <c:v>121</c:v>
                </c:pt>
                <c:pt idx="1827">
                  <c:v>193</c:v>
                </c:pt>
                <c:pt idx="1828">
                  <c:v>235</c:v>
                </c:pt>
                <c:pt idx="1829">
                  <c:v>244</c:v>
                </c:pt>
                <c:pt idx="1830">
                  <c:v>230</c:v>
                </c:pt>
                <c:pt idx="1831">
                  <c:v>215</c:v>
                </c:pt>
                <c:pt idx="1832">
                  <c:v>187</c:v>
                </c:pt>
                <c:pt idx="1833">
                  <c:v>197</c:v>
                </c:pt>
                <c:pt idx="1834">
                  <c:v>205</c:v>
                </c:pt>
                <c:pt idx="1835">
                  <c:v>255</c:v>
                </c:pt>
                <c:pt idx="1836">
                  <c:v>243</c:v>
                </c:pt>
                <c:pt idx="1837">
                  <c:v>204</c:v>
                </c:pt>
                <c:pt idx="1838">
                  <c:v>179</c:v>
                </c:pt>
                <c:pt idx="1839">
                  <c:v>160</c:v>
                </c:pt>
                <c:pt idx="1840">
                  <c:v>184</c:v>
                </c:pt>
                <c:pt idx="1841">
                  <c:v>179</c:v>
                </c:pt>
                <c:pt idx="1842">
                  <c:v>127</c:v>
                </c:pt>
                <c:pt idx="1843">
                  <c:v>82</c:v>
                </c:pt>
                <c:pt idx="1844">
                  <c:v>92</c:v>
                </c:pt>
                <c:pt idx="1845">
                  <c:v>105</c:v>
                </c:pt>
                <c:pt idx="1846">
                  <c:v>138</c:v>
                </c:pt>
                <c:pt idx="1847">
                  <c:v>149</c:v>
                </c:pt>
                <c:pt idx="1848">
                  <c:v>179</c:v>
                </c:pt>
                <c:pt idx="1849">
                  <c:v>157</c:v>
                </c:pt>
                <c:pt idx="1850">
                  <c:v>152</c:v>
                </c:pt>
                <c:pt idx="1851">
                  <c:v>210</c:v>
                </c:pt>
                <c:pt idx="1852">
                  <c:v>240</c:v>
                </c:pt>
                <c:pt idx="1853">
                  <c:v>253</c:v>
                </c:pt>
                <c:pt idx="1854">
                  <c:v>251</c:v>
                </c:pt>
                <c:pt idx="1855">
                  <c:v>284</c:v>
                </c:pt>
                <c:pt idx="1856">
                  <c:v>257</c:v>
                </c:pt>
                <c:pt idx="1857">
                  <c:v>292</c:v>
                </c:pt>
                <c:pt idx="1858">
                  <c:v>297</c:v>
                </c:pt>
                <c:pt idx="1859">
                  <c:v>264</c:v>
                </c:pt>
                <c:pt idx="1860">
                  <c:v>246</c:v>
                </c:pt>
                <c:pt idx="1861">
                  <c:v>239</c:v>
                </c:pt>
                <c:pt idx="1862">
                  <c:v>267</c:v>
                </c:pt>
                <c:pt idx="1863">
                  <c:v>237</c:v>
                </c:pt>
                <c:pt idx="1864">
                  <c:v>329</c:v>
                </c:pt>
                <c:pt idx="1865">
                  <c:v>363</c:v>
                </c:pt>
                <c:pt idx="1866">
                  <c:v>341</c:v>
                </c:pt>
                <c:pt idx="1867">
                  <c:v>272</c:v>
                </c:pt>
                <c:pt idx="1868">
                  <c:v>237</c:v>
                </c:pt>
                <c:pt idx="1869">
                  <c:v>207</c:v>
                </c:pt>
                <c:pt idx="1870">
                  <c:v>227</c:v>
                </c:pt>
                <c:pt idx="1871">
                  <c:v>280</c:v>
                </c:pt>
                <c:pt idx="1872">
                  <c:v>251</c:v>
                </c:pt>
                <c:pt idx="1873">
                  <c:v>256</c:v>
                </c:pt>
                <c:pt idx="1874">
                  <c:v>250</c:v>
                </c:pt>
                <c:pt idx="1875">
                  <c:v>241</c:v>
                </c:pt>
                <c:pt idx="1876">
                  <c:v>285</c:v>
                </c:pt>
                <c:pt idx="1877">
                  <c:v>311</c:v>
                </c:pt>
                <c:pt idx="1878">
                  <c:v>339</c:v>
                </c:pt>
                <c:pt idx="1879">
                  <c:v>333</c:v>
                </c:pt>
                <c:pt idx="1880">
                  <c:v>325</c:v>
                </c:pt>
                <c:pt idx="1881">
                  <c:v>328</c:v>
                </c:pt>
                <c:pt idx="1882">
                  <c:v>319</c:v>
                </c:pt>
                <c:pt idx="1883">
                  <c:v>323</c:v>
                </c:pt>
                <c:pt idx="1884">
                  <c:v>315</c:v>
                </c:pt>
                <c:pt idx="1885">
                  <c:v>325</c:v>
                </c:pt>
                <c:pt idx="1886">
                  <c:v>284</c:v>
                </c:pt>
                <c:pt idx="1887">
                  <c:v>320</c:v>
                </c:pt>
                <c:pt idx="1888">
                  <c:v>359</c:v>
                </c:pt>
                <c:pt idx="1889">
                  <c:v>369</c:v>
                </c:pt>
                <c:pt idx="1890">
                  <c:v>421</c:v>
                </c:pt>
                <c:pt idx="1891">
                  <c:v>455</c:v>
                </c:pt>
                <c:pt idx="1892">
                  <c:v>493</c:v>
                </c:pt>
                <c:pt idx="1893">
                  <c:v>525</c:v>
                </c:pt>
                <c:pt idx="1894">
                  <c:v>528</c:v>
                </c:pt>
                <c:pt idx="1895">
                  <c:v>496</c:v>
                </c:pt>
                <c:pt idx="1896">
                  <c:v>491</c:v>
                </c:pt>
                <c:pt idx="1897">
                  <c:v>534</c:v>
                </c:pt>
                <c:pt idx="1898">
                  <c:v>615</c:v>
                </c:pt>
                <c:pt idx="1899">
                  <c:v>682</c:v>
                </c:pt>
                <c:pt idx="1900">
                  <c:v>711</c:v>
                </c:pt>
                <c:pt idx="1901">
                  <c:v>803</c:v>
                </c:pt>
                <c:pt idx="1902">
                  <c:v>833</c:v>
                </c:pt>
                <c:pt idx="1903">
                  <c:v>911</c:v>
                </c:pt>
                <c:pt idx="1904">
                  <c:v>929</c:v>
                </c:pt>
                <c:pt idx="1905">
                  <c:v>974</c:v>
                </c:pt>
                <c:pt idx="1906">
                  <c:v>963</c:v>
                </c:pt>
                <c:pt idx="1907">
                  <c:v>949</c:v>
                </c:pt>
                <c:pt idx="1908">
                  <c:v>983</c:v>
                </c:pt>
                <c:pt idx="1909">
                  <c:v>995</c:v>
                </c:pt>
                <c:pt idx="1910">
                  <c:v>1052</c:v>
                </c:pt>
                <c:pt idx="1911">
                  <c:v>1011</c:v>
                </c:pt>
                <c:pt idx="1912">
                  <c:v>994</c:v>
                </c:pt>
                <c:pt idx="1913">
                  <c:v>974</c:v>
                </c:pt>
                <c:pt idx="1914">
                  <c:v>947</c:v>
                </c:pt>
                <c:pt idx="1915">
                  <c:v>869</c:v>
                </c:pt>
                <c:pt idx="1916">
                  <c:v>827</c:v>
                </c:pt>
                <c:pt idx="1917">
                  <c:v>762</c:v>
                </c:pt>
                <c:pt idx="1918">
                  <c:v>650</c:v>
                </c:pt>
                <c:pt idx="1919">
                  <c:v>543</c:v>
                </c:pt>
                <c:pt idx="1920">
                  <c:v>541</c:v>
                </c:pt>
                <c:pt idx="1921">
                  <c:v>555</c:v>
                </c:pt>
                <c:pt idx="1922">
                  <c:v>526</c:v>
                </c:pt>
                <c:pt idx="1923">
                  <c:v>488</c:v>
                </c:pt>
                <c:pt idx="1924">
                  <c:v>445</c:v>
                </c:pt>
                <c:pt idx="1925">
                  <c:v>329</c:v>
                </c:pt>
                <c:pt idx="1926">
                  <c:v>209</c:v>
                </c:pt>
                <c:pt idx="1927">
                  <c:v>148</c:v>
                </c:pt>
                <c:pt idx="1928">
                  <c:v>96</c:v>
                </c:pt>
                <c:pt idx="1929">
                  <c:v>87</c:v>
                </c:pt>
                <c:pt idx="1930">
                  <c:v>40</c:v>
                </c:pt>
                <c:pt idx="1931">
                  <c:v>13</c:v>
                </c:pt>
                <c:pt idx="1932">
                  <c:v>-24</c:v>
                </c:pt>
                <c:pt idx="1933">
                  <c:v>-34</c:v>
                </c:pt>
                <c:pt idx="1934">
                  <c:v>-26</c:v>
                </c:pt>
                <c:pt idx="1935">
                  <c:v>-13</c:v>
                </c:pt>
                <c:pt idx="1936">
                  <c:v>-13</c:v>
                </c:pt>
                <c:pt idx="1937">
                  <c:v>1</c:v>
                </c:pt>
                <c:pt idx="1938">
                  <c:v>-15</c:v>
                </c:pt>
                <c:pt idx="1939">
                  <c:v>-34</c:v>
                </c:pt>
                <c:pt idx="1940">
                  <c:v>-58</c:v>
                </c:pt>
                <c:pt idx="1941">
                  <c:v>-48</c:v>
                </c:pt>
                <c:pt idx="1942">
                  <c:v>-45</c:v>
                </c:pt>
                <c:pt idx="1943">
                  <c:v>-33</c:v>
                </c:pt>
                <c:pt idx="1944">
                  <c:v>-28</c:v>
                </c:pt>
                <c:pt idx="1945">
                  <c:v>-51</c:v>
                </c:pt>
                <c:pt idx="1946">
                  <c:v>-49</c:v>
                </c:pt>
                <c:pt idx="1947">
                  <c:v>-46</c:v>
                </c:pt>
                <c:pt idx="1948">
                  <c:v>-60</c:v>
                </c:pt>
                <c:pt idx="1949">
                  <c:v>-44</c:v>
                </c:pt>
                <c:pt idx="1950">
                  <c:v>-31</c:v>
                </c:pt>
                <c:pt idx="1951">
                  <c:v>-11</c:v>
                </c:pt>
                <c:pt idx="1952">
                  <c:v>-6</c:v>
                </c:pt>
                <c:pt idx="1953">
                  <c:v>-18</c:v>
                </c:pt>
                <c:pt idx="1954">
                  <c:v>-34</c:v>
                </c:pt>
                <c:pt idx="1955">
                  <c:v>19</c:v>
                </c:pt>
                <c:pt idx="1956">
                  <c:v>2</c:v>
                </c:pt>
                <c:pt idx="1957">
                  <c:v>90</c:v>
                </c:pt>
                <c:pt idx="1958">
                  <c:v>86</c:v>
                </c:pt>
                <c:pt idx="1959">
                  <c:v>81</c:v>
                </c:pt>
                <c:pt idx="1960">
                  <c:v>64</c:v>
                </c:pt>
                <c:pt idx="1961">
                  <c:v>91</c:v>
                </c:pt>
                <c:pt idx="1962">
                  <c:v>70</c:v>
                </c:pt>
                <c:pt idx="1963">
                  <c:v>76</c:v>
                </c:pt>
                <c:pt idx="1964">
                  <c:v>61</c:v>
                </c:pt>
                <c:pt idx="1965">
                  <c:v>77</c:v>
                </c:pt>
                <c:pt idx="1966">
                  <c:v>122</c:v>
                </c:pt>
                <c:pt idx="1967">
                  <c:v>161</c:v>
                </c:pt>
                <c:pt idx="1968">
                  <c:v>168</c:v>
                </c:pt>
                <c:pt idx="1969">
                  <c:v>153</c:v>
                </c:pt>
                <c:pt idx="1970">
                  <c:v>112</c:v>
                </c:pt>
                <c:pt idx="1971">
                  <c:v>123</c:v>
                </c:pt>
                <c:pt idx="1972">
                  <c:v>155</c:v>
                </c:pt>
                <c:pt idx="1973">
                  <c:v>133</c:v>
                </c:pt>
                <c:pt idx="1974">
                  <c:v>124</c:v>
                </c:pt>
                <c:pt idx="1975">
                  <c:v>107</c:v>
                </c:pt>
                <c:pt idx="1976">
                  <c:v>90</c:v>
                </c:pt>
                <c:pt idx="1977">
                  <c:v>146</c:v>
                </c:pt>
                <c:pt idx="1978">
                  <c:v>147</c:v>
                </c:pt>
                <c:pt idx="1979">
                  <c:v>324</c:v>
                </c:pt>
                <c:pt idx="1980">
                  <c:v>342</c:v>
                </c:pt>
                <c:pt idx="1981">
                  <c:v>327</c:v>
                </c:pt>
                <c:pt idx="1982">
                  <c:v>349</c:v>
                </c:pt>
                <c:pt idx="1983">
                  <c:v>354</c:v>
                </c:pt>
                <c:pt idx="1984">
                  <c:v>347</c:v>
                </c:pt>
                <c:pt idx="1985">
                  <c:v>308</c:v>
                </c:pt>
                <c:pt idx="1986">
                  <c:v>301</c:v>
                </c:pt>
                <c:pt idx="1987">
                  <c:v>319</c:v>
                </c:pt>
                <c:pt idx="1988">
                  <c:v>333</c:v>
                </c:pt>
                <c:pt idx="1989">
                  <c:v>308</c:v>
                </c:pt>
                <c:pt idx="1990">
                  <c:v>317</c:v>
                </c:pt>
                <c:pt idx="1991">
                  <c:v>341</c:v>
                </c:pt>
                <c:pt idx="1992">
                  <c:v>343</c:v>
                </c:pt>
                <c:pt idx="1993">
                  <c:v>357</c:v>
                </c:pt>
                <c:pt idx="1994">
                  <c:v>375</c:v>
                </c:pt>
                <c:pt idx="1995">
                  <c:v>400</c:v>
                </c:pt>
                <c:pt idx="1996">
                  <c:v>376</c:v>
                </c:pt>
                <c:pt idx="1997">
                  <c:v>381</c:v>
                </c:pt>
                <c:pt idx="1998">
                  <c:v>385</c:v>
                </c:pt>
                <c:pt idx="1999">
                  <c:v>386</c:v>
                </c:pt>
                <c:pt idx="2000">
                  <c:v>443</c:v>
                </c:pt>
                <c:pt idx="2001">
                  <c:v>445</c:v>
                </c:pt>
                <c:pt idx="2002">
                  <c:v>427</c:v>
                </c:pt>
                <c:pt idx="2003">
                  <c:v>406</c:v>
                </c:pt>
                <c:pt idx="2004">
                  <c:v>389</c:v>
                </c:pt>
                <c:pt idx="2005">
                  <c:v>414</c:v>
                </c:pt>
                <c:pt idx="2006">
                  <c:v>397</c:v>
                </c:pt>
                <c:pt idx="2007">
                  <c:v>370</c:v>
                </c:pt>
                <c:pt idx="2008">
                  <c:v>358</c:v>
                </c:pt>
                <c:pt idx="2009">
                  <c:v>363</c:v>
                </c:pt>
                <c:pt idx="2010">
                  <c:v>356</c:v>
                </c:pt>
                <c:pt idx="2011">
                  <c:v>356</c:v>
                </c:pt>
                <c:pt idx="2012">
                  <c:v>345</c:v>
                </c:pt>
                <c:pt idx="2013">
                  <c:v>376</c:v>
                </c:pt>
                <c:pt idx="2014">
                  <c:v>358</c:v>
                </c:pt>
                <c:pt idx="2015">
                  <c:v>319</c:v>
                </c:pt>
                <c:pt idx="2016">
                  <c:v>282</c:v>
                </c:pt>
                <c:pt idx="2017">
                  <c:v>266</c:v>
                </c:pt>
                <c:pt idx="2018">
                  <c:v>286</c:v>
                </c:pt>
                <c:pt idx="2019">
                  <c:v>299</c:v>
                </c:pt>
                <c:pt idx="2020">
                  <c:v>288</c:v>
                </c:pt>
                <c:pt idx="2021">
                  <c:v>299</c:v>
                </c:pt>
                <c:pt idx="2022">
                  <c:v>311</c:v>
                </c:pt>
                <c:pt idx="2023">
                  <c:v>308</c:v>
                </c:pt>
                <c:pt idx="2024">
                  <c:v>295</c:v>
                </c:pt>
                <c:pt idx="2025">
                  <c:v>289</c:v>
                </c:pt>
                <c:pt idx="2026">
                  <c:v>291</c:v>
                </c:pt>
                <c:pt idx="2027">
                  <c:v>309</c:v>
                </c:pt>
                <c:pt idx="2028">
                  <c:v>314</c:v>
                </c:pt>
                <c:pt idx="2029">
                  <c:v>317</c:v>
                </c:pt>
                <c:pt idx="2030">
                  <c:v>337</c:v>
                </c:pt>
                <c:pt idx="2031">
                  <c:v>338</c:v>
                </c:pt>
                <c:pt idx="2032">
                  <c:v>338</c:v>
                </c:pt>
                <c:pt idx="2033">
                  <c:v>363</c:v>
                </c:pt>
                <c:pt idx="2034">
                  <c:v>342</c:v>
                </c:pt>
                <c:pt idx="2035">
                  <c:v>362</c:v>
                </c:pt>
                <c:pt idx="2036">
                  <c:v>377</c:v>
                </c:pt>
                <c:pt idx="2037">
                  <c:v>349</c:v>
                </c:pt>
                <c:pt idx="2038">
                  <c:v>332</c:v>
                </c:pt>
                <c:pt idx="2039">
                  <c:v>332</c:v>
                </c:pt>
                <c:pt idx="2040">
                  <c:v>303</c:v>
                </c:pt>
                <c:pt idx="2041">
                  <c:v>277</c:v>
                </c:pt>
                <c:pt idx="2042">
                  <c:v>283</c:v>
                </c:pt>
                <c:pt idx="2043">
                  <c:v>262</c:v>
                </c:pt>
                <c:pt idx="2044">
                  <c:v>236</c:v>
                </c:pt>
                <c:pt idx="2045">
                  <c:v>246</c:v>
                </c:pt>
                <c:pt idx="2046">
                  <c:v>210</c:v>
                </c:pt>
                <c:pt idx="2047">
                  <c:v>220</c:v>
                </c:pt>
                <c:pt idx="2048">
                  <c:v>209</c:v>
                </c:pt>
                <c:pt idx="2049">
                  <c:v>200</c:v>
                </c:pt>
                <c:pt idx="2050">
                  <c:v>193</c:v>
                </c:pt>
                <c:pt idx="2051">
                  <c:v>156</c:v>
                </c:pt>
                <c:pt idx="2052">
                  <c:v>139</c:v>
                </c:pt>
                <c:pt idx="2053">
                  <c:v>144</c:v>
                </c:pt>
                <c:pt idx="2054">
                  <c:v>130</c:v>
                </c:pt>
                <c:pt idx="2055">
                  <c:v>126</c:v>
                </c:pt>
                <c:pt idx="2056">
                  <c:v>131</c:v>
                </c:pt>
                <c:pt idx="2057">
                  <c:v>133</c:v>
                </c:pt>
                <c:pt idx="2058">
                  <c:v>138</c:v>
                </c:pt>
                <c:pt idx="2059">
                  <c:v>136</c:v>
                </c:pt>
                <c:pt idx="2060">
                  <c:v>138</c:v>
                </c:pt>
                <c:pt idx="2061">
                  <c:v>112</c:v>
                </c:pt>
                <c:pt idx="2062">
                  <c:v>96</c:v>
                </c:pt>
                <c:pt idx="2063">
                  <c:v>104</c:v>
                </c:pt>
                <c:pt idx="2064">
                  <c:v>82</c:v>
                </c:pt>
                <c:pt idx="2065">
                  <c:v>99</c:v>
                </c:pt>
                <c:pt idx="2066">
                  <c:v>52</c:v>
                </c:pt>
                <c:pt idx="2067">
                  <c:v>78</c:v>
                </c:pt>
                <c:pt idx="2068">
                  <c:v>62</c:v>
                </c:pt>
                <c:pt idx="2069">
                  <c:v>60</c:v>
                </c:pt>
                <c:pt idx="2070">
                  <c:v>74</c:v>
                </c:pt>
                <c:pt idx="2071">
                  <c:v>68</c:v>
                </c:pt>
                <c:pt idx="2072">
                  <c:v>101</c:v>
                </c:pt>
                <c:pt idx="2073">
                  <c:v>59</c:v>
                </c:pt>
                <c:pt idx="2074">
                  <c:v>56</c:v>
                </c:pt>
                <c:pt idx="2075">
                  <c:v>66</c:v>
                </c:pt>
                <c:pt idx="2076">
                  <c:v>185</c:v>
                </c:pt>
                <c:pt idx="2077">
                  <c:v>165</c:v>
                </c:pt>
                <c:pt idx="2078">
                  <c:v>150</c:v>
                </c:pt>
                <c:pt idx="2079">
                  <c:v>144</c:v>
                </c:pt>
                <c:pt idx="2080">
                  <c:v>187</c:v>
                </c:pt>
                <c:pt idx="2081">
                  <c:v>196</c:v>
                </c:pt>
                <c:pt idx="2082">
                  <c:v>239</c:v>
                </c:pt>
                <c:pt idx="2083">
                  <c:v>258</c:v>
                </c:pt>
                <c:pt idx="2084">
                  <c:v>266</c:v>
                </c:pt>
                <c:pt idx="2085">
                  <c:v>329</c:v>
                </c:pt>
                <c:pt idx="2086">
                  <c:v>344</c:v>
                </c:pt>
                <c:pt idx="2087">
                  <c:v>384</c:v>
                </c:pt>
                <c:pt idx="2088">
                  <c:v>402</c:v>
                </c:pt>
                <c:pt idx="2089">
                  <c:v>423</c:v>
                </c:pt>
                <c:pt idx="2090">
                  <c:v>417</c:v>
                </c:pt>
                <c:pt idx="2091">
                  <c:v>380</c:v>
                </c:pt>
                <c:pt idx="2092">
                  <c:v>386</c:v>
                </c:pt>
                <c:pt idx="2093">
                  <c:v>427</c:v>
                </c:pt>
                <c:pt idx="2094">
                  <c:v>479</c:v>
                </c:pt>
                <c:pt idx="2095">
                  <c:v>497</c:v>
                </c:pt>
                <c:pt idx="2096">
                  <c:v>505</c:v>
                </c:pt>
                <c:pt idx="2097">
                  <c:v>520</c:v>
                </c:pt>
                <c:pt idx="2098">
                  <c:v>509</c:v>
                </c:pt>
                <c:pt idx="2099">
                  <c:v>486</c:v>
                </c:pt>
                <c:pt idx="2100">
                  <c:v>497</c:v>
                </c:pt>
                <c:pt idx="2101">
                  <c:v>494</c:v>
                </c:pt>
                <c:pt idx="2102">
                  <c:v>510</c:v>
                </c:pt>
                <c:pt idx="2103">
                  <c:v>525</c:v>
                </c:pt>
                <c:pt idx="2104">
                  <c:v>546</c:v>
                </c:pt>
                <c:pt idx="2105">
                  <c:v>608</c:v>
                </c:pt>
                <c:pt idx="2106">
                  <c:v>639</c:v>
                </c:pt>
                <c:pt idx="2107">
                  <c:v>588</c:v>
                </c:pt>
                <c:pt idx="2108">
                  <c:v>557</c:v>
                </c:pt>
                <c:pt idx="2109">
                  <c:v>568</c:v>
                </c:pt>
                <c:pt idx="2110">
                  <c:v>505</c:v>
                </c:pt>
                <c:pt idx="2111">
                  <c:v>479</c:v>
                </c:pt>
                <c:pt idx="2112">
                  <c:v>473</c:v>
                </c:pt>
                <c:pt idx="2113">
                  <c:v>474</c:v>
                </c:pt>
                <c:pt idx="2114">
                  <c:v>477</c:v>
                </c:pt>
                <c:pt idx="2115">
                  <c:v>527</c:v>
                </c:pt>
                <c:pt idx="2116">
                  <c:v>506</c:v>
                </c:pt>
                <c:pt idx="2117">
                  <c:v>486</c:v>
                </c:pt>
                <c:pt idx="2118">
                  <c:v>483</c:v>
                </c:pt>
                <c:pt idx="2119">
                  <c:v>480</c:v>
                </c:pt>
                <c:pt idx="2120">
                  <c:v>481</c:v>
                </c:pt>
                <c:pt idx="2121">
                  <c:v>509</c:v>
                </c:pt>
                <c:pt idx="2122">
                  <c:v>521</c:v>
                </c:pt>
                <c:pt idx="2123">
                  <c:v>565</c:v>
                </c:pt>
                <c:pt idx="2124">
                  <c:v>601</c:v>
                </c:pt>
                <c:pt idx="2125">
                  <c:v>640</c:v>
                </c:pt>
                <c:pt idx="2126">
                  <c:v>653</c:v>
                </c:pt>
                <c:pt idx="2127">
                  <c:v>673</c:v>
                </c:pt>
                <c:pt idx="2128">
                  <c:v>681</c:v>
                </c:pt>
                <c:pt idx="2129">
                  <c:v>640</c:v>
                </c:pt>
                <c:pt idx="2130">
                  <c:v>613</c:v>
                </c:pt>
                <c:pt idx="2131">
                  <c:v>631</c:v>
                </c:pt>
                <c:pt idx="2132">
                  <c:v>593</c:v>
                </c:pt>
                <c:pt idx="2133">
                  <c:v>553</c:v>
                </c:pt>
                <c:pt idx="2134">
                  <c:v>529</c:v>
                </c:pt>
                <c:pt idx="2135">
                  <c:v>489</c:v>
                </c:pt>
                <c:pt idx="2136">
                  <c:v>448</c:v>
                </c:pt>
                <c:pt idx="2137">
                  <c:v>400</c:v>
                </c:pt>
                <c:pt idx="2138">
                  <c:v>348</c:v>
                </c:pt>
                <c:pt idx="2139">
                  <c:v>310</c:v>
                </c:pt>
                <c:pt idx="2140">
                  <c:v>277</c:v>
                </c:pt>
                <c:pt idx="2141">
                  <c:v>254</c:v>
                </c:pt>
                <c:pt idx="2142">
                  <c:v>231</c:v>
                </c:pt>
                <c:pt idx="2143">
                  <c:v>585</c:v>
                </c:pt>
                <c:pt idx="2144">
                  <c:v>567</c:v>
                </c:pt>
                <c:pt idx="2145">
                  <c:v>601</c:v>
                </c:pt>
                <c:pt idx="2146">
                  <c:v>680</c:v>
                </c:pt>
                <c:pt idx="2147">
                  <c:v>652</c:v>
                </c:pt>
                <c:pt idx="2148">
                  <c:v>572</c:v>
                </c:pt>
                <c:pt idx="2149">
                  <c:v>548</c:v>
                </c:pt>
                <c:pt idx="2150">
                  <c:v>548</c:v>
                </c:pt>
                <c:pt idx="2151">
                  <c:v>518</c:v>
                </c:pt>
                <c:pt idx="2152">
                  <c:v>524</c:v>
                </c:pt>
                <c:pt idx="2153">
                  <c:v>481</c:v>
                </c:pt>
                <c:pt idx="2154">
                  <c:v>461</c:v>
                </c:pt>
                <c:pt idx="2155">
                  <c:v>443</c:v>
                </c:pt>
                <c:pt idx="2156">
                  <c:v>453</c:v>
                </c:pt>
                <c:pt idx="2157">
                  <c:v>442</c:v>
                </c:pt>
                <c:pt idx="2158">
                  <c:v>409</c:v>
                </c:pt>
                <c:pt idx="2159">
                  <c:v>395</c:v>
                </c:pt>
                <c:pt idx="2160">
                  <c:v>367</c:v>
                </c:pt>
                <c:pt idx="2161">
                  <c:v>375</c:v>
                </c:pt>
                <c:pt idx="2162">
                  <c:v>389</c:v>
                </c:pt>
                <c:pt idx="2163">
                  <c:v>381</c:v>
                </c:pt>
                <c:pt idx="2164">
                  <c:v>388</c:v>
                </c:pt>
                <c:pt idx="2165">
                  <c:v>410</c:v>
                </c:pt>
                <c:pt idx="2166">
                  <c:v>381</c:v>
                </c:pt>
                <c:pt idx="2167">
                  <c:v>360</c:v>
                </c:pt>
                <c:pt idx="2168">
                  <c:v>321</c:v>
                </c:pt>
                <c:pt idx="2169">
                  <c:v>312</c:v>
                </c:pt>
                <c:pt idx="2170">
                  <c:v>297</c:v>
                </c:pt>
                <c:pt idx="2171">
                  <c:v>276</c:v>
                </c:pt>
                <c:pt idx="2172">
                  <c:v>276</c:v>
                </c:pt>
                <c:pt idx="2173">
                  <c:v>262</c:v>
                </c:pt>
                <c:pt idx="2174">
                  <c:v>217</c:v>
                </c:pt>
                <c:pt idx="2175">
                  <c:v>216</c:v>
                </c:pt>
                <c:pt idx="2176">
                  <c:v>224</c:v>
                </c:pt>
                <c:pt idx="2177">
                  <c:v>199</c:v>
                </c:pt>
                <c:pt idx="2178">
                  <c:v>154</c:v>
                </c:pt>
                <c:pt idx="2179">
                  <c:v>124</c:v>
                </c:pt>
                <c:pt idx="2180">
                  <c:v>114</c:v>
                </c:pt>
                <c:pt idx="2181">
                  <c:v>137</c:v>
                </c:pt>
                <c:pt idx="2182">
                  <c:v>120</c:v>
                </c:pt>
                <c:pt idx="2183">
                  <c:v>68</c:v>
                </c:pt>
                <c:pt idx="2184">
                  <c:v>69</c:v>
                </c:pt>
                <c:pt idx="2185">
                  <c:v>107</c:v>
                </c:pt>
                <c:pt idx="2186">
                  <c:v>59</c:v>
                </c:pt>
                <c:pt idx="2187">
                  <c:v>84</c:v>
                </c:pt>
                <c:pt idx="2188">
                  <c:v>45</c:v>
                </c:pt>
                <c:pt idx="2189">
                  <c:v>-36</c:v>
                </c:pt>
                <c:pt idx="2190">
                  <c:v>64</c:v>
                </c:pt>
                <c:pt idx="2191">
                  <c:v>122</c:v>
                </c:pt>
                <c:pt idx="2192">
                  <c:v>150</c:v>
                </c:pt>
                <c:pt idx="2193">
                  <c:v>175</c:v>
                </c:pt>
                <c:pt idx="2194">
                  <c:v>165</c:v>
                </c:pt>
                <c:pt idx="2195">
                  <c:v>117</c:v>
                </c:pt>
                <c:pt idx="2196">
                  <c:v>141</c:v>
                </c:pt>
                <c:pt idx="2197">
                  <c:v>88</c:v>
                </c:pt>
                <c:pt idx="2198">
                  <c:v>81</c:v>
                </c:pt>
                <c:pt idx="2199">
                  <c:v>85</c:v>
                </c:pt>
                <c:pt idx="2200">
                  <c:v>102</c:v>
                </c:pt>
                <c:pt idx="2201">
                  <c:v>93</c:v>
                </c:pt>
                <c:pt idx="2202">
                  <c:v>87</c:v>
                </c:pt>
                <c:pt idx="2203">
                  <c:v>83</c:v>
                </c:pt>
                <c:pt idx="2204">
                  <c:v>59</c:v>
                </c:pt>
                <c:pt idx="2205">
                  <c:v>88</c:v>
                </c:pt>
                <c:pt idx="2206">
                  <c:v>82</c:v>
                </c:pt>
                <c:pt idx="2207">
                  <c:v>76</c:v>
                </c:pt>
                <c:pt idx="2208">
                  <c:v>87</c:v>
                </c:pt>
                <c:pt idx="2209">
                  <c:v>113</c:v>
                </c:pt>
                <c:pt idx="2210">
                  <c:v>99</c:v>
                </c:pt>
                <c:pt idx="2211">
                  <c:v>73</c:v>
                </c:pt>
                <c:pt idx="2212">
                  <c:v>96</c:v>
                </c:pt>
                <c:pt idx="2213">
                  <c:v>125</c:v>
                </c:pt>
                <c:pt idx="2214">
                  <c:v>144</c:v>
                </c:pt>
                <c:pt idx="2215">
                  <c:v>146</c:v>
                </c:pt>
                <c:pt idx="2216">
                  <c:v>168</c:v>
                </c:pt>
                <c:pt idx="2217">
                  <c:v>153</c:v>
                </c:pt>
                <c:pt idx="2218">
                  <c:v>179</c:v>
                </c:pt>
                <c:pt idx="2219">
                  <c:v>179</c:v>
                </c:pt>
                <c:pt idx="2220">
                  <c:v>200</c:v>
                </c:pt>
                <c:pt idx="2221">
                  <c:v>191</c:v>
                </c:pt>
                <c:pt idx="2222">
                  <c:v>196</c:v>
                </c:pt>
                <c:pt idx="2223">
                  <c:v>173</c:v>
                </c:pt>
                <c:pt idx="2224">
                  <c:v>441</c:v>
                </c:pt>
                <c:pt idx="2225">
                  <c:v>420</c:v>
                </c:pt>
                <c:pt idx="2226">
                  <c:v>387</c:v>
                </c:pt>
                <c:pt idx="2227">
                  <c:v>378</c:v>
                </c:pt>
                <c:pt idx="2228">
                  <c:v>363</c:v>
                </c:pt>
                <c:pt idx="2229">
                  <c:v>342</c:v>
                </c:pt>
                <c:pt idx="2230">
                  <c:v>336</c:v>
                </c:pt>
                <c:pt idx="2231">
                  <c:v>317</c:v>
                </c:pt>
                <c:pt idx="2232">
                  <c:v>313</c:v>
                </c:pt>
                <c:pt idx="2233">
                  <c:v>319</c:v>
                </c:pt>
                <c:pt idx="2234">
                  <c:v>348</c:v>
                </c:pt>
                <c:pt idx="2235">
                  <c:v>349</c:v>
                </c:pt>
                <c:pt idx="2236">
                  <c:v>371</c:v>
                </c:pt>
                <c:pt idx="2237">
                  <c:v>387</c:v>
                </c:pt>
                <c:pt idx="2238">
                  <c:v>387</c:v>
                </c:pt>
                <c:pt idx="2239">
                  <c:v>353</c:v>
                </c:pt>
                <c:pt idx="2240">
                  <c:v>377</c:v>
                </c:pt>
                <c:pt idx="2241">
                  <c:v>386</c:v>
                </c:pt>
                <c:pt idx="2242">
                  <c:v>397</c:v>
                </c:pt>
                <c:pt idx="2243">
                  <c:v>380</c:v>
                </c:pt>
                <c:pt idx="2244">
                  <c:v>329</c:v>
                </c:pt>
                <c:pt idx="2245">
                  <c:v>402</c:v>
                </c:pt>
                <c:pt idx="2246">
                  <c:v>375</c:v>
                </c:pt>
                <c:pt idx="2247">
                  <c:v>408</c:v>
                </c:pt>
                <c:pt idx="2248">
                  <c:v>374</c:v>
                </c:pt>
                <c:pt idx="2249">
                  <c:v>364</c:v>
                </c:pt>
                <c:pt idx="2250">
                  <c:v>349</c:v>
                </c:pt>
                <c:pt idx="2251">
                  <c:v>348</c:v>
                </c:pt>
                <c:pt idx="2252">
                  <c:v>344</c:v>
                </c:pt>
                <c:pt idx="2253">
                  <c:v>317</c:v>
                </c:pt>
                <c:pt idx="2254">
                  <c:v>298</c:v>
                </c:pt>
                <c:pt idx="2255">
                  <c:v>295</c:v>
                </c:pt>
                <c:pt idx="2256">
                  <c:v>255</c:v>
                </c:pt>
                <c:pt idx="2257">
                  <c:v>215</c:v>
                </c:pt>
                <c:pt idx="2258">
                  <c:v>211</c:v>
                </c:pt>
                <c:pt idx="2259">
                  <c:v>227</c:v>
                </c:pt>
                <c:pt idx="2260">
                  <c:v>194</c:v>
                </c:pt>
                <c:pt idx="2261">
                  <c:v>216</c:v>
                </c:pt>
                <c:pt idx="2262">
                  <c:v>212</c:v>
                </c:pt>
                <c:pt idx="2263">
                  <c:v>224</c:v>
                </c:pt>
                <c:pt idx="2264">
                  <c:v>221</c:v>
                </c:pt>
                <c:pt idx="2265">
                  <c:v>236</c:v>
                </c:pt>
                <c:pt idx="2266">
                  <c:v>229</c:v>
                </c:pt>
                <c:pt idx="2267">
                  <c:v>227</c:v>
                </c:pt>
                <c:pt idx="2268">
                  <c:v>237</c:v>
                </c:pt>
                <c:pt idx="2269">
                  <c:v>217</c:v>
                </c:pt>
                <c:pt idx="2270">
                  <c:v>167</c:v>
                </c:pt>
                <c:pt idx="2271">
                  <c:v>155</c:v>
                </c:pt>
                <c:pt idx="2272">
                  <c:v>146</c:v>
                </c:pt>
                <c:pt idx="2273">
                  <c:v>135</c:v>
                </c:pt>
                <c:pt idx="2274">
                  <c:v>138</c:v>
                </c:pt>
                <c:pt idx="2275">
                  <c:v>140</c:v>
                </c:pt>
                <c:pt idx="2276">
                  <c:v>98</c:v>
                </c:pt>
                <c:pt idx="2277">
                  <c:v>70</c:v>
                </c:pt>
                <c:pt idx="2278">
                  <c:v>74</c:v>
                </c:pt>
                <c:pt idx="2279">
                  <c:v>42</c:v>
                </c:pt>
                <c:pt idx="2280">
                  <c:v>-4</c:v>
                </c:pt>
                <c:pt idx="2281">
                  <c:v>-25</c:v>
                </c:pt>
                <c:pt idx="2282">
                  <c:v>-25</c:v>
                </c:pt>
                <c:pt idx="2283">
                  <c:v>-34</c:v>
                </c:pt>
                <c:pt idx="2284">
                  <c:v>-38</c:v>
                </c:pt>
                <c:pt idx="2285">
                  <c:v>-33</c:v>
                </c:pt>
                <c:pt idx="2286">
                  <c:v>-52</c:v>
                </c:pt>
                <c:pt idx="2287">
                  <c:v>-33</c:v>
                </c:pt>
                <c:pt idx="2288">
                  <c:v>-24</c:v>
                </c:pt>
                <c:pt idx="2289">
                  <c:v>-22</c:v>
                </c:pt>
                <c:pt idx="2290">
                  <c:v>-38</c:v>
                </c:pt>
                <c:pt idx="2291">
                  <c:v>-25</c:v>
                </c:pt>
                <c:pt idx="2292">
                  <c:v>-14</c:v>
                </c:pt>
                <c:pt idx="2293">
                  <c:v>-2</c:v>
                </c:pt>
                <c:pt idx="2294">
                  <c:v>6</c:v>
                </c:pt>
                <c:pt idx="2295">
                  <c:v>-39</c:v>
                </c:pt>
                <c:pt idx="2296">
                  <c:v>-35</c:v>
                </c:pt>
                <c:pt idx="2297">
                  <c:v>-24</c:v>
                </c:pt>
                <c:pt idx="2298">
                  <c:v>10</c:v>
                </c:pt>
                <c:pt idx="2299">
                  <c:v>37</c:v>
                </c:pt>
                <c:pt idx="2300">
                  <c:v>41</c:v>
                </c:pt>
                <c:pt idx="2301">
                  <c:v>49</c:v>
                </c:pt>
                <c:pt idx="2302">
                  <c:v>32</c:v>
                </c:pt>
                <c:pt idx="2303">
                  <c:v>10</c:v>
                </c:pt>
                <c:pt idx="2304">
                  <c:v>33</c:v>
                </c:pt>
                <c:pt idx="2305">
                  <c:v>45</c:v>
                </c:pt>
                <c:pt idx="2306">
                  <c:v>33</c:v>
                </c:pt>
                <c:pt idx="2307">
                  <c:v>32</c:v>
                </c:pt>
                <c:pt idx="2308">
                  <c:v>55</c:v>
                </c:pt>
                <c:pt idx="2309">
                  <c:v>42</c:v>
                </c:pt>
                <c:pt idx="2310">
                  <c:v>36</c:v>
                </c:pt>
                <c:pt idx="2311">
                  <c:v>59</c:v>
                </c:pt>
                <c:pt idx="2312">
                  <c:v>66</c:v>
                </c:pt>
                <c:pt idx="2313">
                  <c:v>82</c:v>
                </c:pt>
                <c:pt idx="2314">
                  <c:v>60</c:v>
                </c:pt>
                <c:pt idx="2315">
                  <c:v>26</c:v>
                </c:pt>
                <c:pt idx="2316">
                  <c:v>15</c:v>
                </c:pt>
                <c:pt idx="2317">
                  <c:v>10</c:v>
                </c:pt>
                <c:pt idx="2318">
                  <c:v>6</c:v>
                </c:pt>
                <c:pt idx="2319">
                  <c:v>11</c:v>
                </c:pt>
                <c:pt idx="2320">
                  <c:v>-6</c:v>
                </c:pt>
                <c:pt idx="2321">
                  <c:v>3</c:v>
                </c:pt>
                <c:pt idx="2322">
                  <c:v>284</c:v>
                </c:pt>
                <c:pt idx="2323">
                  <c:v>253</c:v>
                </c:pt>
                <c:pt idx="2324">
                  <c:v>253</c:v>
                </c:pt>
                <c:pt idx="2325">
                  <c:v>264</c:v>
                </c:pt>
                <c:pt idx="2326">
                  <c:v>294</c:v>
                </c:pt>
                <c:pt idx="2327">
                  <c:v>286</c:v>
                </c:pt>
                <c:pt idx="2328">
                  <c:v>282</c:v>
                </c:pt>
                <c:pt idx="2329">
                  <c:v>271</c:v>
                </c:pt>
                <c:pt idx="2330">
                  <c:v>252</c:v>
                </c:pt>
                <c:pt idx="2331">
                  <c:v>235</c:v>
                </c:pt>
                <c:pt idx="2332">
                  <c:v>240</c:v>
                </c:pt>
                <c:pt idx="2333">
                  <c:v>250</c:v>
                </c:pt>
                <c:pt idx="2334">
                  <c:v>253</c:v>
                </c:pt>
                <c:pt idx="2335">
                  <c:v>235</c:v>
                </c:pt>
                <c:pt idx="2336">
                  <c:v>234</c:v>
                </c:pt>
                <c:pt idx="2337">
                  <c:v>218</c:v>
                </c:pt>
                <c:pt idx="2338">
                  <c:v>207</c:v>
                </c:pt>
                <c:pt idx="2339">
                  <c:v>220</c:v>
                </c:pt>
                <c:pt idx="2340">
                  <c:v>227</c:v>
                </c:pt>
                <c:pt idx="2341">
                  <c:v>263</c:v>
                </c:pt>
                <c:pt idx="2342">
                  <c:v>292</c:v>
                </c:pt>
                <c:pt idx="2343">
                  <c:v>296</c:v>
                </c:pt>
                <c:pt idx="2344">
                  <c:v>244</c:v>
                </c:pt>
                <c:pt idx="2345">
                  <c:v>255</c:v>
                </c:pt>
                <c:pt idx="2346">
                  <c:v>286</c:v>
                </c:pt>
                <c:pt idx="2347">
                  <c:v>326</c:v>
                </c:pt>
                <c:pt idx="2348">
                  <c:v>325</c:v>
                </c:pt>
                <c:pt idx="2349">
                  <c:v>403</c:v>
                </c:pt>
                <c:pt idx="2350">
                  <c:v>379</c:v>
                </c:pt>
                <c:pt idx="2351">
                  <c:v>368</c:v>
                </c:pt>
                <c:pt idx="2352">
                  <c:v>343</c:v>
                </c:pt>
                <c:pt idx="2353">
                  <c:v>357</c:v>
                </c:pt>
                <c:pt idx="2354">
                  <c:v>391</c:v>
                </c:pt>
                <c:pt idx="2355">
                  <c:v>387</c:v>
                </c:pt>
                <c:pt idx="2356">
                  <c:v>366</c:v>
                </c:pt>
                <c:pt idx="2357">
                  <c:v>377</c:v>
                </c:pt>
                <c:pt idx="2358">
                  <c:v>354</c:v>
                </c:pt>
                <c:pt idx="2359">
                  <c:v>346</c:v>
                </c:pt>
                <c:pt idx="2360">
                  <c:v>347</c:v>
                </c:pt>
                <c:pt idx="2361">
                  <c:v>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B8-4D7C-B487-D022164060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37458719"/>
        <c:axId val="844310607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价格:螺纹钢:HRB400 20mm:上海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Sheet1!$A$2:$A$2429</c:f>
              <c:numCache>
                <c:formatCode>yyyy\-mm\-dd;@</c:formatCode>
                <c:ptCount val="2362"/>
                <c:pt idx="0">
                  <c:v>40210</c:v>
                </c:pt>
                <c:pt idx="1">
                  <c:v>40211</c:v>
                </c:pt>
                <c:pt idx="2">
                  <c:v>40212</c:v>
                </c:pt>
                <c:pt idx="3">
                  <c:v>40213</c:v>
                </c:pt>
                <c:pt idx="4">
                  <c:v>40214</c:v>
                </c:pt>
                <c:pt idx="5">
                  <c:v>40217</c:v>
                </c:pt>
                <c:pt idx="6">
                  <c:v>40218</c:v>
                </c:pt>
                <c:pt idx="7">
                  <c:v>40219</c:v>
                </c:pt>
                <c:pt idx="8">
                  <c:v>40220</c:v>
                </c:pt>
                <c:pt idx="9">
                  <c:v>40221</c:v>
                </c:pt>
                <c:pt idx="10">
                  <c:v>40231</c:v>
                </c:pt>
                <c:pt idx="11">
                  <c:v>40232</c:v>
                </c:pt>
                <c:pt idx="12">
                  <c:v>40233</c:v>
                </c:pt>
                <c:pt idx="13">
                  <c:v>40234</c:v>
                </c:pt>
                <c:pt idx="14">
                  <c:v>40235</c:v>
                </c:pt>
                <c:pt idx="15">
                  <c:v>40238</c:v>
                </c:pt>
                <c:pt idx="16">
                  <c:v>40239</c:v>
                </c:pt>
                <c:pt idx="17">
                  <c:v>40240</c:v>
                </c:pt>
                <c:pt idx="18">
                  <c:v>40241</c:v>
                </c:pt>
                <c:pt idx="19">
                  <c:v>40242</c:v>
                </c:pt>
                <c:pt idx="20">
                  <c:v>40245</c:v>
                </c:pt>
                <c:pt idx="21">
                  <c:v>40246</c:v>
                </c:pt>
                <c:pt idx="22">
                  <c:v>40247</c:v>
                </c:pt>
                <c:pt idx="23">
                  <c:v>40248</c:v>
                </c:pt>
                <c:pt idx="24">
                  <c:v>40249</c:v>
                </c:pt>
                <c:pt idx="25">
                  <c:v>40252</c:v>
                </c:pt>
                <c:pt idx="26">
                  <c:v>40253</c:v>
                </c:pt>
                <c:pt idx="27">
                  <c:v>40254</c:v>
                </c:pt>
                <c:pt idx="28">
                  <c:v>40255</c:v>
                </c:pt>
                <c:pt idx="29">
                  <c:v>40256</c:v>
                </c:pt>
                <c:pt idx="30">
                  <c:v>40259</c:v>
                </c:pt>
                <c:pt idx="31">
                  <c:v>40260</c:v>
                </c:pt>
                <c:pt idx="32">
                  <c:v>40261</c:v>
                </c:pt>
                <c:pt idx="33">
                  <c:v>40262</c:v>
                </c:pt>
                <c:pt idx="34">
                  <c:v>40263</c:v>
                </c:pt>
                <c:pt idx="35">
                  <c:v>40266</c:v>
                </c:pt>
                <c:pt idx="36">
                  <c:v>40267</c:v>
                </c:pt>
                <c:pt idx="37">
                  <c:v>40268</c:v>
                </c:pt>
                <c:pt idx="38">
                  <c:v>40269</c:v>
                </c:pt>
                <c:pt idx="39">
                  <c:v>40270</c:v>
                </c:pt>
                <c:pt idx="40">
                  <c:v>40274</c:v>
                </c:pt>
                <c:pt idx="41">
                  <c:v>40275</c:v>
                </c:pt>
                <c:pt idx="42">
                  <c:v>40276</c:v>
                </c:pt>
                <c:pt idx="43">
                  <c:v>40277</c:v>
                </c:pt>
                <c:pt idx="44">
                  <c:v>40280</c:v>
                </c:pt>
                <c:pt idx="45">
                  <c:v>40281</c:v>
                </c:pt>
                <c:pt idx="46">
                  <c:v>40282</c:v>
                </c:pt>
                <c:pt idx="47">
                  <c:v>40283</c:v>
                </c:pt>
                <c:pt idx="48">
                  <c:v>40284</c:v>
                </c:pt>
                <c:pt idx="49">
                  <c:v>40287</c:v>
                </c:pt>
                <c:pt idx="50">
                  <c:v>40288</c:v>
                </c:pt>
                <c:pt idx="51">
                  <c:v>40289</c:v>
                </c:pt>
                <c:pt idx="52">
                  <c:v>40290</c:v>
                </c:pt>
                <c:pt idx="53">
                  <c:v>40291</c:v>
                </c:pt>
                <c:pt idx="54">
                  <c:v>40294</c:v>
                </c:pt>
                <c:pt idx="55">
                  <c:v>40295</c:v>
                </c:pt>
                <c:pt idx="56">
                  <c:v>40296</c:v>
                </c:pt>
                <c:pt idx="57">
                  <c:v>40297</c:v>
                </c:pt>
                <c:pt idx="58">
                  <c:v>40298</c:v>
                </c:pt>
                <c:pt idx="59">
                  <c:v>40302</c:v>
                </c:pt>
                <c:pt idx="60">
                  <c:v>40303</c:v>
                </c:pt>
                <c:pt idx="61">
                  <c:v>40304</c:v>
                </c:pt>
                <c:pt idx="62">
                  <c:v>40305</c:v>
                </c:pt>
                <c:pt idx="63">
                  <c:v>40308</c:v>
                </c:pt>
                <c:pt idx="64">
                  <c:v>40309</c:v>
                </c:pt>
                <c:pt idx="65">
                  <c:v>40310</c:v>
                </c:pt>
                <c:pt idx="66">
                  <c:v>40311</c:v>
                </c:pt>
                <c:pt idx="67">
                  <c:v>40312</c:v>
                </c:pt>
                <c:pt idx="68">
                  <c:v>40315</c:v>
                </c:pt>
                <c:pt idx="69">
                  <c:v>40316</c:v>
                </c:pt>
                <c:pt idx="70">
                  <c:v>40317</c:v>
                </c:pt>
                <c:pt idx="71">
                  <c:v>40318</c:v>
                </c:pt>
                <c:pt idx="72">
                  <c:v>40319</c:v>
                </c:pt>
                <c:pt idx="73">
                  <c:v>40322</c:v>
                </c:pt>
                <c:pt idx="74">
                  <c:v>40323</c:v>
                </c:pt>
                <c:pt idx="75">
                  <c:v>40324</c:v>
                </c:pt>
                <c:pt idx="76">
                  <c:v>40325</c:v>
                </c:pt>
                <c:pt idx="77">
                  <c:v>40326</c:v>
                </c:pt>
                <c:pt idx="78">
                  <c:v>40329</c:v>
                </c:pt>
                <c:pt idx="79">
                  <c:v>40330</c:v>
                </c:pt>
                <c:pt idx="80">
                  <c:v>40331</c:v>
                </c:pt>
                <c:pt idx="81">
                  <c:v>40332</c:v>
                </c:pt>
                <c:pt idx="82">
                  <c:v>40333</c:v>
                </c:pt>
                <c:pt idx="83">
                  <c:v>40336</c:v>
                </c:pt>
                <c:pt idx="84">
                  <c:v>40337</c:v>
                </c:pt>
                <c:pt idx="85">
                  <c:v>40338</c:v>
                </c:pt>
                <c:pt idx="86">
                  <c:v>40339</c:v>
                </c:pt>
                <c:pt idx="87">
                  <c:v>40340</c:v>
                </c:pt>
                <c:pt idx="88">
                  <c:v>40346</c:v>
                </c:pt>
                <c:pt idx="89">
                  <c:v>40347</c:v>
                </c:pt>
                <c:pt idx="90">
                  <c:v>40350</c:v>
                </c:pt>
                <c:pt idx="91">
                  <c:v>40351</c:v>
                </c:pt>
                <c:pt idx="92">
                  <c:v>40352</c:v>
                </c:pt>
                <c:pt idx="93">
                  <c:v>40353</c:v>
                </c:pt>
                <c:pt idx="94">
                  <c:v>40354</c:v>
                </c:pt>
                <c:pt idx="95">
                  <c:v>40357</c:v>
                </c:pt>
                <c:pt idx="96">
                  <c:v>40358</c:v>
                </c:pt>
                <c:pt idx="97">
                  <c:v>40359</c:v>
                </c:pt>
                <c:pt idx="98">
                  <c:v>40360</c:v>
                </c:pt>
                <c:pt idx="99">
                  <c:v>40361</c:v>
                </c:pt>
                <c:pt idx="100">
                  <c:v>40364</c:v>
                </c:pt>
                <c:pt idx="101">
                  <c:v>40365</c:v>
                </c:pt>
                <c:pt idx="102">
                  <c:v>40366</c:v>
                </c:pt>
                <c:pt idx="103">
                  <c:v>40367</c:v>
                </c:pt>
                <c:pt idx="104">
                  <c:v>40368</c:v>
                </c:pt>
                <c:pt idx="105">
                  <c:v>40371</c:v>
                </c:pt>
                <c:pt idx="106">
                  <c:v>40372</c:v>
                </c:pt>
                <c:pt idx="107">
                  <c:v>40373</c:v>
                </c:pt>
                <c:pt idx="108">
                  <c:v>40374</c:v>
                </c:pt>
                <c:pt idx="109">
                  <c:v>40375</c:v>
                </c:pt>
                <c:pt idx="110">
                  <c:v>40378</c:v>
                </c:pt>
                <c:pt idx="111">
                  <c:v>40379</c:v>
                </c:pt>
                <c:pt idx="112">
                  <c:v>40380</c:v>
                </c:pt>
                <c:pt idx="113">
                  <c:v>40381</c:v>
                </c:pt>
                <c:pt idx="114">
                  <c:v>40382</c:v>
                </c:pt>
                <c:pt idx="115">
                  <c:v>40385</c:v>
                </c:pt>
                <c:pt idx="116">
                  <c:v>40386</c:v>
                </c:pt>
                <c:pt idx="117">
                  <c:v>40387</c:v>
                </c:pt>
                <c:pt idx="118">
                  <c:v>40388</c:v>
                </c:pt>
                <c:pt idx="119">
                  <c:v>40389</c:v>
                </c:pt>
                <c:pt idx="120">
                  <c:v>40392</c:v>
                </c:pt>
                <c:pt idx="121">
                  <c:v>40393</c:v>
                </c:pt>
                <c:pt idx="122">
                  <c:v>40394</c:v>
                </c:pt>
                <c:pt idx="123">
                  <c:v>40395</c:v>
                </c:pt>
                <c:pt idx="124">
                  <c:v>40396</c:v>
                </c:pt>
                <c:pt idx="125">
                  <c:v>40399</c:v>
                </c:pt>
                <c:pt idx="126">
                  <c:v>40400</c:v>
                </c:pt>
                <c:pt idx="127">
                  <c:v>40401</c:v>
                </c:pt>
                <c:pt idx="128">
                  <c:v>40402</c:v>
                </c:pt>
                <c:pt idx="129">
                  <c:v>40403</c:v>
                </c:pt>
                <c:pt idx="130">
                  <c:v>40406</c:v>
                </c:pt>
                <c:pt idx="131">
                  <c:v>40407</c:v>
                </c:pt>
                <c:pt idx="132">
                  <c:v>40408</c:v>
                </c:pt>
                <c:pt idx="133">
                  <c:v>40409</c:v>
                </c:pt>
                <c:pt idx="134">
                  <c:v>40410</c:v>
                </c:pt>
                <c:pt idx="135">
                  <c:v>40413</c:v>
                </c:pt>
                <c:pt idx="136">
                  <c:v>40414</c:v>
                </c:pt>
                <c:pt idx="137">
                  <c:v>40415</c:v>
                </c:pt>
                <c:pt idx="138">
                  <c:v>40416</c:v>
                </c:pt>
                <c:pt idx="139">
                  <c:v>40417</c:v>
                </c:pt>
                <c:pt idx="140">
                  <c:v>40420</c:v>
                </c:pt>
                <c:pt idx="141">
                  <c:v>40421</c:v>
                </c:pt>
                <c:pt idx="142">
                  <c:v>40422</c:v>
                </c:pt>
                <c:pt idx="143">
                  <c:v>40423</c:v>
                </c:pt>
                <c:pt idx="144">
                  <c:v>40424</c:v>
                </c:pt>
                <c:pt idx="145">
                  <c:v>40427</c:v>
                </c:pt>
                <c:pt idx="146">
                  <c:v>40428</c:v>
                </c:pt>
                <c:pt idx="147">
                  <c:v>40429</c:v>
                </c:pt>
                <c:pt idx="148">
                  <c:v>40430</c:v>
                </c:pt>
                <c:pt idx="149">
                  <c:v>40431</c:v>
                </c:pt>
                <c:pt idx="150">
                  <c:v>40434</c:v>
                </c:pt>
                <c:pt idx="151">
                  <c:v>40435</c:v>
                </c:pt>
                <c:pt idx="152">
                  <c:v>40436</c:v>
                </c:pt>
                <c:pt idx="153">
                  <c:v>40437</c:v>
                </c:pt>
                <c:pt idx="154">
                  <c:v>40438</c:v>
                </c:pt>
                <c:pt idx="155">
                  <c:v>40441</c:v>
                </c:pt>
                <c:pt idx="156">
                  <c:v>40442</c:v>
                </c:pt>
                <c:pt idx="157">
                  <c:v>40448</c:v>
                </c:pt>
                <c:pt idx="158">
                  <c:v>40449</c:v>
                </c:pt>
                <c:pt idx="159">
                  <c:v>40450</c:v>
                </c:pt>
                <c:pt idx="160">
                  <c:v>40451</c:v>
                </c:pt>
                <c:pt idx="161">
                  <c:v>40459</c:v>
                </c:pt>
                <c:pt idx="162">
                  <c:v>40462</c:v>
                </c:pt>
                <c:pt idx="163">
                  <c:v>40463</c:v>
                </c:pt>
                <c:pt idx="164">
                  <c:v>40464</c:v>
                </c:pt>
                <c:pt idx="165">
                  <c:v>40465</c:v>
                </c:pt>
                <c:pt idx="166">
                  <c:v>40466</c:v>
                </c:pt>
                <c:pt idx="167">
                  <c:v>40469</c:v>
                </c:pt>
                <c:pt idx="168">
                  <c:v>40470</c:v>
                </c:pt>
                <c:pt idx="169">
                  <c:v>40471</c:v>
                </c:pt>
                <c:pt idx="170">
                  <c:v>40472</c:v>
                </c:pt>
                <c:pt idx="171">
                  <c:v>40473</c:v>
                </c:pt>
                <c:pt idx="172">
                  <c:v>40476</c:v>
                </c:pt>
                <c:pt idx="173">
                  <c:v>40477</c:v>
                </c:pt>
                <c:pt idx="174">
                  <c:v>40478</c:v>
                </c:pt>
                <c:pt idx="175">
                  <c:v>40479</c:v>
                </c:pt>
                <c:pt idx="176">
                  <c:v>40480</c:v>
                </c:pt>
                <c:pt idx="177">
                  <c:v>40483</c:v>
                </c:pt>
                <c:pt idx="178">
                  <c:v>40484</c:v>
                </c:pt>
                <c:pt idx="179">
                  <c:v>40485</c:v>
                </c:pt>
                <c:pt idx="180">
                  <c:v>40486</c:v>
                </c:pt>
                <c:pt idx="181">
                  <c:v>40487</c:v>
                </c:pt>
                <c:pt idx="182">
                  <c:v>40490</c:v>
                </c:pt>
                <c:pt idx="183">
                  <c:v>40491</c:v>
                </c:pt>
                <c:pt idx="184">
                  <c:v>40492</c:v>
                </c:pt>
                <c:pt idx="185">
                  <c:v>40493</c:v>
                </c:pt>
                <c:pt idx="186">
                  <c:v>40494</c:v>
                </c:pt>
                <c:pt idx="187">
                  <c:v>40497</c:v>
                </c:pt>
                <c:pt idx="188">
                  <c:v>40498</c:v>
                </c:pt>
                <c:pt idx="189">
                  <c:v>40499</c:v>
                </c:pt>
                <c:pt idx="190">
                  <c:v>40500</c:v>
                </c:pt>
                <c:pt idx="191">
                  <c:v>40501</c:v>
                </c:pt>
                <c:pt idx="192">
                  <c:v>40504</c:v>
                </c:pt>
                <c:pt idx="193">
                  <c:v>40505</c:v>
                </c:pt>
                <c:pt idx="194">
                  <c:v>40506</c:v>
                </c:pt>
                <c:pt idx="195">
                  <c:v>40507</c:v>
                </c:pt>
                <c:pt idx="196">
                  <c:v>40508</c:v>
                </c:pt>
                <c:pt idx="197">
                  <c:v>40511</c:v>
                </c:pt>
                <c:pt idx="198">
                  <c:v>40512</c:v>
                </c:pt>
                <c:pt idx="199">
                  <c:v>40513</c:v>
                </c:pt>
                <c:pt idx="200">
                  <c:v>40514</c:v>
                </c:pt>
                <c:pt idx="201">
                  <c:v>40515</c:v>
                </c:pt>
                <c:pt idx="202">
                  <c:v>40518</c:v>
                </c:pt>
                <c:pt idx="203">
                  <c:v>40519</c:v>
                </c:pt>
                <c:pt idx="204">
                  <c:v>40520</c:v>
                </c:pt>
                <c:pt idx="205">
                  <c:v>40521</c:v>
                </c:pt>
                <c:pt idx="206">
                  <c:v>40522</c:v>
                </c:pt>
                <c:pt idx="207">
                  <c:v>40525</c:v>
                </c:pt>
                <c:pt idx="208">
                  <c:v>40526</c:v>
                </c:pt>
                <c:pt idx="209">
                  <c:v>40527</c:v>
                </c:pt>
                <c:pt idx="210">
                  <c:v>40528</c:v>
                </c:pt>
                <c:pt idx="211">
                  <c:v>40529</c:v>
                </c:pt>
                <c:pt idx="212">
                  <c:v>40532</c:v>
                </c:pt>
                <c:pt idx="213">
                  <c:v>40533</c:v>
                </c:pt>
                <c:pt idx="214">
                  <c:v>40534</c:v>
                </c:pt>
                <c:pt idx="215">
                  <c:v>40535</c:v>
                </c:pt>
                <c:pt idx="216">
                  <c:v>40536</c:v>
                </c:pt>
                <c:pt idx="217">
                  <c:v>40539</c:v>
                </c:pt>
                <c:pt idx="218">
                  <c:v>40540</c:v>
                </c:pt>
                <c:pt idx="219">
                  <c:v>40541</c:v>
                </c:pt>
                <c:pt idx="220">
                  <c:v>40542</c:v>
                </c:pt>
                <c:pt idx="221">
                  <c:v>40543</c:v>
                </c:pt>
                <c:pt idx="222">
                  <c:v>40547</c:v>
                </c:pt>
                <c:pt idx="223">
                  <c:v>40548</c:v>
                </c:pt>
                <c:pt idx="224">
                  <c:v>40549</c:v>
                </c:pt>
                <c:pt idx="225">
                  <c:v>40550</c:v>
                </c:pt>
                <c:pt idx="226">
                  <c:v>40553</c:v>
                </c:pt>
                <c:pt idx="227">
                  <c:v>40554</c:v>
                </c:pt>
                <c:pt idx="228">
                  <c:v>40555</c:v>
                </c:pt>
                <c:pt idx="229">
                  <c:v>40556</c:v>
                </c:pt>
                <c:pt idx="230">
                  <c:v>40557</c:v>
                </c:pt>
                <c:pt idx="231">
                  <c:v>40560</c:v>
                </c:pt>
                <c:pt idx="232">
                  <c:v>40561</c:v>
                </c:pt>
                <c:pt idx="233">
                  <c:v>40562</c:v>
                </c:pt>
                <c:pt idx="234">
                  <c:v>40563</c:v>
                </c:pt>
                <c:pt idx="235">
                  <c:v>40564</c:v>
                </c:pt>
                <c:pt idx="236">
                  <c:v>40567</c:v>
                </c:pt>
                <c:pt idx="237">
                  <c:v>40568</c:v>
                </c:pt>
                <c:pt idx="238">
                  <c:v>40569</c:v>
                </c:pt>
                <c:pt idx="239">
                  <c:v>40570</c:v>
                </c:pt>
                <c:pt idx="240">
                  <c:v>40571</c:v>
                </c:pt>
                <c:pt idx="241">
                  <c:v>40574</c:v>
                </c:pt>
                <c:pt idx="242">
                  <c:v>40583</c:v>
                </c:pt>
                <c:pt idx="243">
                  <c:v>40584</c:v>
                </c:pt>
                <c:pt idx="244">
                  <c:v>40585</c:v>
                </c:pt>
                <c:pt idx="245">
                  <c:v>40588</c:v>
                </c:pt>
                <c:pt idx="246">
                  <c:v>40589</c:v>
                </c:pt>
                <c:pt idx="247">
                  <c:v>40590</c:v>
                </c:pt>
                <c:pt idx="248">
                  <c:v>40591</c:v>
                </c:pt>
                <c:pt idx="249">
                  <c:v>40592</c:v>
                </c:pt>
                <c:pt idx="250">
                  <c:v>40595</c:v>
                </c:pt>
                <c:pt idx="251">
                  <c:v>40596</c:v>
                </c:pt>
                <c:pt idx="252">
                  <c:v>40597</c:v>
                </c:pt>
                <c:pt idx="253">
                  <c:v>40598</c:v>
                </c:pt>
                <c:pt idx="254">
                  <c:v>40599</c:v>
                </c:pt>
                <c:pt idx="255">
                  <c:v>40602</c:v>
                </c:pt>
                <c:pt idx="256">
                  <c:v>40603</c:v>
                </c:pt>
                <c:pt idx="257">
                  <c:v>40604</c:v>
                </c:pt>
                <c:pt idx="258">
                  <c:v>40605</c:v>
                </c:pt>
                <c:pt idx="259">
                  <c:v>40606</c:v>
                </c:pt>
                <c:pt idx="260">
                  <c:v>40609</c:v>
                </c:pt>
                <c:pt idx="261">
                  <c:v>40610</c:v>
                </c:pt>
                <c:pt idx="262">
                  <c:v>40611</c:v>
                </c:pt>
                <c:pt idx="263">
                  <c:v>40612</c:v>
                </c:pt>
                <c:pt idx="264">
                  <c:v>40613</c:v>
                </c:pt>
                <c:pt idx="265">
                  <c:v>40616</c:v>
                </c:pt>
                <c:pt idx="266">
                  <c:v>40617</c:v>
                </c:pt>
                <c:pt idx="267">
                  <c:v>40618</c:v>
                </c:pt>
                <c:pt idx="268">
                  <c:v>40619</c:v>
                </c:pt>
                <c:pt idx="269">
                  <c:v>40620</c:v>
                </c:pt>
                <c:pt idx="270">
                  <c:v>40623</c:v>
                </c:pt>
                <c:pt idx="271">
                  <c:v>40624</c:v>
                </c:pt>
                <c:pt idx="272">
                  <c:v>40625</c:v>
                </c:pt>
                <c:pt idx="273">
                  <c:v>40626</c:v>
                </c:pt>
                <c:pt idx="274">
                  <c:v>40627</c:v>
                </c:pt>
                <c:pt idx="275">
                  <c:v>40630</c:v>
                </c:pt>
                <c:pt idx="276">
                  <c:v>40631</c:v>
                </c:pt>
                <c:pt idx="277">
                  <c:v>40632</c:v>
                </c:pt>
                <c:pt idx="278">
                  <c:v>40633</c:v>
                </c:pt>
                <c:pt idx="279">
                  <c:v>40634</c:v>
                </c:pt>
                <c:pt idx="280">
                  <c:v>40639</c:v>
                </c:pt>
                <c:pt idx="281">
                  <c:v>40640</c:v>
                </c:pt>
                <c:pt idx="282">
                  <c:v>40641</c:v>
                </c:pt>
                <c:pt idx="283">
                  <c:v>40644</c:v>
                </c:pt>
                <c:pt idx="284">
                  <c:v>40645</c:v>
                </c:pt>
                <c:pt idx="285">
                  <c:v>40646</c:v>
                </c:pt>
                <c:pt idx="286">
                  <c:v>40647</c:v>
                </c:pt>
                <c:pt idx="287">
                  <c:v>40648</c:v>
                </c:pt>
                <c:pt idx="288">
                  <c:v>40651</c:v>
                </c:pt>
                <c:pt idx="289">
                  <c:v>40652</c:v>
                </c:pt>
                <c:pt idx="290">
                  <c:v>40653</c:v>
                </c:pt>
                <c:pt idx="291">
                  <c:v>40654</c:v>
                </c:pt>
                <c:pt idx="292">
                  <c:v>40655</c:v>
                </c:pt>
                <c:pt idx="293">
                  <c:v>40658</c:v>
                </c:pt>
                <c:pt idx="294">
                  <c:v>40659</c:v>
                </c:pt>
                <c:pt idx="295">
                  <c:v>40660</c:v>
                </c:pt>
                <c:pt idx="296">
                  <c:v>40661</c:v>
                </c:pt>
                <c:pt idx="297">
                  <c:v>40662</c:v>
                </c:pt>
                <c:pt idx="298">
                  <c:v>40666</c:v>
                </c:pt>
                <c:pt idx="299">
                  <c:v>40667</c:v>
                </c:pt>
                <c:pt idx="300">
                  <c:v>40668</c:v>
                </c:pt>
                <c:pt idx="301">
                  <c:v>40669</c:v>
                </c:pt>
                <c:pt idx="302">
                  <c:v>40672</c:v>
                </c:pt>
                <c:pt idx="303">
                  <c:v>40673</c:v>
                </c:pt>
                <c:pt idx="304">
                  <c:v>40674</c:v>
                </c:pt>
                <c:pt idx="305">
                  <c:v>40675</c:v>
                </c:pt>
                <c:pt idx="306">
                  <c:v>40676</c:v>
                </c:pt>
                <c:pt idx="307">
                  <c:v>40679</c:v>
                </c:pt>
                <c:pt idx="308">
                  <c:v>40680</c:v>
                </c:pt>
                <c:pt idx="309">
                  <c:v>40681</c:v>
                </c:pt>
                <c:pt idx="310">
                  <c:v>40682</c:v>
                </c:pt>
                <c:pt idx="311">
                  <c:v>40683</c:v>
                </c:pt>
                <c:pt idx="312">
                  <c:v>40686</c:v>
                </c:pt>
                <c:pt idx="313">
                  <c:v>40687</c:v>
                </c:pt>
                <c:pt idx="314">
                  <c:v>40688</c:v>
                </c:pt>
                <c:pt idx="315">
                  <c:v>40689</c:v>
                </c:pt>
                <c:pt idx="316">
                  <c:v>40690</c:v>
                </c:pt>
                <c:pt idx="317">
                  <c:v>40693</c:v>
                </c:pt>
                <c:pt idx="318">
                  <c:v>40694</c:v>
                </c:pt>
                <c:pt idx="319">
                  <c:v>40695</c:v>
                </c:pt>
                <c:pt idx="320">
                  <c:v>40696</c:v>
                </c:pt>
                <c:pt idx="321">
                  <c:v>40697</c:v>
                </c:pt>
                <c:pt idx="322">
                  <c:v>40701</c:v>
                </c:pt>
                <c:pt idx="323">
                  <c:v>40702</c:v>
                </c:pt>
                <c:pt idx="324">
                  <c:v>40703</c:v>
                </c:pt>
                <c:pt idx="325">
                  <c:v>40704</c:v>
                </c:pt>
                <c:pt idx="326">
                  <c:v>40707</c:v>
                </c:pt>
                <c:pt idx="327">
                  <c:v>40708</c:v>
                </c:pt>
                <c:pt idx="328">
                  <c:v>40709</c:v>
                </c:pt>
                <c:pt idx="329">
                  <c:v>40710</c:v>
                </c:pt>
                <c:pt idx="330">
                  <c:v>40711</c:v>
                </c:pt>
                <c:pt idx="331">
                  <c:v>40714</c:v>
                </c:pt>
                <c:pt idx="332">
                  <c:v>40715</c:v>
                </c:pt>
                <c:pt idx="333">
                  <c:v>40716</c:v>
                </c:pt>
                <c:pt idx="334">
                  <c:v>40717</c:v>
                </c:pt>
                <c:pt idx="335">
                  <c:v>40718</c:v>
                </c:pt>
                <c:pt idx="336">
                  <c:v>40721</c:v>
                </c:pt>
                <c:pt idx="337">
                  <c:v>40722</c:v>
                </c:pt>
                <c:pt idx="338">
                  <c:v>40723</c:v>
                </c:pt>
                <c:pt idx="339">
                  <c:v>40724</c:v>
                </c:pt>
                <c:pt idx="340">
                  <c:v>40725</c:v>
                </c:pt>
                <c:pt idx="341">
                  <c:v>40728</c:v>
                </c:pt>
                <c:pt idx="342">
                  <c:v>40729</c:v>
                </c:pt>
                <c:pt idx="343">
                  <c:v>40730</c:v>
                </c:pt>
                <c:pt idx="344">
                  <c:v>40731</c:v>
                </c:pt>
                <c:pt idx="345">
                  <c:v>40732</c:v>
                </c:pt>
                <c:pt idx="346">
                  <c:v>40735</c:v>
                </c:pt>
                <c:pt idx="347">
                  <c:v>40736</c:v>
                </c:pt>
                <c:pt idx="348">
                  <c:v>40737</c:v>
                </c:pt>
                <c:pt idx="349">
                  <c:v>40738</c:v>
                </c:pt>
                <c:pt idx="350">
                  <c:v>40739</c:v>
                </c:pt>
                <c:pt idx="351">
                  <c:v>40742</c:v>
                </c:pt>
                <c:pt idx="352">
                  <c:v>40743</c:v>
                </c:pt>
                <c:pt idx="353">
                  <c:v>40744</c:v>
                </c:pt>
                <c:pt idx="354">
                  <c:v>40745</c:v>
                </c:pt>
                <c:pt idx="355">
                  <c:v>40746</c:v>
                </c:pt>
                <c:pt idx="356">
                  <c:v>40749</c:v>
                </c:pt>
                <c:pt idx="357">
                  <c:v>40750</c:v>
                </c:pt>
                <c:pt idx="358">
                  <c:v>40751</c:v>
                </c:pt>
                <c:pt idx="359">
                  <c:v>40752</c:v>
                </c:pt>
                <c:pt idx="360">
                  <c:v>40753</c:v>
                </c:pt>
                <c:pt idx="361">
                  <c:v>40756</c:v>
                </c:pt>
                <c:pt idx="362">
                  <c:v>40757</c:v>
                </c:pt>
                <c:pt idx="363">
                  <c:v>40758</c:v>
                </c:pt>
                <c:pt idx="364">
                  <c:v>40759</c:v>
                </c:pt>
                <c:pt idx="365">
                  <c:v>40760</c:v>
                </c:pt>
                <c:pt idx="366">
                  <c:v>40763</c:v>
                </c:pt>
                <c:pt idx="367">
                  <c:v>40764</c:v>
                </c:pt>
                <c:pt idx="368">
                  <c:v>40765</c:v>
                </c:pt>
                <c:pt idx="369">
                  <c:v>40766</c:v>
                </c:pt>
                <c:pt idx="370">
                  <c:v>40767</c:v>
                </c:pt>
                <c:pt idx="371">
                  <c:v>40770</c:v>
                </c:pt>
                <c:pt idx="372">
                  <c:v>40771</c:v>
                </c:pt>
                <c:pt idx="373">
                  <c:v>40772</c:v>
                </c:pt>
                <c:pt idx="374">
                  <c:v>40773</c:v>
                </c:pt>
                <c:pt idx="375">
                  <c:v>40774</c:v>
                </c:pt>
                <c:pt idx="376">
                  <c:v>40777</c:v>
                </c:pt>
                <c:pt idx="377">
                  <c:v>40778</c:v>
                </c:pt>
                <c:pt idx="378">
                  <c:v>40779</c:v>
                </c:pt>
                <c:pt idx="379">
                  <c:v>40780</c:v>
                </c:pt>
                <c:pt idx="380">
                  <c:v>40781</c:v>
                </c:pt>
                <c:pt idx="381">
                  <c:v>40784</c:v>
                </c:pt>
                <c:pt idx="382">
                  <c:v>40785</c:v>
                </c:pt>
                <c:pt idx="383">
                  <c:v>40786</c:v>
                </c:pt>
                <c:pt idx="384">
                  <c:v>40787</c:v>
                </c:pt>
                <c:pt idx="385">
                  <c:v>40788</c:v>
                </c:pt>
                <c:pt idx="386">
                  <c:v>40791</c:v>
                </c:pt>
                <c:pt idx="387">
                  <c:v>40792</c:v>
                </c:pt>
                <c:pt idx="388">
                  <c:v>40793</c:v>
                </c:pt>
                <c:pt idx="389">
                  <c:v>40794</c:v>
                </c:pt>
                <c:pt idx="390">
                  <c:v>40795</c:v>
                </c:pt>
                <c:pt idx="391">
                  <c:v>40799</c:v>
                </c:pt>
                <c:pt idx="392">
                  <c:v>40800</c:v>
                </c:pt>
                <c:pt idx="393">
                  <c:v>40801</c:v>
                </c:pt>
                <c:pt idx="394">
                  <c:v>40802</c:v>
                </c:pt>
                <c:pt idx="395">
                  <c:v>40805</c:v>
                </c:pt>
                <c:pt idx="396">
                  <c:v>40806</c:v>
                </c:pt>
                <c:pt idx="397">
                  <c:v>40807</c:v>
                </c:pt>
                <c:pt idx="398">
                  <c:v>40808</c:v>
                </c:pt>
                <c:pt idx="399">
                  <c:v>40809</c:v>
                </c:pt>
                <c:pt idx="400">
                  <c:v>40812</c:v>
                </c:pt>
                <c:pt idx="401">
                  <c:v>40813</c:v>
                </c:pt>
                <c:pt idx="402">
                  <c:v>40814</c:v>
                </c:pt>
                <c:pt idx="403">
                  <c:v>40815</c:v>
                </c:pt>
                <c:pt idx="404">
                  <c:v>40816</c:v>
                </c:pt>
                <c:pt idx="405">
                  <c:v>40826</c:v>
                </c:pt>
                <c:pt idx="406">
                  <c:v>40827</c:v>
                </c:pt>
                <c:pt idx="407">
                  <c:v>40828</c:v>
                </c:pt>
                <c:pt idx="408">
                  <c:v>40829</c:v>
                </c:pt>
                <c:pt idx="409">
                  <c:v>40830</c:v>
                </c:pt>
                <c:pt idx="410">
                  <c:v>40833</c:v>
                </c:pt>
                <c:pt idx="411">
                  <c:v>40834</c:v>
                </c:pt>
                <c:pt idx="412">
                  <c:v>40835</c:v>
                </c:pt>
                <c:pt idx="413">
                  <c:v>40836</c:v>
                </c:pt>
                <c:pt idx="414">
                  <c:v>40837</c:v>
                </c:pt>
                <c:pt idx="415">
                  <c:v>40840</c:v>
                </c:pt>
                <c:pt idx="416">
                  <c:v>40841</c:v>
                </c:pt>
                <c:pt idx="417">
                  <c:v>40842</c:v>
                </c:pt>
                <c:pt idx="418">
                  <c:v>40843</c:v>
                </c:pt>
                <c:pt idx="419">
                  <c:v>40844</c:v>
                </c:pt>
                <c:pt idx="420">
                  <c:v>40847</c:v>
                </c:pt>
                <c:pt idx="421">
                  <c:v>40848</c:v>
                </c:pt>
                <c:pt idx="422">
                  <c:v>40849</c:v>
                </c:pt>
                <c:pt idx="423">
                  <c:v>40850</c:v>
                </c:pt>
                <c:pt idx="424">
                  <c:v>40851</c:v>
                </c:pt>
                <c:pt idx="425">
                  <c:v>40854</c:v>
                </c:pt>
                <c:pt idx="426">
                  <c:v>40855</c:v>
                </c:pt>
                <c:pt idx="427">
                  <c:v>40856</c:v>
                </c:pt>
                <c:pt idx="428">
                  <c:v>40857</c:v>
                </c:pt>
                <c:pt idx="429">
                  <c:v>40858</c:v>
                </c:pt>
                <c:pt idx="430">
                  <c:v>40861</c:v>
                </c:pt>
                <c:pt idx="431">
                  <c:v>40862</c:v>
                </c:pt>
                <c:pt idx="432">
                  <c:v>40863</c:v>
                </c:pt>
                <c:pt idx="433">
                  <c:v>40864</c:v>
                </c:pt>
                <c:pt idx="434">
                  <c:v>40865</c:v>
                </c:pt>
                <c:pt idx="435">
                  <c:v>40868</c:v>
                </c:pt>
                <c:pt idx="436">
                  <c:v>40869</c:v>
                </c:pt>
                <c:pt idx="437">
                  <c:v>40870</c:v>
                </c:pt>
                <c:pt idx="438">
                  <c:v>40871</c:v>
                </c:pt>
                <c:pt idx="439">
                  <c:v>40872</c:v>
                </c:pt>
                <c:pt idx="440">
                  <c:v>40875</c:v>
                </c:pt>
                <c:pt idx="441">
                  <c:v>40876</c:v>
                </c:pt>
                <c:pt idx="442">
                  <c:v>40877</c:v>
                </c:pt>
                <c:pt idx="443">
                  <c:v>40878</c:v>
                </c:pt>
                <c:pt idx="444">
                  <c:v>40879</c:v>
                </c:pt>
                <c:pt idx="445">
                  <c:v>40882</c:v>
                </c:pt>
                <c:pt idx="446">
                  <c:v>40883</c:v>
                </c:pt>
                <c:pt idx="447">
                  <c:v>40884</c:v>
                </c:pt>
                <c:pt idx="448">
                  <c:v>40885</c:v>
                </c:pt>
                <c:pt idx="449">
                  <c:v>40886</c:v>
                </c:pt>
                <c:pt idx="450">
                  <c:v>40889</c:v>
                </c:pt>
                <c:pt idx="451">
                  <c:v>40890</c:v>
                </c:pt>
                <c:pt idx="452">
                  <c:v>40891</c:v>
                </c:pt>
                <c:pt idx="453">
                  <c:v>40892</c:v>
                </c:pt>
                <c:pt idx="454">
                  <c:v>40893</c:v>
                </c:pt>
                <c:pt idx="455">
                  <c:v>40896</c:v>
                </c:pt>
                <c:pt idx="456">
                  <c:v>40897</c:v>
                </c:pt>
                <c:pt idx="457">
                  <c:v>40898</c:v>
                </c:pt>
                <c:pt idx="458">
                  <c:v>40899</c:v>
                </c:pt>
                <c:pt idx="459">
                  <c:v>40900</c:v>
                </c:pt>
                <c:pt idx="460">
                  <c:v>40903</c:v>
                </c:pt>
                <c:pt idx="461">
                  <c:v>40904</c:v>
                </c:pt>
                <c:pt idx="462">
                  <c:v>40905</c:v>
                </c:pt>
                <c:pt idx="463">
                  <c:v>40906</c:v>
                </c:pt>
                <c:pt idx="464">
                  <c:v>40907</c:v>
                </c:pt>
                <c:pt idx="465">
                  <c:v>40912</c:v>
                </c:pt>
                <c:pt idx="466">
                  <c:v>40913</c:v>
                </c:pt>
                <c:pt idx="467">
                  <c:v>40914</c:v>
                </c:pt>
                <c:pt idx="468">
                  <c:v>40917</c:v>
                </c:pt>
                <c:pt idx="469">
                  <c:v>40918</c:v>
                </c:pt>
                <c:pt idx="470">
                  <c:v>40919</c:v>
                </c:pt>
                <c:pt idx="471">
                  <c:v>40920</c:v>
                </c:pt>
                <c:pt idx="472">
                  <c:v>40921</c:v>
                </c:pt>
                <c:pt idx="473">
                  <c:v>40924</c:v>
                </c:pt>
                <c:pt idx="474">
                  <c:v>40925</c:v>
                </c:pt>
                <c:pt idx="475">
                  <c:v>40926</c:v>
                </c:pt>
                <c:pt idx="476">
                  <c:v>40927</c:v>
                </c:pt>
                <c:pt idx="477">
                  <c:v>40928</c:v>
                </c:pt>
                <c:pt idx="478">
                  <c:v>40938</c:v>
                </c:pt>
                <c:pt idx="479">
                  <c:v>40939</c:v>
                </c:pt>
                <c:pt idx="480">
                  <c:v>40940</c:v>
                </c:pt>
                <c:pt idx="481">
                  <c:v>40941</c:v>
                </c:pt>
                <c:pt idx="482">
                  <c:v>40942</c:v>
                </c:pt>
                <c:pt idx="483">
                  <c:v>40945</c:v>
                </c:pt>
                <c:pt idx="484">
                  <c:v>40946</c:v>
                </c:pt>
                <c:pt idx="485">
                  <c:v>40947</c:v>
                </c:pt>
                <c:pt idx="486">
                  <c:v>40948</c:v>
                </c:pt>
                <c:pt idx="487">
                  <c:v>40949</c:v>
                </c:pt>
                <c:pt idx="488">
                  <c:v>40952</c:v>
                </c:pt>
                <c:pt idx="489">
                  <c:v>40953</c:v>
                </c:pt>
                <c:pt idx="490">
                  <c:v>40954</c:v>
                </c:pt>
                <c:pt idx="491">
                  <c:v>40955</c:v>
                </c:pt>
                <c:pt idx="492">
                  <c:v>40956</c:v>
                </c:pt>
                <c:pt idx="493">
                  <c:v>40959</c:v>
                </c:pt>
                <c:pt idx="494">
                  <c:v>40960</c:v>
                </c:pt>
                <c:pt idx="495">
                  <c:v>40961</c:v>
                </c:pt>
                <c:pt idx="496">
                  <c:v>40962</c:v>
                </c:pt>
                <c:pt idx="497">
                  <c:v>40963</c:v>
                </c:pt>
                <c:pt idx="498">
                  <c:v>40966</c:v>
                </c:pt>
                <c:pt idx="499">
                  <c:v>40967</c:v>
                </c:pt>
                <c:pt idx="500">
                  <c:v>40968</c:v>
                </c:pt>
                <c:pt idx="501">
                  <c:v>40969</c:v>
                </c:pt>
                <c:pt idx="502">
                  <c:v>40970</c:v>
                </c:pt>
                <c:pt idx="503">
                  <c:v>40973</c:v>
                </c:pt>
                <c:pt idx="504">
                  <c:v>40974</c:v>
                </c:pt>
                <c:pt idx="505">
                  <c:v>40975</c:v>
                </c:pt>
                <c:pt idx="506">
                  <c:v>40976</c:v>
                </c:pt>
                <c:pt idx="507">
                  <c:v>40977</c:v>
                </c:pt>
                <c:pt idx="508">
                  <c:v>40980</c:v>
                </c:pt>
                <c:pt idx="509">
                  <c:v>40981</c:v>
                </c:pt>
                <c:pt idx="510">
                  <c:v>40982</c:v>
                </c:pt>
                <c:pt idx="511">
                  <c:v>40983</c:v>
                </c:pt>
                <c:pt idx="512">
                  <c:v>40984</c:v>
                </c:pt>
                <c:pt idx="513">
                  <c:v>40987</c:v>
                </c:pt>
                <c:pt idx="514">
                  <c:v>40988</c:v>
                </c:pt>
                <c:pt idx="515">
                  <c:v>40989</c:v>
                </c:pt>
                <c:pt idx="516">
                  <c:v>40990</c:v>
                </c:pt>
                <c:pt idx="517">
                  <c:v>40991</c:v>
                </c:pt>
                <c:pt idx="518">
                  <c:v>40994</c:v>
                </c:pt>
                <c:pt idx="519">
                  <c:v>40995</c:v>
                </c:pt>
                <c:pt idx="520">
                  <c:v>40996</c:v>
                </c:pt>
                <c:pt idx="521">
                  <c:v>40997</c:v>
                </c:pt>
                <c:pt idx="522">
                  <c:v>40998</c:v>
                </c:pt>
                <c:pt idx="523">
                  <c:v>41004</c:v>
                </c:pt>
                <c:pt idx="524">
                  <c:v>41005</c:v>
                </c:pt>
                <c:pt idx="525">
                  <c:v>41008</c:v>
                </c:pt>
                <c:pt idx="526">
                  <c:v>41009</c:v>
                </c:pt>
                <c:pt idx="527">
                  <c:v>41010</c:v>
                </c:pt>
                <c:pt idx="528">
                  <c:v>41011</c:v>
                </c:pt>
                <c:pt idx="529">
                  <c:v>41012</c:v>
                </c:pt>
                <c:pt idx="530">
                  <c:v>41015</c:v>
                </c:pt>
                <c:pt idx="531">
                  <c:v>41016</c:v>
                </c:pt>
                <c:pt idx="532">
                  <c:v>41017</c:v>
                </c:pt>
                <c:pt idx="533">
                  <c:v>41018</c:v>
                </c:pt>
                <c:pt idx="534">
                  <c:v>41019</c:v>
                </c:pt>
                <c:pt idx="535">
                  <c:v>41022</c:v>
                </c:pt>
                <c:pt idx="536">
                  <c:v>41023</c:v>
                </c:pt>
                <c:pt idx="537">
                  <c:v>41024</c:v>
                </c:pt>
                <c:pt idx="538">
                  <c:v>41025</c:v>
                </c:pt>
                <c:pt idx="539">
                  <c:v>41026</c:v>
                </c:pt>
                <c:pt idx="540">
                  <c:v>41031</c:v>
                </c:pt>
                <c:pt idx="541">
                  <c:v>41032</c:v>
                </c:pt>
                <c:pt idx="542">
                  <c:v>41033</c:v>
                </c:pt>
                <c:pt idx="543">
                  <c:v>41036</c:v>
                </c:pt>
                <c:pt idx="544">
                  <c:v>41037</c:v>
                </c:pt>
                <c:pt idx="545">
                  <c:v>41038</c:v>
                </c:pt>
                <c:pt idx="546">
                  <c:v>41039</c:v>
                </c:pt>
                <c:pt idx="547">
                  <c:v>41040</c:v>
                </c:pt>
                <c:pt idx="548">
                  <c:v>41043</c:v>
                </c:pt>
                <c:pt idx="549">
                  <c:v>41044</c:v>
                </c:pt>
                <c:pt idx="550">
                  <c:v>41045</c:v>
                </c:pt>
                <c:pt idx="551">
                  <c:v>41046</c:v>
                </c:pt>
                <c:pt idx="552">
                  <c:v>41047</c:v>
                </c:pt>
                <c:pt idx="553">
                  <c:v>41050</c:v>
                </c:pt>
                <c:pt idx="554">
                  <c:v>41051</c:v>
                </c:pt>
                <c:pt idx="555">
                  <c:v>41052</c:v>
                </c:pt>
                <c:pt idx="556">
                  <c:v>41053</c:v>
                </c:pt>
                <c:pt idx="557">
                  <c:v>41054</c:v>
                </c:pt>
                <c:pt idx="558">
                  <c:v>41057</c:v>
                </c:pt>
                <c:pt idx="559">
                  <c:v>41058</c:v>
                </c:pt>
                <c:pt idx="560">
                  <c:v>41059</c:v>
                </c:pt>
                <c:pt idx="561">
                  <c:v>41060</c:v>
                </c:pt>
                <c:pt idx="562">
                  <c:v>41061</c:v>
                </c:pt>
                <c:pt idx="563">
                  <c:v>41064</c:v>
                </c:pt>
                <c:pt idx="564">
                  <c:v>41065</c:v>
                </c:pt>
                <c:pt idx="565">
                  <c:v>41066</c:v>
                </c:pt>
                <c:pt idx="566">
                  <c:v>41067</c:v>
                </c:pt>
                <c:pt idx="567">
                  <c:v>41068</c:v>
                </c:pt>
                <c:pt idx="568">
                  <c:v>41071</c:v>
                </c:pt>
                <c:pt idx="569">
                  <c:v>41072</c:v>
                </c:pt>
                <c:pt idx="570">
                  <c:v>41073</c:v>
                </c:pt>
                <c:pt idx="571">
                  <c:v>41074</c:v>
                </c:pt>
                <c:pt idx="572">
                  <c:v>41075</c:v>
                </c:pt>
                <c:pt idx="573">
                  <c:v>41078</c:v>
                </c:pt>
                <c:pt idx="574">
                  <c:v>41079</c:v>
                </c:pt>
                <c:pt idx="575">
                  <c:v>41080</c:v>
                </c:pt>
                <c:pt idx="576">
                  <c:v>41081</c:v>
                </c:pt>
                <c:pt idx="577">
                  <c:v>41085</c:v>
                </c:pt>
                <c:pt idx="578">
                  <c:v>41086</c:v>
                </c:pt>
                <c:pt idx="579">
                  <c:v>41087</c:v>
                </c:pt>
                <c:pt idx="580">
                  <c:v>41088</c:v>
                </c:pt>
                <c:pt idx="581">
                  <c:v>41089</c:v>
                </c:pt>
                <c:pt idx="582">
                  <c:v>41092</c:v>
                </c:pt>
                <c:pt idx="583">
                  <c:v>41093</c:v>
                </c:pt>
                <c:pt idx="584">
                  <c:v>41094</c:v>
                </c:pt>
                <c:pt idx="585">
                  <c:v>41095</c:v>
                </c:pt>
                <c:pt idx="586">
                  <c:v>41096</c:v>
                </c:pt>
                <c:pt idx="587">
                  <c:v>41099</c:v>
                </c:pt>
                <c:pt idx="588">
                  <c:v>41100</c:v>
                </c:pt>
                <c:pt idx="589">
                  <c:v>41101</c:v>
                </c:pt>
                <c:pt idx="590">
                  <c:v>41102</c:v>
                </c:pt>
                <c:pt idx="591">
                  <c:v>41103</c:v>
                </c:pt>
                <c:pt idx="592">
                  <c:v>41106</c:v>
                </c:pt>
                <c:pt idx="593">
                  <c:v>41107</c:v>
                </c:pt>
                <c:pt idx="594">
                  <c:v>41108</c:v>
                </c:pt>
                <c:pt idx="595">
                  <c:v>41109</c:v>
                </c:pt>
                <c:pt idx="596">
                  <c:v>41110</c:v>
                </c:pt>
                <c:pt idx="597">
                  <c:v>41113</c:v>
                </c:pt>
                <c:pt idx="598">
                  <c:v>41114</c:v>
                </c:pt>
                <c:pt idx="599">
                  <c:v>41115</c:v>
                </c:pt>
                <c:pt idx="600">
                  <c:v>41116</c:v>
                </c:pt>
                <c:pt idx="601">
                  <c:v>41117</c:v>
                </c:pt>
                <c:pt idx="602">
                  <c:v>41120</c:v>
                </c:pt>
                <c:pt idx="603">
                  <c:v>41121</c:v>
                </c:pt>
                <c:pt idx="604">
                  <c:v>41122</c:v>
                </c:pt>
                <c:pt idx="605">
                  <c:v>41123</c:v>
                </c:pt>
                <c:pt idx="606">
                  <c:v>41124</c:v>
                </c:pt>
                <c:pt idx="607">
                  <c:v>41127</c:v>
                </c:pt>
                <c:pt idx="608">
                  <c:v>41128</c:v>
                </c:pt>
                <c:pt idx="609">
                  <c:v>41129</c:v>
                </c:pt>
                <c:pt idx="610">
                  <c:v>41130</c:v>
                </c:pt>
                <c:pt idx="611">
                  <c:v>41131</c:v>
                </c:pt>
                <c:pt idx="612">
                  <c:v>41134</c:v>
                </c:pt>
                <c:pt idx="613">
                  <c:v>41135</c:v>
                </c:pt>
                <c:pt idx="614">
                  <c:v>41136</c:v>
                </c:pt>
                <c:pt idx="615">
                  <c:v>41137</c:v>
                </c:pt>
                <c:pt idx="616">
                  <c:v>41138</c:v>
                </c:pt>
                <c:pt idx="617">
                  <c:v>41141</c:v>
                </c:pt>
                <c:pt idx="618">
                  <c:v>41142</c:v>
                </c:pt>
                <c:pt idx="619">
                  <c:v>41143</c:v>
                </c:pt>
                <c:pt idx="620">
                  <c:v>41144</c:v>
                </c:pt>
                <c:pt idx="621">
                  <c:v>41145</c:v>
                </c:pt>
                <c:pt idx="622">
                  <c:v>41148</c:v>
                </c:pt>
                <c:pt idx="623">
                  <c:v>41149</c:v>
                </c:pt>
                <c:pt idx="624">
                  <c:v>41150</c:v>
                </c:pt>
                <c:pt idx="625">
                  <c:v>41151</c:v>
                </c:pt>
                <c:pt idx="626">
                  <c:v>41152</c:v>
                </c:pt>
                <c:pt idx="627">
                  <c:v>41155</c:v>
                </c:pt>
                <c:pt idx="628">
                  <c:v>41156</c:v>
                </c:pt>
                <c:pt idx="629">
                  <c:v>41157</c:v>
                </c:pt>
                <c:pt idx="630">
                  <c:v>41158</c:v>
                </c:pt>
                <c:pt idx="631">
                  <c:v>41159</c:v>
                </c:pt>
                <c:pt idx="632">
                  <c:v>41162</c:v>
                </c:pt>
                <c:pt idx="633">
                  <c:v>41163</c:v>
                </c:pt>
                <c:pt idx="634">
                  <c:v>41164</c:v>
                </c:pt>
                <c:pt idx="635">
                  <c:v>41165</c:v>
                </c:pt>
                <c:pt idx="636">
                  <c:v>41166</c:v>
                </c:pt>
                <c:pt idx="637">
                  <c:v>41169</c:v>
                </c:pt>
                <c:pt idx="638">
                  <c:v>41170</c:v>
                </c:pt>
                <c:pt idx="639">
                  <c:v>41171</c:v>
                </c:pt>
                <c:pt idx="640">
                  <c:v>41172</c:v>
                </c:pt>
                <c:pt idx="641">
                  <c:v>41173</c:v>
                </c:pt>
                <c:pt idx="642">
                  <c:v>41176</c:v>
                </c:pt>
                <c:pt idx="643">
                  <c:v>41177</c:v>
                </c:pt>
                <c:pt idx="644">
                  <c:v>41178</c:v>
                </c:pt>
                <c:pt idx="645">
                  <c:v>41179</c:v>
                </c:pt>
                <c:pt idx="646">
                  <c:v>41180</c:v>
                </c:pt>
                <c:pt idx="647">
                  <c:v>41190</c:v>
                </c:pt>
                <c:pt idx="648">
                  <c:v>41191</c:v>
                </c:pt>
                <c:pt idx="649">
                  <c:v>41192</c:v>
                </c:pt>
                <c:pt idx="650">
                  <c:v>41193</c:v>
                </c:pt>
                <c:pt idx="651">
                  <c:v>41194</c:v>
                </c:pt>
                <c:pt idx="652">
                  <c:v>41197</c:v>
                </c:pt>
                <c:pt idx="653">
                  <c:v>41198</c:v>
                </c:pt>
                <c:pt idx="654">
                  <c:v>41199</c:v>
                </c:pt>
                <c:pt idx="655">
                  <c:v>41200</c:v>
                </c:pt>
                <c:pt idx="656">
                  <c:v>41201</c:v>
                </c:pt>
                <c:pt idx="657">
                  <c:v>41204</c:v>
                </c:pt>
                <c:pt idx="658">
                  <c:v>41205</c:v>
                </c:pt>
                <c:pt idx="659">
                  <c:v>41206</c:v>
                </c:pt>
                <c:pt idx="660">
                  <c:v>41207</c:v>
                </c:pt>
                <c:pt idx="661">
                  <c:v>41208</c:v>
                </c:pt>
                <c:pt idx="662">
                  <c:v>41211</c:v>
                </c:pt>
                <c:pt idx="663">
                  <c:v>41212</c:v>
                </c:pt>
                <c:pt idx="664">
                  <c:v>41213</c:v>
                </c:pt>
                <c:pt idx="665">
                  <c:v>41214</c:v>
                </c:pt>
                <c:pt idx="666">
                  <c:v>41215</c:v>
                </c:pt>
                <c:pt idx="667">
                  <c:v>41218</c:v>
                </c:pt>
                <c:pt idx="668">
                  <c:v>41219</c:v>
                </c:pt>
                <c:pt idx="669">
                  <c:v>41220</c:v>
                </c:pt>
                <c:pt idx="670">
                  <c:v>41221</c:v>
                </c:pt>
                <c:pt idx="671">
                  <c:v>41222</c:v>
                </c:pt>
                <c:pt idx="672">
                  <c:v>41225</c:v>
                </c:pt>
                <c:pt idx="673">
                  <c:v>41226</c:v>
                </c:pt>
                <c:pt idx="674">
                  <c:v>41227</c:v>
                </c:pt>
                <c:pt idx="675">
                  <c:v>41228</c:v>
                </c:pt>
                <c:pt idx="676">
                  <c:v>41229</c:v>
                </c:pt>
                <c:pt idx="677">
                  <c:v>41232</c:v>
                </c:pt>
                <c:pt idx="678">
                  <c:v>41233</c:v>
                </c:pt>
                <c:pt idx="679">
                  <c:v>41234</c:v>
                </c:pt>
                <c:pt idx="680">
                  <c:v>41235</c:v>
                </c:pt>
                <c:pt idx="681">
                  <c:v>41236</c:v>
                </c:pt>
                <c:pt idx="682">
                  <c:v>41239</c:v>
                </c:pt>
                <c:pt idx="683">
                  <c:v>41240</c:v>
                </c:pt>
                <c:pt idx="684">
                  <c:v>41241</c:v>
                </c:pt>
                <c:pt idx="685">
                  <c:v>41242</c:v>
                </c:pt>
                <c:pt idx="686">
                  <c:v>41243</c:v>
                </c:pt>
                <c:pt idx="687">
                  <c:v>41246</c:v>
                </c:pt>
                <c:pt idx="688">
                  <c:v>41247</c:v>
                </c:pt>
                <c:pt idx="689">
                  <c:v>41248</c:v>
                </c:pt>
                <c:pt idx="690">
                  <c:v>41249</c:v>
                </c:pt>
                <c:pt idx="691">
                  <c:v>41250</c:v>
                </c:pt>
                <c:pt idx="692">
                  <c:v>41253</c:v>
                </c:pt>
                <c:pt idx="693">
                  <c:v>41254</c:v>
                </c:pt>
                <c:pt idx="694">
                  <c:v>41255</c:v>
                </c:pt>
                <c:pt idx="695">
                  <c:v>41256</c:v>
                </c:pt>
                <c:pt idx="696">
                  <c:v>41257</c:v>
                </c:pt>
                <c:pt idx="697">
                  <c:v>41260</c:v>
                </c:pt>
                <c:pt idx="698">
                  <c:v>41261</c:v>
                </c:pt>
                <c:pt idx="699">
                  <c:v>41262</c:v>
                </c:pt>
                <c:pt idx="700">
                  <c:v>41263</c:v>
                </c:pt>
                <c:pt idx="701">
                  <c:v>41264</c:v>
                </c:pt>
                <c:pt idx="702">
                  <c:v>41267</c:v>
                </c:pt>
                <c:pt idx="703">
                  <c:v>41268</c:v>
                </c:pt>
                <c:pt idx="704">
                  <c:v>41269</c:v>
                </c:pt>
                <c:pt idx="705">
                  <c:v>41270</c:v>
                </c:pt>
                <c:pt idx="706">
                  <c:v>41271</c:v>
                </c:pt>
                <c:pt idx="707">
                  <c:v>41274</c:v>
                </c:pt>
                <c:pt idx="708">
                  <c:v>41278</c:v>
                </c:pt>
                <c:pt idx="709">
                  <c:v>41281</c:v>
                </c:pt>
                <c:pt idx="710">
                  <c:v>41282</c:v>
                </c:pt>
                <c:pt idx="711">
                  <c:v>41283</c:v>
                </c:pt>
                <c:pt idx="712">
                  <c:v>41284</c:v>
                </c:pt>
                <c:pt idx="713">
                  <c:v>41285</c:v>
                </c:pt>
                <c:pt idx="714">
                  <c:v>41288</c:v>
                </c:pt>
                <c:pt idx="715">
                  <c:v>41289</c:v>
                </c:pt>
                <c:pt idx="716">
                  <c:v>41290</c:v>
                </c:pt>
                <c:pt idx="717">
                  <c:v>41291</c:v>
                </c:pt>
                <c:pt idx="718">
                  <c:v>41292</c:v>
                </c:pt>
                <c:pt idx="719">
                  <c:v>41295</c:v>
                </c:pt>
                <c:pt idx="720">
                  <c:v>41296</c:v>
                </c:pt>
                <c:pt idx="721">
                  <c:v>41297</c:v>
                </c:pt>
                <c:pt idx="722">
                  <c:v>41298</c:v>
                </c:pt>
                <c:pt idx="723">
                  <c:v>41299</c:v>
                </c:pt>
                <c:pt idx="724">
                  <c:v>41302</c:v>
                </c:pt>
                <c:pt idx="725">
                  <c:v>41303</c:v>
                </c:pt>
                <c:pt idx="726">
                  <c:v>41304</c:v>
                </c:pt>
                <c:pt idx="727">
                  <c:v>41305</c:v>
                </c:pt>
                <c:pt idx="728">
                  <c:v>41306</c:v>
                </c:pt>
                <c:pt idx="729">
                  <c:v>41309</c:v>
                </c:pt>
                <c:pt idx="730">
                  <c:v>41310</c:v>
                </c:pt>
                <c:pt idx="731">
                  <c:v>41311</c:v>
                </c:pt>
                <c:pt idx="732">
                  <c:v>41312</c:v>
                </c:pt>
                <c:pt idx="733">
                  <c:v>41313</c:v>
                </c:pt>
                <c:pt idx="734">
                  <c:v>41323</c:v>
                </c:pt>
                <c:pt idx="735">
                  <c:v>41324</c:v>
                </c:pt>
                <c:pt idx="736">
                  <c:v>41325</c:v>
                </c:pt>
                <c:pt idx="737">
                  <c:v>41326</c:v>
                </c:pt>
                <c:pt idx="738">
                  <c:v>41327</c:v>
                </c:pt>
                <c:pt idx="739">
                  <c:v>41330</c:v>
                </c:pt>
                <c:pt idx="740">
                  <c:v>41331</c:v>
                </c:pt>
                <c:pt idx="741">
                  <c:v>41332</c:v>
                </c:pt>
                <c:pt idx="742">
                  <c:v>41333</c:v>
                </c:pt>
                <c:pt idx="743">
                  <c:v>41334</c:v>
                </c:pt>
                <c:pt idx="744">
                  <c:v>41337</c:v>
                </c:pt>
                <c:pt idx="745">
                  <c:v>41338</c:v>
                </c:pt>
                <c:pt idx="746">
                  <c:v>41339</c:v>
                </c:pt>
                <c:pt idx="747">
                  <c:v>41340</c:v>
                </c:pt>
                <c:pt idx="748">
                  <c:v>41341</c:v>
                </c:pt>
                <c:pt idx="749">
                  <c:v>41344</c:v>
                </c:pt>
                <c:pt idx="750">
                  <c:v>41345</c:v>
                </c:pt>
                <c:pt idx="751">
                  <c:v>41346</c:v>
                </c:pt>
                <c:pt idx="752">
                  <c:v>41347</c:v>
                </c:pt>
                <c:pt idx="753">
                  <c:v>41348</c:v>
                </c:pt>
                <c:pt idx="754">
                  <c:v>41351</c:v>
                </c:pt>
                <c:pt idx="755">
                  <c:v>41352</c:v>
                </c:pt>
                <c:pt idx="756">
                  <c:v>41353</c:v>
                </c:pt>
                <c:pt idx="757">
                  <c:v>41354</c:v>
                </c:pt>
                <c:pt idx="758">
                  <c:v>41355</c:v>
                </c:pt>
                <c:pt idx="759">
                  <c:v>41358</c:v>
                </c:pt>
                <c:pt idx="760">
                  <c:v>41359</c:v>
                </c:pt>
                <c:pt idx="761">
                  <c:v>41360</c:v>
                </c:pt>
                <c:pt idx="762">
                  <c:v>41361</c:v>
                </c:pt>
                <c:pt idx="763">
                  <c:v>41362</c:v>
                </c:pt>
                <c:pt idx="764">
                  <c:v>41365</c:v>
                </c:pt>
                <c:pt idx="765">
                  <c:v>41366</c:v>
                </c:pt>
                <c:pt idx="766">
                  <c:v>41367</c:v>
                </c:pt>
                <c:pt idx="767">
                  <c:v>41372</c:v>
                </c:pt>
                <c:pt idx="768">
                  <c:v>41373</c:v>
                </c:pt>
                <c:pt idx="769">
                  <c:v>41374</c:v>
                </c:pt>
                <c:pt idx="770">
                  <c:v>41375</c:v>
                </c:pt>
                <c:pt idx="771">
                  <c:v>41376</c:v>
                </c:pt>
                <c:pt idx="772">
                  <c:v>41379</c:v>
                </c:pt>
                <c:pt idx="773">
                  <c:v>41380</c:v>
                </c:pt>
                <c:pt idx="774">
                  <c:v>41381</c:v>
                </c:pt>
                <c:pt idx="775">
                  <c:v>41382</c:v>
                </c:pt>
                <c:pt idx="776">
                  <c:v>41383</c:v>
                </c:pt>
                <c:pt idx="777">
                  <c:v>41386</c:v>
                </c:pt>
                <c:pt idx="778">
                  <c:v>41387</c:v>
                </c:pt>
                <c:pt idx="779">
                  <c:v>41388</c:v>
                </c:pt>
                <c:pt idx="780">
                  <c:v>41389</c:v>
                </c:pt>
                <c:pt idx="781">
                  <c:v>41390</c:v>
                </c:pt>
                <c:pt idx="782">
                  <c:v>41396</c:v>
                </c:pt>
                <c:pt idx="783">
                  <c:v>41397</c:v>
                </c:pt>
                <c:pt idx="784">
                  <c:v>41400</c:v>
                </c:pt>
                <c:pt idx="785">
                  <c:v>41401</c:v>
                </c:pt>
                <c:pt idx="786">
                  <c:v>41402</c:v>
                </c:pt>
                <c:pt idx="787">
                  <c:v>41403</c:v>
                </c:pt>
                <c:pt idx="788">
                  <c:v>41404</c:v>
                </c:pt>
                <c:pt idx="789">
                  <c:v>41407</c:v>
                </c:pt>
                <c:pt idx="790">
                  <c:v>41408</c:v>
                </c:pt>
                <c:pt idx="791">
                  <c:v>41409</c:v>
                </c:pt>
                <c:pt idx="792">
                  <c:v>41410</c:v>
                </c:pt>
                <c:pt idx="793">
                  <c:v>41411</c:v>
                </c:pt>
                <c:pt idx="794">
                  <c:v>41414</c:v>
                </c:pt>
                <c:pt idx="795">
                  <c:v>41415</c:v>
                </c:pt>
                <c:pt idx="796">
                  <c:v>41416</c:v>
                </c:pt>
                <c:pt idx="797">
                  <c:v>41417</c:v>
                </c:pt>
                <c:pt idx="798">
                  <c:v>41418</c:v>
                </c:pt>
                <c:pt idx="799">
                  <c:v>41421</c:v>
                </c:pt>
                <c:pt idx="800">
                  <c:v>41422</c:v>
                </c:pt>
                <c:pt idx="801">
                  <c:v>41423</c:v>
                </c:pt>
                <c:pt idx="802">
                  <c:v>41424</c:v>
                </c:pt>
                <c:pt idx="803">
                  <c:v>41425</c:v>
                </c:pt>
                <c:pt idx="804">
                  <c:v>41428</c:v>
                </c:pt>
                <c:pt idx="805">
                  <c:v>41429</c:v>
                </c:pt>
                <c:pt idx="806">
                  <c:v>41430</c:v>
                </c:pt>
                <c:pt idx="807">
                  <c:v>41431</c:v>
                </c:pt>
                <c:pt idx="808">
                  <c:v>41432</c:v>
                </c:pt>
                <c:pt idx="809">
                  <c:v>41438</c:v>
                </c:pt>
                <c:pt idx="810">
                  <c:v>41439</c:v>
                </c:pt>
                <c:pt idx="811">
                  <c:v>41442</c:v>
                </c:pt>
                <c:pt idx="812">
                  <c:v>41443</c:v>
                </c:pt>
                <c:pt idx="813">
                  <c:v>41444</c:v>
                </c:pt>
                <c:pt idx="814">
                  <c:v>41445</c:v>
                </c:pt>
                <c:pt idx="815">
                  <c:v>41446</c:v>
                </c:pt>
                <c:pt idx="816">
                  <c:v>41449</c:v>
                </c:pt>
                <c:pt idx="817">
                  <c:v>41450</c:v>
                </c:pt>
                <c:pt idx="818">
                  <c:v>41451</c:v>
                </c:pt>
                <c:pt idx="819">
                  <c:v>41452</c:v>
                </c:pt>
                <c:pt idx="820">
                  <c:v>41453</c:v>
                </c:pt>
                <c:pt idx="821">
                  <c:v>41456</c:v>
                </c:pt>
                <c:pt idx="822">
                  <c:v>41457</c:v>
                </c:pt>
                <c:pt idx="823">
                  <c:v>41458</c:v>
                </c:pt>
                <c:pt idx="824">
                  <c:v>41459</c:v>
                </c:pt>
                <c:pt idx="825">
                  <c:v>41460</c:v>
                </c:pt>
                <c:pt idx="826">
                  <c:v>41463</c:v>
                </c:pt>
                <c:pt idx="827">
                  <c:v>41464</c:v>
                </c:pt>
                <c:pt idx="828">
                  <c:v>41465</c:v>
                </c:pt>
                <c:pt idx="829">
                  <c:v>41466</c:v>
                </c:pt>
                <c:pt idx="830">
                  <c:v>41467</c:v>
                </c:pt>
                <c:pt idx="831">
                  <c:v>41470</c:v>
                </c:pt>
                <c:pt idx="832">
                  <c:v>41471</c:v>
                </c:pt>
                <c:pt idx="833">
                  <c:v>41472</c:v>
                </c:pt>
                <c:pt idx="834">
                  <c:v>41473</c:v>
                </c:pt>
                <c:pt idx="835">
                  <c:v>41474</c:v>
                </c:pt>
                <c:pt idx="836">
                  <c:v>41477</c:v>
                </c:pt>
                <c:pt idx="837">
                  <c:v>41478</c:v>
                </c:pt>
                <c:pt idx="838">
                  <c:v>41479</c:v>
                </c:pt>
                <c:pt idx="839">
                  <c:v>41480</c:v>
                </c:pt>
                <c:pt idx="840">
                  <c:v>41481</c:v>
                </c:pt>
                <c:pt idx="841">
                  <c:v>41484</c:v>
                </c:pt>
                <c:pt idx="842">
                  <c:v>41485</c:v>
                </c:pt>
                <c:pt idx="843">
                  <c:v>41486</c:v>
                </c:pt>
                <c:pt idx="844">
                  <c:v>41487</c:v>
                </c:pt>
                <c:pt idx="845">
                  <c:v>41488</c:v>
                </c:pt>
                <c:pt idx="846">
                  <c:v>41491</c:v>
                </c:pt>
                <c:pt idx="847">
                  <c:v>41492</c:v>
                </c:pt>
                <c:pt idx="848">
                  <c:v>41493</c:v>
                </c:pt>
                <c:pt idx="849">
                  <c:v>41494</c:v>
                </c:pt>
                <c:pt idx="850">
                  <c:v>41495</c:v>
                </c:pt>
                <c:pt idx="851">
                  <c:v>41498</c:v>
                </c:pt>
                <c:pt idx="852">
                  <c:v>41499</c:v>
                </c:pt>
                <c:pt idx="853">
                  <c:v>41500</c:v>
                </c:pt>
                <c:pt idx="854">
                  <c:v>41501</c:v>
                </c:pt>
                <c:pt idx="855">
                  <c:v>41502</c:v>
                </c:pt>
                <c:pt idx="856">
                  <c:v>41505</c:v>
                </c:pt>
                <c:pt idx="857">
                  <c:v>41506</c:v>
                </c:pt>
                <c:pt idx="858">
                  <c:v>41507</c:v>
                </c:pt>
                <c:pt idx="859">
                  <c:v>41508</c:v>
                </c:pt>
                <c:pt idx="860">
                  <c:v>41509</c:v>
                </c:pt>
                <c:pt idx="861">
                  <c:v>41512</c:v>
                </c:pt>
                <c:pt idx="862">
                  <c:v>41513</c:v>
                </c:pt>
                <c:pt idx="863">
                  <c:v>41514</c:v>
                </c:pt>
                <c:pt idx="864">
                  <c:v>41515</c:v>
                </c:pt>
                <c:pt idx="865">
                  <c:v>41516</c:v>
                </c:pt>
                <c:pt idx="866">
                  <c:v>41519</c:v>
                </c:pt>
                <c:pt idx="867">
                  <c:v>41520</c:v>
                </c:pt>
                <c:pt idx="868">
                  <c:v>41521</c:v>
                </c:pt>
                <c:pt idx="869">
                  <c:v>41522</c:v>
                </c:pt>
                <c:pt idx="870">
                  <c:v>41523</c:v>
                </c:pt>
                <c:pt idx="871">
                  <c:v>41526</c:v>
                </c:pt>
                <c:pt idx="872">
                  <c:v>41527</c:v>
                </c:pt>
                <c:pt idx="873">
                  <c:v>41528</c:v>
                </c:pt>
                <c:pt idx="874">
                  <c:v>41529</c:v>
                </c:pt>
                <c:pt idx="875">
                  <c:v>41530</c:v>
                </c:pt>
                <c:pt idx="876">
                  <c:v>41533</c:v>
                </c:pt>
                <c:pt idx="877">
                  <c:v>41534</c:v>
                </c:pt>
                <c:pt idx="878">
                  <c:v>41535</c:v>
                </c:pt>
                <c:pt idx="879">
                  <c:v>41540</c:v>
                </c:pt>
                <c:pt idx="880">
                  <c:v>41541</c:v>
                </c:pt>
                <c:pt idx="881">
                  <c:v>41542</c:v>
                </c:pt>
                <c:pt idx="882">
                  <c:v>41543</c:v>
                </c:pt>
                <c:pt idx="883">
                  <c:v>41544</c:v>
                </c:pt>
                <c:pt idx="884">
                  <c:v>41547</c:v>
                </c:pt>
                <c:pt idx="885">
                  <c:v>41555</c:v>
                </c:pt>
                <c:pt idx="886">
                  <c:v>41556</c:v>
                </c:pt>
                <c:pt idx="887">
                  <c:v>41557</c:v>
                </c:pt>
                <c:pt idx="888">
                  <c:v>41558</c:v>
                </c:pt>
                <c:pt idx="889">
                  <c:v>41561</c:v>
                </c:pt>
                <c:pt idx="890">
                  <c:v>41562</c:v>
                </c:pt>
                <c:pt idx="891">
                  <c:v>41563</c:v>
                </c:pt>
                <c:pt idx="892">
                  <c:v>41564</c:v>
                </c:pt>
                <c:pt idx="893">
                  <c:v>41565</c:v>
                </c:pt>
                <c:pt idx="894">
                  <c:v>41568</c:v>
                </c:pt>
                <c:pt idx="895">
                  <c:v>41569</c:v>
                </c:pt>
                <c:pt idx="896">
                  <c:v>41570</c:v>
                </c:pt>
                <c:pt idx="897">
                  <c:v>41571</c:v>
                </c:pt>
                <c:pt idx="898">
                  <c:v>41572</c:v>
                </c:pt>
                <c:pt idx="899">
                  <c:v>41575</c:v>
                </c:pt>
                <c:pt idx="900">
                  <c:v>41576</c:v>
                </c:pt>
                <c:pt idx="901">
                  <c:v>41577</c:v>
                </c:pt>
                <c:pt idx="902">
                  <c:v>41578</c:v>
                </c:pt>
                <c:pt idx="903">
                  <c:v>41579</c:v>
                </c:pt>
                <c:pt idx="904">
                  <c:v>41582</c:v>
                </c:pt>
                <c:pt idx="905">
                  <c:v>41583</c:v>
                </c:pt>
                <c:pt idx="906">
                  <c:v>41584</c:v>
                </c:pt>
                <c:pt idx="907">
                  <c:v>41585</c:v>
                </c:pt>
                <c:pt idx="908">
                  <c:v>41586</c:v>
                </c:pt>
                <c:pt idx="909">
                  <c:v>41589</c:v>
                </c:pt>
                <c:pt idx="910">
                  <c:v>41590</c:v>
                </c:pt>
                <c:pt idx="911">
                  <c:v>41591</c:v>
                </c:pt>
                <c:pt idx="912">
                  <c:v>41592</c:v>
                </c:pt>
                <c:pt idx="913">
                  <c:v>41593</c:v>
                </c:pt>
                <c:pt idx="914">
                  <c:v>41596</c:v>
                </c:pt>
                <c:pt idx="915">
                  <c:v>41597</c:v>
                </c:pt>
                <c:pt idx="916">
                  <c:v>41598</c:v>
                </c:pt>
                <c:pt idx="917">
                  <c:v>41599</c:v>
                </c:pt>
                <c:pt idx="918">
                  <c:v>41600</c:v>
                </c:pt>
                <c:pt idx="919">
                  <c:v>41603</c:v>
                </c:pt>
                <c:pt idx="920">
                  <c:v>41604</c:v>
                </c:pt>
                <c:pt idx="921">
                  <c:v>41605</c:v>
                </c:pt>
                <c:pt idx="922">
                  <c:v>41606</c:v>
                </c:pt>
                <c:pt idx="923">
                  <c:v>41607</c:v>
                </c:pt>
                <c:pt idx="924">
                  <c:v>41610</c:v>
                </c:pt>
                <c:pt idx="925">
                  <c:v>41611</c:v>
                </c:pt>
                <c:pt idx="926">
                  <c:v>41612</c:v>
                </c:pt>
                <c:pt idx="927">
                  <c:v>41613</c:v>
                </c:pt>
                <c:pt idx="928">
                  <c:v>41614</c:v>
                </c:pt>
                <c:pt idx="929">
                  <c:v>41617</c:v>
                </c:pt>
                <c:pt idx="930">
                  <c:v>41618</c:v>
                </c:pt>
                <c:pt idx="931">
                  <c:v>41619</c:v>
                </c:pt>
                <c:pt idx="932">
                  <c:v>41620</c:v>
                </c:pt>
                <c:pt idx="933">
                  <c:v>41621</c:v>
                </c:pt>
                <c:pt idx="934">
                  <c:v>41624</c:v>
                </c:pt>
                <c:pt idx="935">
                  <c:v>41625</c:v>
                </c:pt>
                <c:pt idx="936">
                  <c:v>41626</c:v>
                </c:pt>
                <c:pt idx="937">
                  <c:v>41627</c:v>
                </c:pt>
                <c:pt idx="938">
                  <c:v>41628</c:v>
                </c:pt>
                <c:pt idx="939">
                  <c:v>41631</c:v>
                </c:pt>
                <c:pt idx="940">
                  <c:v>41632</c:v>
                </c:pt>
                <c:pt idx="941">
                  <c:v>41633</c:v>
                </c:pt>
                <c:pt idx="942">
                  <c:v>41634</c:v>
                </c:pt>
                <c:pt idx="943">
                  <c:v>41635</c:v>
                </c:pt>
                <c:pt idx="944">
                  <c:v>41638</c:v>
                </c:pt>
                <c:pt idx="945">
                  <c:v>41639</c:v>
                </c:pt>
                <c:pt idx="946">
                  <c:v>41641</c:v>
                </c:pt>
                <c:pt idx="947">
                  <c:v>41642</c:v>
                </c:pt>
                <c:pt idx="948">
                  <c:v>41645</c:v>
                </c:pt>
                <c:pt idx="949">
                  <c:v>41646</c:v>
                </c:pt>
                <c:pt idx="950">
                  <c:v>41647</c:v>
                </c:pt>
                <c:pt idx="951">
                  <c:v>41648</c:v>
                </c:pt>
                <c:pt idx="952">
                  <c:v>41649</c:v>
                </c:pt>
                <c:pt idx="953">
                  <c:v>41652</c:v>
                </c:pt>
                <c:pt idx="954">
                  <c:v>41653</c:v>
                </c:pt>
                <c:pt idx="955">
                  <c:v>41654</c:v>
                </c:pt>
                <c:pt idx="956">
                  <c:v>41655</c:v>
                </c:pt>
                <c:pt idx="957">
                  <c:v>41656</c:v>
                </c:pt>
                <c:pt idx="958">
                  <c:v>41659</c:v>
                </c:pt>
                <c:pt idx="959">
                  <c:v>41660</c:v>
                </c:pt>
                <c:pt idx="960">
                  <c:v>41661</c:v>
                </c:pt>
                <c:pt idx="961">
                  <c:v>41662</c:v>
                </c:pt>
                <c:pt idx="962">
                  <c:v>41663</c:v>
                </c:pt>
                <c:pt idx="963">
                  <c:v>41666</c:v>
                </c:pt>
                <c:pt idx="964">
                  <c:v>41667</c:v>
                </c:pt>
                <c:pt idx="965">
                  <c:v>41668</c:v>
                </c:pt>
                <c:pt idx="966">
                  <c:v>41669</c:v>
                </c:pt>
                <c:pt idx="967">
                  <c:v>41677</c:v>
                </c:pt>
                <c:pt idx="968">
                  <c:v>41680</c:v>
                </c:pt>
                <c:pt idx="969">
                  <c:v>41681</c:v>
                </c:pt>
                <c:pt idx="970">
                  <c:v>41682</c:v>
                </c:pt>
                <c:pt idx="971">
                  <c:v>41683</c:v>
                </c:pt>
                <c:pt idx="972">
                  <c:v>41684</c:v>
                </c:pt>
                <c:pt idx="973">
                  <c:v>41687</c:v>
                </c:pt>
                <c:pt idx="974">
                  <c:v>41688</c:v>
                </c:pt>
                <c:pt idx="975">
                  <c:v>41689</c:v>
                </c:pt>
                <c:pt idx="976">
                  <c:v>41690</c:v>
                </c:pt>
                <c:pt idx="977">
                  <c:v>41691</c:v>
                </c:pt>
                <c:pt idx="978">
                  <c:v>41694</c:v>
                </c:pt>
                <c:pt idx="979">
                  <c:v>41695</c:v>
                </c:pt>
                <c:pt idx="980">
                  <c:v>41696</c:v>
                </c:pt>
                <c:pt idx="981">
                  <c:v>41697</c:v>
                </c:pt>
                <c:pt idx="982">
                  <c:v>41698</c:v>
                </c:pt>
                <c:pt idx="983">
                  <c:v>41701</c:v>
                </c:pt>
                <c:pt idx="984">
                  <c:v>41702</c:v>
                </c:pt>
                <c:pt idx="985">
                  <c:v>41703</c:v>
                </c:pt>
                <c:pt idx="986">
                  <c:v>41704</c:v>
                </c:pt>
                <c:pt idx="987">
                  <c:v>41705</c:v>
                </c:pt>
                <c:pt idx="988">
                  <c:v>41708</c:v>
                </c:pt>
                <c:pt idx="989">
                  <c:v>41709</c:v>
                </c:pt>
                <c:pt idx="990">
                  <c:v>41710</c:v>
                </c:pt>
                <c:pt idx="991">
                  <c:v>41711</c:v>
                </c:pt>
                <c:pt idx="992">
                  <c:v>41712</c:v>
                </c:pt>
                <c:pt idx="993">
                  <c:v>41715</c:v>
                </c:pt>
                <c:pt idx="994">
                  <c:v>41716</c:v>
                </c:pt>
                <c:pt idx="995">
                  <c:v>41717</c:v>
                </c:pt>
                <c:pt idx="996">
                  <c:v>41718</c:v>
                </c:pt>
                <c:pt idx="997">
                  <c:v>41719</c:v>
                </c:pt>
                <c:pt idx="998">
                  <c:v>41722</c:v>
                </c:pt>
                <c:pt idx="999">
                  <c:v>41723</c:v>
                </c:pt>
                <c:pt idx="1000">
                  <c:v>41724</c:v>
                </c:pt>
                <c:pt idx="1001">
                  <c:v>41725</c:v>
                </c:pt>
                <c:pt idx="1002">
                  <c:v>41726</c:v>
                </c:pt>
                <c:pt idx="1003">
                  <c:v>41729</c:v>
                </c:pt>
                <c:pt idx="1004">
                  <c:v>41730</c:v>
                </c:pt>
                <c:pt idx="1005">
                  <c:v>41731</c:v>
                </c:pt>
                <c:pt idx="1006">
                  <c:v>41732</c:v>
                </c:pt>
                <c:pt idx="1007">
                  <c:v>41733</c:v>
                </c:pt>
                <c:pt idx="1008">
                  <c:v>41737</c:v>
                </c:pt>
                <c:pt idx="1009">
                  <c:v>41738</c:v>
                </c:pt>
                <c:pt idx="1010">
                  <c:v>41739</c:v>
                </c:pt>
                <c:pt idx="1011">
                  <c:v>41740</c:v>
                </c:pt>
                <c:pt idx="1012">
                  <c:v>41743</c:v>
                </c:pt>
                <c:pt idx="1013">
                  <c:v>41744</c:v>
                </c:pt>
                <c:pt idx="1014">
                  <c:v>41745</c:v>
                </c:pt>
                <c:pt idx="1015">
                  <c:v>41746</c:v>
                </c:pt>
                <c:pt idx="1016">
                  <c:v>41747</c:v>
                </c:pt>
                <c:pt idx="1017">
                  <c:v>41750</c:v>
                </c:pt>
                <c:pt idx="1018">
                  <c:v>41751</c:v>
                </c:pt>
                <c:pt idx="1019">
                  <c:v>41752</c:v>
                </c:pt>
                <c:pt idx="1020">
                  <c:v>41753</c:v>
                </c:pt>
                <c:pt idx="1021">
                  <c:v>41754</c:v>
                </c:pt>
                <c:pt idx="1022">
                  <c:v>41757</c:v>
                </c:pt>
                <c:pt idx="1023">
                  <c:v>41758</c:v>
                </c:pt>
                <c:pt idx="1024">
                  <c:v>41759</c:v>
                </c:pt>
                <c:pt idx="1025">
                  <c:v>41764</c:v>
                </c:pt>
                <c:pt idx="1026">
                  <c:v>41765</c:v>
                </c:pt>
                <c:pt idx="1027">
                  <c:v>41766</c:v>
                </c:pt>
                <c:pt idx="1028">
                  <c:v>41767</c:v>
                </c:pt>
                <c:pt idx="1029">
                  <c:v>41768</c:v>
                </c:pt>
                <c:pt idx="1030">
                  <c:v>41771</c:v>
                </c:pt>
                <c:pt idx="1031">
                  <c:v>41772</c:v>
                </c:pt>
                <c:pt idx="1032">
                  <c:v>41773</c:v>
                </c:pt>
                <c:pt idx="1033">
                  <c:v>41774</c:v>
                </c:pt>
                <c:pt idx="1034">
                  <c:v>41775</c:v>
                </c:pt>
                <c:pt idx="1035">
                  <c:v>41778</c:v>
                </c:pt>
                <c:pt idx="1036">
                  <c:v>41779</c:v>
                </c:pt>
                <c:pt idx="1037">
                  <c:v>41780</c:v>
                </c:pt>
                <c:pt idx="1038">
                  <c:v>41781</c:v>
                </c:pt>
                <c:pt idx="1039">
                  <c:v>41782</c:v>
                </c:pt>
                <c:pt idx="1040">
                  <c:v>41785</c:v>
                </c:pt>
                <c:pt idx="1041">
                  <c:v>41786</c:v>
                </c:pt>
                <c:pt idx="1042">
                  <c:v>41787</c:v>
                </c:pt>
                <c:pt idx="1043">
                  <c:v>41788</c:v>
                </c:pt>
                <c:pt idx="1044">
                  <c:v>41789</c:v>
                </c:pt>
                <c:pt idx="1045">
                  <c:v>41793</c:v>
                </c:pt>
                <c:pt idx="1046">
                  <c:v>41794</c:v>
                </c:pt>
                <c:pt idx="1047">
                  <c:v>41795</c:v>
                </c:pt>
                <c:pt idx="1048">
                  <c:v>41796</c:v>
                </c:pt>
                <c:pt idx="1049">
                  <c:v>41799</c:v>
                </c:pt>
                <c:pt idx="1050">
                  <c:v>41800</c:v>
                </c:pt>
                <c:pt idx="1051">
                  <c:v>41801</c:v>
                </c:pt>
                <c:pt idx="1052">
                  <c:v>41802</c:v>
                </c:pt>
                <c:pt idx="1053">
                  <c:v>41803</c:v>
                </c:pt>
                <c:pt idx="1054">
                  <c:v>41806</c:v>
                </c:pt>
                <c:pt idx="1055">
                  <c:v>41807</c:v>
                </c:pt>
                <c:pt idx="1056">
                  <c:v>41808</c:v>
                </c:pt>
                <c:pt idx="1057">
                  <c:v>41809</c:v>
                </c:pt>
                <c:pt idx="1058">
                  <c:v>41810</c:v>
                </c:pt>
                <c:pt idx="1059">
                  <c:v>41813</c:v>
                </c:pt>
                <c:pt idx="1060">
                  <c:v>41814</c:v>
                </c:pt>
                <c:pt idx="1061">
                  <c:v>41815</c:v>
                </c:pt>
                <c:pt idx="1062">
                  <c:v>41816</c:v>
                </c:pt>
                <c:pt idx="1063">
                  <c:v>41817</c:v>
                </c:pt>
                <c:pt idx="1064">
                  <c:v>41820</c:v>
                </c:pt>
                <c:pt idx="1065">
                  <c:v>41821</c:v>
                </c:pt>
                <c:pt idx="1066">
                  <c:v>41822</c:v>
                </c:pt>
                <c:pt idx="1067">
                  <c:v>41823</c:v>
                </c:pt>
                <c:pt idx="1068">
                  <c:v>41824</c:v>
                </c:pt>
                <c:pt idx="1069">
                  <c:v>41827</c:v>
                </c:pt>
                <c:pt idx="1070">
                  <c:v>41828</c:v>
                </c:pt>
                <c:pt idx="1071">
                  <c:v>41829</c:v>
                </c:pt>
                <c:pt idx="1072">
                  <c:v>41830</c:v>
                </c:pt>
                <c:pt idx="1073">
                  <c:v>41831</c:v>
                </c:pt>
                <c:pt idx="1074">
                  <c:v>41834</c:v>
                </c:pt>
                <c:pt idx="1075">
                  <c:v>41835</c:v>
                </c:pt>
                <c:pt idx="1076">
                  <c:v>41836</c:v>
                </c:pt>
                <c:pt idx="1077">
                  <c:v>41837</c:v>
                </c:pt>
                <c:pt idx="1078">
                  <c:v>41838</c:v>
                </c:pt>
                <c:pt idx="1079">
                  <c:v>41841</c:v>
                </c:pt>
                <c:pt idx="1080">
                  <c:v>41842</c:v>
                </c:pt>
                <c:pt idx="1081">
                  <c:v>41843</c:v>
                </c:pt>
                <c:pt idx="1082">
                  <c:v>41844</c:v>
                </c:pt>
                <c:pt idx="1083">
                  <c:v>41845</c:v>
                </c:pt>
                <c:pt idx="1084">
                  <c:v>41848</c:v>
                </c:pt>
                <c:pt idx="1085">
                  <c:v>41849</c:v>
                </c:pt>
                <c:pt idx="1086">
                  <c:v>41850</c:v>
                </c:pt>
                <c:pt idx="1087">
                  <c:v>41851</c:v>
                </c:pt>
                <c:pt idx="1088">
                  <c:v>41852</c:v>
                </c:pt>
                <c:pt idx="1089">
                  <c:v>41855</c:v>
                </c:pt>
                <c:pt idx="1090">
                  <c:v>41856</c:v>
                </c:pt>
                <c:pt idx="1091">
                  <c:v>41857</c:v>
                </c:pt>
                <c:pt idx="1092">
                  <c:v>41858</c:v>
                </c:pt>
                <c:pt idx="1093">
                  <c:v>41859</c:v>
                </c:pt>
                <c:pt idx="1094">
                  <c:v>41862</c:v>
                </c:pt>
                <c:pt idx="1095">
                  <c:v>41863</c:v>
                </c:pt>
                <c:pt idx="1096">
                  <c:v>41864</c:v>
                </c:pt>
                <c:pt idx="1097">
                  <c:v>41865</c:v>
                </c:pt>
                <c:pt idx="1098">
                  <c:v>41866</c:v>
                </c:pt>
                <c:pt idx="1099">
                  <c:v>41869</c:v>
                </c:pt>
                <c:pt idx="1100">
                  <c:v>41870</c:v>
                </c:pt>
                <c:pt idx="1101">
                  <c:v>41871</c:v>
                </c:pt>
                <c:pt idx="1102">
                  <c:v>41872</c:v>
                </c:pt>
                <c:pt idx="1103">
                  <c:v>41873</c:v>
                </c:pt>
                <c:pt idx="1104">
                  <c:v>41876</c:v>
                </c:pt>
                <c:pt idx="1105">
                  <c:v>41877</c:v>
                </c:pt>
                <c:pt idx="1106">
                  <c:v>41878</c:v>
                </c:pt>
                <c:pt idx="1107">
                  <c:v>41879</c:v>
                </c:pt>
                <c:pt idx="1108">
                  <c:v>41880</c:v>
                </c:pt>
                <c:pt idx="1109">
                  <c:v>41883</c:v>
                </c:pt>
                <c:pt idx="1110">
                  <c:v>41884</c:v>
                </c:pt>
                <c:pt idx="1111">
                  <c:v>41885</c:v>
                </c:pt>
                <c:pt idx="1112">
                  <c:v>41886</c:v>
                </c:pt>
                <c:pt idx="1113">
                  <c:v>41887</c:v>
                </c:pt>
                <c:pt idx="1114">
                  <c:v>41891</c:v>
                </c:pt>
                <c:pt idx="1115">
                  <c:v>41892</c:v>
                </c:pt>
                <c:pt idx="1116">
                  <c:v>41893</c:v>
                </c:pt>
                <c:pt idx="1117">
                  <c:v>41894</c:v>
                </c:pt>
                <c:pt idx="1118">
                  <c:v>41897</c:v>
                </c:pt>
                <c:pt idx="1119">
                  <c:v>41898</c:v>
                </c:pt>
                <c:pt idx="1120">
                  <c:v>41899</c:v>
                </c:pt>
                <c:pt idx="1121">
                  <c:v>41900</c:v>
                </c:pt>
                <c:pt idx="1122">
                  <c:v>41901</c:v>
                </c:pt>
                <c:pt idx="1123">
                  <c:v>41904</c:v>
                </c:pt>
                <c:pt idx="1124">
                  <c:v>41905</c:v>
                </c:pt>
                <c:pt idx="1125">
                  <c:v>41906</c:v>
                </c:pt>
                <c:pt idx="1126">
                  <c:v>41907</c:v>
                </c:pt>
                <c:pt idx="1127">
                  <c:v>41908</c:v>
                </c:pt>
                <c:pt idx="1128">
                  <c:v>41911</c:v>
                </c:pt>
                <c:pt idx="1129">
                  <c:v>41912</c:v>
                </c:pt>
                <c:pt idx="1130">
                  <c:v>41920</c:v>
                </c:pt>
                <c:pt idx="1131">
                  <c:v>41921</c:v>
                </c:pt>
                <c:pt idx="1132">
                  <c:v>41922</c:v>
                </c:pt>
                <c:pt idx="1133">
                  <c:v>41925</c:v>
                </c:pt>
                <c:pt idx="1134">
                  <c:v>41926</c:v>
                </c:pt>
                <c:pt idx="1135">
                  <c:v>41927</c:v>
                </c:pt>
                <c:pt idx="1136">
                  <c:v>41928</c:v>
                </c:pt>
                <c:pt idx="1137">
                  <c:v>41929</c:v>
                </c:pt>
                <c:pt idx="1138">
                  <c:v>41932</c:v>
                </c:pt>
                <c:pt idx="1139">
                  <c:v>41933</c:v>
                </c:pt>
                <c:pt idx="1140">
                  <c:v>41934</c:v>
                </c:pt>
                <c:pt idx="1141">
                  <c:v>41935</c:v>
                </c:pt>
                <c:pt idx="1142">
                  <c:v>41936</c:v>
                </c:pt>
                <c:pt idx="1143">
                  <c:v>41939</c:v>
                </c:pt>
                <c:pt idx="1144">
                  <c:v>41940</c:v>
                </c:pt>
                <c:pt idx="1145">
                  <c:v>41941</c:v>
                </c:pt>
                <c:pt idx="1146">
                  <c:v>41942</c:v>
                </c:pt>
                <c:pt idx="1147">
                  <c:v>41943</c:v>
                </c:pt>
                <c:pt idx="1148">
                  <c:v>41946</c:v>
                </c:pt>
                <c:pt idx="1149">
                  <c:v>41947</c:v>
                </c:pt>
                <c:pt idx="1150">
                  <c:v>41948</c:v>
                </c:pt>
                <c:pt idx="1151">
                  <c:v>41949</c:v>
                </c:pt>
                <c:pt idx="1152">
                  <c:v>41950</c:v>
                </c:pt>
                <c:pt idx="1153">
                  <c:v>41953</c:v>
                </c:pt>
                <c:pt idx="1154">
                  <c:v>41954</c:v>
                </c:pt>
                <c:pt idx="1155">
                  <c:v>41955</c:v>
                </c:pt>
                <c:pt idx="1156">
                  <c:v>41956</c:v>
                </c:pt>
                <c:pt idx="1157">
                  <c:v>41957</c:v>
                </c:pt>
                <c:pt idx="1158">
                  <c:v>41960</c:v>
                </c:pt>
                <c:pt idx="1159">
                  <c:v>41961</c:v>
                </c:pt>
                <c:pt idx="1160">
                  <c:v>41962</c:v>
                </c:pt>
                <c:pt idx="1161">
                  <c:v>41963</c:v>
                </c:pt>
                <c:pt idx="1162">
                  <c:v>41964</c:v>
                </c:pt>
                <c:pt idx="1163">
                  <c:v>41967</c:v>
                </c:pt>
                <c:pt idx="1164">
                  <c:v>41968</c:v>
                </c:pt>
                <c:pt idx="1165">
                  <c:v>41969</c:v>
                </c:pt>
                <c:pt idx="1166">
                  <c:v>41970</c:v>
                </c:pt>
                <c:pt idx="1167">
                  <c:v>41971</c:v>
                </c:pt>
                <c:pt idx="1168">
                  <c:v>41974</c:v>
                </c:pt>
                <c:pt idx="1169">
                  <c:v>41975</c:v>
                </c:pt>
                <c:pt idx="1170">
                  <c:v>41976</c:v>
                </c:pt>
                <c:pt idx="1171">
                  <c:v>41977</c:v>
                </c:pt>
                <c:pt idx="1172">
                  <c:v>41978</c:v>
                </c:pt>
                <c:pt idx="1173">
                  <c:v>41981</c:v>
                </c:pt>
                <c:pt idx="1174">
                  <c:v>41982</c:v>
                </c:pt>
                <c:pt idx="1175">
                  <c:v>41983</c:v>
                </c:pt>
                <c:pt idx="1176">
                  <c:v>41984</c:v>
                </c:pt>
                <c:pt idx="1177">
                  <c:v>41985</c:v>
                </c:pt>
                <c:pt idx="1178">
                  <c:v>41988</c:v>
                </c:pt>
                <c:pt idx="1179">
                  <c:v>41989</c:v>
                </c:pt>
                <c:pt idx="1180">
                  <c:v>41990</c:v>
                </c:pt>
                <c:pt idx="1181">
                  <c:v>41991</c:v>
                </c:pt>
                <c:pt idx="1182">
                  <c:v>41992</c:v>
                </c:pt>
                <c:pt idx="1183">
                  <c:v>41995</c:v>
                </c:pt>
                <c:pt idx="1184">
                  <c:v>41996</c:v>
                </c:pt>
                <c:pt idx="1185">
                  <c:v>41997</c:v>
                </c:pt>
                <c:pt idx="1186">
                  <c:v>41998</c:v>
                </c:pt>
                <c:pt idx="1187">
                  <c:v>41999</c:v>
                </c:pt>
                <c:pt idx="1188">
                  <c:v>42002</c:v>
                </c:pt>
                <c:pt idx="1189">
                  <c:v>42003</c:v>
                </c:pt>
                <c:pt idx="1190">
                  <c:v>42004</c:v>
                </c:pt>
                <c:pt idx="1191">
                  <c:v>42009</c:v>
                </c:pt>
                <c:pt idx="1192">
                  <c:v>42010</c:v>
                </c:pt>
                <c:pt idx="1193">
                  <c:v>42011</c:v>
                </c:pt>
                <c:pt idx="1194">
                  <c:v>42012</c:v>
                </c:pt>
                <c:pt idx="1195">
                  <c:v>42013</c:v>
                </c:pt>
                <c:pt idx="1196">
                  <c:v>42016</c:v>
                </c:pt>
                <c:pt idx="1197">
                  <c:v>42017</c:v>
                </c:pt>
                <c:pt idx="1198">
                  <c:v>42018</c:v>
                </c:pt>
                <c:pt idx="1199">
                  <c:v>42019</c:v>
                </c:pt>
                <c:pt idx="1200">
                  <c:v>42020</c:v>
                </c:pt>
                <c:pt idx="1201">
                  <c:v>42023</c:v>
                </c:pt>
                <c:pt idx="1202">
                  <c:v>42024</c:v>
                </c:pt>
                <c:pt idx="1203">
                  <c:v>42025</c:v>
                </c:pt>
                <c:pt idx="1204">
                  <c:v>42026</c:v>
                </c:pt>
                <c:pt idx="1205">
                  <c:v>42027</c:v>
                </c:pt>
                <c:pt idx="1206">
                  <c:v>42030</c:v>
                </c:pt>
                <c:pt idx="1207">
                  <c:v>42031</c:v>
                </c:pt>
                <c:pt idx="1208">
                  <c:v>42032</c:v>
                </c:pt>
                <c:pt idx="1209">
                  <c:v>42033</c:v>
                </c:pt>
                <c:pt idx="1210">
                  <c:v>42034</c:v>
                </c:pt>
                <c:pt idx="1211">
                  <c:v>42037</c:v>
                </c:pt>
                <c:pt idx="1212">
                  <c:v>42038</c:v>
                </c:pt>
                <c:pt idx="1213">
                  <c:v>42039</c:v>
                </c:pt>
                <c:pt idx="1214">
                  <c:v>42040</c:v>
                </c:pt>
                <c:pt idx="1215">
                  <c:v>42041</c:v>
                </c:pt>
                <c:pt idx="1216">
                  <c:v>42044</c:v>
                </c:pt>
                <c:pt idx="1217">
                  <c:v>42045</c:v>
                </c:pt>
                <c:pt idx="1218">
                  <c:v>42046</c:v>
                </c:pt>
                <c:pt idx="1219">
                  <c:v>42047</c:v>
                </c:pt>
                <c:pt idx="1220">
                  <c:v>42048</c:v>
                </c:pt>
                <c:pt idx="1221">
                  <c:v>42051</c:v>
                </c:pt>
                <c:pt idx="1222">
                  <c:v>42052</c:v>
                </c:pt>
                <c:pt idx="1223">
                  <c:v>42060</c:v>
                </c:pt>
                <c:pt idx="1224">
                  <c:v>42061</c:v>
                </c:pt>
                <c:pt idx="1225">
                  <c:v>42062</c:v>
                </c:pt>
                <c:pt idx="1226">
                  <c:v>42065</c:v>
                </c:pt>
                <c:pt idx="1227">
                  <c:v>42066</c:v>
                </c:pt>
                <c:pt idx="1228">
                  <c:v>42067</c:v>
                </c:pt>
                <c:pt idx="1229">
                  <c:v>42068</c:v>
                </c:pt>
                <c:pt idx="1230">
                  <c:v>42069</c:v>
                </c:pt>
                <c:pt idx="1231">
                  <c:v>42072</c:v>
                </c:pt>
                <c:pt idx="1232">
                  <c:v>42073</c:v>
                </c:pt>
                <c:pt idx="1233">
                  <c:v>42074</c:v>
                </c:pt>
                <c:pt idx="1234">
                  <c:v>42075</c:v>
                </c:pt>
                <c:pt idx="1235">
                  <c:v>42076</c:v>
                </c:pt>
                <c:pt idx="1236">
                  <c:v>42079</c:v>
                </c:pt>
                <c:pt idx="1237">
                  <c:v>42080</c:v>
                </c:pt>
                <c:pt idx="1238">
                  <c:v>42081</c:v>
                </c:pt>
                <c:pt idx="1239">
                  <c:v>42082</c:v>
                </c:pt>
                <c:pt idx="1240">
                  <c:v>42083</c:v>
                </c:pt>
                <c:pt idx="1241">
                  <c:v>42086</c:v>
                </c:pt>
                <c:pt idx="1242">
                  <c:v>42087</c:v>
                </c:pt>
                <c:pt idx="1243">
                  <c:v>42088</c:v>
                </c:pt>
                <c:pt idx="1244">
                  <c:v>42089</c:v>
                </c:pt>
                <c:pt idx="1245">
                  <c:v>42090</c:v>
                </c:pt>
                <c:pt idx="1246">
                  <c:v>42093</c:v>
                </c:pt>
                <c:pt idx="1247">
                  <c:v>42094</c:v>
                </c:pt>
                <c:pt idx="1248">
                  <c:v>42095</c:v>
                </c:pt>
                <c:pt idx="1249">
                  <c:v>42096</c:v>
                </c:pt>
                <c:pt idx="1250">
                  <c:v>42097</c:v>
                </c:pt>
                <c:pt idx="1251">
                  <c:v>42101</c:v>
                </c:pt>
                <c:pt idx="1252">
                  <c:v>42102</c:v>
                </c:pt>
                <c:pt idx="1253">
                  <c:v>42103</c:v>
                </c:pt>
                <c:pt idx="1254">
                  <c:v>42104</c:v>
                </c:pt>
                <c:pt idx="1255">
                  <c:v>42107</c:v>
                </c:pt>
                <c:pt idx="1256">
                  <c:v>42108</c:v>
                </c:pt>
                <c:pt idx="1257">
                  <c:v>42109</c:v>
                </c:pt>
                <c:pt idx="1258">
                  <c:v>42110</c:v>
                </c:pt>
                <c:pt idx="1259">
                  <c:v>42111</c:v>
                </c:pt>
                <c:pt idx="1260">
                  <c:v>42114</c:v>
                </c:pt>
                <c:pt idx="1261">
                  <c:v>42115</c:v>
                </c:pt>
                <c:pt idx="1262">
                  <c:v>42116</c:v>
                </c:pt>
                <c:pt idx="1263">
                  <c:v>42117</c:v>
                </c:pt>
                <c:pt idx="1264">
                  <c:v>42118</c:v>
                </c:pt>
                <c:pt idx="1265">
                  <c:v>42121</c:v>
                </c:pt>
                <c:pt idx="1266">
                  <c:v>42122</c:v>
                </c:pt>
                <c:pt idx="1267">
                  <c:v>42123</c:v>
                </c:pt>
                <c:pt idx="1268">
                  <c:v>42124</c:v>
                </c:pt>
                <c:pt idx="1269">
                  <c:v>42128</c:v>
                </c:pt>
                <c:pt idx="1270">
                  <c:v>42129</c:v>
                </c:pt>
                <c:pt idx="1271">
                  <c:v>42130</c:v>
                </c:pt>
                <c:pt idx="1272">
                  <c:v>42131</c:v>
                </c:pt>
                <c:pt idx="1273">
                  <c:v>42132</c:v>
                </c:pt>
                <c:pt idx="1274">
                  <c:v>42135</c:v>
                </c:pt>
                <c:pt idx="1275">
                  <c:v>42136</c:v>
                </c:pt>
                <c:pt idx="1276">
                  <c:v>42137</c:v>
                </c:pt>
                <c:pt idx="1277">
                  <c:v>42138</c:v>
                </c:pt>
                <c:pt idx="1278">
                  <c:v>42139</c:v>
                </c:pt>
                <c:pt idx="1279">
                  <c:v>42142</c:v>
                </c:pt>
                <c:pt idx="1280">
                  <c:v>42143</c:v>
                </c:pt>
                <c:pt idx="1281">
                  <c:v>42144</c:v>
                </c:pt>
                <c:pt idx="1282">
                  <c:v>42145</c:v>
                </c:pt>
                <c:pt idx="1283">
                  <c:v>42146</c:v>
                </c:pt>
                <c:pt idx="1284">
                  <c:v>42149</c:v>
                </c:pt>
                <c:pt idx="1285">
                  <c:v>42150</c:v>
                </c:pt>
                <c:pt idx="1286">
                  <c:v>42151</c:v>
                </c:pt>
                <c:pt idx="1287">
                  <c:v>42152</c:v>
                </c:pt>
                <c:pt idx="1288">
                  <c:v>42153</c:v>
                </c:pt>
                <c:pt idx="1289">
                  <c:v>42156</c:v>
                </c:pt>
                <c:pt idx="1290">
                  <c:v>42157</c:v>
                </c:pt>
                <c:pt idx="1291">
                  <c:v>42158</c:v>
                </c:pt>
                <c:pt idx="1292">
                  <c:v>42159</c:v>
                </c:pt>
                <c:pt idx="1293">
                  <c:v>42160</c:v>
                </c:pt>
                <c:pt idx="1294">
                  <c:v>42163</c:v>
                </c:pt>
                <c:pt idx="1295">
                  <c:v>42164</c:v>
                </c:pt>
                <c:pt idx="1296">
                  <c:v>42165</c:v>
                </c:pt>
                <c:pt idx="1297">
                  <c:v>42166</c:v>
                </c:pt>
                <c:pt idx="1298">
                  <c:v>42167</c:v>
                </c:pt>
                <c:pt idx="1299">
                  <c:v>42170</c:v>
                </c:pt>
                <c:pt idx="1300">
                  <c:v>42171</c:v>
                </c:pt>
                <c:pt idx="1301">
                  <c:v>42172</c:v>
                </c:pt>
                <c:pt idx="1302">
                  <c:v>42173</c:v>
                </c:pt>
                <c:pt idx="1303">
                  <c:v>42174</c:v>
                </c:pt>
                <c:pt idx="1304">
                  <c:v>42178</c:v>
                </c:pt>
                <c:pt idx="1305">
                  <c:v>42179</c:v>
                </c:pt>
                <c:pt idx="1306">
                  <c:v>42180</c:v>
                </c:pt>
                <c:pt idx="1307">
                  <c:v>42181</c:v>
                </c:pt>
                <c:pt idx="1308">
                  <c:v>42184</c:v>
                </c:pt>
                <c:pt idx="1309">
                  <c:v>42185</c:v>
                </c:pt>
                <c:pt idx="1310">
                  <c:v>42186</c:v>
                </c:pt>
                <c:pt idx="1311">
                  <c:v>42187</c:v>
                </c:pt>
                <c:pt idx="1312">
                  <c:v>42188</c:v>
                </c:pt>
                <c:pt idx="1313">
                  <c:v>42191</c:v>
                </c:pt>
                <c:pt idx="1314">
                  <c:v>42192</c:v>
                </c:pt>
                <c:pt idx="1315">
                  <c:v>42193</c:v>
                </c:pt>
                <c:pt idx="1316">
                  <c:v>42194</c:v>
                </c:pt>
                <c:pt idx="1317">
                  <c:v>42195</c:v>
                </c:pt>
                <c:pt idx="1318">
                  <c:v>42198</c:v>
                </c:pt>
                <c:pt idx="1319">
                  <c:v>42199</c:v>
                </c:pt>
                <c:pt idx="1320">
                  <c:v>42200</c:v>
                </c:pt>
                <c:pt idx="1321">
                  <c:v>42201</c:v>
                </c:pt>
                <c:pt idx="1322">
                  <c:v>42202</c:v>
                </c:pt>
                <c:pt idx="1323">
                  <c:v>42205</c:v>
                </c:pt>
                <c:pt idx="1324">
                  <c:v>42206</c:v>
                </c:pt>
                <c:pt idx="1325">
                  <c:v>42207</c:v>
                </c:pt>
                <c:pt idx="1326">
                  <c:v>42208</c:v>
                </c:pt>
                <c:pt idx="1327">
                  <c:v>42209</c:v>
                </c:pt>
                <c:pt idx="1328">
                  <c:v>42212</c:v>
                </c:pt>
                <c:pt idx="1329">
                  <c:v>42213</c:v>
                </c:pt>
                <c:pt idx="1330">
                  <c:v>42214</c:v>
                </c:pt>
                <c:pt idx="1331">
                  <c:v>42215</c:v>
                </c:pt>
                <c:pt idx="1332">
                  <c:v>42216</c:v>
                </c:pt>
                <c:pt idx="1333">
                  <c:v>42219</c:v>
                </c:pt>
                <c:pt idx="1334">
                  <c:v>42220</c:v>
                </c:pt>
                <c:pt idx="1335">
                  <c:v>42221</c:v>
                </c:pt>
                <c:pt idx="1336">
                  <c:v>42222</c:v>
                </c:pt>
                <c:pt idx="1337">
                  <c:v>42223</c:v>
                </c:pt>
                <c:pt idx="1338">
                  <c:v>42226</c:v>
                </c:pt>
                <c:pt idx="1339">
                  <c:v>42227</c:v>
                </c:pt>
                <c:pt idx="1340">
                  <c:v>42228</c:v>
                </c:pt>
                <c:pt idx="1341">
                  <c:v>42229</c:v>
                </c:pt>
                <c:pt idx="1342">
                  <c:v>42230</c:v>
                </c:pt>
                <c:pt idx="1343">
                  <c:v>42233</c:v>
                </c:pt>
                <c:pt idx="1344">
                  <c:v>42234</c:v>
                </c:pt>
                <c:pt idx="1345">
                  <c:v>42235</c:v>
                </c:pt>
                <c:pt idx="1346">
                  <c:v>42236</c:v>
                </c:pt>
                <c:pt idx="1347">
                  <c:v>42237</c:v>
                </c:pt>
                <c:pt idx="1348">
                  <c:v>42240</c:v>
                </c:pt>
                <c:pt idx="1349">
                  <c:v>42241</c:v>
                </c:pt>
                <c:pt idx="1350">
                  <c:v>42242</c:v>
                </c:pt>
                <c:pt idx="1351">
                  <c:v>42243</c:v>
                </c:pt>
                <c:pt idx="1352">
                  <c:v>42244</c:v>
                </c:pt>
                <c:pt idx="1353">
                  <c:v>42247</c:v>
                </c:pt>
                <c:pt idx="1354">
                  <c:v>42248</c:v>
                </c:pt>
                <c:pt idx="1355">
                  <c:v>42249</c:v>
                </c:pt>
                <c:pt idx="1356">
                  <c:v>42254</c:v>
                </c:pt>
                <c:pt idx="1357">
                  <c:v>42255</c:v>
                </c:pt>
                <c:pt idx="1358">
                  <c:v>42256</c:v>
                </c:pt>
                <c:pt idx="1359">
                  <c:v>42257</c:v>
                </c:pt>
                <c:pt idx="1360">
                  <c:v>42258</c:v>
                </c:pt>
                <c:pt idx="1361">
                  <c:v>42261</c:v>
                </c:pt>
                <c:pt idx="1362">
                  <c:v>42262</c:v>
                </c:pt>
                <c:pt idx="1363">
                  <c:v>42263</c:v>
                </c:pt>
                <c:pt idx="1364">
                  <c:v>42264</c:v>
                </c:pt>
                <c:pt idx="1365">
                  <c:v>42265</c:v>
                </c:pt>
                <c:pt idx="1366">
                  <c:v>42268</c:v>
                </c:pt>
                <c:pt idx="1367">
                  <c:v>42269</c:v>
                </c:pt>
                <c:pt idx="1368">
                  <c:v>42270</c:v>
                </c:pt>
                <c:pt idx="1369">
                  <c:v>42271</c:v>
                </c:pt>
                <c:pt idx="1370">
                  <c:v>42272</c:v>
                </c:pt>
                <c:pt idx="1371">
                  <c:v>42275</c:v>
                </c:pt>
                <c:pt idx="1372">
                  <c:v>42276</c:v>
                </c:pt>
                <c:pt idx="1373">
                  <c:v>42277</c:v>
                </c:pt>
                <c:pt idx="1374">
                  <c:v>42285</c:v>
                </c:pt>
                <c:pt idx="1375">
                  <c:v>42286</c:v>
                </c:pt>
                <c:pt idx="1376">
                  <c:v>42289</c:v>
                </c:pt>
                <c:pt idx="1377">
                  <c:v>42290</c:v>
                </c:pt>
                <c:pt idx="1378">
                  <c:v>42291</c:v>
                </c:pt>
                <c:pt idx="1379">
                  <c:v>42292</c:v>
                </c:pt>
                <c:pt idx="1380">
                  <c:v>42293</c:v>
                </c:pt>
                <c:pt idx="1381">
                  <c:v>42296</c:v>
                </c:pt>
                <c:pt idx="1382">
                  <c:v>42297</c:v>
                </c:pt>
                <c:pt idx="1383">
                  <c:v>42298</c:v>
                </c:pt>
                <c:pt idx="1384">
                  <c:v>42299</c:v>
                </c:pt>
                <c:pt idx="1385">
                  <c:v>42300</c:v>
                </c:pt>
                <c:pt idx="1386">
                  <c:v>42303</c:v>
                </c:pt>
                <c:pt idx="1387">
                  <c:v>42304</c:v>
                </c:pt>
                <c:pt idx="1388">
                  <c:v>42305</c:v>
                </c:pt>
                <c:pt idx="1389">
                  <c:v>42306</c:v>
                </c:pt>
                <c:pt idx="1390">
                  <c:v>42307</c:v>
                </c:pt>
                <c:pt idx="1391">
                  <c:v>42310</c:v>
                </c:pt>
                <c:pt idx="1392">
                  <c:v>42311</c:v>
                </c:pt>
                <c:pt idx="1393">
                  <c:v>42312</c:v>
                </c:pt>
                <c:pt idx="1394">
                  <c:v>42313</c:v>
                </c:pt>
                <c:pt idx="1395">
                  <c:v>42314</c:v>
                </c:pt>
                <c:pt idx="1396">
                  <c:v>42317</c:v>
                </c:pt>
                <c:pt idx="1397">
                  <c:v>42318</c:v>
                </c:pt>
                <c:pt idx="1398">
                  <c:v>42319</c:v>
                </c:pt>
                <c:pt idx="1399">
                  <c:v>42320</c:v>
                </c:pt>
                <c:pt idx="1400">
                  <c:v>42321</c:v>
                </c:pt>
                <c:pt idx="1401">
                  <c:v>42324</c:v>
                </c:pt>
                <c:pt idx="1402">
                  <c:v>42325</c:v>
                </c:pt>
                <c:pt idx="1403">
                  <c:v>42326</c:v>
                </c:pt>
                <c:pt idx="1404">
                  <c:v>42327</c:v>
                </c:pt>
                <c:pt idx="1405">
                  <c:v>42328</c:v>
                </c:pt>
                <c:pt idx="1406">
                  <c:v>42331</c:v>
                </c:pt>
                <c:pt idx="1407">
                  <c:v>42332</c:v>
                </c:pt>
                <c:pt idx="1408">
                  <c:v>42333</c:v>
                </c:pt>
                <c:pt idx="1409">
                  <c:v>42334</c:v>
                </c:pt>
                <c:pt idx="1410">
                  <c:v>42335</c:v>
                </c:pt>
                <c:pt idx="1411">
                  <c:v>42338</c:v>
                </c:pt>
                <c:pt idx="1412">
                  <c:v>42339</c:v>
                </c:pt>
                <c:pt idx="1413">
                  <c:v>42340</c:v>
                </c:pt>
                <c:pt idx="1414">
                  <c:v>42341</c:v>
                </c:pt>
                <c:pt idx="1415">
                  <c:v>42342</c:v>
                </c:pt>
                <c:pt idx="1416">
                  <c:v>42345</c:v>
                </c:pt>
                <c:pt idx="1417">
                  <c:v>42346</c:v>
                </c:pt>
                <c:pt idx="1418">
                  <c:v>42347</c:v>
                </c:pt>
                <c:pt idx="1419">
                  <c:v>42348</c:v>
                </c:pt>
                <c:pt idx="1420">
                  <c:v>42349</c:v>
                </c:pt>
                <c:pt idx="1421">
                  <c:v>42352</c:v>
                </c:pt>
                <c:pt idx="1422">
                  <c:v>42353</c:v>
                </c:pt>
                <c:pt idx="1423">
                  <c:v>42354</c:v>
                </c:pt>
                <c:pt idx="1424">
                  <c:v>42355</c:v>
                </c:pt>
                <c:pt idx="1425">
                  <c:v>42356</c:v>
                </c:pt>
                <c:pt idx="1426">
                  <c:v>42359</c:v>
                </c:pt>
                <c:pt idx="1427">
                  <c:v>42360</c:v>
                </c:pt>
                <c:pt idx="1428">
                  <c:v>42361</c:v>
                </c:pt>
                <c:pt idx="1429">
                  <c:v>42362</c:v>
                </c:pt>
                <c:pt idx="1430">
                  <c:v>42363</c:v>
                </c:pt>
                <c:pt idx="1431">
                  <c:v>42366</c:v>
                </c:pt>
                <c:pt idx="1432">
                  <c:v>42367</c:v>
                </c:pt>
                <c:pt idx="1433">
                  <c:v>42368</c:v>
                </c:pt>
                <c:pt idx="1434">
                  <c:v>42369</c:v>
                </c:pt>
                <c:pt idx="1435">
                  <c:v>42373</c:v>
                </c:pt>
                <c:pt idx="1436">
                  <c:v>42374</c:v>
                </c:pt>
                <c:pt idx="1437">
                  <c:v>42375</c:v>
                </c:pt>
                <c:pt idx="1438">
                  <c:v>42376</c:v>
                </c:pt>
                <c:pt idx="1439">
                  <c:v>42377</c:v>
                </c:pt>
                <c:pt idx="1440">
                  <c:v>42380</c:v>
                </c:pt>
                <c:pt idx="1441">
                  <c:v>42381</c:v>
                </c:pt>
                <c:pt idx="1442">
                  <c:v>42382</c:v>
                </c:pt>
                <c:pt idx="1443">
                  <c:v>42383</c:v>
                </c:pt>
                <c:pt idx="1444">
                  <c:v>42384</c:v>
                </c:pt>
                <c:pt idx="1445">
                  <c:v>42387</c:v>
                </c:pt>
                <c:pt idx="1446">
                  <c:v>42388</c:v>
                </c:pt>
                <c:pt idx="1447">
                  <c:v>42389</c:v>
                </c:pt>
                <c:pt idx="1448">
                  <c:v>42390</c:v>
                </c:pt>
                <c:pt idx="1449">
                  <c:v>42391</c:v>
                </c:pt>
                <c:pt idx="1450">
                  <c:v>42394</c:v>
                </c:pt>
                <c:pt idx="1451">
                  <c:v>42395</c:v>
                </c:pt>
                <c:pt idx="1452">
                  <c:v>42396</c:v>
                </c:pt>
                <c:pt idx="1453">
                  <c:v>42397</c:v>
                </c:pt>
                <c:pt idx="1454">
                  <c:v>42398</c:v>
                </c:pt>
                <c:pt idx="1455">
                  <c:v>42401</c:v>
                </c:pt>
                <c:pt idx="1456">
                  <c:v>42402</c:v>
                </c:pt>
                <c:pt idx="1457">
                  <c:v>42403</c:v>
                </c:pt>
                <c:pt idx="1458">
                  <c:v>42404</c:v>
                </c:pt>
                <c:pt idx="1459">
                  <c:v>42405</c:v>
                </c:pt>
                <c:pt idx="1460">
                  <c:v>42415</c:v>
                </c:pt>
                <c:pt idx="1461">
                  <c:v>42416</c:v>
                </c:pt>
                <c:pt idx="1462">
                  <c:v>42417</c:v>
                </c:pt>
                <c:pt idx="1463">
                  <c:v>42418</c:v>
                </c:pt>
                <c:pt idx="1464">
                  <c:v>42419</c:v>
                </c:pt>
                <c:pt idx="1465">
                  <c:v>42422</c:v>
                </c:pt>
                <c:pt idx="1466">
                  <c:v>42423</c:v>
                </c:pt>
                <c:pt idx="1467">
                  <c:v>42424</c:v>
                </c:pt>
                <c:pt idx="1468">
                  <c:v>42425</c:v>
                </c:pt>
                <c:pt idx="1469">
                  <c:v>42426</c:v>
                </c:pt>
                <c:pt idx="1470">
                  <c:v>42429</c:v>
                </c:pt>
                <c:pt idx="1471">
                  <c:v>42430</c:v>
                </c:pt>
                <c:pt idx="1472">
                  <c:v>42431</c:v>
                </c:pt>
                <c:pt idx="1473">
                  <c:v>42432</c:v>
                </c:pt>
                <c:pt idx="1474">
                  <c:v>42433</c:v>
                </c:pt>
                <c:pt idx="1475">
                  <c:v>42436</c:v>
                </c:pt>
                <c:pt idx="1476">
                  <c:v>42437</c:v>
                </c:pt>
                <c:pt idx="1477">
                  <c:v>42438</c:v>
                </c:pt>
                <c:pt idx="1478">
                  <c:v>42439</c:v>
                </c:pt>
                <c:pt idx="1479">
                  <c:v>42440</c:v>
                </c:pt>
                <c:pt idx="1480">
                  <c:v>42443</c:v>
                </c:pt>
                <c:pt idx="1481">
                  <c:v>42444</c:v>
                </c:pt>
                <c:pt idx="1482">
                  <c:v>42445</c:v>
                </c:pt>
                <c:pt idx="1483">
                  <c:v>42446</c:v>
                </c:pt>
                <c:pt idx="1484">
                  <c:v>42447</c:v>
                </c:pt>
                <c:pt idx="1485">
                  <c:v>42450</c:v>
                </c:pt>
                <c:pt idx="1486">
                  <c:v>42451</c:v>
                </c:pt>
                <c:pt idx="1487">
                  <c:v>42452</c:v>
                </c:pt>
                <c:pt idx="1488">
                  <c:v>42453</c:v>
                </c:pt>
                <c:pt idx="1489">
                  <c:v>42454</c:v>
                </c:pt>
                <c:pt idx="1490">
                  <c:v>42457</c:v>
                </c:pt>
                <c:pt idx="1491">
                  <c:v>42458</c:v>
                </c:pt>
                <c:pt idx="1492">
                  <c:v>42459</c:v>
                </c:pt>
                <c:pt idx="1493">
                  <c:v>42460</c:v>
                </c:pt>
                <c:pt idx="1494">
                  <c:v>42461</c:v>
                </c:pt>
                <c:pt idx="1495">
                  <c:v>42465</c:v>
                </c:pt>
                <c:pt idx="1496">
                  <c:v>42466</c:v>
                </c:pt>
                <c:pt idx="1497">
                  <c:v>42467</c:v>
                </c:pt>
                <c:pt idx="1498">
                  <c:v>42468</c:v>
                </c:pt>
                <c:pt idx="1499">
                  <c:v>42471</c:v>
                </c:pt>
                <c:pt idx="1500">
                  <c:v>42472</c:v>
                </c:pt>
                <c:pt idx="1501">
                  <c:v>42473</c:v>
                </c:pt>
                <c:pt idx="1502">
                  <c:v>42474</c:v>
                </c:pt>
                <c:pt idx="1503">
                  <c:v>42475</c:v>
                </c:pt>
                <c:pt idx="1504">
                  <c:v>42478</c:v>
                </c:pt>
                <c:pt idx="1505">
                  <c:v>42479</c:v>
                </c:pt>
                <c:pt idx="1506">
                  <c:v>42480</c:v>
                </c:pt>
                <c:pt idx="1507">
                  <c:v>42481</c:v>
                </c:pt>
                <c:pt idx="1508">
                  <c:v>42482</c:v>
                </c:pt>
                <c:pt idx="1509">
                  <c:v>42485</c:v>
                </c:pt>
                <c:pt idx="1510">
                  <c:v>42486</c:v>
                </c:pt>
                <c:pt idx="1511">
                  <c:v>42487</c:v>
                </c:pt>
                <c:pt idx="1512">
                  <c:v>42488</c:v>
                </c:pt>
                <c:pt idx="1513">
                  <c:v>42489</c:v>
                </c:pt>
                <c:pt idx="1514">
                  <c:v>42493</c:v>
                </c:pt>
                <c:pt idx="1515">
                  <c:v>42494</c:v>
                </c:pt>
                <c:pt idx="1516">
                  <c:v>42495</c:v>
                </c:pt>
                <c:pt idx="1517">
                  <c:v>42496</c:v>
                </c:pt>
                <c:pt idx="1518">
                  <c:v>42499</c:v>
                </c:pt>
                <c:pt idx="1519">
                  <c:v>42500</c:v>
                </c:pt>
                <c:pt idx="1520">
                  <c:v>42501</c:v>
                </c:pt>
                <c:pt idx="1521">
                  <c:v>42502</c:v>
                </c:pt>
                <c:pt idx="1522">
                  <c:v>42503</c:v>
                </c:pt>
                <c:pt idx="1523">
                  <c:v>42506</c:v>
                </c:pt>
                <c:pt idx="1524">
                  <c:v>42507</c:v>
                </c:pt>
                <c:pt idx="1525">
                  <c:v>42508</c:v>
                </c:pt>
                <c:pt idx="1526">
                  <c:v>42509</c:v>
                </c:pt>
                <c:pt idx="1527">
                  <c:v>42510</c:v>
                </c:pt>
                <c:pt idx="1528">
                  <c:v>42513</c:v>
                </c:pt>
                <c:pt idx="1529">
                  <c:v>42514</c:v>
                </c:pt>
                <c:pt idx="1530">
                  <c:v>42515</c:v>
                </c:pt>
                <c:pt idx="1531">
                  <c:v>42516</c:v>
                </c:pt>
                <c:pt idx="1532">
                  <c:v>42517</c:v>
                </c:pt>
                <c:pt idx="1533">
                  <c:v>42520</c:v>
                </c:pt>
                <c:pt idx="1534">
                  <c:v>42521</c:v>
                </c:pt>
                <c:pt idx="1535">
                  <c:v>42522</c:v>
                </c:pt>
                <c:pt idx="1536">
                  <c:v>42523</c:v>
                </c:pt>
                <c:pt idx="1537">
                  <c:v>42524</c:v>
                </c:pt>
                <c:pt idx="1538">
                  <c:v>42527</c:v>
                </c:pt>
                <c:pt idx="1539">
                  <c:v>42528</c:v>
                </c:pt>
                <c:pt idx="1540">
                  <c:v>42529</c:v>
                </c:pt>
                <c:pt idx="1541">
                  <c:v>42534</c:v>
                </c:pt>
                <c:pt idx="1542">
                  <c:v>42535</c:v>
                </c:pt>
                <c:pt idx="1543">
                  <c:v>42536</c:v>
                </c:pt>
                <c:pt idx="1544">
                  <c:v>42537</c:v>
                </c:pt>
                <c:pt idx="1545">
                  <c:v>42538</c:v>
                </c:pt>
                <c:pt idx="1546">
                  <c:v>42541</c:v>
                </c:pt>
                <c:pt idx="1547">
                  <c:v>42542</c:v>
                </c:pt>
                <c:pt idx="1548">
                  <c:v>42543</c:v>
                </c:pt>
                <c:pt idx="1549">
                  <c:v>42544</c:v>
                </c:pt>
                <c:pt idx="1550">
                  <c:v>42545</c:v>
                </c:pt>
                <c:pt idx="1551">
                  <c:v>42548</c:v>
                </c:pt>
                <c:pt idx="1552">
                  <c:v>42549</c:v>
                </c:pt>
                <c:pt idx="1553">
                  <c:v>42550</c:v>
                </c:pt>
                <c:pt idx="1554">
                  <c:v>42551</c:v>
                </c:pt>
                <c:pt idx="1555">
                  <c:v>42552</c:v>
                </c:pt>
                <c:pt idx="1556">
                  <c:v>42555</c:v>
                </c:pt>
                <c:pt idx="1557">
                  <c:v>42556</c:v>
                </c:pt>
                <c:pt idx="1558">
                  <c:v>42557</c:v>
                </c:pt>
                <c:pt idx="1559">
                  <c:v>42558</c:v>
                </c:pt>
                <c:pt idx="1560">
                  <c:v>42559</c:v>
                </c:pt>
                <c:pt idx="1561">
                  <c:v>42562</c:v>
                </c:pt>
                <c:pt idx="1562">
                  <c:v>42563</c:v>
                </c:pt>
                <c:pt idx="1563">
                  <c:v>42564</c:v>
                </c:pt>
                <c:pt idx="1564">
                  <c:v>42565</c:v>
                </c:pt>
                <c:pt idx="1565">
                  <c:v>42566</c:v>
                </c:pt>
                <c:pt idx="1566">
                  <c:v>42569</c:v>
                </c:pt>
                <c:pt idx="1567">
                  <c:v>42570</c:v>
                </c:pt>
                <c:pt idx="1568">
                  <c:v>42571</c:v>
                </c:pt>
                <c:pt idx="1569">
                  <c:v>42572</c:v>
                </c:pt>
                <c:pt idx="1570">
                  <c:v>42573</c:v>
                </c:pt>
                <c:pt idx="1571">
                  <c:v>42576</c:v>
                </c:pt>
                <c:pt idx="1572">
                  <c:v>42577</c:v>
                </c:pt>
                <c:pt idx="1573">
                  <c:v>42578</c:v>
                </c:pt>
                <c:pt idx="1574">
                  <c:v>42579</c:v>
                </c:pt>
                <c:pt idx="1575">
                  <c:v>42580</c:v>
                </c:pt>
                <c:pt idx="1576">
                  <c:v>42583</c:v>
                </c:pt>
                <c:pt idx="1577">
                  <c:v>42584</c:v>
                </c:pt>
                <c:pt idx="1578">
                  <c:v>42585</c:v>
                </c:pt>
                <c:pt idx="1579">
                  <c:v>42586</c:v>
                </c:pt>
                <c:pt idx="1580">
                  <c:v>42587</c:v>
                </c:pt>
                <c:pt idx="1581">
                  <c:v>42590</c:v>
                </c:pt>
                <c:pt idx="1582">
                  <c:v>42591</c:v>
                </c:pt>
                <c:pt idx="1583">
                  <c:v>42592</c:v>
                </c:pt>
                <c:pt idx="1584">
                  <c:v>42593</c:v>
                </c:pt>
                <c:pt idx="1585">
                  <c:v>42594</c:v>
                </c:pt>
                <c:pt idx="1586">
                  <c:v>42597</c:v>
                </c:pt>
                <c:pt idx="1587">
                  <c:v>42598</c:v>
                </c:pt>
                <c:pt idx="1588">
                  <c:v>42599</c:v>
                </c:pt>
                <c:pt idx="1589">
                  <c:v>42600</c:v>
                </c:pt>
                <c:pt idx="1590">
                  <c:v>42601</c:v>
                </c:pt>
                <c:pt idx="1591">
                  <c:v>42604</c:v>
                </c:pt>
                <c:pt idx="1592">
                  <c:v>42605</c:v>
                </c:pt>
                <c:pt idx="1593">
                  <c:v>42606</c:v>
                </c:pt>
                <c:pt idx="1594">
                  <c:v>42607</c:v>
                </c:pt>
                <c:pt idx="1595">
                  <c:v>42608</c:v>
                </c:pt>
                <c:pt idx="1596">
                  <c:v>42611</c:v>
                </c:pt>
                <c:pt idx="1597">
                  <c:v>42612</c:v>
                </c:pt>
                <c:pt idx="1598">
                  <c:v>42613</c:v>
                </c:pt>
                <c:pt idx="1599">
                  <c:v>42614</c:v>
                </c:pt>
                <c:pt idx="1600">
                  <c:v>42615</c:v>
                </c:pt>
                <c:pt idx="1601">
                  <c:v>42618</c:v>
                </c:pt>
                <c:pt idx="1602">
                  <c:v>42619</c:v>
                </c:pt>
                <c:pt idx="1603">
                  <c:v>42620</c:v>
                </c:pt>
                <c:pt idx="1604">
                  <c:v>42621</c:v>
                </c:pt>
                <c:pt idx="1605">
                  <c:v>42622</c:v>
                </c:pt>
                <c:pt idx="1606">
                  <c:v>42625</c:v>
                </c:pt>
                <c:pt idx="1607">
                  <c:v>42626</c:v>
                </c:pt>
                <c:pt idx="1608">
                  <c:v>42627</c:v>
                </c:pt>
                <c:pt idx="1609">
                  <c:v>42632</c:v>
                </c:pt>
                <c:pt idx="1610">
                  <c:v>42633</c:v>
                </c:pt>
                <c:pt idx="1611">
                  <c:v>42634</c:v>
                </c:pt>
                <c:pt idx="1612">
                  <c:v>42635</c:v>
                </c:pt>
                <c:pt idx="1613">
                  <c:v>42636</c:v>
                </c:pt>
                <c:pt idx="1614">
                  <c:v>42639</c:v>
                </c:pt>
                <c:pt idx="1615">
                  <c:v>42640</c:v>
                </c:pt>
                <c:pt idx="1616">
                  <c:v>42641</c:v>
                </c:pt>
                <c:pt idx="1617">
                  <c:v>42642</c:v>
                </c:pt>
                <c:pt idx="1618">
                  <c:v>42643</c:v>
                </c:pt>
                <c:pt idx="1619">
                  <c:v>42653</c:v>
                </c:pt>
                <c:pt idx="1620">
                  <c:v>42654</c:v>
                </c:pt>
                <c:pt idx="1621">
                  <c:v>42655</c:v>
                </c:pt>
                <c:pt idx="1622">
                  <c:v>42656</c:v>
                </c:pt>
                <c:pt idx="1623">
                  <c:v>42657</c:v>
                </c:pt>
                <c:pt idx="1624">
                  <c:v>42660</c:v>
                </c:pt>
                <c:pt idx="1625">
                  <c:v>42661</c:v>
                </c:pt>
                <c:pt idx="1626">
                  <c:v>42662</c:v>
                </c:pt>
                <c:pt idx="1627">
                  <c:v>42663</c:v>
                </c:pt>
                <c:pt idx="1628">
                  <c:v>42664</c:v>
                </c:pt>
                <c:pt idx="1629">
                  <c:v>42667</c:v>
                </c:pt>
                <c:pt idx="1630">
                  <c:v>42668</c:v>
                </c:pt>
                <c:pt idx="1631">
                  <c:v>42669</c:v>
                </c:pt>
                <c:pt idx="1632">
                  <c:v>42670</c:v>
                </c:pt>
                <c:pt idx="1633">
                  <c:v>42671</c:v>
                </c:pt>
                <c:pt idx="1634">
                  <c:v>42674</c:v>
                </c:pt>
                <c:pt idx="1635">
                  <c:v>42675</c:v>
                </c:pt>
                <c:pt idx="1636">
                  <c:v>42676</c:v>
                </c:pt>
                <c:pt idx="1637">
                  <c:v>42677</c:v>
                </c:pt>
                <c:pt idx="1638">
                  <c:v>42678</c:v>
                </c:pt>
                <c:pt idx="1639">
                  <c:v>42681</c:v>
                </c:pt>
                <c:pt idx="1640">
                  <c:v>42682</c:v>
                </c:pt>
                <c:pt idx="1641">
                  <c:v>42683</c:v>
                </c:pt>
                <c:pt idx="1642">
                  <c:v>42684</c:v>
                </c:pt>
                <c:pt idx="1643">
                  <c:v>42685</c:v>
                </c:pt>
                <c:pt idx="1644">
                  <c:v>42688</c:v>
                </c:pt>
                <c:pt idx="1645">
                  <c:v>42689</c:v>
                </c:pt>
                <c:pt idx="1646">
                  <c:v>42690</c:v>
                </c:pt>
                <c:pt idx="1647">
                  <c:v>42691</c:v>
                </c:pt>
                <c:pt idx="1648">
                  <c:v>42692</c:v>
                </c:pt>
                <c:pt idx="1649">
                  <c:v>42695</c:v>
                </c:pt>
                <c:pt idx="1650">
                  <c:v>42696</c:v>
                </c:pt>
                <c:pt idx="1651">
                  <c:v>42697</c:v>
                </c:pt>
                <c:pt idx="1652">
                  <c:v>42698</c:v>
                </c:pt>
                <c:pt idx="1653">
                  <c:v>42699</c:v>
                </c:pt>
                <c:pt idx="1654">
                  <c:v>42702</c:v>
                </c:pt>
                <c:pt idx="1655">
                  <c:v>42703</c:v>
                </c:pt>
                <c:pt idx="1656">
                  <c:v>42704</c:v>
                </c:pt>
                <c:pt idx="1657">
                  <c:v>42705</c:v>
                </c:pt>
                <c:pt idx="1658">
                  <c:v>42706</c:v>
                </c:pt>
                <c:pt idx="1659">
                  <c:v>42709</c:v>
                </c:pt>
                <c:pt idx="1660">
                  <c:v>42710</c:v>
                </c:pt>
                <c:pt idx="1661">
                  <c:v>42711</c:v>
                </c:pt>
                <c:pt idx="1662">
                  <c:v>42712</c:v>
                </c:pt>
                <c:pt idx="1663">
                  <c:v>42713</c:v>
                </c:pt>
                <c:pt idx="1664">
                  <c:v>42716</c:v>
                </c:pt>
                <c:pt idx="1665">
                  <c:v>42717</c:v>
                </c:pt>
                <c:pt idx="1666">
                  <c:v>42718</c:v>
                </c:pt>
                <c:pt idx="1667">
                  <c:v>42719</c:v>
                </c:pt>
                <c:pt idx="1668">
                  <c:v>42720</c:v>
                </c:pt>
                <c:pt idx="1669">
                  <c:v>42723</c:v>
                </c:pt>
                <c:pt idx="1670">
                  <c:v>42724</c:v>
                </c:pt>
                <c:pt idx="1671">
                  <c:v>42725</c:v>
                </c:pt>
                <c:pt idx="1672">
                  <c:v>42726</c:v>
                </c:pt>
                <c:pt idx="1673">
                  <c:v>42727</c:v>
                </c:pt>
                <c:pt idx="1674">
                  <c:v>42730</c:v>
                </c:pt>
                <c:pt idx="1675">
                  <c:v>42731</c:v>
                </c:pt>
                <c:pt idx="1676">
                  <c:v>42732</c:v>
                </c:pt>
                <c:pt idx="1677">
                  <c:v>42733</c:v>
                </c:pt>
                <c:pt idx="1678">
                  <c:v>42734</c:v>
                </c:pt>
                <c:pt idx="1679">
                  <c:v>42738</c:v>
                </c:pt>
                <c:pt idx="1680">
                  <c:v>42739</c:v>
                </c:pt>
                <c:pt idx="1681">
                  <c:v>42740</c:v>
                </c:pt>
                <c:pt idx="1682">
                  <c:v>42741</c:v>
                </c:pt>
                <c:pt idx="1683">
                  <c:v>42744</c:v>
                </c:pt>
                <c:pt idx="1684">
                  <c:v>42745</c:v>
                </c:pt>
                <c:pt idx="1685">
                  <c:v>42746</c:v>
                </c:pt>
                <c:pt idx="1686">
                  <c:v>42747</c:v>
                </c:pt>
                <c:pt idx="1687">
                  <c:v>42748</c:v>
                </c:pt>
                <c:pt idx="1688">
                  <c:v>42751</c:v>
                </c:pt>
                <c:pt idx="1689">
                  <c:v>42752</c:v>
                </c:pt>
                <c:pt idx="1690">
                  <c:v>42753</c:v>
                </c:pt>
                <c:pt idx="1691">
                  <c:v>42754</c:v>
                </c:pt>
                <c:pt idx="1692">
                  <c:v>42755</c:v>
                </c:pt>
                <c:pt idx="1693">
                  <c:v>42758</c:v>
                </c:pt>
                <c:pt idx="1694">
                  <c:v>42759</c:v>
                </c:pt>
                <c:pt idx="1695">
                  <c:v>42760</c:v>
                </c:pt>
                <c:pt idx="1696">
                  <c:v>42761</c:v>
                </c:pt>
                <c:pt idx="1697">
                  <c:v>42769</c:v>
                </c:pt>
                <c:pt idx="1698">
                  <c:v>42772</c:v>
                </c:pt>
                <c:pt idx="1699">
                  <c:v>42773</c:v>
                </c:pt>
                <c:pt idx="1700">
                  <c:v>42774</c:v>
                </c:pt>
                <c:pt idx="1701">
                  <c:v>42775</c:v>
                </c:pt>
                <c:pt idx="1702">
                  <c:v>42776</c:v>
                </c:pt>
                <c:pt idx="1703">
                  <c:v>42779</c:v>
                </c:pt>
                <c:pt idx="1704">
                  <c:v>42780</c:v>
                </c:pt>
                <c:pt idx="1705">
                  <c:v>42781</c:v>
                </c:pt>
                <c:pt idx="1706">
                  <c:v>42782</c:v>
                </c:pt>
                <c:pt idx="1707">
                  <c:v>42783</c:v>
                </c:pt>
                <c:pt idx="1708">
                  <c:v>42786</c:v>
                </c:pt>
                <c:pt idx="1709">
                  <c:v>42787</c:v>
                </c:pt>
                <c:pt idx="1710">
                  <c:v>42788</c:v>
                </c:pt>
                <c:pt idx="1711">
                  <c:v>42789</c:v>
                </c:pt>
                <c:pt idx="1712">
                  <c:v>42790</c:v>
                </c:pt>
                <c:pt idx="1713">
                  <c:v>42793</c:v>
                </c:pt>
                <c:pt idx="1714">
                  <c:v>42794</c:v>
                </c:pt>
                <c:pt idx="1715">
                  <c:v>42795</c:v>
                </c:pt>
                <c:pt idx="1716">
                  <c:v>42796</c:v>
                </c:pt>
                <c:pt idx="1717">
                  <c:v>42797</c:v>
                </c:pt>
                <c:pt idx="1718">
                  <c:v>42800</c:v>
                </c:pt>
                <c:pt idx="1719">
                  <c:v>42801</c:v>
                </c:pt>
                <c:pt idx="1720">
                  <c:v>42802</c:v>
                </c:pt>
                <c:pt idx="1721">
                  <c:v>42803</c:v>
                </c:pt>
                <c:pt idx="1722">
                  <c:v>42804</c:v>
                </c:pt>
                <c:pt idx="1723">
                  <c:v>42807</c:v>
                </c:pt>
                <c:pt idx="1724">
                  <c:v>42808</c:v>
                </c:pt>
                <c:pt idx="1725">
                  <c:v>42809</c:v>
                </c:pt>
                <c:pt idx="1726">
                  <c:v>42810</c:v>
                </c:pt>
                <c:pt idx="1727">
                  <c:v>42811</c:v>
                </c:pt>
                <c:pt idx="1728">
                  <c:v>42814</c:v>
                </c:pt>
                <c:pt idx="1729">
                  <c:v>42815</c:v>
                </c:pt>
                <c:pt idx="1730">
                  <c:v>42816</c:v>
                </c:pt>
                <c:pt idx="1731">
                  <c:v>42817</c:v>
                </c:pt>
                <c:pt idx="1732">
                  <c:v>42818</c:v>
                </c:pt>
                <c:pt idx="1733">
                  <c:v>42821</c:v>
                </c:pt>
                <c:pt idx="1734">
                  <c:v>42822</c:v>
                </c:pt>
                <c:pt idx="1735">
                  <c:v>42823</c:v>
                </c:pt>
                <c:pt idx="1736">
                  <c:v>42824</c:v>
                </c:pt>
                <c:pt idx="1737">
                  <c:v>42825</c:v>
                </c:pt>
                <c:pt idx="1738">
                  <c:v>42830</c:v>
                </c:pt>
                <c:pt idx="1739">
                  <c:v>42831</c:v>
                </c:pt>
                <c:pt idx="1740">
                  <c:v>42832</c:v>
                </c:pt>
                <c:pt idx="1741">
                  <c:v>42835</c:v>
                </c:pt>
                <c:pt idx="1742">
                  <c:v>42836</c:v>
                </c:pt>
                <c:pt idx="1743">
                  <c:v>42837</c:v>
                </c:pt>
                <c:pt idx="1744">
                  <c:v>42838</c:v>
                </c:pt>
                <c:pt idx="1745">
                  <c:v>42839</c:v>
                </c:pt>
                <c:pt idx="1746">
                  <c:v>42842</c:v>
                </c:pt>
                <c:pt idx="1747">
                  <c:v>42843</c:v>
                </c:pt>
                <c:pt idx="1748">
                  <c:v>42844</c:v>
                </c:pt>
                <c:pt idx="1749">
                  <c:v>42845</c:v>
                </c:pt>
                <c:pt idx="1750">
                  <c:v>42846</c:v>
                </c:pt>
                <c:pt idx="1751">
                  <c:v>42849</c:v>
                </c:pt>
                <c:pt idx="1752">
                  <c:v>42850</c:v>
                </c:pt>
                <c:pt idx="1753">
                  <c:v>42851</c:v>
                </c:pt>
                <c:pt idx="1754">
                  <c:v>42852</c:v>
                </c:pt>
                <c:pt idx="1755">
                  <c:v>42853</c:v>
                </c:pt>
                <c:pt idx="1756">
                  <c:v>42857</c:v>
                </c:pt>
                <c:pt idx="1757">
                  <c:v>42858</c:v>
                </c:pt>
                <c:pt idx="1758">
                  <c:v>42859</c:v>
                </c:pt>
                <c:pt idx="1759">
                  <c:v>42860</c:v>
                </c:pt>
                <c:pt idx="1760">
                  <c:v>42863</c:v>
                </c:pt>
                <c:pt idx="1761">
                  <c:v>42864</c:v>
                </c:pt>
                <c:pt idx="1762">
                  <c:v>42865</c:v>
                </c:pt>
                <c:pt idx="1763">
                  <c:v>42866</c:v>
                </c:pt>
                <c:pt idx="1764">
                  <c:v>42867</c:v>
                </c:pt>
                <c:pt idx="1765">
                  <c:v>42870</c:v>
                </c:pt>
                <c:pt idx="1766">
                  <c:v>42871</c:v>
                </c:pt>
                <c:pt idx="1767">
                  <c:v>42872</c:v>
                </c:pt>
                <c:pt idx="1768">
                  <c:v>42873</c:v>
                </c:pt>
                <c:pt idx="1769">
                  <c:v>42874</c:v>
                </c:pt>
                <c:pt idx="1770">
                  <c:v>42877</c:v>
                </c:pt>
                <c:pt idx="1771">
                  <c:v>42878</c:v>
                </c:pt>
                <c:pt idx="1772">
                  <c:v>42879</c:v>
                </c:pt>
                <c:pt idx="1773">
                  <c:v>42880</c:v>
                </c:pt>
                <c:pt idx="1774">
                  <c:v>42881</c:v>
                </c:pt>
                <c:pt idx="1775">
                  <c:v>42886</c:v>
                </c:pt>
                <c:pt idx="1776">
                  <c:v>42887</c:v>
                </c:pt>
                <c:pt idx="1777">
                  <c:v>42888</c:v>
                </c:pt>
                <c:pt idx="1778">
                  <c:v>42891</c:v>
                </c:pt>
                <c:pt idx="1779">
                  <c:v>42892</c:v>
                </c:pt>
                <c:pt idx="1780">
                  <c:v>42893</c:v>
                </c:pt>
                <c:pt idx="1781">
                  <c:v>42894</c:v>
                </c:pt>
                <c:pt idx="1782">
                  <c:v>42895</c:v>
                </c:pt>
                <c:pt idx="1783">
                  <c:v>42898</c:v>
                </c:pt>
                <c:pt idx="1784">
                  <c:v>42899</c:v>
                </c:pt>
                <c:pt idx="1785">
                  <c:v>42900</c:v>
                </c:pt>
                <c:pt idx="1786">
                  <c:v>42901</c:v>
                </c:pt>
                <c:pt idx="1787">
                  <c:v>42902</c:v>
                </c:pt>
                <c:pt idx="1788">
                  <c:v>42905</c:v>
                </c:pt>
                <c:pt idx="1789">
                  <c:v>42906</c:v>
                </c:pt>
                <c:pt idx="1790">
                  <c:v>42907</c:v>
                </c:pt>
                <c:pt idx="1791">
                  <c:v>42908</c:v>
                </c:pt>
                <c:pt idx="1792">
                  <c:v>42909</c:v>
                </c:pt>
                <c:pt idx="1793">
                  <c:v>42912</c:v>
                </c:pt>
                <c:pt idx="1794">
                  <c:v>42913</c:v>
                </c:pt>
                <c:pt idx="1795">
                  <c:v>42914</c:v>
                </c:pt>
                <c:pt idx="1796">
                  <c:v>42915</c:v>
                </c:pt>
                <c:pt idx="1797">
                  <c:v>42916</c:v>
                </c:pt>
                <c:pt idx="1798">
                  <c:v>42919</c:v>
                </c:pt>
                <c:pt idx="1799">
                  <c:v>42920</c:v>
                </c:pt>
                <c:pt idx="1800">
                  <c:v>42921</c:v>
                </c:pt>
                <c:pt idx="1801">
                  <c:v>42922</c:v>
                </c:pt>
                <c:pt idx="1802">
                  <c:v>42923</c:v>
                </c:pt>
                <c:pt idx="1803">
                  <c:v>42926</c:v>
                </c:pt>
                <c:pt idx="1804">
                  <c:v>42927</c:v>
                </c:pt>
                <c:pt idx="1805">
                  <c:v>42928</c:v>
                </c:pt>
                <c:pt idx="1806">
                  <c:v>42929</c:v>
                </c:pt>
                <c:pt idx="1807">
                  <c:v>42930</c:v>
                </c:pt>
                <c:pt idx="1808">
                  <c:v>42933</c:v>
                </c:pt>
                <c:pt idx="1809">
                  <c:v>42934</c:v>
                </c:pt>
                <c:pt idx="1810">
                  <c:v>42935</c:v>
                </c:pt>
                <c:pt idx="1811">
                  <c:v>42936</c:v>
                </c:pt>
                <c:pt idx="1812">
                  <c:v>42937</c:v>
                </c:pt>
                <c:pt idx="1813">
                  <c:v>42940</c:v>
                </c:pt>
                <c:pt idx="1814">
                  <c:v>42941</c:v>
                </c:pt>
                <c:pt idx="1815">
                  <c:v>42942</c:v>
                </c:pt>
                <c:pt idx="1816">
                  <c:v>42943</c:v>
                </c:pt>
                <c:pt idx="1817">
                  <c:v>42944</c:v>
                </c:pt>
                <c:pt idx="1818">
                  <c:v>42947</c:v>
                </c:pt>
                <c:pt idx="1819">
                  <c:v>42948</c:v>
                </c:pt>
                <c:pt idx="1820">
                  <c:v>42949</c:v>
                </c:pt>
                <c:pt idx="1821">
                  <c:v>42950</c:v>
                </c:pt>
                <c:pt idx="1822">
                  <c:v>42951</c:v>
                </c:pt>
                <c:pt idx="1823">
                  <c:v>42954</c:v>
                </c:pt>
                <c:pt idx="1824">
                  <c:v>42955</c:v>
                </c:pt>
                <c:pt idx="1825">
                  <c:v>42956</c:v>
                </c:pt>
                <c:pt idx="1826">
                  <c:v>42957</c:v>
                </c:pt>
                <c:pt idx="1827">
                  <c:v>42958</c:v>
                </c:pt>
                <c:pt idx="1828">
                  <c:v>42961</c:v>
                </c:pt>
                <c:pt idx="1829">
                  <c:v>42962</c:v>
                </c:pt>
                <c:pt idx="1830">
                  <c:v>42963</c:v>
                </c:pt>
                <c:pt idx="1831">
                  <c:v>42964</c:v>
                </c:pt>
                <c:pt idx="1832">
                  <c:v>42965</c:v>
                </c:pt>
                <c:pt idx="1833">
                  <c:v>42968</c:v>
                </c:pt>
                <c:pt idx="1834">
                  <c:v>42969</c:v>
                </c:pt>
                <c:pt idx="1835">
                  <c:v>42970</c:v>
                </c:pt>
                <c:pt idx="1836">
                  <c:v>42971</c:v>
                </c:pt>
                <c:pt idx="1837">
                  <c:v>42972</c:v>
                </c:pt>
                <c:pt idx="1838">
                  <c:v>42975</c:v>
                </c:pt>
                <c:pt idx="1839">
                  <c:v>42976</c:v>
                </c:pt>
                <c:pt idx="1840">
                  <c:v>42977</c:v>
                </c:pt>
                <c:pt idx="1841">
                  <c:v>42978</c:v>
                </c:pt>
                <c:pt idx="1842">
                  <c:v>42979</c:v>
                </c:pt>
                <c:pt idx="1843">
                  <c:v>42982</c:v>
                </c:pt>
                <c:pt idx="1844">
                  <c:v>42983</c:v>
                </c:pt>
                <c:pt idx="1845">
                  <c:v>42984</c:v>
                </c:pt>
                <c:pt idx="1846">
                  <c:v>42985</c:v>
                </c:pt>
                <c:pt idx="1847">
                  <c:v>42986</c:v>
                </c:pt>
                <c:pt idx="1848">
                  <c:v>42989</c:v>
                </c:pt>
                <c:pt idx="1849">
                  <c:v>42990</c:v>
                </c:pt>
                <c:pt idx="1850">
                  <c:v>42991</c:v>
                </c:pt>
                <c:pt idx="1851">
                  <c:v>42992</c:v>
                </c:pt>
                <c:pt idx="1852">
                  <c:v>42993</c:v>
                </c:pt>
                <c:pt idx="1853">
                  <c:v>42996</c:v>
                </c:pt>
                <c:pt idx="1854">
                  <c:v>42997</c:v>
                </c:pt>
                <c:pt idx="1855">
                  <c:v>42998</c:v>
                </c:pt>
                <c:pt idx="1856">
                  <c:v>42999</c:v>
                </c:pt>
                <c:pt idx="1857">
                  <c:v>43000</c:v>
                </c:pt>
                <c:pt idx="1858">
                  <c:v>43003</c:v>
                </c:pt>
                <c:pt idx="1859">
                  <c:v>43004</c:v>
                </c:pt>
                <c:pt idx="1860">
                  <c:v>43005</c:v>
                </c:pt>
                <c:pt idx="1861">
                  <c:v>43006</c:v>
                </c:pt>
                <c:pt idx="1862">
                  <c:v>43007</c:v>
                </c:pt>
                <c:pt idx="1863">
                  <c:v>43017</c:v>
                </c:pt>
                <c:pt idx="1864">
                  <c:v>43018</c:v>
                </c:pt>
                <c:pt idx="1865">
                  <c:v>43019</c:v>
                </c:pt>
                <c:pt idx="1866">
                  <c:v>43020</c:v>
                </c:pt>
                <c:pt idx="1867">
                  <c:v>43021</c:v>
                </c:pt>
                <c:pt idx="1868">
                  <c:v>43024</c:v>
                </c:pt>
                <c:pt idx="1869">
                  <c:v>43025</c:v>
                </c:pt>
                <c:pt idx="1870">
                  <c:v>43026</c:v>
                </c:pt>
                <c:pt idx="1871">
                  <c:v>43027</c:v>
                </c:pt>
                <c:pt idx="1872">
                  <c:v>43028</c:v>
                </c:pt>
                <c:pt idx="1873">
                  <c:v>43031</c:v>
                </c:pt>
                <c:pt idx="1874">
                  <c:v>43032</c:v>
                </c:pt>
                <c:pt idx="1875">
                  <c:v>43033</c:v>
                </c:pt>
                <c:pt idx="1876">
                  <c:v>43034</c:v>
                </c:pt>
                <c:pt idx="1877">
                  <c:v>43035</c:v>
                </c:pt>
                <c:pt idx="1878">
                  <c:v>43038</c:v>
                </c:pt>
                <c:pt idx="1879">
                  <c:v>43039</c:v>
                </c:pt>
                <c:pt idx="1880">
                  <c:v>43040</c:v>
                </c:pt>
                <c:pt idx="1881">
                  <c:v>43041</c:v>
                </c:pt>
                <c:pt idx="1882">
                  <c:v>43042</c:v>
                </c:pt>
                <c:pt idx="1883">
                  <c:v>43045</c:v>
                </c:pt>
                <c:pt idx="1884">
                  <c:v>43046</c:v>
                </c:pt>
                <c:pt idx="1885">
                  <c:v>43047</c:v>
                </c:pt>
                <c:pt idx="1886">
                  <c:v>43048</c:v>
                </c:pt>
                <c:pt idx="1887">
                  <c:v>43049</c:v>
                </c:pt>
                <c:pt idx="1888">
                  <c:v>43052</c:v>
                </c:pt>
                <c:pt idx="1889">
                  <c:v>43053</c:v>
                </c:pt>
                <c:pt idx="1890">
                  <c:v>43054</c:v>
                </c:pt>
                <c:pt idx="1891">
                  <c:v>43055</c:v>
                </c:pt>
                <c:pt idx="1892">
                  <c:v>43056</c:v>
                </c:pt>
                <c:pt idx="1893">
                  <c:v>43059</c:v>
                </c:pt>
                <c:pt idx="1894">
                  <c:v>43060</c:v>
                </c:pt>
                <c:pt idx="1895">
                  <c:v>43061</c:v>
                </c:pt>
                <c:pt idx="1896">
                  <c:v>43062</c:v>
                </c:pt>
                <c:pt idx="1897">
                  <c:v>43063</c:v>
                </c:pt>
                <c:pt idx="1898">
                  <c:v>43066</c:v>
                </c:pt>
                <c:pt idx="1899">
                  <c:v>43067</c:v>
                </c:pt>
                <c:pt idx="1900">
                  <c:v>43068</c:v>
                </c:pt>
                <c:pt idx="1901">
                  <c:v>43069</c:v>
                </c:pt>
                <c:pt idx="1902">
                  <c:v>43070</c:v>
                </c:pt>
                <c:pt idx="1903">
                  <c:v>43073</c:v>
                </c:pt>
                <c:pt idx="1904">
                  <c:v>43074</c:v>
                </c:pt>
                <c:pt idx="1905">
                  <c:v>43075</c:v>
                </c:pt>
                <c:pt idx="1906">
                  <c:v>43076</c:v>
                </c:pt>
                <c:pt idx="1907">
                  <c:v>43077</c:v>
                </c:pt>
                <c:pt idx="1908">
                  <c:v>43080</c:v>
                </c:pt>
                <c:pt idx="1909">
                  <c:v>43081</c:v>
                </c:pt>
                <c:pt idx="1910">
                  <c:v>43082</c:v>
                </c:pt>
                <c:pt idx="1911">
                  <c:v>43083</c:v>
                </c:pt>
                <c:pt idx="1912">
                  <c:v>43084</c:v>
                </c:pt>
                <c:pt idx="1913">
                  <c:v>43087</c:v>
                </c:pt>
                <c:pt idx="1914">
                  <c:v>43088</c:v>
                </c:pt>
                <c:pt idx="1915">
                  <c:v>43089</c:v>
                </c:pt>
                <c:pt idx="1916">
                  <c:v>43090</c:v>
                </c:pt>
                <c:pt idx="1917">
                  <c:v>43091</c:v>
                </c:pt>
                <c:pt idx="1918">
                  <c:v>43094</c:v>
                </c:pt>
                <c:pt idx="1919">
                  <c:v>43095</c:v>
                </c:pt>
                <c:pt idx="1920">
                  <c:v>43096</c:v>
                </c:pt>
                <c:pt idx="1921">
                  <c:v>43097</c:v>
                </c:pt>
                <c:pt idx="1922">
                  <c:v>43098</c:v>
                </c:pt>
                <c:pt idx="1923">
                  <c:v>43102</c:v>
                </c:pt>
                <c:pt idx="1924">
                  <c:v>43103</c:v>
                </c:pt>
                <c:pt idx="1925">
                  <c:v>43104</c:v>
                </c:pt>
                <c:pt idx="1926">
                  <c:v>43105</c:v>
                </c:pt>
                <c:pt idx="1927">
                  <c:v>43108</c:v>
                </c:pt>
                <c:pt idx="1928">
                  <c:v>43109</c:v>
                </c:pt>
                <c:pt idx="1929">
                  <c:v>43110</c:v>
                </c:pt>
                <c:pt idx="1930">
                  <c:v>43111</c:v>
                </c:pt>
                <c:pt idx="1931">
                  <c:v>43112</c:v>
                </c:pt>
                <c:pt idx="1932">
                  <c:v>43115</c:v>
                </c:pt>
                <c:pt idx="1933">
                  <c:v>43116</c:v>
                </c:pt>
                <c:pt idx="1934">
                  <c:v>43117</c:v>
                </c:pt>
                <c:pt idx="1935">
                  <c:v>43118</c:v>
                </c:pt>
                <c:pt idx="1936">
                  <c:v>43119</c:v>
                </c:pt>
                <c:pt idx="1937">
                  <c:v>43122</c:v>
                </c:pt>
                <c:pt idx="1938">
                  <c:v>43123</c:v>
                </c:pt>
                <c:pt idx="1939">
                  <c:v>43124</c:v>
                </c:pt>
                <c:pt idx="1940">
                  <c:v>43125</c:v>
                </c:pt>
                <c:pt idx="1941">
                  <c:v>43126</c:v>
                </c:pt>
                <c:pt idx="1942">
                  <c:v>43129</c:v>
                </c:pt>
                <c:pt idx="1943">
                  <c:v>43130</c:v>
                </c:pt>
                <c:pt idx="1944">
                  <c:v>43131</c:v>
                </c:pt>
                <c:pt idx="1945">
                  <c:v>43132</c:v>
                </c:pt>
                <c:pt idx="1946">
                  <c:v>43133</c:v>
                </c:pt>
                <c:pt idx="1947">
                  <c:v>43136</c:v>
                </c:pt>
                <c:pt idx="1948">
                  <c:v>43137</c:v>
                </c:pt>
                <c:pt idx="1949">
                  <c:v>43138</c:v>
                </c:pt>
                <c:pt idx="1950">
                  <c:v>43139</c:v>
                </c:pt>
                <c:pt idx="1951">
                  <c:v>43140</c:v>
                </c:pt>
                <c:pt idx="1952">
                  <c:v>43143</c:v>
                </c:pt>
                <c:pt idx="1953">
                  <c:v>43144</c:v>
                </c:pt>
                <c:pt idx="1954">
                  <c:v>43145</c:v>
                </c:pt>
                <c:pt idx="1955">
                  <c:v>43153</c:v>
                </c:pt>
                <c:pt idx="1956">
                  <c:v>43154</c:v>
                </c:pt>
                <c:pt idx="1957">
                  <c:v>43157</c:v>
                </c:pt>
                <c:pt idx="1958">
                  <c:v>43158</c:v>
                </c:pt>
                <c:pt idx="1959">
                  <c:v>43159</c:v>
                </c:pt>
                <c:pt idx="1960">
                  <c:v>43160</c:v>
                </c:pt>
                <c:pt idx="1961">
                  <c:v>43161</c:v>
                </c:pt>
                <c:pt idx="1962">
                  <c:v>43164</c:v>
                </c:pt>
                <c:pt idx="1963">
                  <c:v>43165</c:v>
                </c:pt>
                <c:pt idx="1964">
                  <c:v>43166</c:v>
                </c:pt>
                <c:pt idx="1965">
                  <c:v>43167</c:v>
                </c:pt>
                <c:pt idx="1966">
                  <c:v>43168</c:v>
                </c:pt>
                <c:pt idx="1967">
                  <c:v>43171</c:v>
                </c:pt>
                <c:pt idx="1968">
                  <c:v>43172</c:v>
                </c:pt>
                <c:pt idx="1969">
                  <c:v>43173</c:v>
                </c:pt>
                <c:pt idx="1970">
                  <c:v>43174</c:v>
                </c:pt>
                <c:pt idx="1971">
                  <c:v>43175</c:v>
                </c:pt>
                <c:pt idx="1972">
                  <c:v>43178</c:v>
                </c:pt>
                <c:pt idx="1973">
                  <c:v>43179</c:v>
                </c:pt>
                <c:pt idx="1974">
                  <c:v>43180</c:v>
                </c:pt>
                <c:pt idx="1975">
                  <c:v>43181</c:v>
                </c:pt>
                <c:pt idx="1976">
                  <c:v>43182</c:v>
                </c:pt>
                <c:pt idx="1977">
                  <c:v>43185</c:v>
                </c:pt>
                <c:pt idx="1978">
                  <c:v>43186</c:v>
                </c:pt>
                <c:pt idx="1979">
                  <c:v>43187</c:v>
                </c:pt>
                <c:pt idx="1980">
                  <c:v>43188</c:v>
                </c:pt>
                <c:pt idx="1981">
                  <c:v>43189</c:v>
                </c:pt>
                <c:pt idx="1982">
                  <c:v>43192</c:v>
                </c:pt>
                <c:pt idx="1983">
                  <c:v>43193</c:v>
                </c:pt>
                <c:pt idx="1984">
                  <c:v>43194</c:v>
                </c:pt>
                <c:pt idx="1985">
                  <c:v>43199</c:v>
                </c:pt>
                <c:pt idx="1986">
                  <c:v>43200</c:v>
                </c:pt>
                <c:pt idx="1987">
                  <c:v>43201</c:v>
                </c:pt>
                <c:pt idx="1988">
                  <c:v>43202</c:v>
                </c:pt>
                <c:pt idx="1989">
                  <c:v>43203</c:v>
                </c:pt>
                <c:pt idx="1990">
                  <c:v>43206</c:v>
                </c:pt>
                <c:pt idx="1991">
                  <c:v>43207</c:v>
                </c:pt>
                <c:pt idx="1992">
                  <c:v>43208</c:v>
                </c:pt>
                <c:pt idx="1993">
                  <c:v>43209</c:v>
                </c:pt>
                <c:pt idx="1994">
                  <c:v>43210</c:v>
                </c:pt>
                <c:pt idx="1995">
                  <c:v>43213</c:v>
                </c:pt>
                <c:pt idx="1996">
                  <c:v>43214</c:v>
                </c:pt>
                <c:pt idx="1997">
                  <c:v>43215</c:v>
                </c:pt>
                <c:pt idx="1998">
                  <c:v>43216</c:v>
                </c:pt>
                <c:pt idx="1999">
                  <c:v>43217</c:v>
                </c:pt>
                <c:pt idx="2000">
                  <c:v>43222</c:v>
                </c:pt>
                <c:pt idx="2001">
                  <c:v>43223</c:v>
                </c:pt>
                <c:pt idx="2002">
                  <c:v>43224</c:v>
                </c:pt>
                <c:pt idx="2003">
                  <c:v>43227</c:v>
                </c:pt>
                <c:pt idx="2004">
                  <c:v>43228</c:v>
                </c:pt>
                <c:pt idx="2005">
                  <c:v>43229</c:v>
                </c:pt>
                <c:pt idx="2006">
                  <c:v>43230</c:v>
                </c:pt>
                <c:pt idx="2007">
                  <c:v>43231</c:v>
                </c:pt>
                <c:pt idx="2008">
                  <c:v>43234</c:v>
                </c:pt>
                <c:pt idx="2009">
                  <c:v>43235</c:v>
                </c:pt>
                <c:pt idx="2010">
                  <c:v>43236</c:v>
                </c:pt>
                <c:pt idx="2011">
                  <c:v>43237</c:v>
                </c:pt>
                <c:pt idx="2012">
                  <c:v>43238</c:v>
                </c:pt>
                <c:pt idx="2013">
                  <c:v>43241</c:v>
                </c:pt>
                <c:pt idx="2014">
                  <c:v>43242</c:v>
                </c:pt>
                <c:pt idx="2015">
                  <c:v>43243</c:v>
                </c:pt>
                <c:pt idx="2016">
                  <c:v>43244</c:v>
                </c:pt>
                <c:pt idx="2017">
                  <c:v>43245</c:v>
                </c:pt>
                <c:pt idx="2018">
                  <c:v>43248</c:v>
                </c:pt>
                <c:pt idx="2019">
                  <c:v>43249</c:v>
                </c:pt>
                <c:pt idx="2020">
                  <c:v>43250</c:v>
                </c:pt>
                <c:pt idx="2021">
                  <c:v>43251</c:v>
                </c:pt>
                <c:pt idx="2022">
                  <c:v>43252</c:v>
                </c:pt>
                <c:pt idx="2023">
                  <c:v>43255</c:v>
                </c:pt>
                <c:pt idx="2024">
                  <c:v>43256</c:v>
                </c:pt>
                <c:pt idx="2025">
                  <c:v>43257</c:v>
                </c:pt>
                <c:pt idx="2026">
                  <c:v>43258</c:v>
                </c:pt>
                <c:pt idx="2027">
                  <c:v>43259</c:v>
                </c:pt>
                <c:pt idx="2028">
                  <c:v>43262</c:v>
                </c:pt>
                <c:pt idx="2029">
                  <c:v>43263</c:v>
                </c:pt>
                <c:pt idx="2030">
                  <c:v>43264</c:v>
                </c:pt>
                <c:pt idx="2031">
                  <c:v>43265</c:v>
                </c:pt>
                <c:pt idx="2032">
                  <c:v>43266</c:v>
                </c:pt>
                <c:pt idx="2033">
                  <c:v>43270</c:v>
                </c:pt>
                <c:pt idx="2034">
                  <c:v>43271</c:v>
                </c:pt>
                <c:pt idx="2035">
                  <c:v>43272</c:v>
                </c:pt>
                <c:pt idx="2036">
                  <c:v>43273</c:v>
                </c:pt>
                <c:pt idx="2037">
                  <c:v>43276</c:v>
                </c:pt>
                <c:pt idx="2038">
                  <c:v>43277</c:v>
                </c:pt>
                <c:pt idx="2039">
                  <c:v>43278</c:v>
                </c:pt>
                <c:pt idx="2040">
                  <c:v>43279</c:v>
                </c:pt>
                <c:pt idx="2041">
                  <c:v>43280</c:v>
                </c:pt>
                <c:pt idx="2042">
                  <c:v>43283</c:v>
                </c:pt>
                <c:pt idx="2043">
                  <c:v>43284</c:v>
                </c:pt>
                <c:pt idx="2044">
                  <c:v>43285</c:v>
                </c:pt>
                <c:pt idx="2045">
                  <c:v>43286</c:v>
                </c:pt>
                <c:pt idx="2046">
                  <c:v>43287</c:v>
                </c:pt>
                <c:pt idx="2047">
                  <c:v>43290</c:v>
                </c:pt>
                <c:pt idx="2048">
                  <c:v>43291</c:v>
                </c:pt>
                <c:pt idx="2049">
                  <c:v>43292</c:v>
                </c:pt>
                <c:pt idx="2050">
                  <c:v>43293</c:v>
                </c:pt>
                <c:pt idx="2051">
                  <c:v>43294</c:v>
                </c:pt>
                <c:pt idx="2052">
                  <c:v>43297</c:v>
                </c:pt>
                <c:pt idx="2053">
                  <c:v>43298</c:v>
                </c:pt>
                <c:pt idx="2054">
                  <c:v>43299</c:v>
                </c:pt>
                <c:pt idx="2055">
                  <c:v>43300</c:v>
                </c:pt>
                <c:pt idx="2056">
                  <c:v>43301</c:v>
                </c:pt>
                <c:pt idx="2057">
                  <c:v>43304</c:v>
                </c:pt>
                <c:pt idx="2058">
                  <c:v>43305</c:v>
                </c:pt>
                <c:pt idx="2059">
                  <c:v>43306</c:v>
                </c:pt>
                <c:pt idx="2060">
                  <c:v>43307</c:v>
                </c:pt>
                <c:pt idx="2061">
                  <c:v>43308</c:v>
                </c:pt>
                <c:pt idx="2062">
                  <c:v>43311</c:v>
                </c:pt>
                <c:pt idx="2063">
                  <c:v>43312</c:v>
                </c:pt>
                <c:pt idx="2064">
                  <c:v>43313</c:v>
                </c:pt>
                <c:pt idx="2065">
                  <c:v>43314</c:v>
                </c:pt>
                <c:pt idx="2066">
                  <c:v>43315</c:v>
                </c:pt>
                <c:pt idx="2067">
                  <c:v>43318</c:v>
                </c:pt>
                <c:pt idx="2068">
                  <c:v>43319</c:v>
                </c:pt>
                <c:pt idx="2069">
                  <c:v>43320</c:v>
                </c:pt>
                <c:pt idx="2070">
                  <c:v>43321</c:v>
                </c:pt>
                <c:pt idx="2071">
                  <c:v>43322</c:v>
                </c:pt>
                <c:pt idx="2072">
                  <c:v>43325</c:v>
                </c:pt>
                <c:pt idx="2073">
                  <c:v>43326</c:v>
                </c:pt>
                <c:pt idx="2074">
                  <c:v>43327</c:v>
                </c:pt>
                <c:pt idx="2075">
                  <c:v>43328</c:v>
                </c:pt>
                <c:pt idx="2076">
                  <c:v>43329</c:v>
                </c:pt>
                <c:pt idx="2077">
                  <c:v>43332</c:v>
                </c:pt>
                <c:pt idx="2078">
                  <c:v>43333</c:v>
                </c:pt>
                <c:pt idx="2079">
                  <c:v>43334</c:v>
                </c:pt>
                <c:pt idx="2080">
                  <c:v>43335</c:v>
                </c:pt>
                <c:pt idx="2081">
                  <c:v>43336</c:v>
                </c:pt>
                <c:pt idx="2082">
                  <c:v>43339</c:v>
                </c:pt>
                <c:pt idx="2083">
                  <c:v>43340</c:v>
                </c:pt>
                <c:pt idx="2084">
                  <c:v>43341</c:v>
                </c:pt>
                <c:pt idx="2085">
                  <c:v>43342</c:v>
                </c:pt>
                <c:pt idx="2086">
                  <c:v>43343</c:v>
                </c:pt>
                <c:pt idx="2087">
                  <c:v>43346</c:v>
                </c:pt>
                <c:pt idx="2088">
                  <c:v>43347</c:v>
                </c:pt>
                <c:pt idx="2089">
                  <c:v>43348</c:v>
                </c:pt>
                <c:pt idx="2090">
                  <c:v>43349</c:v>
                </c:pt>
                <c:pt idx="2091">
                  <c:v>43350</c:v>
                </c:pt>
                <c:pt idx="2092">
                  <c:v>43353</c:v>
                </c:pt>
                <c:pt idx="2093">
                  <c:v>43354</c:v>
                </c:pt>
                <c:pt idx="2094">
                  <c:v>43355</c:v>
                </c:pt>
                <c:pt idx="2095">
                  <c:v>43356</c:v>
                </c:pt>
                <c:pt idx="2096">
                  <c:v>43357</c:v>
                </c:pt>
                <c:pt idx="2097">
                  <c:v>43360</c:v>
                </c:pt>
                <c:pt idx="2098">
                  <c:v>43361</c:v>
                </c:pt>
                <c:pt idx="2099">
                  <c:v>43362</c:v>
                </c:pt>
                <c:pt idx="2100">
                  <c:v>43363</c:v>
                </c:pt>
                <c:pt idx="2101">
                  <c:v>43364</c:v>
                </c:pt>
                <c:pt idx="2102">
                  <c:v>43368</c:v>
                </c:pt>
                <c:pt idx="2103">
                  <c:v>43369</c:v>
                </c:pt>
                <c:pt idx="2104">
                  <c:v>43370</c:v>
                </c:pt>
                <c:pt idx="2105">
                  <c:v>43371</c:v>
                </c:pt>
                <c:pt idx="2106">
                  <c:v>43381</c:v>
                </c:pt>
                <c:pt idx="2107">
                  <c:v>43382</c:v>
                </c:pt>
                <c:pt idx="2108">
                  <c:v>43383</c:v>
                </c:pt>
                <c:pt idx="2109">
                  <c:v>43384</c:v>
                </c:pt>
                <c:pt idx="2110">
                  <c:v>43385</c:v>
                </c:pt>
                <c:pt idx="2111">
                  <c:v>43388</c:v>
                </c:pt>
                <c:pt idx="2112">
                  <c:v>43389</c:v>
                </c:pt>
                <c:pt idx="2113">
                  <c:v>43390</c:v>
                </c:pt>
                <c:pt idx="2114">
                  <c:v>43391</c:v>
                </c:pt>
                <c:pt idx="2115">
                  <c:v>43392</c:v>
                </c:pt>
                <c:pt idx="2116">
                  <c:v>43395</c:v>
                </c:pt>
                <c:pt idx="2117">
                  <c:v>43396</c:v>
                </c:pt>
                <c:pt idx="2118">
                  <c:v>43397</c:v>
                </c:pt>
                <c:pt idx="2119">
                  <c:v>43398</c:v>
                </c:pt>
                <c:pt idx="2120">
                  <c:v>43399</c:v>
                </c:pt>
                <c:pt idx="2121">
                  <c:v>43402</c:v>
                </c:pt>
                <c:pt idx="2122">
                  <c:v>43403</c:v>
                </c:pt>
                <c:pt idx="2123">
                  <c:v>43404</c:v>
                </c:pt>
                <c:pt idx="2124">
                  <c:v>43405</c:v>
                </c:pt>
                <c:pt idx="2125">
                  <c:v>43406</c:v>
                </c:pt>
                <c:pt idx="2126">
                  <c:v>43409</c:v>
                </c:pt>
                <c:pt idx="2127">
                  <c:v>43410</c:v>
                </c:pt>
                <c:pt idx="2128">
                  <c:v>43411</c:v>
                </c:pt>
                <c:pt idx="2129">
                  <c:v>43412</c:v>
                </c:pt>
                <c:pt idx="2130">
                  <c:v>43413</c:v>
                </c:pt>
                <c:pt idx="2131">
                  <c:v>43416</c:v>
                </c:pt>
                <c:pt idx="2132">
                  <c:v>43417</c:v>
                </c:pt>
                <c:pt idx="2133">
                  <c:v>43418</c:v>
                </c:pt>
                <c:pt idx="2134">
                  <c:v>43419</c:v>
                </c:pt>
                <c:pt idx="2135">
                  <c:v>43420</c:v>
                </c:pt>
                <c:pt idx="2136">
                  <c:v>43423</c:v>
                </c:pt>
                <c:pt idx="2137">
                  <c:v>43424</c:v>
                </c:pt>
                <c:pt idx="2138">
                  <c:v>43425</c:v>
                </c:pt>
                <c:pt idx="2139">
                  <c:v>43426</c:v>
                </c:pt>
                <c:pt idx="2140">
                  <c:v>43427</c:v>
                </c:pt>
                <c:pt idx="2141">
                  <c:v>43430</c:v>
                </c:pt>
                <c:pt idx="2142">
                  <c:v>43431</c:v>
                </c:pt>
                <c:pt idx="2143">
                  <c:v>43432</c:v>
                </c:pt>
                <c:pt idx="2144">
                  <c:v>43433</c:v>
                </c:pt>
                <c:pt idx="2145">
                  <c:v>43434</c:v>
                </c:pt>
                <c:pt idx="2146">
                  <c:v>43437</c:v>
                </c:pt>
                <c:pt idx="2147">
                  <c:v>43438</c:v>
                </c:pt>
                <c:pt idx="2148">
                  <c:v>43439</c:v>
                </c:pt>
                <c:pt idx="2149">
                  <c:v>43440</c:v>
                </c:pt>
                <c:pt idx="2150">
                  <c:v>43441</c:v>
                </c:pt>
                <c:pt idx="2151">
                  <c:v>43444</c:v>
                </c:pt>
                <c:pt idx="2152">
                  <c:v>43445</c:v>
                </c:pt>
                <c:pt idx="2153">
                  <c:v>43446</c:v>
                </c:pt>
                <c:pt idx="2154">
                  <c:v>43447</c:v>
                </c:pt>
                <c:pt idx="2155">
                  <c:v>43448</c:v>
                </c:pt>
                <c:pt idx="2156">
                  <c:v>43451</c:v>
                </c:pt>
                <c:pt idx="2157">
                  <c:v>43452</c:v>
                </c:pt>
                <c:pt idx="2158">
                  <c:v>43453</c:v>
                </c:pt>
                <c:pt idx="2159">
                  <c:v>43454</c:v>
                </c:pt>
                <c:pt idx="2160">
                  <c:v>43455</c:v>
                </c:pt>
                <c:pt idx="2161">
                  <c:v>43458</c:v>
                </c:pt>
                <c:pt idx="2162">
                  <c:v>43459</c:v>
                </c:pt>
                <c:pt idx="2163">
                  <c:v>43460</c:v>
                </c:pt>
                <c:pt idx="2164">
                  <c:v>43461</c:v>
                </c:pt>
                <c:pt idx="2165">
                  <c:v>43462</c:v>
                </c:pt>
                <c:pt idx="2166">
                  <c:v>43467</c:v>
                </c:pt>
                <c:pt idx="2167">
                  <c:v>43468</c:v>
                </c:pt>
                <c:pt idx="2168">
                  <c:v>43469</c:v>
                </c:pt>
                <c:pt idx="2169">
                  <c:v>43472</c:v>
                </c:pt>
                <c:pt idx="2170">
                  <c:v>43473</c:v>
                </c:pt>
                <c:pt idx="2171">
                  <c:v>43474</c:v>
                </c:pt>
                <c:pt idx="2172">
                  <c:v>43475</c:v>
                </c:pt>
                <c:pt idx="2173">
                  <c:v>43476</c:v>
                </c:pt>
                <c:pt idx="2174">
                  <c:v>43479</c:v>
                </c:pt>
                <c:pt idx="2175">
                  <c:v>43480</c:v>
                </c:pt>
                <c:pt idx="2176">
                  <c:v>43481</c:v>
                </c:pt>
                <c:pt idx="2177">
                  <c:v>43482</c:v>
                </c:pt>
                <c:pt idx="2178">
                  <c:v>43483</c:v>
                </c:pt>
                <c:pt idx="2179">
                  <c:v>43486</c:v>
                </c:pt>
                <c:pt idx="2180">
                  <c:v>43487</c:v>
                </c:pt>
                <c:pt idx="2181">
                  <c:v>43488</c:v>
                </c:pt>
                <c:pt idx="2182">
                  <c:v>43489</c:v>
                </c:pt>
                <c:pt idx="2183">
                  <c:v>43490</c:v>
                </c:pt>
                <c:pt idx="2184">
                  <c:v>43493</c:v>
                </c:pt>
                <c:pt idx="2185">
                  <c:v>43494</c:v>
                </c:pt>
                <c:pt idx="2186">
                  <c:v>43495</c:v>
                </c:pt>
                <c:pt idx="2187">
                  <c:v>43496</c:v>
                </c:pt>
                <c:pt idx="2188">
                  <c:v>43497</c:v>
                </c:pt>
                <c:pt idx="2189">
                  <c:v>43507</c:v>
                </c:pt>
                <c:pt idx="2190">
                  <c:v>43508</c:v>
                </c:pt>
                <c:pt idx="2191">
                  <c:v>43509</c:v>
                </c:pt>
                <c:pt idx="2192">
                  <c:v>43510</c:v>
                </c:pt>
                <c:pt idx="2193">
                  <c:v>43511</c:v>
                </c:pt>
                <c:pt idx="2194">
                  <c:v>43514</c:v>
                </c:pt>
                <c:pt idx="2195">
                  <c:v>43515</c:v>
                </c:pt>
                <c:pt idx="2196">
                  <c:v>43516</c:v>
                </c:pt>
                <c:pt idx="2197">
                  <c:v>43517</c:v>
                </c:pt>
                <c:pt idx="2198">
                  <c:v>43518</c:v>
                </c:pt>
                <c:pt idx="2199">
                  <c:v>43521</c:v>
                </c:pt>
                <c:pt idx="2200">
                  <c:v>43522</c:v>
                </c:pt>
                <c:pt idx="2201">
                  <c:v>43523</c:v>
                </c:pt>
                <c:pt idx="2202">
                  <c:v>43524</c:v>
                </c:pt>
                <c:pt idx="2203">
                  <c:v>43525</c:v>
                </c:pt>
                <c:pt idx="2204">
                  <c:v>43528</c:v>
                </c:pt>
                <c:pt idx="2205">
                  <c:v>43529</c:v>
                </c:pt>
                <c:pt idx="2206">
                  <c:v>43530</c:v>
                </c:pt>
                <c:pt idx="2207">
                  <c:v>43531</c:v>
                </c:pt>
                <c:pt idx="2208">
                  <c:v>43532</c:v>
                </c:pt>
                <c:pt idx="2209">
                  <c:v>43535</c:v>
                </c:pt>
                <c:pt idx="2210">
                  <c:v>43536</c:v>
                </c:pt>
                <c:pt idx="2211">
                  <c:v>43537</c:v>
                </c:pt>
                <c:pt idx="2212">
                  <c:v>43538</c:v>
                </c:pt>
                <c:pt idx="2213">
                  <c:v>43539</c:v>
                </c:pt>
                <c:pt idx="2214">
                  <c:v>43542</c:v>
                </c:pt>
                <c:pt idx="2215">
                  <c:v>43543</c:v>
                </c:pt>
                <c:pt idx="2216">
                  <c:v>43544</c:v>
                </c:pt>
                <c:pt idx="2217">
                  <c:v>43545</c:v>
                </c:pt>
                <c:pt idx="2218">
                  <c:v>43546</c:v>
                </c:pt>
                <c:pt idx="2219">
                  <c:v>43549</c:v>
                </c:pt>
                <c:pt idx="2220">
                  <c:v>43550</c:v>
                </c:pt>
                <c:pt idx="2221">
                  <c:v>43551</c:v>
                </c:pt>
                <c:pt idx="2222">
                  <c:v>43552</c:v>
                </c:pt>
                <c:pt idx="2223">
                  <c:v>43553</c:v>
                </c:pt>
                <c:pt idx="2224">
                  <c:v>43556</c:v>
                </c:pt>
                <c:pt idx="2225">
                  <c:v>43557</c:v>
                </c:pt>
                <c:pt idx="2226">
                  <c:v>43558</c:v>
                </c:pt>
                <c:pt idx="2227">
                  <c:v>43559</c:v>
                </c:pt>
                <c:pt idx="2228">
                  <c:v>43563</c:v>
                </c:pt>
                <c:pt idx="2229">
                  <c:v>43564</c:v>
                </c:pt>
                <c:pt idx="2230">
                  <c:v>43565</c:v>
                </c:pt>
                <c:pt idx="2231">
                  <c:v>43566</c:v>
                </c:pt>
                <c:pt idx="2232">
                  <c:v>43567</c:v>
                </c:pt>
                <c:pt idx="2233">
                  <c:v>43570</c:v>
                </c:pt>
                <c:pt idx="2234">
                  <c:v>43571</c:v>
                </c:pt>
                <c:pt idx="2235">
                  <c:v>43572</c:v>
                </c:pt>
                <c:pt idx="2236">
                  <c:v>43573</c:v>
                </c:pt>
                <c:pt idx="2237">
                  <c:v>43574</c:v>
                </c:pt>
                <c:pt idx="2238">
                  <c:v>43577</c:v>
                </c:pt>
                <c:pt idx="2239">
                  <c:v>43578</c:v>
                </c:pt>
                <c:pt idx="2240">
                  <c:v>43579</c:v>
                </c:pt>
                <c:pt idx="2241">
                  <c:v>43580</c:v>
                </c:pt>
                <c:pt idx="2242">
                  <c:v>43581</c:v>
                </c:pt>
                <c:pt idx="2243">
                  <c:v>43584</c:v>
                </c:pt>
                <c:pt idx="2244">
                  <c:v>43585</c:v>
                </c:pt>
                <c:pt idx="2245">
                  <c:v>43591</c:v>
                </c:pt>
                <c:pt idx="2246">
                  <c:v>43592</c:v>
                </c:pt>
                <c:pt idx="2247">
                  <c:v>43593</c:v>
                </c:pt>
                <c:pt idx="2248">
                  <c:v>43594</c:v>
                </c:pt>
                <c:pt idx="2249">
                  <c:v>43595</c:v>
                </c:pt>
                <c:pt idx="2250">
                  <c:v>43598</c:v>
                </c:pt>
                <c:pt idx="2251">
                  <c:v>43599</c:v>
                </c:pt>
                <c:pt idx="2252">
                  <c:v>43600</c:v>
                </c:pt>
                <c:pt idx="2253">
                  <c:v>43601</c:v>
                </c:pt>
                <c:pt idx="2254">
                  <c:v>43602</c:v>
                </c:pt>
                <c:pt idx="2255">
                  <c:v>43605</c:v>
                </c:pt>
                <c:pt idx="2256">
                  <c:v>43606</c:v>
                </c:pt>
                <c:pt idx="2257">
                  <c:v>43607</c:v>
                </c:pt>
                <c:pt idx="2258">
                  <c:v>43608</c:v>
                </c:pt>
                <c:pt idx="2259">
                  <c:v>43609</c:v>
                </c:pt>
                <c:pt idx="2260">
                  <c:v>43612</c:v>
                </c:pt>
                <c:pt idx="2261">
                  <c:v>43613</c:v>
                </c:pt>
                <c:pt idx="2262">
                  <c:v>43614</c:v>
                </c:pt>
                <c:pt idx="2263">
                  <c:v>43615</c:v>
                </c:pt>
                <c:pt idx="2264">
                  <c:v>43616</c:v>
                </c:pt>
                <c:pt idx="2265">
                  <c:v>43619</c:v>
                </c:pt>
                <c:pt idx="2266">
                  <c:v>43620</c:v>
                </c:pt>
                <c:pt idx="2267">
                  <c:v>43621</c:v>
                </c:pt>
                <c:pt idx="2268">
                  <c:v>43622</c:v>
                </c:pt>
                <c:pt idx="2269">
                  <c:v>43626</c:v>
                </c:pt>
                <c:pt idx="2270">
                  <c:v>43627</c:v>
                </c:pt>
                <c:pt idx="2271">
                  <c:v>43628</c:v>
                </c:pt>
                <c:pt idx="2272">
                  <c:v>43629</c:v>
                </c:pt>
                <c:pt idx="2273">
                  <c:v>43630</c:v>
                </c:pt>
                <c:pt idx="2274">
                  <c:v>43633</c:v>
                </c:pt>
                <c:pt idx="2275">
                  <c:v>43634</c:v>
                </c:pt>
                <c:pt idx="2276">
                  <c:v>43635</c:v>
                </c:pt>
                <c:pt idx="2277">
                  <c:v>43636</c:v>
                </c:pt>
                <c:pt idx="2278">
                  <c:v>43637</c:v>
                </c:pt>
                <c:pt idx="2279">
                  <c:v>43640</c:v>
                </c:pt>
                <c:pt idx="2280">
                  <c:v>43641</c:v>
                </c:pt>
                <c:pt idx="2281">
                  <c:v>43642</c:v>
                </c:pt>
                <c:pt idx="2282">
                  <c:v>43643</c:v>
                </c:pt>
                <c:pt idx="2283">
                  <c:v>43644</c:v>
                </c:pt>
                <c:pt idx="2284">
                  <c:v>43647</c:v>
                </c:pt>
                <c:pt idx="2285">
                  <c:v>43648</c:v>
                </c:pt>
                <c:pt idx="2286">
                  <c:v>43649</c:v>
                </c:pt>
                <c:pt idx="2287">
                  <c:v>43650</c:v>
                </c:pt>
                <c:pt idx="2288">
                  <c:v>43651</c:v>
                </c:pt>
                <c:pt idx="2289">
                  <c:v>43654</c:v>
                </c:pt>
                <c:pt idx="2290">
                  <c:v>43655</c:v>
                </c:pt>
                <c:pt idx="2291">
                  <c:v>43656</c:v>
                </c:pt>
                <c:pt idx="2292">
                  <c:v>43657</c:v>
                </c:pt>
                <c:pt idx="2293">
                  <c:v>43658</c:v>
                </c:pt>
                <c:pt idx="2294">
                  <c:v>43661</c:v>
                </c:pt>
                <c:pt idx="2295">
                  <c:v>43662</c:v>
                </c:pt>
                <c:pt idx="2296">
                  <c:v>43663</c:v>
                </c:pt>
                <c:pt idx="2297">
                  <c:v>43664</c:v>
                </c:pt>
                <c:pt idx="2298">
                  <c:v>43665</c:v>
                </c:pt>
                <c:pt idx="2299">
                  <c:v>43668</c:v>
                </c:pt>
                <c:pt idx="2300">
                  <c:v>43669</c:v>
                </c:pt>
                <c:pt idx="2301">
                  <c:v>43670</c:v>
                </c:pt>
                <c:pt idx="2302">
                  <c:v>43671</c:v>
                </c:pt>
                <c:pt idx="2303">
                  <c:v>43672</c:v>
                </c:pt>
                <c:pt idx="2304">
                  <c:v>43675</c:v>
                </c:pt>
                <c:pt idx="2305">
                  <c:v>43676</c:v>
                </c:pt>
                <c:pt idx="2306">
                  <c:v>43677</c:v>
                </c:pt>
                <c:pt idx="2307">
                  <c:v>43678</c:v>
                </c:pt>
                <c:pt idx="2308">
                  <c:v>43679</c:v>
                </c:pt>
                <c:pt idx="2309">
                  <c:v>43682</c:v>
                </c:pt>
                <c:pt idx="2310">
                  <c:v>43683</c:v>
                </c:pt>
                <c:pt idx="2311">
                  <c:v>43684</c:v>
                </c:pt>
                <c:pt idx="2312">
                  <c:v>43685</c:v>
                </c:pt>
                <c:pt idx="2313">
                  <c:v>43686</c:v>
                </c:pt>
                <c:pt idx="2314">
                  <c:v>43689</c:v>
                </c:pt>
                <c:pt idx="2315">
                  <c:v>43690</c:v>
                </c:pt>
                <c:pt idx="2316">
                  <c:v>43691</c:v>
                </c:pt>
                <c:pt idx="2317">
                  <c:v>43692</c:v>
                </c:pt>
                <c:pt idx="2318">
                  <c:v>43693</c:v>
                </c:pt>
                <c:pt idx="2319">
                  <c:v>43696</c:v>
                </c:pt>
                <c:pt idx="2320">
                  <c:v>43697</c:v>
                </c:pt>
                <c:pt idx="2321">
                  <c:v>43698</c:v>
                </c:pt>
                <c:pt idx="2322">
                  <c:v>43699</c:v>
                </c:pt>
                <c:pt idx="2323">
                  <c:v>43700</c:v>
                </c:pt>
                <c:pt idx="2324">
                  <c:v>43703</c:v>
                </c:pt>
                <c:pt idx="2325">
                  <c:v>43704</c:v>
                </c:pt>
                <c:pt idx="2326">
                  <c:v>43705</c:v>
                </c:pt>
                <c:pt idx="2327">
                  <c:v>43706</c:v>
                </c:pt>
                <c:pt idx="2328">
                  <c:v>43707</c:v>
                </c:pt>
                <c:pt idx="2329">
                  <c:v>43710</c:v>
                </c:pt>
                <c:pt idx="2330">
                  <c:v>43711</c:v>
                </c:pt>
                <c:pt idx="2331">
                  <c:v>43712</c:v>
                </c:pt>
                <c:pt idx="2332">
                  <c:v>43713</c:v>
                </c:pt>
                <c:pt idx="2333">
                  <c:v>43714</c:v>
                </c:pt>
                <c:pt idx="2334">
                  <c:v>43717</c:v>
                </c:pt>
                <c:pt idx="2335">
                  <c:v>43718</c:v>
                </c:pt>
                <c:pt idx="2336">
                  <c:v>43719</c:v>
                </c:pt>
                <c:pt idx="2337">
                  <c:v>43720</c:v>
                </c:pt>
                <c:pt idx="2338">
                  <c:v>43724</c:v>
                </c:pt>
                <c:pt idx="2339">
                  <c:v>43725</c:v>
                </c:pt>
                <c:pt idx="2340">
                  <c:v>43726</c:v>
                </c:pt>
                <c:pt idx="2341">
                  <c:v>43727</c:v>
                </c:pt>
                <c:pt idx="2342">
                  <c:v>43728</c:v>
                </c:pt>
                <c:pt idx="2343">
                  <c:v>43731</c:v>
                </c:pt>
                <c:pt idx="2344">
                  <c:v>43732</c:v>
                </c:pt>
                <c:pt idx="2345">
                  <c:v>43733</c:v>
                </c:pt>
                <c:pt idx="2346">
                  <c:v>43734</c:v>
                </c:pt>
                <c:pt idx="2347">
                  <c:v>43735</c:v>
                </c:pt>
                <c:pt idx="2348">
                  <c:v>43738</c:v>
                </c:pt>
                <c:pt idx="2349">
                  <c:v>43746</c:v>
                </c:pt>
                <c:pt idx="2350">
                  <c:v>43747</c:v>
                </c:pt>
                <c:pt idx="2351">
                  <c:v>43748</c:v>
                </c:pt>
                <c:pt idx="2352">
                  <c:v>43749</c:v>
                </c:pt>
                <c:pt idx="2353">
                  <c:v>43752</c:v>
                </c:pt>
                <c:pt idx="2354">
                  <c:v>43753</c:v>
                </c:pt>
                <c:pt idx="2355">
                  <c:v>43754</c:v>
                </c:pt>
                <c:pt idx="2356">
                  <c:v>43755</c:v>
                </c:pt>
                <c:pt idx="2357">
                  <c:v>43756</c:v>
                </c:pt>
                <c:pt idx="2358">
                  <c:v>43759</c:v>
                </c:pt>
                <c:pt idx="2359">
                  <c:v>43760</c:v>
                </c:pt>
                <c:pt idx="2360">
                  <c:v>43761</c:v>
                </c:pt>
                <c:pt idx="2361">
                  <c:v>43762</c:v>
                </c:pt>
              </c:numCache>
            </c:numRef>
          </c:cat>
          <c:val>
            <c:numRef>
              <c:f>Sheet1!$B$2:$B$2429</c:f>
              <c:numCache>
                <c:formatCode>###,###,###,###,##0.00_ </c:formatCode>
                <c:ptCount val="2362"/>
                <c:pt idx="0">
                  <c:v>3780</c:v>
                </c:pt>
                <c:pt idx="1">
                  <c:v>3800</c:v>
                </c:pt>
                <c:pt idx="2">
                  <c:v>3800</c:v>
                </c:pt>
                <c:pt idx="3">
                  <c:v>3780</c:v>
                </c:pt>
                <c:pt idx="4">
                  <c:v>3780</c:v>
                </c:pt>
                <c:pt idx="5">
                  <c:v>3780</c:v>
                </c:pt>
                <c:pt idx="6">
                  <c:v>3780</c:v>
                </c:pt>
                <c:pt idx="7">
                  <c:v>3780</c:v>
                </c:pt>
                <c:pt idx="8">
                  <c:v>3780</c:v>
                </c:pt>
                <c:pt idx="9">
                  <c:v>3780</c:v>
                </c:pt>
                <c:pt idx="10">
                  <c:v>3780</c:v>
                </c:pt>
                <c:pt idx="11">
                  <c:v>3790</c:v>
                </c:pt>
                <c:pt idx="12">
                  <c:v>3790</c:v>
                </c:pt>
                <c:pt idx="13">
                  <c:v>3790</c:v>
                </c:pt>
                <c:pt idx="14">
                  <c:v>3780</c:v>
                </c:pt>
                <c:pt idx="15">
                  <c:v>3800</c:v>
                </c:pt>
                <c:pt idx="16">
                  <c:v>3800</c:v>
                </c:pt>
                <c:pt idx="17">
                  <c:v>3780</c:v>
                </c:pt>
                <c:pt idx="18">
                  <c:v>3760</c:v>
                </c:pt>
                <c:pt idx="19">
                  <c:v>3750</c:v>
                </c:pt>
                <c:pt idx="20">
                  <c:v>3750</c:v>
                </c:pt>
                <c:pt idx="21">
                  <c:v>3790</c:v>
                </c:pt>
                <c:pt idx="22">
                  <c:v>3810</c:v>
                </c:pt>
                <c:pt idx="23">
                  <c:v>3860</c:v>
                </c:pt>
                <c:pt idx="24">
                  <c:v>3890</c:v>
                </c:pt>
                <c:pt idx="25">
                  <c:v>3920</c:v>
                </c:pt>
                <c:pt idx="26">
                  <c:v>3970</c:v>
                </c:pt>
                <c:pt idx="27">
                  <c:v>4020</c:v>
                </c:pt>
                <c:pt idx="28">
                  <c:v>4020</c:v>
                </c:pt>
                <c:pt idx="29">
                  <c:v>4000</c:v>
                </c:pt>
                <c:pt idx="30">
                  <c:v>4020</c:v>
                </c:pt>
                <c:pt idx="31">
                  <c:v>4050</c:v>
                </c:pt>
                <c:pt idx="32">
                  <c:v>4050</c:v>
                </c:pt>
                <c:pt idx="33">
                  <c:v>4080</c:v>
                </c:pt>
                <c:pt idx="34">
                  <c:v>4110</c:v>
                </c:pt>
                <c:pt idx="35">
                  <c:v>4140</c:v>
                </c:pt>
                <c:pt idx="36">
                  <c:v>4180</c:v>
                </c:pt>
                <c:pt idx="37">
                  <c:v>4180</c:v>
                </c:pt>
                <c:pt idx="38">
                  <c:v>4180</c:v>
                </c:pt>
                <c:pt idx="39">
                  <c:v>4180</c:v>
                </c:pt>
                <c:pt idx="40">
                  <c:v>4230</c:v>
                </c:pt>
                <c:pt idx="41">
                  <c:v>4270</c:v>
                </c:pt>
                <c:pt idx="42">
                  <c:v>4290</c:v>
                </c:pt>
                <c:pt idx="43">
                  <c:v>4290</c:v>
                </c:pt>
                <c:pt idx="44">
                  <c:v>4310</c:v>
                </c:pt>
                <c:pt idx="45">
                  <c:v>4380</c:v>
                </c:pt>
                <c:pt idx="46">
                  <c:v>4400</c:v>
                </c:pt>
                <c:pt idx="47">
                  <c:v>4400</c:v>
                </c:pt>
                <c:pt idx="48">
                  <c:v>4360</c:v>
                </c:pt>
                <c:pt idx="49">
                  <c:v>4350</c:v>
                </c:pt>
                <c:pt idx="50">
                  <c:v>4320</c:v>
                </c:pt>
                <c:pt idx="51">
                  <c:v>4300</c:v>
                </c:pt>
                <c:pt idx="52">
                  <c:v>4300</c:v>
                </c:pt>
                <c:pt idx="53">
                  <c:v>4300</c:v>
                </c:pt>
                <c:pt idx="54">
                  <c:v>4300</c:v>
                </c:pt>
                <c:pt idx="55">
                  <c:v>4300</c:v>
                </c:pt>
                <c:pt idx="56">
                  <c:v>4280</c:v>
                </c:pt>
                <c:pt idx="57">
                  <c:v>4240</c:v>
                </c:pt>
                <c:pt idx="58">
                  <c:v>4240</c:v>
                </c:pt>
                <c:pt idx="59">
                  <c:v>4240</c:v>
                </c:pt>
                <c:pt idx="60">
                  <c:v>4240</c:v>
                </c:pt>
                <c:pt idx="61">
                  <c:v>4250</c:v>
                </c:pt>
                <c:pt idx="62">
                  <c:v>4250</c:v>
                </c:pt>
                <c:pt idx="63">
                  <c:v>4220</c:v>
                </c:pt>
                <c:pt idx="64">
                  <c:v>4200</c:v>
                </c:pt>
                <c:pt idx="65">
                  <c:v>4150</c:v>
                </c:pt>
                <c:pt idx="66">
                  <c:v>4040</c:v>
                </c:pt>
                <c:pt idx="67">
                  <c:v>3980</c:v>
                </c:pt>
                <c:pt idx="68">
                  <c:v>3950</c:v>
                </c:pt>
                <c:pt idx="69">
                  <c:v>3880</c:v>
                </c:pt>
                <c:pt idx="70">
                  <c:v>3850</c:v>
                </c:pt>
                <c:pt idx="71">
                  <c:v>3880</c:v>
                </c:pt>
                <c:pt idx="72">
                  <c:v>3910</c:v>
                </c:pt>
                <c:pt idx="73">
                  <c:v>3910</c:v>
                </c:pt>
                <c:pt idx="74">
                  <c:v>3930</c:v>
                </c:pt>
                <c:pt idx="75">
                  <c:v>3930</c:v>
                </c:pt>
                <c:pt idx="76">
                  <c:v>3910</c:v>
                </c:pt>
                <c:pt idx="77">
                  <c:v>3900</c:v>
                </c:pt>
                <c:pt idx="78">
                  <c:v>3900</c:v>
                </c:pt>
                <c:pt idx="79">
                  <c:v>3890</c:v>
                </c:pt>
                <c:pt idx="80">
                  <c:v>3880</c:v>
                </c:pt>
                <c:pt idx="81">
                  <c:v>3870</c:v>
                </c:pt>
                <c:pt idx="82">
                  <c:v>3870</c:v>
                </c:pt>
                <c:pt idx="83">
                  <c:v>3870</c:v>
                </c:pt>
                <c:pt idx="84">
                  <c:v>3850</c:v>
                </c:pt>
                <c:pt idx="85">
                  <c:v>3840</c:v>
                </c:pt>
                <c:pt idx="86">
                  <c:v>3840</c:v>
                </c:pt>
                <c:pt idx="87">
                  <c:v>3840</c:v>
                </c:pt>
                <c:pt idx="88">
                  <c:v>3840</c:v>
                </c:pt>
                <c:pt idx="89">
                  <c:v>3840</c:v>
                </c:pt>
                <c:pt idx="90">
                  <c:v>3840</c:v>
                </c:pt>
                <c:pt idx="91">
                  <c:v>3850</c:v>
                </c:pt>
                <c:pt idx="92">
                  <c:v>3850</c:v>
                </c:pt>
                <c:pt idx="93">
                  <c:v>3840</c:v>
                </c:pt>
                <c:pt idx="94">
                  <c:v>3840</c:v>
                </c:pt>
                <c:pt idx="95">
                  <c:v>3830</c:v>
                </c:pt>
                <c:pt idx="96">
                  <c:v>3820</c:v>
                </c:pt>
                <c:pt idx="97">
                  <c:v>3790</c:v>
                </c:pt>
                <c:pt idx="98">
                  <c:v>3770</c:v>
                </c:pt>
                <c:pt idx="99">
                  <c:v>3760</c:v>
                </c:pt>
                <c:pt idx="100">
                  <c:v>3750</c:v>
                </c:pt>
                <c:pt idx="101">
                  <c:v>3740</c:v>
                </c:pt>
                <c:pt idx="102">
                  <c:v>3720</c:v>
                </c:pt>
                <c:pt idx="103">
                  <c:v>3710</c:v>
                </c:pt>
                <c:pt idx="104">
                  <c:v>3690</c:v>
                </c:pt>
                <c:pt idx="105">
                  <c:v>3680</c:v>
                </c:pt>
                <c:pt idx="106">
                  <c:v>3670</c:v>
                </c:pt>
                <c:pt idx="107">
                  <c:v>3660</c:v>
                </c:pt>
                <c:pt idx="108">
                  <c:v>3650</c:v>
                </c:pt>
                <c:pt idx="109">
                  <c:v>3650</c:v>
                </c:pt>
                <c:pt idx="110">
                  <c:v>3660</c:v>
                </c:pt>
                <c:pt idx="111">
                  <c:v>3690</c:v>
                </c:pt>
                <c:pt idx="112">
                  <c:v>3780</c:v>
                </c:pt>
                <c:pt idx="113">
                  <c:v>3810</c:v>
                </c:pt>
                <c:pt idx="114">
                  <c:v>3810</c:v>
                </c:pt>
                <c:pt idx="115">
                  <c:v>3810</c:v>
                </c:pt>
                <c:pt idx="116">
                  <c:v>3810</c:v>
                </c:pt>
                <c:pt idx="117">
                  <c:v>3790</c:v>
                </c:pt>
                <c:pt idx="118">
                  <c:v>3810</c:v>
                </c:pt>
                <c:pt idx="119">
                  <c:v>3860</c:v>
                </c:pt>
                <c:pt idx="120">
                  <c:v>3920</c:v>
                </c:pt>
                <c:pt idx="121">
                  <c:v>4000</c:v>
                </c:pt>
                <c:pt idx="122">
                  <c:v>3980</c:v>
                </c:pt>
                <c:pt idx="123">
                  <c:v>3960</c:v>
                </c:pt>
                <c:pt idx="124">
                  <c:v>3940</c:v>
                </c:pt>
                <c:pt idx="125">
                  <c:v>3940</c:v>
                </c:pt>
                <c:pt idx="126">
                  <c:v>4000</c:v>
                </c:pt>
                <c:pt idx="127">
                  <c:v>4030</c:v>
                </c:pt>
                <c:pt idx="128">
                  <c:v>4030</c:v>
                </c:pt>
                <c:pt idx="129">
                  <c:v>4000</c:v>
                </c:pt>
                <c:pt idx="130">
                  <c:v>3990</c:v>
                </c:pt>
                <c:pt idx="131">
                  <c:v>4020</c:v>
                </c:pt>
                <c:pt idx="132">
                  <c:v>4050</c:v>
                </c:pt>
                <c:pt idx="133">
                  <c:v>4070</c:v>
                </c:pt>
                <c:pt idx="134">
                  <c:v>4070</c:v>
                </c:pt>
                <c:pt idx="135">
                  <c:v>4070</c:v>
                </c:pt>
                <c:pt idx="136">
                  <c:v>4040</c:v>
                </c:pt>
                <c:pt idx="137">
                  <c:v>4020</c:v>
                </c:pt>
                <c:pt idx="138">
                  <c:v>4010</c:v>
                </c:pt>
                <c:pt idx="139">
                  <c:v>4010</c:v>
                </c:pt>
                <c:pt idx="140">
                  <c:v>4050</c:v>
                </c:pt>
                <c:pt idx="141">
                  <c:v>4090</c:v>
                </c:pt>
                <c:pt idx="142">
                  <c:v>4120</c:v>
                </c:pt>
                <c:pt idx="143">
                  <c:v>4150</c:v>
                </c:pt>
                <c:pt idx="144">
                  <c:v>4150</c:v>
                </c:pt>
                <c:pt idx="145">
                  <c:v>4300</c:v>
                </c:pt>
                <c:pt idx="146">
                  <c:v>4400</c:v>
                </c:pt>
                <c:pt idx="147">
                  <c:v>4390</c:v>
                </c:pt>
                <c:pt idx="148">
                  <c:v>4350</c:v>
                </c:pt>
                <c:pt idx="149">
                  <c:v>4330</c:v>
                </c:pt>
                <c:pt idx="150">
                  <c:v>4400</c:v>
                </c:pt>
                <c:pt idx="151">
                  <c:v>4370</c:v>
                </c:pt>
                <c:pt idx="152">
                  <c:v>4370</c:v>
                </c:pt>
                <c:pt idx="153">
                  <c:v>4350</c:v>
                </c:pt>
                <c:pt idx="154">
                  <c:v>4320</c:v>
                </c:pt>
                <c:pt idx="155">
                  <c:v>4320</c:v>
                </c:pt>
                <c:pt idx="156">
                  <c:v>4360</c:v>
                </c:pt>
                <c:pt idx="157">
                  <c:v>4340</c:v>
                </c:pt>
                <c:pt idx="158">
                  <c:v>4310</c:v>
                </c:pt>
                <c:pt idx="159">
                  <c:v>4300</c:v>
                </c:pt>
                <c:pt idx="160">
                  <c:v>4300</c:v>
                </c:pt>
                <c:pt idx="161">
                  <c:v>4300</c:v>
                </c:pt>
                <c:pt idx="162">
                  <c:v>4380</c:v>
                </c:pt>
                <c:pt idx="163">
                  <c:v>4380</c:v>
                </c:pt>
                <c:pt idx="164">
                  <c:v>4360</c:v>
                </c:pt>
                <c:pt idx="165">
                  <c:v>4350</c:v>
                </c:pt>
                <c:pt idx="166">
                  <c:v>4340</c:v>
                </c:pt>
                <c:pt idx="167">
                  <c:v>4340</c:v>
                </c:pt>
                <c:pt idx="168">
                  <c:v>4360</c:v>
                </c:pt>
                <c:pt idx="169">
                  <c:v>4350</c:v>
                </c:pt>
                <c:pt idx="170">
                  <c:v>4340</c:v>
                </c:pt>
                <c:pt idx="171">
                  <c:v>4330</c:v>
                </c:pt>
                <c:pt idx="172">
                  <c:v>4330</c:v>
                </c:pt>
                <c:pt idx="173">
                  <c:v>4350</c:v>
                </c:pt>
                <c:pt idx="174">
                  <c:v>4350</c:v>
                </c:pt>
                <c:pt idx="175">
                  <c:v>4350</c:v>
                </c:pt>
                <c:pt idx="176">
                  <c:v>4350</c:v>
                </c:pt>
                <c:pt idx="177">
                  <c:v>4370</c:v>
                </c:pt>
                <c:pt idx="178">
                  <c:v>4390</c:v>
                </c:pt>
                <c:pt idx="179">
                  <c:v>4400</c:v>
                </c:pt>
                <c:pt idx="180">
                  <c:v>4420</c:v>
                </c:pt>
                <c:pt idx="181">
                  <c:v>4480</c:v>
                </c:pt>
                <c:pt idx="182">
                  <c:v>4530</c:v>
                </c:pt>
                <c:pt idx="183">
                  <c:v>4640</c:v>
                </c:pt>
                <c:pt idx="184">
                  <c:v>4670</c:v>
                </c:pt>
                <c:pt idx="185">
                  <c:v>4670</c:v>
                </c:pt>
                <c:pt idx="186">
                  <c:v>4610</c:v>
                </c:pt>
                <c:pt idx="187">
                  <c:v>4600</c:v>
                </c:pt>
                <c:pt idx="188">
                  <c:v>4600</c:v>
                </c:pt>
                <c:pt idx="189">
                  <c:v>4600</c:v>
                </c:pt>
                <c:pt idx="190">
                  <c:v>4590</c:v>
                </c:pt>
                <c:pt idx="191">
                  <c:v>4590</c:v>
                </c:pt>
                <c:pt idx="192">
                  <c:v>4620</c:v>
                </c:pt>
                <c:pt idx="193">
                  <c:v>4660</c:v>
                </c:pt>
                <c:pt idx="194">
                  <c:v>4660</c:v>
                </c:pt>
                <c:pt idx="195">
                  <c:v>4670</c:v>
                </c:pt>
                <c:pt idx="196">
                  <c:v>4670</c:v>
                </c:pt>
                <c:pt idx="197">
                  <c:v>4670</c:v>
                </c:pt>
                <c:pt idx="198">
                  <c:v>4670</c:v>
                </c:pt>
                <c:pt idx="199">
                  <c:v>4670</c:v>
                </c:pt>
                <c:pt idx="200">
                  <c:v>4670</c:v>
                </c:pt>
                <c:pt idx="201">
                  <c:v>4670</c:v>
                </c:pt>
                <c:pt idx="202">
                  <c:v>4670</c:v>
                </c:pt>
                <c:pt idx="203">
                  <c:v>4690</c:v>
                </c:pt>
                <c:pt idx="204">
                  <c:v>4710</c:v>
                </c:pt>
                <c:pt idx="205">
                  <c:v>4710</c:v>
                </c:pt>
                <c:pt idx="206">
                  <c:v>4710</c:v>
                </c:pt>
                <c:pt idx="207">
                  <c:v>4710</c:v>
                </c:pt>
                <c:pt idx="208">
                  <c:v>4710</c:v>
                </c:pt>
                <c:pt idx="209">
                  <c:v>4710</c:v>
                </c:pt>
                <c:pt idx="210">
                  <c:v>4710</c:v>
                </c:pt>
                <c:pt idx="211">
                  <c:v>4710</c:v>
                </c:pt>
                <c:pt idx="212">
                  <c:v>4710</c:v>
                </c:pt>
                <c:pt idx="213">
                  <c:v>4710</c:v>
                </c:pt>
                <c:pt idx="214">
                  <c:v>4700</c:v>
                </c:pt>
                <c:pt idx="215">
                  <c:v>4690</c:v>
                </c:pt>
                <c:pt idx="216">
                  <c:v>4690</c:v>
                </c:pt>
                <c:pt idx="217">
                  <c:v>4690</c:v>
                </c:pt>
                <c:pt idx="218">
                  <c:v>4690</c:v>
                </c:pt>
                <c:pt idx="219">
                  <c:v>4690</c:v>
                </c:pt>
                <c:pt idx="220">
                  <c:v>4690</c:v>
                </c:pt>
                <c:pt idx="221">
                  <c:v>4690</c:v>
                </c:pt>
                <c:pt idx="222">
                  <c:v>4700</c:v>
                </c:pt>
                <c:pt idx="223">
                  <c:v>4720</c:v>
                </c:pt>
                <c:pt idx="224">
                  <c:v>4720</c:v>
                </c:pt>
                <c:pt idx="225">
                  <c:v>4720</c:v>
                </c:pt>
                <c:pt idx="226">
                  <c:v>4730</c:v>
                </c:pt>
                <c:pt idx="227">
                  <c:v>4750</c:v>
                </c:pt>
                <c:pt idx="228">
                  <c:v>4750</c:v>
                </c:pt>
                <c:pt idx="229">
                  <c:v>4750</c:v>
                </c:pt>
                <c:pt idx="230">
                  <c:v>4750</c:v>
                </c:pt>
                <c:pt idx="231">
                  <c:v>4750</c:v>
                </c:pt>
                <c:pt idx="232">
                  <c:v>4750</c:v>
                </c:pt>
                <c:pt idx="233">
                  <c:v>4750</c:v>
                </c:pt>
                <c:pt idx="234">
                  <c:v>4750</c:v>
                </c:pt>
                <c:pt idx="235">
                  <c:v>4750</c:v>
                </c:pt>
                <c:pt idx="236">
                  <c:v>4780</c:v>
                </c:pt>
                <c:pt idx="237">
                  <c:v>4780</c:v>
                </c:pt>
                <c:pt idx="238">
                  <c:v>4780</c:v>
                </c:pt>
                <c:pt idx="239">
                  <c:v>4780</c:v>
                </c:pt>
                <c:pt idx="240">
                  <c:v>4780</c:v>
                </c:pt>
                <c:pt idx="241">
                  <c:v>4780</c:v>
                </c:pt>
                <c:pt idx="242">
                  <c:v>4780</c:v>
                </c:pt>
                <c:pt idx="243">
                  <c:v>4860</c:v>
                </c:pt>
                <c:pt idx="244">
                  <c:v>4940</c:v>
                </c:pt>
                <c:pt idx="245">
                  <c:v>4960</c:v>
                </c:pt>
                <c:pt idx="246">
                  <c:v>4970</c:v>
                </c:pt>
                <c:pt idx="247">
                  <c:v>4970</c:v>
                </c:pt>
                <c:pt idx="248">
                  <c:v>4910</c:v>
                </c:pt>
                <c:pt idx="249">
                  <c:v>4880</c:v>
                </c:pt>
                <c:pt idx="250">
                  <c:v>4870</c:v>
                </c:pt>
                <c:pt idx="251">
                  <c:v>4880</c:v>
                </c:pt>
                <c:pt idx="252">
                  <c:v>4880</c:v>
                </c:pt>
                <c:pt idx="253">
                  <c:v>4860</c:v>
                </c:pt>
                <c:pt idx="254">
                  <c:v>4820</c:v>
                </c:pt>
                <c:pt idx="255">
                  <c:v>4790</c:v>
                </c:pt>
                <c:pt idx="256">
                  <c:v>4780</c:v>
                </c:pt>
                <c:pt idx="257">
                  <c:v>4770</c:v>
                </c:pt>
                <c:pt idx="258">
                  <c:v>4720</c:v>
                </c:pt>
                <c:pt idx="259">
                  <c:v>4680</c:v>
                </c:pt>
                <c:pt idx="260">
                  <c:v>4670</c:v>
                </c:pt>
                <c:pt idx="261">
                  <c:v>4670</c:v>
                </c:pt>
                <c:pt idx="262">
                  <c:v>4670</c:v>
                </c:pt>
                <c:pt idx="263">
                  <c:v>4630</c:v>
                </c:pt>
                <c:pt idx="264">
                  <c:v>4620</c:v>
                </c:pt>
                <c:pt idx="265">
                  <c:v>4620</c:v>
                </c:pt>
                <c:pt idx="266">
                  <c:v>4640</c:v>
                </c:pt>
                <c:pt idx="267">
                  <c:v>4680</c:v>
                </c:pt>
                <c:pt idx="268">
                  <c:v>4690</c:v>
                </c:pt>
                <c:pt idx="269">
                  <c:v>4670</c:v>
                </c:pt>
                <c:pt idx="270">
                  <c:v>4650</c:v>
                </c:pt>
                <c:pt idx="271">
                  <c:v>4630</c:v>
                </c:pt>
                <c:pt idx="272">
                  <c:v>4620</c:v>
                </c:pt>
                <c:pt idx="273">
                  <c:v>4620</c:v>
                </c:pt>
                <c:pt idx="274">
                  <c:v>4620</c:v>
                </c:pt>
                <c:pt idx="275">
                  <c:v>4620</c:v>
                </c:pt>
                <c:pt idx="276">
                  <c:v>4650</c:v>
                </c:pt>
                <c:pt idx="277">
                  <c:v>4660</c:v>
                </c:pt>
                <c:pt idx="278">
                  <c:v>4650</c:v>
                </c:pt>
                <c:pt idx="279">
                  <c:v>4650</c:v>
                </c:pt>
                <c:pt idx="280">
                  <c:v>4650</c:v>
                </c:pt>
                <c:pt idx="281">
                  <c:v>4680</c:v>
                </c:pt>
                <c:pt idx="282">
                  <c:v>4700</c:v>
                </c:pt>
                <c:pt idx="283">
                  <c:v>4730</c:v>
                </c:pt>
                <c:pt idx="284">
                  <c:v>4750</c:v>
                </c:pt>
                <c:pt idx="285">
                  <c:v>4750</c:v>
                </c:pt>
                <c:pt idx="286">
                  <c:v>4770</c:v>
                </c:pt>
                <c:pt idx="287">
                  <c:v>4770</c:v>
                </c:pt>
                <c:pt idx="288">
                  <c:v>4770</c:v>
                </c:pt>
                <c:pt idx="289">
                  <c:v>4750</c:v>
                </c:pt>
                <c:pt idx="290">
                  <c:v>4750</c:v>
                </c:pt>
                <c:pt idx="291">
                  <c:v>4750</c:v>
                </c:pt>
                <c:pt idx="292">
                  <c:v>4750</c:v>
                </c:pt>
                <c:pt idx="293">
                  <c:v>4760</c:v>
                </c:pt>
                <c:pt idx="294">
                  <c:v>4780</c:v>
                </c:pt>
                <c:pt idx="295">
                  <c:v>4790</c:v>
                </c:pt>
                <c:pt idx="296">
                  <c:v>4820</c:v>
                </c:pt>
                <c:pt idx="297">
                  <c:v>4820</c:v>
                </c:pt>
                <c:pt idx="298">
                  <c:v>4880</c:v>
                </c:pt>
                <c:pt idx="299">
                  <c:v>4900</c:v>
                </c:pt>
                <c:pt idx="300">
                  <c:v>4910</c:v>
                </c:pt>
                <c:pt idx="301">
                  <c:v>4900</c:v>
                </c:pt>
                <c:pt idx="302">
                  <c:v>4890</c:v>
                </c:pt>
                <c:pt idx="303">
                  <c:v>4890</c:v>
                </c:pt>
                <c:pt idx="304">
                  <c:v>4890</c:v>
                </c:pt>
                <c:pt idx="305">
                  <c:v>4880</c:v>
                </c:pt>
                <c:pt idx="306">
                  <c:v>4870</c:v>
                </c:pt>
                <c:pt idx="307">
                  <c:v>4880</c:v>
                </c:pt>
                <c:pt idx="308">
                  <c:v>4880</c:v>
                </c:pt>
                <c:pt idx="309">
                  <c:v>4880</c:v>
                </c:pt>
                <c:pt idx="310">
                  <c:v>4880</c:v>
                </c:pt>
                <c:pt idx="311">
                  <c:v>4880</c:v>
                </c:pt>
                <c:pt idx="312">
                  <c:v>4880</c:v>
                </c:pt>
                <c:pt idx="313">
                  <c:v>4880</c:v>
                </c:pt>
                <c:pt idx="314">
                  <c:v>4880</c:v>
                </c:pt>
                <c:pt idx="315">
                  <c:v>4880</c:v>
                </c:pt>
                <c:pt idx="316">
                  <c:v>4870</c:v>
                </c:pt>
                <c:pt idx="317">
                  <c:v>4890</c:v>
                </c:pt>
                <c:pt idx="318">
                  <c:v>4900</c:v>
                </c:pt>
                <c:pt idx="319">
                  <c:v>4910</c:v>
                </c:pt>
                <c:pt idx="320">
                  <c:v>4910</c:v>
                </c:pt>
                <c:pt idx="321">
                  <c:v>4910</c:v>
                </c:pt>
                <c:pt idx="322">
                  <c:v>4910</c:v>
                </c:pt>
                <c:pt idx="323">
                  <c:v>4910</c:v>
                </c:pt>
                <c:pt idx="324">
                  <c:v>4910</c:v>
                </c:pt>
                <c:pt idx="325">
                  <c:v>4910</c:v>
                </c:pt>
                <c:pt idx="326">
                  <c:v>4910</c:v>
                </c:pt>
                <c:pt idx="327">
                  <c:v>4900</c:v>
                </c:pt>
                <c:pt idx="328">
                  <c:v>4880</c:v>
                </c:pt>
                <c:pt idx="329">
                  <c:v>4850</c:v>
                </c:pt>
                <c:pt idx="330">
                  <c:v>4830</c:v>
                </c:pt>
                <c:pt idx="331">
                  <c:v>4780</c:v>
                </c:pt>
                <c:pt idx="332">
                  <c:v>4780</c:v>
                </c:pt>
                <c:pt idx="333">
                  <c:v>4770</c:v>
                </c:pt>
                <c:pt idx="334">
                  <c:v>4770</c:v>
                </c:pt>
                <c:pt idx="335">
                  <c:v>4770</c:v>
                </c:pt>
                <c:pt idx="336">
                  <c:v>4780</c:v>
                </c:pt>
                <c:pt idx="337">
                  <c:v>4780</c:v>
                </c:pt>
                <c:pt idx="338">
                  <c:v>4760</c:v>
                </c:pt>
                <c:pt idx="339">
                  <c:v>4760</c:v>
                </c:pt>
                <c:pt idx="340">
                  <c:v>4760</c:v>
                </c:pt>
                <c:pt idx="341">
                  <c:v>4780</c:v>
                </c:pt>
                <c:pt idx="342">
                  <c:v>4790</c:v>
                </c:pt>
                <c:pt idx="343">
                  <c:v>4790</c:v>
                </c:pt>
                <c:pt idx="344">
                  <c:v>4790</c:v>
                </c:pt>
                <c:pt idx="345">
                  <c:v>4780</c:v>
                </c:pt>
                <c:pt idx="346">
                  <c:v>4780</c:v>
                </c:pt>
                <c:pt idx="347">
                  <c:v>4800</c:v>
                </c:pt>
                <c:pt idx="348">
                  <c:v>4800</c:v>
                </c:pt>
                <c:pt idx="349">
                  <c:v>4800</c:v>
                </c:pt>
                <c:pt idx="350">
                  <c:v>4800</c:v>
                </c:pt>
                <c:pt idx="351">
                  <c:v>4810</c:v>
                </c:pt>
                <c:pt idx="352">
                  <c:v>4810</c:v>
                </c:pt>
                <c:pt idx="353">
                  <c:v>4810</c:v>
                </c:pt>
                <c:pt idx="354">
                  <c:v>4810</c:v>
                </c:pt>
                <c:pt idx="355">
                  <c:v>4810</c:v>
                </c:pt>
                <c:pt idx="356">
                  <c:v>4820</c:v>
                </c:pt>
                <c:pt idx="357">
                  <c:v>4820</c:v>
                </c:pt>
                <c:pt idx="358">
                  <c:v>4820</c:v>
                </c:pt>
                <c:pt idx="359">
                  <c:v>4820</c:v>
                </c:pt>
                <c:pt idx="360">
                  <c:v>4820</c:v>
                </c:pt>
                <c:pt idx="361">
                  <c:v>4850</c:v>
                </c:pt>
                <c:pt idx="362">
                  <c:v>4880</c:v>
                </c:pt>
                <c:pt idx="363">
                  <c:v>4890</c:v>
                </c:pt>
                <c:pt idx="364">
                  <c:v>4890</c:v>
                </c:pt>
                <c:pt idx="365">
                  <c:v>4870</c:v>
                </c:pt>
                <c:pt idx="366">
                  <c:v>4850</c:v>
                </c:pt>
                <c:pt idx="367">
                  <c:v>4830</c:v>
                </c:pt>
                <c:pt idx="368">
                  <c:v>4820</c:v>
                </c:pt>
                <c:pt idx="369">
                  <c:v>4820</c:v>
                </c:pt>
                <c:pt idx="370">
                  <c:v>4830</c:v>
                </c:pt>
                <c:pt idx="371">
                  <c:v>4850</c:v>
                </c:pt>
                <c:pt idx="372">
                  <c:v>4860</c:v>
                </c:pt>
                <c:pt idx="373">
                  <c:v>4860</c:v>
                </c:pt>
                <c:pt idx="374">
                  <c:v>4860</c:v>
                </c:pt>
                <c:pt idx="375">
                  <c:v>4850</c:v>
                </c:pt>
                <c:pt idx="376">
                  <c:v>4850</c:v>
                </c:pt>
                <c:pt idx="377">
                  <c:v>4840</c:v>
                </c:pt>
                <c:pt idx="378">
                  <c:v>4840</c:v>
                </c:pt>
                <c:pt idx="379">
                  <c:v>4830</c:v>
                </c:pt>
                <c:pt idx="380">
                  <c:v>4820</c:v>
                </c:pt>
                <c:pt idx="381">
                  <c:v>4820</c:v>
                </c:pt>
                <c:pt idx="382">
                  <c:v>4820</c:v>
                </c:pt>
                <c:pt idx="383">
                  <c:v>4820</c:v>
                </c:pt>
                <c:pt idx="384">
                  <c:v>4820</c:v>
                </c:pt>
                <c:pt idx="385">
                  <c:v>4820</c:v>
                </c:pt>
                <c:pt idx="386">
                  <c:v>4820</c:v>
                </c:pt>
                <c:pt idx="387">
                  <c:v>4810</c:v>
                </c:pt>
                <c:pt idx="388">
                  <c:v>4800</c:v>
                </c:pt>
                <c:pt idx="389">
                  <c:v>4800</c:v>
                </c:pt>
                <c:pt idx="390">
                  <c:v>4800</c:v>
                </c:pt>
                <c:pt idx="391">
                  <c:v>4800</c:v>
                </c:pt>
                <c:pt idx="392">
                  <c:v>4800</c:v>
                </c:pt>
                <c:pt idx="393">
                  <c:v>4780</c:v>
                </c:pt>
                <c:pt idx="394">
                  <c:v>4780</c:v>
                </c:pt>
                <c:pt idx="395">
                  <c:v>4760</c:v>
                </c:pt>
                <c:pt idx="396">
                  <c:v>4730</c:v>
                </c:pt>
                <c:pt idx="397">
                  <c:v>4720</c:v>
                </c:pt>
                <c:pt idx="398">
                  <c:v>4720</c:v>
                </c:pt>
                <c:pt idx="399">
                  <c:v>4690</c:v>
                </c:pt>
                <c:pt idx="400">
                  <c:v>4670</c:v>
                </c:pt>
                <c:pt idx="401">
                  <c:v>4660</c:v>
                </c:pt>
                <c:pt idx="402">
                  <c:v>4650</c:v>
                </c:pt>
                <c:pt idx="403">
                  <c:v>4630</c:v>
                </c:pt>
                <c:pt idx="404">
                  <c:v>4620</c:v>
                </c:pt>
                <c:pt idx="405">
                  <c:v>4640</c:v>
                </c:pt>
                <c:pt idx="406">
                  <c:v>4640</c:v>
                </c:pt>
                <c:pt idx="407">
                  <c:v>4620</c:v>
                </c:pt>
                <c:pt idx="408">
                  <c:v>4620</c:v>
                </c:pt>
                <c:pt idx="409">
                  <c:v>4600</c:v>
                </c:pt>
                <c:pt idx="410">
                  <c:v>4570</c:v>
                </c:pt>
                <c:pt idx="411">
                  <c:v>4550</c:v>
                </c:pt>
                <c:pt idx="412">
                  <c:v>4520</c:v>
                </c:pt>
                <c:pt idx="413">
                  <c:v>4460</c:v>
                </c:pt>
                <c:pt idx="414">
                  <c:v>4440</c:v>
                </c:pt>
                <c:pt idx="415">
                  <c:v>4440</c:v>
                </c:pt>
                <c:pt idx="416">
                  <c:v>4440</c:v>
                </c:pt>
                <c:pt idx="417">
                  <c:v>4440</c:v>
                </c:pt>
                <c:pt idx="418">
                  <c:v>4440</c:v>
                </c:pt>
                <c:pt idx="419">
                  <c:v>4420</c:v>
                </c:pt>
                <c:pt idx="420">
                  <c:v>4420</c:v>
                </c:pt>
                <c:pt idx="421">
                  <c:v>4420</c:v>
                </c:pt>
                <c:pt idx="422">
                  <c:v>4410</c:v>
                </c:pt>
                <c:pt idx="423">
                  <c:v>4400</c:v>
                </c:pt>
                <c:pt idx="424">
                  <c:v>4400</c:v>
                </c:pt>
                <c:pt idx="425">
                  <c:v>4400</c:v>
                </c:pt>
                <c:pt idx="426">
                  <c:v>4400</c:v>
                </c:pt>
                <c:pt idx="427">
                  <c:v>4400</c:v>
                </c:pt>
                <c:pt idx="428">
                  <c:v>4400</c:v>
                </c:pt>
                <c:pt idx="429">
                  <c:v>4380</c:v>
                </c:pt>
                <c:pt idx="430">
                  <c:v>4380</c:v>
                </c:pt>
                <c:pt idx="431">
                  <c:v>4390</c:v>
                </c:pt>
                <c:pt idx="432">
                  <c:v>4410</c:v>
                </c:pt>
                <c:pt idx="433">
                  <c:v>4410</c:v>
                </c:pt>
                <c:pt idx="434">
                  <c:v>4410</c:v>
                </c:pt>
                <c:pt idx="435">
                  <c:v>4410</c:v>
                </c:pt>
                <c:pt idx="436">
                  <c:v>4410</c:v>
                </c:pt>
                <c:pt idx="437">
                  <c:v>4410</c:v>
                </c:pt>
                <c:pt idx="438">
                  <c:v>4410</c:v>
                </c:pt>
                <c:pt idx="439">
                  <c:v>4410</c:v>
                </c:pt>
                <c:pt idx="440">
                  <c:v>4410</c:v>
                </c:pt>
                <c:pt idx="441">
                  <c:v>4410</c:v>
                </c:pt>
                <c:pt idx="442">
                  <c:v>4410</c:v>
                </c:pt>
                <c:pt idx="443">
                  <c:v>4410</c:v>
                </c:pt>
                <c:pt idx="444">
                  <c:v>4410</c:v>
                </c:pt>
                <c:pt idx="445">
                  <c:v>4410</c:v>
                </c:pt>
                <c:pt idx="446">
                  <c:v>4410</c:v>
                </c:pt>
                <c:pt idx="447">
                  <c:v>4410</c:v>
                </c:pt>
                <c:pt idx="448">
                  <c:v>4400</c:v>
                </c:pt>
                <c:pt idx="449">
                  <c:v>4400</c:v>
                </c:pt>
                <c:pt idx="450">
                  <c:v>4400</c:v>
                </c:pt>
                <c:pt idx="451">
                  <c:v>4400</c:v>
                </c:pt>
                <c:pt idx="452">
                  <c:v>4400</c:v>
                </c:pt>
                <c:pt idx="453">
                  <c:v>4400</c:v>
                </c:pt>
                <c:pt idx="454">
                  <c:v>4400</c:v>
                </c:pt>
                <c:pt idx="455">
                  <c:v>4400</c:v>
                </c:pt>
                <c:pt idx="456">
                  <c:v>4400</c:v>
                </c:pt>
                <c:pt idx="457">
                  <c:v>4390</c:v>
                </c:pt>
                <c:pt idx="458">
                  <c:v>4380</c:v>
                </c:pt>
                <c:pt idx="459">
                  <c:v>4380</c:v>
                </c:pt>
                <c:pt idx="460">
                  <c:v>4380</c:v>
                </c:pt>
                <c:pt idx="461">
                  <c:v>4370</c:v>
                </c:pt>
                <c:pt idx="462">
                  <c:v>4360</c:v>
                </c:pt>
                <c:pt idx="463">
                  <c:v>4350</c:v>
                </c:pt>
                <c:pt idx="464">
                  <c:v>4340</c:v>
                </c:pt>
                <c:pt idx="465">
                  <c:v>4330</c:v>
                </c:pt>
                <c:pt idx="466">
                  <c:v>4320</c:v>
                </c:pt>
                <c:pt idx="467">
                  <c:v>4320</c:v>
                </c:pt>
                <c:pt idx="468">
                  <c:v>4320</c:v>
                </c:pt>
                <c:pt idx="469">
                  <c:v>4300</c:v>
                </c:pt>
                <c:pt idx="470">
                  <c:v>4300</c:v>
                </c:pt>
                <c:pt idx="471">
                  <c:v>4290</c:v>
                </c:pt>
                <c:pt idx="472">
                  <c:v>4270</c:v>
                </c:pt>
                <c:pt idx="473">
                  <c:v>4270</c:v>
                </c:pt>
                <c:pt idx="474">
                  <c:v>4270</c:v>
                </c:pt>
                <c:pt idx="475">
                  <c:v>4270</c:v>
                </c:pt>
                <c:pt idx="476">
                  <c:v>4270</c:v>
                </c:pt>
                <c:pt idx="477">
                  <c:v>4270</c:v>
                </c:pt>
                <c:pt idx="478">
                  <c:v>4270</c:v>
                </c:pt>
                <c:pt idx="479">
                  <c:v>4270</c:v>
                </c:pt>
                <c:pt idx="480">
                  <c:v>4270</c:v>
                </c:pt>
                <c:pt idx="481">
                  <c:v>4290</c:v>
                </c:pt>
                <c:pt idx="482">
                  <c:v>4290</c:v>
                </c:pt>
                <c:pt idx="483">
                  <c:v>4290</c:v>
                </c:pt>
                <c:pt idx="484">
                  <c:v>4290</c:v>
                </c:pt>
                <c:pt idx="485">
                  <c:v>4280</c:v>
                </c:pt>
                <c:pt idx="486">
                  <c:v>4260</c:v>
                </c:pt>
                <c:pt idx="487">
                  <c:v>4240</c:v>
                </c:pt>
                <c:pt idx="488">
                  <c:v>4210</c:v>
                </c:pt>
                <c:pt idx="489">
                  <c:v>4200</c:v>
                </c:pt>
                <c:pt idx="490">
                  <c:v>4180</c:v>
                </c:pt>
                <c:pt idx="491">
                  <c:v>4160</c:v>
                </c:pt>
                <c:pt idx="492">
                  <c:v>4140</c:v>
                </c:pt>
                <c:pt idx="493">
                  <c:v>4120</c:v>
                </c:pt>
                <c:pt idx="494">
                  <c:v>4120</c:v>
                </c:pt>
                <c:pt idx="495">
                  <c:v>4120</c:v>
                </c:pt>
                <c:pt idx="496">
                  <c:v>4130</c:v>
                </c:pt>
                <c:pt idx="497">
                  <c:v>4130</c:v>
                </c:pt>
                <c:pt idx="498">
                  <c:v>4130</c:v>
                </c:pt>
                <c:pt idx="499">
                  <c:v>4130</c:v>
                </c:pt>
                <c:pt idx="500">
                  <c:v>4130</c:v>
                </c:pt>
                <c:pt idx="501">
                  <c:v>4160</c:v>
                </c:pt>
                <c:pt idx="502">
                  <c:v>4180</c:v>
                </c:pt>
                <c:pt idx="503">
                  <c:v>4190</c:v>
                </c:pt>
                <c:pt idx="504">
                  <c:v>4190</c:v>
                </c:pt>
                <c:pt idx="505">
                  <c:v>4190</c:v>
                </c:pt>
                <c:pt idx="506">
                  <c:v>4190</c:v>
                </c:pt>
                <c:pt idx="507">
                  <c:v>4190</c:v>
                </c:pt>
                <c:pt idx="508">
                  <c:v>4200</c:v>
                </c:pt>
                <c:pt idx="509">
                  <c:v>4210</c:v>
                </c:pt>
                <c:pt idx="510">
                  <c:v>4210</c:v>
                </c:pt>
                <c:pt idx="511">
                  <c:v>4210</c:v>
                </c:pt>
                <c:pt idx="512">
                  <c:v>4200</c:v>
                </c:pt>
                <c:pt idx="513">
                  <c:v>4200</c:v>
                </c:pt>
                <c:pt idx="514">
                  <c:v>4190</c:v>
                </c:pt>
                <c:pt idx="515">
                  <c:v>4190</c:v>
                </c:pt>
                <c:pt idx="516">
                  <c:v>4220</c:v>
                </c:pt>
                <c:pt idx="517">
                  <c:v>4220</c:v>
                </c:pt>
                <c:pt idx="518">
                  <c:v>4220</c:v>
                </c:pt>
                <c:pt idx="519">
                  <c:v>4230</c:v>
                </c:pt>
                <c:pt idx="520">
                  <c:v>4240</c:v>
                </c:pt>
                <c:pt idx="521">
                  <c:v>4240</c:v>
                </c:pt>
                <c:pt idx="522">
                  <c:v>4230</c:v>
                </c:pt>
                <c:pt idx="523">
                  <c:v>4240</c:v>
                </c:pt>
                <c:pt idx="524">
                  <c:v>4250</c:v>
                </c:pt>
                <c:pt idx="525">
                  <c:v>4260</c:v>
                </c:pt>
                <c:pt idx="526">
                  <c:v>4260</c:v>
                </c:pt>
                <c:pt idx="527">
                  <c:v>4260</c:v>
                </c:pt>
                <c:pt idx="528">
                  <c:v>4280</c:v>
                </c:pt>
                <c:pt idx="529">
                  <c:v>4280</c:v>
                </c:pt>
                <c:pt idx="530">
                  <c:v>4280</c:v>
                </c:pt>
                <c:pt idx="531">
                  <c:v>4280</c:v>
                </c:pt>
                <c:pt idx="532">
                  <c:v>4280</c:v>
                </c:pt>
                <c:pt idx="533">
                  <c:v>4280</c:v>
                </c:pt>
                <c:pt idx="534">
                  <c:v>4280</c:v>
                </c:pt>
                <c:pt idx="535">
                  <c:v>4280</c:v>
                </c:pt>
                <c:pt idx="536">
                  <c:v>4280</c:v>
                </c:pt>
                <c:pt idx="537">
                  <c:v>4270</c:v>
                </c:pt>
                <c:pt idx="538">
                  <c:v>4270</c:v>
                </c:pt>
                <c:pt idx="539">
                  <c:v>4270</c:v>
                </c:pt>
                <c:pt idx="540">
                  <c:v>4270</c:v>
                </c:pt>
                <c:pt idx="541">
                  <c:v>4250</c:v>
                </c:pt>
                <c:pt idx="542">
                  <c:v>4250</c:v>
                </c:pt>
                <c:pt idx="543">
                  <c:v>4240</c:v>
                </c:pt>
                <c:pt idx="544">
                  <c:v>4240</c:v>
                </c:pt>
                <c:pt idx="545">
                  <c:v>4230</c:v>
                </c:pt>
                <c:pt idx="546">
                  <c:v>4190</c:v>
                </c:pt>
                <c:pt idx="547">
                  <c:v>4190</c:v>
                </c:pt>
                <c:pt idx="548">
                  <c:v>4190</c:v>
                </c:pt>
                <c:pt idx="549">
                  <c:v>4170</c:v>
                </c:pt>
                <c:pt idx="550">
                  <c:v>4150</c:v>
                </c:pt>
                <c:pt idx="551">
                  <c:v>4130</c:v>
                </c:pt>
                <c:pt idx="552">
                  <c:v>4120</c:v>
                </c:pt>
                <c:pt idx="553">
                  <c:v>4120</c:v>
                </c:pt>
                <c:pt idx="554">
                  <c:v>4120</c:v>
                </c:pt>
                <c:pt idx="555">
                  <c:v>4120</c:v>
                </c:pt>
                <c:pt idx="556">
                  <c:v>4090</c:v>
                </c:pt>
                <c:pt idx="557">
                  <c:v>4070</c:v>
                </c:pt>
                <c:pt idx="558">
                  <c:v>4070</c:v>
                </c:pt>
                <c:pt idx="559">
                  <c:v>4070</c:v>
                </c:pt>
                <c:pt idx="560">
                  <c:v>4070</c:v>
                </c:pt>
                <c:pt idx="561">
                  <c:v>4070</c:v>
                </c:pt>
                <c:pt idx="562">
                  <c:v>4070</c:v>
                </c:pt>
                <c:pt idx="563">
                  <c:v>4070</c:v>
                </c:pt>
                <c:pt idx="564">
                  <c:v>4070</c:v>
                </c:pt>
                <c:pt idx="565">
                  <c:v>4070</c:v>
                </c:pt>
                <c:pt idx="566">
                  <c:v>4070</c:v>
                </c:pt>
                <c:pt idx="567">
                  <c:v>4050</c:v>
                </c:pt>
                <c:pt idx="568">
                  <c:v>4070</c:v>
                </c:pt>
                <c:pt idx="569">
                  <c:v>4070</c:v>
                </c:pt>
                <c:pt idx="570">
                  <c:v>4070</c:v>
                </c:pt>
                <c:pt idx="571">
                  <c:v>4070</c:v>
                </c:pt>
                <c:pt idx="572">
                  <c:v>4070</c:v>
                </c:pt>
                <c:pt idx="573">
                  <c:v>4070</c:v>
                </c:pt>
                <c:pt idx="574">
                  <c:v>4070</c:v>
                </c:pt>
                <c:pt idx="575">
                  <c:v>4070</c:v>
                </c:pt>
                <c:pt idx="576">
                  <c:v>4070</c:v>
                </c:pt>
                <c:pt idx="577">
                  <c:v>4070</c:v>
                </c:pt>
                <c:pt idx="578">
                  <c:v>4070</c:v>
                </c:pt>
                <c:pt idx="579">
                  <c:v>4060</c:v>
                </c:pt>
                <c:pt idx="580">
                  <c:v>4040</c:v>
                </c:pt>
                <c:pt idx="581">
                  <c:v>4040</c:v>
                </c:pt>
                <c:pt idx="582">
                  <c:v>4040</c:v>
                </c:pt>
                <c:pt idx="583">
                  <c:v>4030</c:v>
                </c:pt>
                <c:pt idx="584">
                  <c:v>4030</c:v>
                </c:pt>
                <c:pt idx="585">
                  <c:v>4020</c:v>
                </c:pt>
                <c:pt idx="586">
                  <c:v>4010</c:v>
                </c:pt>
                <c:pt idx="587">
                  <c:v>4010</c:v>
                </c:pt>
                <c:pt idx="588">
                  <c:v>3980</c:v>
                </c:pt>
                <c:pt idx="589">
                  <c:v>3960</c:v>
                </c:pt>
                <c:pt idx="590">
                  <c:v>3940</c:v>
                </c:pt>
                <c:pt idx="591">
                  <c:v>3930</c:v>
                </c:pt>
                <c:pt idx="592">
                  <c:v>3920</c:v>
                </c:pt>
                <c:pt idx="593">
                  <c:v>3900</c:v>
                </c:pt>
                <c:pt idx="594">
                  <c:v>3860</c:v>
                </c:pt>
                <c:pt idx="595">
                  <c:v>3830</c:v>
                </c:pt>
                <c:pt idx="596">
                  <c:v>3780</c:v>
                </c:pt>
                <c:pt idx="597">
                  <c:v>3740</c:v>
                </c:pt>
                <c:pt idx="598">
                  <c:v>3700</c:v>
                </c:pt>
                <c:pt idx="599">
                  <c:v>3690</c:v>
                </c:pt>
                <c:pt idx="600">
                  <c:v>3680</c:v>
                </c:pt>
                <c:pt idx="601">
                  <c:v>3670</c:v>
                </c:pt>
                <c:pt idx="602">
                  <c:v>3690</c:v>
                </c:pt>
                <c:pt idx="603">
                  <c:v>3720</c:v>
                </c:pt>
                <c:pt idx="604">
                  <c:v>3720</c:v>
                </c:pt>
                <c:pt idx="605">
                  <c:v>3700</c:v>
                </c:pt>
                <c:pt idx="606">
                  <c:v>3650</c:v>
                </c:pt>
                <c:pt idx="607">
                  <c:v>3650</c:v>
                </c:pt>
                <c:pt idx="608">
                  <c:v>3640</c:v>
                </c:pt>
                <c:pt idx="609">
                  <c:v>3640</c:v>
                </c:pt>
                <c:pt idx="610">
                  <c:v>3640</c:v>
                </c:pt>
                <c:pt idx="611">
                  <c:v>3640</c:v>
                </c:pt>
                <c:pt idx="612">
                  <c:v>3660</c:v>
                </c:pt>
                <c:pt idx="613">
                  <c:v>3660</c:v>
                </c:pt>
                <c:pt idx="614">
                  <c:v>3660</c:v>
                </c:pt>
                <c:pt idx="615">
                  <c:v>3660</c:v>
                </c:pt>
                <c:pt idx="616">
                  <c:v>3650</c:v>
                </c:pt>
                <c:pt idx="617">
                  <c:v>3650</c:v>
                </c:pt>
                <c:pt idx="618">
                  <c:v>3650</c:v>
                </c:pt>
                <c:pt idx="619">
                  <c:v>3640</c:v>
                </c:pt>
                <c:pt idx="620">
                  <c:v>3620</c:v>
                </c:pt>
                <c:pt idx="621">
                  <c:v>3600</c:v>
                </c:pt>
                <c:pt idx="622">
                  <c:v>3600</c:v>
                </c:pt>
                <c:pt idx="623">
                  <c:v>3580</c:v>
                </c:pt>
                <c:pt idx="624">
                  <c:v>3560</c:v>
                </c:pt>
                <c:pt idx="625">
                  <c:v>3540</c:v>
                </c:pt>
                <c:pt idx="626">
                  <c:v>3530</c:v>
                </c:pt>
                <c:pt idx="627">
                  <c:v>3530</c:v>
                </c:pt>
                <c:pt idx="628">
                  <c:v>3530</c:v>
                </c:pt>
                <c:pt idx="629">
                  <c:v>3510</c:v>
                </c:pt>
                <c:pt idx="630">
                  <c:v>3490</c:v>
                </c:pt>
                <c:pt idx="631">
                  <c:v>3440</c:v>
                </c:pt>
                <c:pt idx="632">
                  <c:v>3470</c:v>
                </c:pt>
                <c:pt idx="633">
                  <c:v>3530</c:v>
                </c:pt>
                <c:pt idx="634">
                  <c:v>3550</c:v>
                </c:pt>
                <c:pt idx="635">
                  <c:v>3530</c:v>
                </c:pt>
                <c:pt idx="636">
                  <c:v>3520</c:v>
                </c:pt>
                <c:pt idx="637">
                  <c:v>3580</c:v>
                </c:pt>
                <c:pt idx="638">
                  <c:v>3620</c:v>
                </c:pt>
                <c:pt idx="639">
                  <c:v>3680</c:v>
                </c:pt>
                <c:pt idx="640">
                  <c:v>3720</c:v>
                </c:pt>
                <c:pt idx="641">
                  <c:v>3720</c:v>
                </c:pt>
                <c:pt idx="642">
                  <c:v>3720</c:v>
                </c:pt>
                <c:pt idx="643">
                  <c:v>3740</c:v>
                </c:pt>
                <c:pt idx="644">
                  <c:v>3780</c:v>
                </c:pt>
                <c:pt idx="645">
                  <c:v>3780</c:v>
                </c:pt>
                <c:pt idx="646">
                  <c:v>3780</c:v>
                </c:pt>
                <c:pt idx="647">
                  <c:v>3840</c:v>
                </c:pt>
                <c:pt idx="648">
                  <c:v>3900</c:v>
                </c:pt>
                <c:pt idx="649">
                  <c:v>3930</c:v>
                </c:pt>
                <c:pt idx="650">
                  <c:v>3930</c:v>
                </c:pt>
                <c:pt idx="651">
                  <c:v>3920</c:v>
                </c:pt>
                <c:pt idx="652">
                  <c:v>3880</c:v>
                </c:pt>
                <c:pt idx="653">
                  <c:v>3850</c:v>
                </c:pt>
                <c:pt idx="654">
                  <c:v>3820</c:v>
                </c:pt>
                <c:pt idx="655">
                  <c:v>3820</c:v>
                </c:pt>
                <c:pt idx="656">
                  <c:v>3840</c:v>
                </c:pt>
                <c:pt idx="657">
                  <c:v>3840</c:v>
                </c:pt>
                <c:pt idx="658">
                  <c:v>3860</c:v>
                </c:pt>
                <c:pt idx="659">
                  <c:v>3860</c:v>
                </c:pt>
                <c:pt idx="660">
                  <c:v>3860</c:v>
                </c:pt>
                <c:pt idx="661">
                  <c:v>3860</c:v>
                </c:pt>
                <c:pt idx="662">
                  <c:v>3860</c:v>
                </c:pt>
                <c:pt idx="663">
                  <c:v>3860</c:v>
                </c:pt>
                <c:pt idx="664">
                  <c:v>3850</c:v>
                </c:pt>
                <c:pt idx="665">
                  <c:v>3850</c:v>
                </c:pt>
                <c:pt idx="666">
                  <c:v>3850</c:v>
                </c:pt>
                <c:pt idx="667">
                  <c:v>3850</c:v>
                </c:pt>
                <c:pt idx="668">
                  <c:v>3850</c:v>
                </c:pt>
                <c:pt idx="669">
                  <c:v>3860</c:v>
                </c:pt>
                <c:pt idx="670">
                  <c:v>3860</c:v>
                </c:pt>
                <c:pt idx="671">
                  <c:v>3860</c:v>
                </c:pt>
                <c:pt idx="672">
                  <c:v>3850</c:v>
                </c:pt>
                <c:pt idx="673">
                  <c:v>3850</c:v>
                </c:pt>
                <c:pt idx="674">
                  <c:v>3850</c:v>
                </c:pt>
                <c:pt idx="675">
                  <c:v>3840</c:v>
                </c:pt>
                <c:pt idx="676">
                  <c:v>3830</c:v>
                </c:pt>
                <c:pt idx="677">
                  <c:v>3790</c:v>
                </c:pt>
                <c:pt idx="678">
                  <c:v>3770</c:v>
                </c:pt>
                <c:pt idx="679">
                  <c:v>3750</c:v>
                </c:pt>
                <c:pt idx="680">
                  <c:v>3730</c:v>
                </c:pt>
                <c:pt idx="681">
                  <c:v>3710</c:v>
                </c:pt>
                <c:pt idx="682">
                  <c:v>3670</c:v>
                </c:pt>
                <c:pt idx="683">
                  <c:v>3660</c:v>
                </c:pt>
                <c:pt idx="684">
                  <c:v>3630</c:v>
                </c:pt>
                <c:pt idx="685">
                  <c:v>3610</c:v>
                </c:pt>
                <c:pt idx="686">
                  <c:v>3590</c:v>
                </c:pt>
                <c:pt idx="687">
                  <c:v>3570</c:v>
                </c:pt>
                <c:pt idx="688">
                  <c:v>3590</c:v>
                </c:pt>
                <c:pt idx="689">
                  <c:v>3590</c:v>
                </c:pt>
                <c:pt idx="690">
                  <c:v>3590</c:v>
                </c:pt>
                <c:pt idx="691">
                  <c:v>3590</c:v>
                </c:pt>
                <c:pt idx="692">
                  <c:v>3610</c:v>
                </c:pt>
                <c:pt idx="693">
                  <c:v>3630</c:v>
                </c:pt>
                <c:pt idx="694">
                  <c:v>3630</c:v>
                </c:pt>
                <c:pt idx="695">
                  <c:v>3630</c:v>
                </c:pt>
                <c:pt idx="696">
                  <c:v>3630</c:v>
                </c:pt>
                <c:pt idx="697">
                  <c:v>3650</c:v>
                </c:pt>
                <c:pt idx="698">
                  <c:v>3670</c:v>
                </c:pt>
                <c:pt idx="699">
                  <c:v>3670</c:v>
                </c:pt>
                <c:pt idx="700">
                  <c:v>3670</c:v>
                </c:pt>
                <c:pt idx="701">
                  <c:v>3660</c:v>
                </c:pt>
                <c:pt idx="702">
                  <c:v>3650</c:v>
                </c:pt>
                <c:pt idx="703">
                  <c:v>3640</c:v>
                </c:pt>
                <c:pt idx="704">
                  <c:v>3650</c:v>
                </c:pt>
                <c:pt idx="705">
                  <c:v>3670</c:v>
                </c:pt>
                <c:pt idx="706">
                  <c:v>3670</c:v>
                </c:pt>
                <c:pt idx="707">
                  <c:v>3670</c:v>
                </c:pt>
                <c:pt idx="708">
                  <c:v>3750</c:v>
                </c:pt>
                <c:pt idx="709">
                  <c:v>3820</c:v>
                </c:pt>
                <c:pt idx="710">
                  <c:v>3820</c:v>
                </c:pt>
                <c:pt idx="711">
                  <c:v>3820</c:v>
                </c:pt>
                <c:pt idx="712">
                  <c:v>3800</c:v>
                </c:pt>
                <c:pt idx="713">
                  <c:v>3780</c:v>
                </c:pt>
                <c:pt idx="714">
                  <c:v>3780</c:v>
                </c:pt>
                <c:pt idx="715">
                  <c:v>3780</c:v>
                </c:pt>
                <c:pt idx="716">
                  <c:v>3780</c:v>
                </c:pt>
                <c:pt idx="717">
                  <c:v>3770</c:v>
                </c:pt>
                <c:pt idx="718">
                  <c:v>3770</c:v>
                </c:pt>
                <c:pt idx="719">
                  <c:v>3770</c:v>
                </c:pt>
                <c:pt idx="720">
                  <c:v>3770</c:v>
                </c:pt>
                <c:pt idx="721">
                  <c:v>3770</c:v>
                </c:pt>
                <c:pt idx="722">
                  <c:v>3770</c:v>
                </c:pt>
                <c:pt idx="723">
                  <c:v>3770</c:v>
                </c:pt>
                <c:pt idx="724">
                  <c:v>3770</c:v>
                </c:pt>
                <c:pt idx="725">
                  <c:v>3770</c:v>
                </c:pt>
                <c:pt idx="726">
                  <c:v>3770</c:v>
                </c:pt>
                <c:pt idx="727">
                  <c:v>3770</c:v>
                </c:pt>
                <c:pt idx="728">
                  <c:v>3770</c:v>
                </c:pt>
                <c:pt idx="729">
                  <c:v>3770</c:v>
                </c:pt>
                <c:pt idx="730">
                  <c:v>3770</c:v>
                </c:pt>
                <c:pt idx="731">
                  <c:v>3770</c:v>
                </c:pt>
                <c:pt idx="732">
                  <c:v>3770</c:v>
                </c:pt>
                <c:pt idx="733">
                  <c:v>3770</c:v>
                </c:pt>
                <c:pt idx="734">
                  <c:v>3890</c:v>
                </c:pt>
                <c:pt idx="735">
                  <c:v>3930</c:v>
                </c:pt>
                <c:pt idx="736">
                  <c:v>3930</c:v>
                </c:pt>
                <c:pt idx="737">
                  <c:v>3930</c:v>
                </c:pt>
                <c:pt idx="738">
                  <c:v>3930</c:v>
                </c:pt>
                <c:pt idx="739">
                  <c:v>3930</c:v>
                </c:pt>
                <c:pt idx="740">
                  <c:v>3910</c:v>
                </c:pt>
                <c:pt idx="741">
                  <c:v>3900</c:v>
                </c:pt>
                <c:pt idx="742">
                  <c:v>3880</c:v>
                </c:pt>
                <c:pt idx="743">
                  <c:v>3880</c:v>
                </c:pt>
                <c:pt idx="744">
                  <c:v>3880</c:v>
                </c:pt>
                <c:pt idx="745">
                  <c:v>3840</c:v>
                </c:pt>
                <c:pt idx="746">
                  <c:v>3820</c:v>
                </c:pt>
                <c:pt idx="747">
                  <c:v>3800</c:v>
                </c:pt>
                <c:pt idx="748">
                  <c:v>3740</c:v>
                </c:pt>
                <c:pt idx="749">
                  <c:v>3710</c:v>
                </c:pt>
                <c:pt idx="750">
                  <c:v>3680</c:v>
                </c:pt>
                <c:pt idx="751">
                  <c:v>3670</c:v>
                </c:pt>
                <c:pt idx="752">
                  <c:v>3660</c:v>
                </c:pt>
                <c:pt idx="753">
                  <c:v>3640</c:v>
                </c:pt>
                <c:pt idx="754">
                  <c:v>3660</c:v>
                </c:pt>
                <c:pt idx="755">
                  <c:v>3670</c:v>
                </c:pt>
                <c:pt idx="756">
                  <c:v>3670</c:v>
                </c:pt>
                <c:pt idx="757">
                  <c:v>3670</c:v>
                </c:pt>
                <c:pt idx="758">
                  <c:v>3680</c:v>
                </c:pt>
                <c:pt idx="759">
                  <c:v>3680</c:v>
                </c:pt>
                <c:pt idx="760">
                  <c:v>3680</c:v>
                </c:pt>
                <c:pt idx="761">
                  <c:v>3670</c:v>
                </c:pt>
                <c:pt idx="762">
                  <c:v>3640</c:v>
                </c:pt>
                <c:pt idx="763">
                  <c:v>3630</c:v>
                </c:pt>
                <c:pt idx="764">
                  <c:v>3630</c:v>
                </c:pt>
                <c:pt idx="765">
                  <c:v>3630</c:v>
                </c:pt>
                <c:pt idx="766">
                  <c:v>3630</c:v>
                </c:pt>
                <c:pt idx="767">
                  <c:v>3660</c:v>
                </c:pt>
                <c:pt idx="768">
                  <c:v>3660</c:v>
                </c:pt>
                <c:pt idx="769">
                  <c:v>3660</c:v>
                </c:pt>
                <c:pt idx="770">
                  <c:v>3670</c:v>
                </c:pt>
                <c:pt idx="771">
                  <c:v>3670</c:v>
                </c:pt>
                <c:pt idx="772">
                  <c:v>3670</c:v>
                </c:pt>
                <c:pt idx="773">
                  <c:v>3650</c:v>
                </c:pt>
                <c:pt idx="774">
                  <c:v>3610</c:v>
                </c:pt>
                <c:pt idx="775">
                  <c:v>3590</c:v>
                </c:pt>
                <c:pt idx="776">
                  <c:v>3570</c:v>
                </c:pt>
                <c:pt idx="777">
                  <c:v>3570</c:v>
                </c:pt>
                <c:pt idx="778">
                  <c:v>3570</c:v>
                </c:pt>
                <c:pt idx="779">
                  <c:v>3550</c:v>
                </c:pt>
                <c:pt idx="780">
                  <c:v>3550</c:v>
                </c:pt>
                <c:pt idx="781">
                  <c:v>3540</c:v>
                </c:pt>
                <c:pt idx="782">
                  <c:v>3530</c:v>
                </c:pt>
                <c:pt idx="783">
                  <c:v>3520</c:v>
                </c:pt>
                <c:pt idx="784">
                  <c:v>3530</c:v>
                </c:pt>
                <c:pt idx="785">
                  <c:v>3530</c:v>
                </c:pt>
                <c:pt idx="786">
                  <c:v>3530</c:v>
                </c:pt>
                <c:pt idx="787">
                  <c:v>3530</c:v>
                </c:pt>
                <c:pt idx="788">
                  <c:v>3510</c:v>
                </c:pt>
                <c:pt idx="789">
                  <c:v>3510</c:v>
                </c:pt>
                <c:pt idx="790">
                  <c:v>3510</c:v>
                </c:pt>
                <c:pt idx="791">
                  <c:v>3500</c:v>
                </c:pt>
                <c:pt idx="792">
                  <c:v>3490</c:v>
                </c:pt>
                <c:pt idx="793">
                  <c:v>3480</c:v>
                </c:pt>
                <c:pt idx="794">
                  <c:v>3480</c:v>
                </c:pt>
                <c:pt idx="795">
                  <c:v>3480</c:v>
                </c:pt>
                <c:pt idx="796">
                  <c:v>3460</c:v>
                </c:pt>
                <c:pt idx="797">
                  <c:v>3420</c:v>
                </c:pt>
                <c:pt idx="798">
                  <c:v>3390</c:v>
                </c:pt>
                <c:pt idx="799">
                  <c:v>3350</c:v>
                </c:pt>
                <c:pt idx="800">
                  <c:v>3310</c:v>
                </c:pt>
                <c:pt idx="801">
                  <c:v>3290</c:v>
                </c:pt>
                <c:pt idx="802">
                  <c:v>3260</c:v>
                </c:pt>
                <c:pt idx="803">
                  <c:v>3230</c:v>
                </c:pt>
                <c:pt idx="804">
                  <c:v>3230</c:v>
                </c:pt>
                <c:pt idx="805">
                  <c:v>3240</c:v>
                </c:pt>
                <c:pt idx="806">
                  <c:v>3240</c:v>
                </c:pt>
                <c:pt idx="807">
                  <c:v>3230</c:v>
                </c:pt>
                <c:pt idx="808">
                  <c:v>3230</c:v>
                </c:pt>
                <c:pt idx="809">
                  <c:v>3210</c:v>
                </c:pt>
                <c:pt idx="810">
                  <c:v>3200</c:v>
                </c:pt>
                <c:pt idx="811">
                  <c:v>3220</c:v>
                </c:pt>
                <c:pt idx="812">
                  <c:v>3240</c:v>
                </c:pt>
                <c:pt idx="813">
                  <c:v>3240</c:v>
                </c:pt>
                <c:pt idx="814">
                  <c:v>3240</c:v>
                </c:pt>
                <c:pt idx="815">
                  <c:v>3260</c:v>
                </c:pt>
                <c:pt idx="816">
                  <c:v>3270</c:v>
                </c:pt>
                <c:pt idx="817">
                  <c:v>3270</c:v>
                </c:pt>
                <c:pt idx="818">
                  <c:v>3270</c:v>
                </c:pt>
                <c:pt idx="819">
                  <c:v>3250</c:v>
                </c:pt>
                <c:pt idx="820">
                  <c:v>3250</c:v>
                </c:pt>
                <c:pt idx="821">
                  <c:v>3260</c:v>
                </c:pt>
                <c:pt idx="822">
                  <c:v>3300</c:v>
                </c:pt>
                <c:pt idx="823">
                  <c:v>3330</c:v>
                </c:pt>
                <c:pt idx="824">
                  <c:v>3380</c:v>
                </c:pt>
                <c:pt idx="825">
                  <c:v>3400</c:v>
                </c:pt>
                <c:pt idx="826">
                  <c:v>3400</c:v>
                </c:pt>
                <c:pt idx="827">
                  <c:v>3400</c:v>
                </c:pt>
                <c:pt idx="828">
                  <c:v>3390</c:v>
                </c:pt>
                <c:pt idx="829">
                  <c:v>3400</c:v>
                </c:pt>
                <c:pt idx="830">
                  <c:v>3440</c:v>
                </c:pt>
                <c:pt idx="831">
                  <c:v>3440</c:v>
                </c:pt>
                <c:pt idx="832">
                  <c:v>3470</c:v>
                </c:pt>
                <c:pt idx="833">
                  <c:v>3490</c:v>
                </c:pt>
                <c:pt idx="834">
                  <c:v>3500</c:v>
                </c:pt>
                <c:pt idx="835">
                  <c:v>3500</c:v>
                </c:pt>
                <c:pt idx="836">
                  <c:v>3520</c:v>
                </c:pt>
                <c:pt idx="837">
                  <c:v>3530</c:v>
                </c:pt>
                <c:pt idx="838">
                  <c:v>3540</c:v>
                </c:pt>
                <c:pt idx="839">
                  <c:v>3540</c:v>
                </c:pt>
                <c:pt idx="840">
                  <c:v>3540</c:v>
                </c:pt>
                <c:pt idx="841">
                  <c:v>3520</c:v>
                </c:pt>
                <c:pt idx="842">
                  <c:v>3500</c:v>
                </c:pt>
                <c:pt idx="843">
                  <c:v>3460</c:v>
                </c:pt>
                <c:pt idx="844">
                  <c:v>3440</c:v>
                </c:pt>
                <c:pt idx="845">
                  <c:v>3450</c:v>
                </c:pt>
                <c:pt idx="846">
                  <c:v>3460</c:v>
                </c:pt>
                <c:pt idx="847">
                  <c:v>3480</c:v>
                </c:pt>
                <c:pt idx="848">
                  <c:v>3490</c:v>
                </c:pt>
                <c:pt idx="849">
                  <c:v>3510</c:v>
                </c:pt>
                <c:pt idx="850">
                  <c:v>3510</c:v>
                </c:pt>
                <c:pt idx="851">
                  <c:v>3510</c:v>
                </c:pt>
                <c:pt idx="852">
                  <c:v>3540</c:v>
                </c:pt>
                <c:pt idx="853">
                  <c:v>3570</c:v>
                </c:pt>
                <c:pt idx="854">
                  <c:v>3580</c:v>
                </c:pt>
                <c:pt idx="855">
                  <c:v>3580</c:v>
                </c:pt>
                <c:pt idx="856">
                  <c:v>3570</c:v>
                </c:pt>
                <c:pt idx="857">
                  <c:v>3560</c:v>
                </c:pt>
                <c:pt idx="858">
                  <c:v>3540</c:v>
                </c:pt>
                <c:pt idx="859">
                  <c:v>3520</c:v>
                </c:pt>
                <c:pt idx="860">
                  <c:v>3500</c:v>
                </c:pt>
                <c:pt idx="861">
                  <c:v>3500</c:v>
                </c:pt>
                <c:pt idx="862">
                  <c:v>3510</c:v>
                </c:pt>
                <c:pt idx="863">
                  <c:v>3510</c:v>
                </c:pt>
                <c:pt idx="864">
                  <c:v>3490</c:v>
                </c:pt>
                <c:pt idx="865">
                  <c:v>3490</c:v>
                </c:pt>
                <c:pt idx="866">
                  <c:v>3490</c:v>
                </c:pt>
                <c:pt idx="867">
                  <c:v>3500</c:v>
                </c:pt>
                <c:pt idx="868">
                  <c:v>3500</c:v>
                </c:pt>
                <c:pt idx="869">
                  <c:v>3490</c:v>
                </c:pt>
                <c:pt idx="870">
                  <c:v>3480</c:v>
                </c:pt>
                <c:pt idx="871">
                  <c:v>3480</c:v>
                </c:pt>
                <c:pt idx="872">
                  <c:v>3480</c:v>
                </c:pt>
                <c:pt idx="873">
                  <c:v>3480</c:v>
                </c:pt>
                <c:pt idx="874">
                  <c:v>3470</c:v>
                </c:pt>
                <c:pt idx="875">
                  <c:v>3460</c:v>
                </c:pt>
                <c:pt idx="876">
                  <c:v>3450</c:v>
                </c:pt>
                <c:pt idx="877">
                  <c:v>3450</c:v>
                </c:pt>
                <c:pt idx="878">
                  <c:v>3450</c:v>
                </c:pt>
                <c:pt idx="879">
                  <c:v>3450</c:v>
                </c:pt>
                <c:pt idx="880">
                  <c:v>3450</c:v>
                </c:pt>
                <c:pt idx="881">
                  <c:v>3450</c:v>
                </c:pt>
                <c:pt idx="882">
                  <c:v>3440</c:v>
                </c:pt>
                <c:pt idx="883">
                  <c:v>3440</c:v>
                </c:pt>
                <c:pt idx="884">
                  <c:v>3440</c:v>
                </c:pt>
                <c:pt idx="885">
                  <c:v>3440</c:v>
                </c:pt>
                <c:pt idx="886">
                  <c:v>3440</c:v>
                </c:pt>
                <c:pt idx="887">
                  <c:v>3460</c:v>
                </c:pt>
                <c:pt idx="888">
                  <c:v>3460</c:v>
                </c:pt>
                <c:pt idx="889">
                  <c:v>3460</c:v>
                </c:pt>
                <c:pt idx="890">
                  <c:v>3460</c:v>
                </c:pt>
                <c:pt idx="891">
                  <c:v>3450</c:v>
                </c:pt>
                <c:pt idx="892">
                  <c:v>3440</c:v>
                </c:pt>
                <c:pt idx="893">
                  <c:v>3440</c:v>
                </c:pt>
                <c:pt idx="894">
                  <c:v>3430</c:v>
                </c:pt>
                <c:pt idx="895">
                  <c:v>3430</c:v>
                </c:pt>
                <c:pt idx="896">
                  <c:v>3430</c:v>
                </c:pt>
                <c:pt idx="897">
                  <c:v>3430</c:v>
                </c:pt>
                <c:pt idx="898">
                  <c:v>3420</c:v>
                </c:pt>
                <c:pt idx="899">
                  <c:v>3420</c:v>
                </c:pt>
                <c:pt idx="900">
                  <c:v>3420</c:v>
                </c:pt>
                <c:pt idx="901">
                  <c:v>3440</c:v>
                </c:pt>
                <c:pt idx="902">
                  <c:v>3460</c:v>
                </c:pt>
                <c:pt idx="903">
                  <c:v>3460</c:v>
                </c:pt>
                <c:pt idx="904">
                  <c:v>3460</c:v>
                </c:pt>
                <c:pt idx="905">
                  <c:v>3500</c:v>
                </c:pt>
                <c:pt idx="906">
                  <c:v>3540</c:v>
                </c:pt>
                <c:pt idx="907">
                  <c:v>3560</c:v>
                </c:pt>
                <c:pt idx="908">
                  <c:v>3580</c:v>
                </c:pt>
                <c:pt idx="909">
                  <c:v>3600</c:v>
                </c:pt>
                <c:pt idx="910">
                  <c:v>3620</c:v>
                </c:pt>
                <c:pt idx="911">
                  <c:v>3630</c:v>
                </c:pt>
                <c:pt idx="912">
                  <c:v>3630</c:v>
                </c:pt>
                <c:pt idx="913">
                  <c:v>3630</c:v>
                </c:pt>
                <c:pt idx="914">
                  <c:v>3610</c:v>
                </c:pt>
                <c:pt idx="915">
                  <c:v>3600</c:v>
                </c:pt>
                <c:pt idx="916">
                  <c:v>3590</c:v>
                </c:pt>
                <c:pt idx="917">
                  <c:v>3590</c:v>
                </c:pt>
                <c:pt idx="918">
                  <c:v>3590</c:v>
                </c:pt>
                <c:pt idx="919">
                  <c:v>3610</c:v>
                </c:pt>
                <c:pt idx="920">
                  <c:v>3610</c:v>
                </c:pt>
                <c:pt idx="921">
                  <c:v>3620</c:v>
                </c:pt>
                <c:pt idx="922">
                  <c:v>3620</c:v>
                </c:pt>
                <c:pt idx="923">
                  <c:v>3620</c:v>
                </c:pt>
                <c:pt idx="924">
                  <c:v>3620</c:v>
                </c:pt>
                <c:pt idx="925">
                  <c:v>3640</c:v>
                </c:pt>
                <c:pt idx="926">
                  <c:v>3650</c:v>
                </c:pt>
                <c:pt idx="927">
                  <c:v>3650</c:v>
                </c:pt>
                <c:pt idx="928">
                  <c:v>3650</c:v>
                </c:pt>
                <c:pt idx="929">
                  <c:v>3650</c:v>
                </c:pt>
                <c:pt idx="930">
                  <c:v>3650</c:v>
                </c:pt>
                <c:pt idx="931">
                  <c:v>3650</c:v>
                </c:pt>
                <c:pt idx="932">
                  <c:v>3650</c:v>
                </c:pt>
                <c:pt idx="933">
                  <c:v>3650</c:v>
                </c:pt>
                <c:pt idx="934">
                  <c:v>3650</c:v>
                </c:pt>
                <c:pt idx="935">
                  <c:v>3640</c:v>
                </c:pt>
                <c:pt idx="936">
                  <c:v>3630</c:v>
                </c:pt>
                <c:pt idx="937">
                  <c:v>3620</c:v>
                </c:pt>
                <c:pt idx="938">
                  <c:v>3590</c:v>
                </c:pt>
                <c:pt idx="939">
                  <c:v>3560</c:v>
                </c:pt>
                <c:pt idx="940">
                  <c:v>3540</c:v>
                </c:pt>
                <c:pt idx="941">
                  <c:v>3520</c:v>
                </c:pt>
                <c:pt idx="942">
                  <c:v>3490</c:v>
                </c:pt>
                <c:pt idx="943">
                  <c:v>3460</c:v>
                </c:pt>
                <c:pt idx="944">
                  <c:v>3440</c:v>
                </c:pt>
                <c:pt idx="945">
                  <c:v>3440</c:v>
                </c:pt>
                <c:pt idx="946">
                  <c:v>3440</c:v>
                </c:pt>
                <c:pt idx="947">
                  <c:v>3400</c:v>
                </c:pt>
                <c:pt idx="948">
                  <c:v>3380</c:v>
                </c:pt>
                <c:pt idx="949">
                  <c:v>3360</c:v>
                </c:pt>
                <c:pt idx="950">
                  <c:v>3330</c:v>
                </c:pt>
                <c:pt idx="951">
                  <c:v>3320</c:v>
                </c:pt>
                <c:pt idx="952">
                  <c:v>3320</c:v>
                </c:pt>
                <c:pt idx="953">
                  <c:v>3320</c:v>
                </c:pt>
                <c:pt idx="954">
                  <c:v>3320</c:v>
                </c:pt>
                <c:pt idx="955">
                  <c:v>3320</c:v>
                </c:pt>
                <c:pt idx="956">
                  <c:v>3320</c:v>
                </c:pt>
                <c:pt idx="957">
                  <c:v>3320</c:v>
                </c:pt>
                <c:pt idx="958">
                  <c:v>3320</c:v>
                </c:pt>
                <c:pt idx="959">
                  <c:v>3310</c:v>
                </c:pt>
                <c:pt idx="960">
                  <c:v>3300</c:v>
                </c:pt>
                <c:pt idx="961">
                  <c:v>3300</c:v>
                </c:pt>
                <c:pt idx="962">
                  <c:v>3300</c:v>
                </c:pt>
                <c:pt idx="963">
                  <c:v>3300</c:v>
                </c:pt>
                <c:pt idx="964">
                  <c:v>3300</c:v>
                </c:pt>
                <c:pt idx="965">
                  <c:v>3300</c:v>
                </c:pt>
                <c:pt idx="966">
                  <c:v>3300</c:v>
                </c:pt>
                <c:pt idx="967">
                  <c:v>3300</c:v>
                </c:pt>
                <c:pt idx="968">
                  <c:v>3300</c:v>
                </c:pt>
                <c:pt idx="969">
                  <c:v>3280</c:v>
                </c:pt>
                <c:pt idx="970">
                  <c:v>3260</c:v>
                </c:pt>
                <c:pt idx="971">
                  <c:v>3240</c:v>
                </c:pt>
                <c:pt idx="972">
                  <c:v>3230</c:v>
                </c:pt>
                <c:pt idx="973">
                  <c:v>3230</c:v>
                </c:pt>
                <c:pt idx="974">
                  <c:v>3230</c:v>
                </c:pt>
                <c:pt idx="975">
                  <c:v>3230</c:v>
                </c:pt>
                <c:pt idx="976">
                  <c:v>3230</c:v>
                </c:pt>
                <c:pt idx="977">
                  <c:v>3230</c:v>
                </c:pt>
                <c:pt idx="978">
                  <c:v>3220</c:v>
                </c:pt>
                <c:pt idx="979">
                  <c:v>3200</c:v>
                </c:pt>
                <c:pt idx="980">
                  <c:v>3200</c:v>
                </c:pt>
                <c:pt idx="981">
                  <c:v>3180</c:v>
                </c:pt>
                <c:pt idx="982">
                  <c:v>3180</c:v>
                </c:pt>
                <c:pt idx="983">
                  <c:v>3180</c:v>
                </c:pt>
                <c:pt idx="984">
                  <c:v>3160</c:v>
                </c:pt>
                <c:pt idx="985">
                  <c:v>3150</c:v>
                </c:pt>
                <c:pt idx="986">
                  <c:v>3130</c:v>
                </c:pt>
                <c:pt idx="987">
                  <c:v>3130</c:v>
                </c:pt>
                <c:pt idx="988">
                  <c:v>3130</c:v>
                </c:pt>
                <c:pt idx="989">
                  <c:v>3130</c:v>
                </c:pt>
                <c:pt idx="990">
                  <c:v>3120</c:v>
                </c:pt>
                <c:pt idx="991">
                  <c:v>3120</c:v>
                </c:pt>
                <c:pt idx="992">
                  <c:v>3140</c:v>
                </c:pt>
                <c:pt idx="993">
                  <c:v>3150</c:v>
                </c:pt>
                <c:pt idx="994">
                  <c:v>3170</c:v>
                </c:pt>
                <c:pt idx="995">
                  <c:v>3180</c:v>
                </c:pt>
                <c:pt idx="996">
                  <c:v>3180</c:v>
                </c:pt>
                <c:pt idx="997">
                  <c:v>3180</c:v>
                </c:pt>
                <c:pt idx="998">
                  <c:v>3180</c:v>
                </c:pt>
                <c:pt idx="999">
                  <c:v>3170</c:v>
                </c:pt>
                <c:pt idx="1000">
                  <c:v>3180</c:v>
                </c:pt>
                <c:pt idx="1001">
                  <c:v>3190</c:v>
                </c:pt>
                <c:pt idx="1002">
                  <c:v>3190</c:v>
                </c:pt>
                <c:pt idx="1003">
                  <c:v>3190</c:v>
                </c:pt>
                <c:pt idx="1004">
                  <c:v>3210</c:v>
                </c:pt>
                <c:pt idx="1005">
                  <c:v>3230</c:v>
                </c:pt>
                <c:pt idx="1006">
                  <c:v>3240</c:v>
                </c:pt>
                <c:pt idx="1007">
                  <c:v>3250</c:v>
                </c:pt>
                <c:pt idx="1008">
                  <c:v>3270</c:v>
                </c:pt>
                <c:pt idx="1009">
                  <c:v>3300</c:v>
                </c:pt>
                <c:pt idx="1010">
                  <c:v>3320</c:v>
                </c:pt>
                <c:pt idx="1011">
                  <c:v>3340</c:v>
                </c:pt>
                <c:pt idx="1012">
                  <c:v>3340</c:v>
                </c:pt>
                <c:pt idx="1013">
                  <c:v>3340</c:v>
                </c:pt>
                <c:pt idx="1014">
                  <c:v>3330</c:v>
                </c:pt>
                <c:pt idx="1015">
                  <c:v>3310</c:v>
                </c:pt>
                <c:pt idx="1016">
                  <c:v>3290</c:v>
                </c:pt>
                <c:pt idx="1017">
                  <c:v>3270</c:v>
                </c:pt>
                <c:pt idx="1018">
                  <c:v>3260</c:v>
                </c:pt>
                <c:pt idx="1019">
                  <c:v>3230</c:v>
                </c:pt>
                <c:pt idx="1020">
                  <c:v>3230</c:v>
                </c:pt>
                <c:pt idx="1021">
                  <c:v>3240</c:v>
                </c:pt>
                <c:pt idx="1022">
                  <c:v>3240</c:v>
                </c:pt>
                <c:pt idx="1023">
                  <c:v>3240</c:v>
                </c:pt>
                <c:pt idx="1024">
                  <c:v>3220</c:v>
                </c:pt>
                <c:pt idx="1025">
                  <c:v>3200</c:v>
                </c:pt>
                <c:pt idx="1026">
                  <c:v>3200</c:v>
                </c:pt>
                <c:pt idx="1027">
                  <c:v>3190</c:v>
                </c:pt>
                <c:pt idx="1028">
                  <c:v>3170</c:v>
                </c:pt>
                <c:pt idx="1029">
                  <c:v>3170</c:v>
                </c:pt>
                <c:pt idx="1030">
                  <c:v>3150</c:v>
                </c:pt>
                <c:pt idx="1031">
                  <c:v>3150</c:v>
                </c:pt>
                <c:pt idx="1032">
                  <c:v>3120</c:v>
                </c:pt>
                <c:pt idx="1033">
                  <c:v>3110</c:v>
                </c:pt>
                <c:pt idx="1034">
                  <c:v>3100</c:v>
                </c:pt>
                <c:pt idx="1035">
                  <c:v>3080</c:v>
                </c:pt>
                <c:pt idx="1036">
                  <c:v>3080</c:v>
                </c:pt>
                <c:pt idx="1037">
                  <c:v>3060</c:v>
                </c:pt>
                <c:pt idx="1038">
                  <c:v>3060</c:v>
                </c:pt>
                <c:pt idx="1039">
                  <c:v>3060</c:v>
                </c:pt>
                <c:pt idx="1040">
                  <c:v>3070</c:v>
                </c:pt>
                <c:pt idx="1041">
                  <c:v>3090</c:v>
                </c:pt>
                <c:pt idx="1042">
                  <c:v>3100</c:v>
                </c:pt>
                <c:pt idx="1043">
                  <c:v>3100</c:v>
                </c:pt>
                <c:pt idx="1044">
                  <c:v>3090</c:v>
                </c:pt>
                <c:pt idx="1045">
                  <c:v>3070</c:v>
                </c:pt>
                <c:pt idx="1046">
                  <c:v>3060</c:v>
                </c:pt>
                <c:pt idx="1047">
                  <c:v>3060</c:v>
                </c:pt>
                <c:pt idx="1048">
                  <c:v>3060</c:v>
                </c:pt>
                <c:pt idx="1049">
                  <c:v>3060</c:v>
                </c:pt>
                <c:pt idx="1050">
                  <c:v>3060</c:v>
                </c:pt>
                <c:pt idx="1051">
                  <c:v>3060</c:v>
                </c:pt>
                <c:pt idx="1052">
                  <c:v>3070</c:v>
                </c:pt>
                <c:pt idx="1053">
                  <c:v>3070</c:v>
                </c:pt>
                <c:pt idx="1054">
                  <c:v>3070</c:v>
                </c:pt>
                <c:pt idx="1055">
                  <c:v>3060</c:v>
                </c:pt>
                <c:pt idx="1056">
                  <c:v>3060</c:v>
                </c:pt>
                <c:pt idx="1057">
                  <c:v>3060</c:v>
                </c:pt>
                <c:pt idx="1058">
                  <c:v>3060</c:v>
                </c:pt>
                <c:pt idx="1059">
                  <c:v>3060</c:v>
                </c:pt>
                <c:pt idx="1060">
                  <c:v>3060</c:v>
                </c:pt>
                <c:pt idx="1061">
                  <c:v>3060</c:v>
                </c:pt>
                <c:pt idx="1062">
                  <c:v>3060</c:v>
                </c:pt>
                <c:pt idx="1063">
                  <c:v>3060</c:v>
                </c:pt>
                <c:pt idx="1064">
                  <c:v>3060</c:v>
                </c:pt>
                <c:pt idx="1065">
                  <c:v>3060</c:v>
                </c:pt>
                <c:pt idx="1066">
                  <c:v>3060</c:v>
                </c:pt>
                <c:pt idx="1067">
                  <c:v>3060</c:v>
                </c:pt>
                <c:pt idx="1068">
                  <c:v>3060</c:v>
                </c:pt>
                <c:pt idx="1069">
                  <c:v>3060</c:v>
                </c:pt>
                <c:pt idx="1070">
                  <c:v>3070</c:v>
                </c:pt>
                <c:pt idx="1071">
                  <c:v>3080</c:v>
                </c:pt>
                <c:pt idx="1072">
                  <c:v>3100</c:v>
                </c:pt>
                <c:pt idx="1073">
                  <c:v>3120</c:v>
                </c:pt>
                <c:pt idx="1074">
                  <c:v>3130</c:v>
                </c:pt>
                <c:pt idx="1075">
                  <c:v>3130</c:v>
                </c:pt>
                <c:pt idx="1076">
                  <c:v>3130</c:v>
                </c:pt>
                <c:pt idx="1077">
                  <c:v>3140</c:v>
                </c:pt>
                <c:pt idx="1078">
                  <c:v>3140</c:v>
                </c:pt>
                <c:pt idx="1079">
                  <c:v>3140</c:v>
                </c:pt>
                <c:pt idx="1080">
                  <c:v>3130</c:v>
                </c:pt>
                <c:pt idx="1081">
                  <c:v>3120</c:v>
                </c:pt>
                <c:pt idx="1082">
                  <c:v>3100</c:v>
                </c:pt>
                <c:pt idx="1083">
                  <c:v>3090</c:v>
                </c:pt>
                <c:pt idx="1084">
                  <c:v>3090</c:v>
                </c:pt>
                <c:pt idx="1085">
                  <c:v>3090</c:v>
                </c:pt>
                <c:pt idx="1086">
                  <c:v>3090</c:v>
                </c:pt>
                <c:pt idx="1087">
                  <c:v>3090</c:v>
                </c:pt>
                <c:pt idx="1088">
                  <c:v>3090</c:v>
                </c:pt>
                <c:pt idx="1089">
                  <c:v>3090</c:v>
                </c:pt>
                <c:pt idx="1090">
                  <c:v>3090</c:v>
                </c:pt>
                <c:pt idx="1091">
                  <c:v>3090</c:v>
                </c:pt>
                <c:pt idx="1092">
                  <c:v>3090</c:v>
                </c:pt>
                <c:pt idx="1093">
                  <c:v>3080</c:v>
                </c:pt>
                <c:pt idx="1094">
                  <c:v>3070</c:v>
                </c:pt>
                <c:pt idx="1095">
                  <c:v>3060</c:v>
                </c:pt>
                <c:pt idx="1096">
                  <c:v>3060</c:v>
                </c:pt>
                <c:pt idx="1097">
                  <c:v>3040</c:v>
                </c:pt>
                <c:pt idx="1098">
                  <c:v>3020</c:v>
                </c:pt>
                <c:pt idx="1099">
                  <c:v>3000</c:v>
                </c:pt>
                <c:pt idx="1100">
                  <c:v>2990</c:v>
                </c:pt>
                <c:pt idx="1101">
                  <c:v>2990</c:v>
                </c:pt>
                <c:pt idx="1102">
                  <c:v>2970</c:v>
                </c:pt>
                <c:pt idx="1103">
                  <c:v>2960</c:v>
                </c:pt>
                <c:pt idx="1104">
                  <c:v>2940</c:v>
                </c:pt>
                <c:pt idx="1105">
                  <c:v>2930</c:v>
                </c:pt>
                <c:pt idx="1106">
                  <c:v>2910</c:v>
                </c:pt>
                <c:pt idx="1107">
                  <c:v>2890</c:v>
                </c:pt>
                <c:pt idx="1108">
                  <c:v>2890</c:v>
                </c:pt>
                <c:pt idx="1109">
                  <c:v>2870</c:v>
                </c:pt>
                <c:pt idx="1110">
                  <c:v>2860</c:v>
                </c:pt>
                <c:pt idx="1111">
                  <c:v>2840</c:v>
                </c:pt>
                <c:pt idx="1112">
                  <c:v>2820</c:v>
                </c:pt>
                <c:pt idx="1113">
                  <c:v>2810</c:v>
                </c:pt>
                <c:pt idx="1114">
                  <c:v>2790</c:v>
                </c:pt>
                <c:pt idx="1115">
                  <c:v>2780</c:v>
                </c:pt>
                <c:pt idx="1116">
                  <c:v>2770</c:v>
                </c:pt>
                <c:pt idx="1117">
                  <c:v>2770</c:v>
                </c:pt>
                <c:pt idx="1118">
                  <c:v>2810</c:v>
                </c:pt>
                <c:pt idx="1119">
                  <c:v>2830</c:v>
                </c:pt>
                <c:pt idx="1120">
                  <c:v>2850</c:v>
                </c:pt>
                <c:pt idx="1121">
                  <c:v>2840</c:v>
                </c:pt>
                <c:pt idx="1122">
                  <c:v>2830</c:v>
                </c:pt>
                <c:pt idx="1123">
                  <c:v>2800</c:v>
                </c:pt>
                <c:pt idx="1124">
                  <c:v>2770</c:v>
                </c:pt>
                <c:pt idx="1125">
                  <c:v>2760</c:v>
                </c:pt>
                <c:pt idx="1126">
                  <c:v>2760</c:v>
                </c:pt>
                <c:pt idx="1127">
                  <c:v>2760</c:v>
                </c:pt>
                <c:pt idx="1128">
                  <c:v>2780</c:v>
                </c:pt>
                <c:pt idx="1129">
                  <c:v>2780</c:v>
                </c:pt>
                <c:pt idx="1130">
                  <c:v>2800</c:v>
                </c:pt>
                <c:pt idx="1131">
                  <c:v>2800</c:v>
                </c:pt>
                <c:pt idx="1132">
                  <c:v>2810</c:v>
                </c:pt>
                <c:pt idx="1133">
                  <c:v>2850</c:v>
                </c:pt>
                <c:pt idx="1134">
                  <c:v>2880</c:v>
                </c:pt>
                <c:pt idx="1135">
                  <c:v>2880</c:v>
                </c:pt>
                <c:pt idx="1136">
                  <c:v>2880</c:v>
                </c:pt>
                <c:pt idx="1137">
                  <c:v>2880</c:v>
                </c:pt>
                <c:pt idx="1138">
                  <c:v>2880</c:v>
                </c:pt>
                <c:pt idx="1139">
                  <c:v>2910</c:v>
                </c:pt>
                <c:pt idx="1140">
                  <c:v>2910</c:v>
                </c:pt>
                <c:pt idx="1141">
                  <c:v>2910</c:v>
                </c:pt>
                <c:pt idx="1142">
                  <c:v>2910</c:v>
                </c:pt>
                <c:pt idx="1143">
                  <c:v>2910</c:v>
                </c:pt>
                <c:pt idx="1144">
                  <c:v>2920</c:v>
                </c:pt>
                <c:pt idx="1145">
                  <c:v>2920</c:v>
                </c:pt>
                <c:pt idx="1146">
                  <c:v>2920</c:v>
                </c:pt>
                <c:pt idx="1147">
                  <c:v>2920</c:v>
                </c:pt>
                <c:pt idx="1148">
                  <c:v>2920</c:v>
                </c:pt>
                <c:pt idx="1149">
                  <c:v>2940</c:v>
                </c:pt>
                <c:pt idx="1150">
                  <c:v>2940</c:v>
                </c:pt>
                <c:pt idx="1151">
                  <c:v>2940</c:v>
                </c:pt>
                <c:pt idx="1152">
                  <c:v>2940</c:v>
                </c:pt>
                <c:pt idx="1153">
                  <c:v>2940</c:v>
                </c:pt>
                <c:pt idx="1154">
                  <c:v>2940</c:v>
                </c:pt>
                <c:pt idx="1155">
                  <c:v>2930</c:v>
                </c:pt>
                <c:pt idx="1156">
                  <c:v>2930</c:v>
                </c:pt>
                <c:pt idx="1157">
                  <c:v>2920</c:v>
                </c:pt>
                <c:pt idx="1158">
                  <c:v>2910</c:v>
                </c:pt>
                <c:pt idx="1159">
                  <c:v>2890</c:v>
                </c:pt>
                <c:pt idx="1160">
                  <c:v>2880</c:v>
                </c:pt>
                <c:pt idx="1161">
                  <c:v>2860</c:v>
                </c:pt>
                <c:pt idx="1162">
                  <c:v>2840</c:v>
                </c:pt>
                <c:pt idx="1163">
                  <c:v>2840</c:v>
                </c:pt>
                <c:pt idx="1164">
                  <c:v>2840</c:v>
                </c:pt>
                <c:pt idx="1165">
                  <c:v>2830</c:v>
                </c:pt>
                <c:pt idx="1166">
                  <c:v>2830</c:v>
                </c:pt>
                <c:pt idx="1167">
                  <c:v>2830</c:v>
                </c:pt>
                <c:pt idx="1168">
                  <c:v>2830</c:v>
                </c:pt>
                <c:pt idx="1169">
                  <c:v>2830</c:v>
                </c:pt>
                <c:pt idx="1170">
                  <c:v>2820</c:v>
                </c:pt>
                <c:pt idx="1171">
                  <c:v>2810</c:v>
                </c:pt>
                <c:pt idx="1172">
                  <c:v>2800</c:v>
                </c:pt>
                <c:pt idx="1173">
                  <c:v>2790</c:v>
                </c:pt>
                <c:pt idx="1174">
                  <c:v>2780</c:v>
                </c:pt>
                <c:pt idx="1175">
                  <c:v>2770</c:v>
                </c:pt>
                <c:pt idx="1176">
                  <c:v>2760</c:v>
                </c:pt>
                <c:pt idx="1177">
                  <c:v>2750</c:v>
                </c:pt>
                <c:pt idx="1178">
                  <c:v>2750</c:v>
                </c:pt>
                <c:pt idx="1179">
                  <c:v>2740</c:v>
                </c:pt>
                <c:pt idx="1180">
                  <c:v>2740</c:v>
                </c:pt>
                <c:pt idx="1181">
                  <c:v>2730</c:v>
                </c:pt>
                <c:pt idx="1182">
                  <c:v>2720</c:v>
                </c:pt>
                <c:pt idx="1183">
                  <c:v>2700</c:v>
                </c:pt>
                <c:pt idx="1184">
                  <c:v>2690</c:v>
                </c:pt>
                <c:pt idx="1185">
                  <c:v>2690</c:v>
                </c:pt>
                <c:pt idx="1186">
                  <c:v>2680</c:v>
                </c:pt>
                <c:pt idx="1187">
                  <c:v>2660</c:v>
                </c:pt>
                <c:pt idx="1188">
                  <c:v>2660</c:v>
                </c:pt>
                <c:pt idx="1189">
                  <c:v>2660</c:v>
                </c:pt>
                <c:pt idx="1190">
                  <c:v>2670</c:v>
                </c:pt>
                <c:pt idx="1191">
                  <c:v>2680</c:v>
                </c:pt>
                <c:pt idx="1192">
                  <c:v>2680</c:v>
                </c:pt>
                <c:pt idx="1193">
                  <c:v>2670</c:v>
                </c:pt>
                <c:pt idx="1194">
                  <c:v>2650</c:v>
                </c:pt>
                <c:pt idx="1195">
                  <c:v>2640</c:v>
                </c:pt>
                <c:pt idx="1196">
                  <c:v>2620</c:v>
                </c:pt>
                <c:pt idx="1197">
                  <c:v>2610</c:v>
                </c:pt>
                <c:pt idx="1198">
                  <c:v>2590</c:v>
                </c:pt>
                <c:pt idx="1199">
                  <c:v>2570</c:v>
                </c:pt>
                <c:pt idx="1200">
                  <c:v>2530</c:v>
                </c:pt>
                <c:pt idx="1201">
                  <c:v>2500</c:v>
                </c:pt>
                <c:pt idx="1202">
                  <c:v>2480</c:v>
                </c:pt>
                <c:pt idx="1203">
                  <c:v>2480</c:v>
                </c:pt>
                <c:pt idx="1204">
                  <c:v>2460</c:v>
                </c:pt>
                <c:pt idx="1205">
                  <c:v>2440</c:v>
                </c:pt>
                <c:pt idx="1206">
                  <c:v>2410</c:v>
                </c:pt>
                <c:pt idx="1207">
                  <c:v>2390</c:v>
                </c:pt>
                <c:pt idx="1208">
                  <c:v>2370</c:v>
                </c:pt>
                <c:pt idx="1209">
                  <c:v>2370</c:v>
                </c:pt>
                <c:pt idx="1210">
                  <c:v>2370</c:v>
                </c:pt>
                <c:pt idx="1211">
                  <c:v>2370</c:v>
                </c:pt>
                <c:pt idx="1212">
                  <c:v>2370</c:v>
                </c:pt>
                <c:pt idx="1213">
                  <c:v>2370</c:v>
                </c:pt>
                <c:pt idx="1214">
                  <c:v>2370</c:v>
                </c:pt>
                <c:pt idx="1215">
                  <c:v>2370</c:v>
                </c:pt>
                <c:pt idx="1216">
                  <c:v>2370</c:v>
                </c:pt>
                <c:pt idx="1217">
                  <c:v>2370</c:v>
                </c:pt>
                <c:pt idx="1218">
                  <c:v>2370</c:v>
                </c:pt>
                <c:pt idx="1219">
                  <c:v>2370</c:v>
                </c:pt>
                <c:pt idx="1220">
                  <c:v>2370</c:v>
                </c:pt>
                <c:pt idx="1221">
                  <c:v>2370</c:v>
                </c:pt>
                <c:pt idx="1222">
                  <c:v>2370</c:v>
                </c:pt>
                <c:pt idx="1223">
                  <c:v>2370</c:v>
                </c:pt>
                <c:pt idx="1224">
                  <c:v>2360</c:v>
                </c:pt>
                <c:pt idx="1225">
                  <c:v>2360</c:v>
                </c:pt>
                <c:pt idx="1226">
                  <c:v>2360</c:v>
                </c:pt>
                <c:pt idx="1227">
                  <c:v>2360</c:v>
                </c:pt>
                <c:pt idx="1228">
                  <c:v>2360</c:v>
                </c:pt>
                <c:pt idx="1229">
                  <c:v>2350</c:v>
                </c:pt>
                <c:pt idx="1230">
                  <c:v>2340</c:v>
                </c:pt>
                <c:pt idx="1231">
                  <c:v>2330</c:v>
                </c:pt>
                <c:pt idx="1232">
                  <c:v>2330</c:v>
                </c:pt>
                <c:pt idx="1233">
                  <c:v>2310</c:v>
                </c:pt>
                <c:pt idx="1234">
                  <c:v>2300</c:v>
                </c:pt>
                <c:pt idx="1235">
                  <c:v>2320</c:v>
                </c:pt>
                <c:pt idx="1236">
                  <c:v>2340</c:v>
                </c:pt>
                <c:pt idx="1237">
                  <c:v>2360</c:v>
                </c:pt>
                <c:pt idx="1238">
                  <c:v>2380</c:v>
                </c:pt>
                <c:pt idx="1239">
                  <c:v>2380</c:v>
                </c:pt>
                <c:pt idx="1240">
                  <c:v>2380</c:v>
                </c:pt>
                <c:pt idx="1241">
                  <c:v>2430</c:v>
                </c:pt>
                <c:pt idx="1242">
                  <c:v>2480</c:v>
                </c:pt>
                <c:pt idx="1243">
                  <c:v>2480</c:v>
                </c:pt>
                <c:pt idx="1244">
                  <c:v>2480</c:v>
                </c:pt>
                <c:pt idx="1245">
                  <c:v>2450</c:v>
                </c:pt>
                <c:pt idx="1246">
                  <c:v>2430</c:v>
                </c:pt>
                <c:pt idx="1247">
                  <c:v>2430</c:v>
                </c:pt>
                <c:pt idx="1248">
                  <c:v>2440</c:v>
                </c:pt>
                <c:pt idx="1249">
                  <c:v>2440</c:v>
                </c:pt>
                <c:pt idx="1250">
                  <c:v>2420</c:v>
                </c:pt>
                <c:pt idx="1251">
                  <c:v>2400</c:v>
                </c:pt>
                <c:pt idx="1252">
                  <c:v>2370</c:v>
                </c:pt>
                <c:pt idx="1253">
                  <c:v>2350</c:v>
                </c:pt>
                <c:pt idx="1254">
                  <c:v>2330</c:v>
                </c:pt>
                <c:pt idx="1255">
                  <c:v>2300</c:v>
                </c:pt>
                <c:pt idx="1256">
                  <c:v>2310</c:v>
                </c:pt>
                <c:pt idx="1257">
                  <c:v>2310</c:v>
                </c:pt>
                <c:pt idx="1258">
                  <c:v>2310</c:v>
                </c:pt>
                <c:pt idx="1259">
                  <c:v>2290</c:v>
                </c:pt>
                <c:pt idx="1260">
                  <c:v>2290</c:v>
                </c:pt>
                <c:pt idx="1261">
                  <c:v>2260</c:v>
                </c:pt>
                <c:pt idx="1262">
                  <c:v>2250</c:v>
                </c:pt>
                <c:pt idx="1263">
                  <c:v>2250</c:v>
                </c:pt>
                <c:pt idx="1264">
                  <c:v>2270</c:v>
                </c:pt>
                <c:pt idx="1265">
                  <c:v>2300</c:v>
                </c:pt>
                <c:pt idx="1266">
                  <c:v>2310</c:v>
                </c:pt>
                <c:pt idx="1267">
                  <c:v>2320</c:v>
                </c:pt>
                <c:pt idx="1268">
                  <c:v>2320</c:v>
                </c:pt>
                <c:pt idx="1269">
                  <c:v>2320</c:v>
                </c:pt>
                <c:pt idx="1270">
                  <c:v>2320</c:v>
                </c:pt>
                <c:pt idx="1271">
                  <c:v>2320</c:v>
                </c:pt>
                <c:pt idx="1272">
                  <c:v>2310</c:v>
                </c:pt>
                <c:pt idx="1273">
                  <c:v>2310</c:v>
                </c:pt>
                <c:pt idx="1274">
                  <c:v>2310</c:v>
                </c:pt>
                <c:pt idx="1275">
                  <c:v>2300</c:v>
                </c:pt>
                <c:pt idx="1276">
                  <c:v>2290</c:v>
                </c:pt>
                <c:pt idx="1277">
                  <c:v>2270</c:v>
                </c:pt>
                <c:pt idx="1278">
                  <c:v>2260</c:v>
                </c:pt>
                <c:pt idx="1279">
                  <c:v>2250</c:v>
                </c:pt>
                <c:pt idx="1280">
                  <c:v>2240</c:v>
                </c:pt>
                <c:pt idx="1281">
                  <c:v>2220</c:v>
                </c:pt>
                <c:pt idx="1282">
                  <c:v>2210</c:v>
                </c:pt>
                <c:pt idx="1283">
                  <c:v>2210</c:v>
                </c:pt>
                <c:pt idx="1284">
                  <c:v>2210</c:v>
                </c:pt>
                <c:pt idx="1285">
                  <c:v>2210</c:v>
                </c:pt>
                <c:pt idx="1286">
                  <c:v>2210</c:v>
                </c:pt>
                <c:pt idx="1287">
                  <c:v>2210</c:v>
                </c:pt>
                <c:pt idx="1288">
                  <c:v>2200</c:v>
                </c:pt>
                <c:pt idx="1289">
                  <c:v>2190</c:v>
                </c:pt>
                <c:pt idx="1290">
                  <c:v>2190</c:v>
                </c:pt>
                <c:pt idx="1291">
                  <c:v>2180</c:v>
                </c:pt>
                <c:pt idx="1292">
                  <c:v>2170</c:v>
                </c:pt>
                <c:pt idx="1293">
                  <c:v>2150</c:v>
                </c:pt>
                <c:pt idx="1294">
                  <c:v>2150</c:v>
                </c:pt>
                <c:pt idx="1295">
                  <c:v>2140</c:v>
                </c:pt>
                <c:pt idx="1296">
                  <c:v>2130</c:v>
                </c:pt>
                <c:pt idx="1297">
                  <c:v>2130</c:v>
                </c:pt>
                <c:pt idx="1298">
                  <c:v>2130</c:v>
                </c:pt>
                <c:pt idx="1299">
                  <c:v>2130</c:v>
                </c:pt>
                <c:pt idx="1300">
                  <c:v>2120</c:v>
                </c:pt>
                <c:pt idx="1301">
                  <c:v>2110</c:v>
                </c:pt>
                <c:pt idx="1302">
                  <c:v>2090</c:v>
                </c:pt>
                <c:pt idx="1303">
                  <c:v>2070</c:v>
                </c:pt>
                <c:pt idx="1304">
                  <c:v>2050</c:v>
                </c:pt>
                <c:pt idx="1305">
                  <c:v>2030</c:v>
                </c:pt>
                <c:pt idx="1306">
                  <c:v>2030</c:v>
                </c:pt>
                <c:pt idx="1307">
                  <c:v>2020</c:v>
                </c:pt>
                <c:pt idx="1308">
                  <c:v>2010</c:v>
                </c:pt>
                <c:pt idx="1309">
                  <c:v>2010</c:v>
                </c:pt>
                <c:pt idx="1310">
                  <c:v>2000</c:v>
                </c:pt>
                <c:pt idx="1311">
                  <c:v>1980</c:v>
                </c:pt>
                <c:pt idx="1312">
                  <c:v>1960</c:v>
                </c:pt>
                <c:pt idx="1313">
                  <c:v>1930</c:v>
                </c:pt>
                <c:pt idx="1314">
                  <c:v>1920</c:v>
                </c:pt>
                <c:pt idx="1315">
                  <c:v>1910</c:v>
                </c:pt>
                <c:pt idx="1316">
                  <c:v>1910</c:v>
                </c:pt>
                <c:pt idx="1317">
                  <c:v>1910</c:v>
                </c:pt>
                <c:pt idx="1318">
                  <c:v>1910</c:v>
                </c:pt>
                <c:pt idx="1319">
                  <c:v>1910</c:v>
                </c:pt>
                <c:pt idx="1320">
                  <c:v>1910</c:v>
                </c:pt>
                <c:pt idx="1321">
                  <c:v>1900</c:v>
                </c:pt>
                <c:pt idx="1322">
                  <c:v>1890</c:v>
                </c:pt>
                <c:pt idx="1323">
                  <c:v>1910</c:v>
                </c:pt>
                <c:pt idx="1324">
                  <c:v>1950</c:v>
                </c:pt>
                <c:pt idx="1325">
                  <c:v>1960</c:v>
                </c:pt>
                <c:pt idx="1326">
                  <c:v>1940</c:v>
                </c:pt>
                <c:pt idx="1327">
                  <c:v>1920</c:v>
                </c:pt>
                <c:pt idx="1328">
                  <c:v>1950</c:v>
                </c:pt>
                <c:pt idx="1329">
                  <c:v>1990</c:v>
                </c:pt>
                <c:pt idx="1330">
                  <c:v>2030</c:v>
                </c:pt>
                <c:pt idx="1331">
                  <c:v>2090</c:v>
                </c:pt>
                <c:pt idx="1332">
                  <c:v>2090</c:v>
                </c:pt>
                <c:pt idx="1333">
                  <c:v>2160</c:v>
                </c:pt>
                <c:pt idx="1334">
                  <c:v>2170</c:v>
                </c:pt>
                <c:pt idx="1335">
                  <c:v>2170</c:v>
                </c:pt>
                <c:pt idx="1336">
                  <c:v>2170</c:v>
                </c:pt>
                <c:pt idx="1337">
                  <c:v>2150</c:v>
                </c:pt>
                <c:pt idx="1338">
                  <c:v>2130</c:v>
                </c:pt>
                <c:pt idx="1339">
                  <c:v>2120</c:v>
                </c:pt>
                <c:pt idx="1340">
                  <c:v>2170</c:v>
                </c:pt>
                <c:pt idx="1341">
                  <c:v>2190</c:v>
                </c:pt>
                <c:pt idx="1342">
                  <c:v>2200</c:v>
                </c:pt>
                <c:pt idx="1343">
                  <c:v>2200</c:v>
                </c:pt>
                <c:pt idx="1344">
                  <c:v>2200</c:v>
                </c:pt>
                <c:pt idx="1345">
                  <c:v>2200</c:v>
                </c:pt>
                <c:pt idx="1346">
                  <c:v>2190</c:v>
                </c:pt>
                <c:pt idx="1347">
                  <c:v>2170</c:v>
                </c:pt>
                <c:pt idx="1348">
                  <c:v>2140</c:v>
                </c:pt>
                <c:pt idx="1349">
                  <c:v>2110</c:v>
                </c:pt>
                <c:pt idx="1350">
                  <c:v>2090</c:v>
                </c:pt>
                <c:pt idx="1351">
                  <c:v>2080</c:v>
                </c:pt>
                <c:pt idx="1352">
                  <c:v>2080</c:v>
                </c:pt>
                <c:pt idx="1353">
                  <c:v>2080</c:v>
                </c:pt>
                <c:pt idx="1354">
                  <c:v>2080</c:v>
                </c:pt>
                <c:pt idx="1355">
                  <c:v>2070</c:v>
                </c:pt>
                <c:pt idx="1356">
                  <c:v>2060</c:v>
                </c:pt>
                <c:pt idx="1357">
                  <c:v>2050</c:v>
                </c:pt>
                <c:pt idx="1358">
                  <c:v>2060</c:v>
                </c:pt>
                <c:pt idx="1359">
                  <c:v>2070</c:v>
                </c:pt>
                <c:pt idx="1360">
                  <c:v>2070</c:v>
                </c:pt>
                <c:pt idx="1361">
                  <c:v>2060</c:v>
                </c:pt>
                <c:pt idx="1362">
                  <c:v>2050</c:v>
                </c:pt>
                <c:pt idx="1363">
                  <c:v>2030</c:v>
                </c:pt>
                <c:pt idx="1364">
                  <c:v>2020</c:v>
                </c:pt>
                <c:pt idx="1365">
                  <c:v>2010</c:v>
                </c:pt>
                <c:pt idx="1366">
                  <c:v>2010</c:v>
                </c:pt>
                <c:pt idx="1367">
                  <c:v>2010</c:v>
                </c:pt>
                <c:pt idx="1368">
                  <c:v>2000</c:v>
                </c:pt>
                <c:pt idx="1369">
                  <c:v>2000</c:v>
                </c:pt>
                <c:pt idx="1370">
                  <c:v>2000</c:v>
                </c:pt>
                <c:pt idx="1371">
                  <c:v>2000</c:v>
                </c:pt>
                <c:pt idx="1372">
                  <c:v>1990</c:v>
                </c:pt>
                <c:pt idx="1373">
                  <c:v>1990</c:v>
                </c:pt>
                <c:pt idx="1374">
                  <c:v>1980</c:v>
                </c:pt>
                <c:pt idx="1375">
                  <c:v>1960</c:v>
                </c:pt>
                <c:pt idx="1376">
                  <c:v>1960</c:v>
                </c:pt>
                <c:pt idx="1377">
                  <c:v>1960</c:v>
                </c:pt>
                <c:pt idx="1378">
                  <c:v>1950</c:v>
                </c:pt>
                <c:pt idx="1379">
                  <c:v>1940</c:v>
                </c:pt>
                <c:pt idx="1380">
                  <c:v>1940</c:v>
                </c:pt>
                <c:pt idx="1381">
                  <c:v>1940</c:v>
                </c:pt>
                <c:pt idx="1382">
                  <c:v>1940</c:v>
                </c:pt>
                <c:pt idx="1383">
                  <c:v>1940</c:v>
                </c:pt>
                <c:pt idx="1384">
                  <c:v>1940</c:v>
                </c:pt>
                <c:pt idx="1385">
                  <c:v>1940</c:v>
                </c:pt>
                <c:pt idx="1386">
                  <c:v>1950</c:v>
                </c:pt>
                <c:pt idx="1387">
                  <c:v>1960</c:v>
                </c:pt>
                <c:pt idx="1388">
                  <c:v>1960</c:v>
                </c:pt>
                <c:pt idx="1389">
                  <c:v>1960</c:v>
                </c:pt>
                <c:pt idx="1390">
                  <c:v>1960</c:v>
                </c:pt>
                <c:pt idx="1391">
                  <c:v>1960</c:v>
                </c:pt>
                <c:pt idx="1392">
                  <c:v>1980</c:v>
                </c:pt>
                <c:pt idx="1393">
                  <c:v>1980</c:v>
                </c:pt>
                <c:pt idx="1394">
                  <c:v>1980</c:v>
                </c:pt>
                <c:pt idx="1395">
                  <c:v>1960</c:v>
                </c:pt>
                <c:pt idx="1396">
                  <c:v>1950</c:v>
                </c:pt>
                <c:pt idx="1397">
                  <c:v>1940</c:v>
                </c:pt>
                <c:pt idx="1398">
                  <c:v>1930</c:v>
                </c:pt>
                <c:pt idx="1399">
                  <c:v>1910</c:v>
                </c:pt>
                <c:pt idx="1400">
                  <c:v>1900</c:v>
                </c:pt>
                <c:pt idx="1401">
                  <c:v>1880</c:v>
                </c:pt>
                <c:pt idx="1402">
                  <c:v>1860</c:v>
                </c:pt>
                <c:pt idx="1403">
                  <c:v>1840</c:v>
                </c:pt>
                <c:pt idx="1404">
                  <c:v>1810</c:v>
                </c:pt>
                <c:pt idx="1405">
                  <c:v>1800</c:v>
                </c:pt>
                <c:pt idx="1406">
                  <c:v>1780</c:v>
                </c:pt>
                <c:pt idx="1407">
                  <c:v>1770</c:v>
                </c:pt>
                <c:pt idx="1408">
                  <c:v>1770</c:v>
                </c:pt>
                <c:pt idx="1409">
                  <c:v>1780</c:v>
                </c:pt>
                <c:pt idx="1410">
                  <c:v>1780</c:v>
                </c:pt>
                <c:pt idx="1411">
                  <c:v>1770</c:v>
                </c:pt>
                <c:pt idx="1412">
                  <c:v>1770</c:v>
                </c:pt>
                <c:pt idx="1413">
                  <c:v>1750</c:v>
                </c:pt>
                <c:pt idx="1414">
                  <c:v>1740</c:v>
                </c:pt>
                <c:pt idx="1415">
                  <c:v>1740</c:v>
                </c:pt>
                <c:pt idx="1416">
                  <c:v>1740</c:v>
                </c:pt>
                <c:pt idx="1417">
                  <c:v>1730</c:v>
                </c:pt>
                <c:pt idx="1418">
                  <c:v>1720</c:v>
                </c:pt>
                <c:pt idx="1419">
                  <c:v>1710</c:v>
                </c:pt>
                <c:pt idx="1420">
                  <c:v>1700</c:v>
                </c:pt>
                <c:pt idx="1421">
                  <c:v>1690</c:v>
                </c:pt>
                <c:pt idx="1422">
                  <c:v>1690</c:v>
                </c:pt>
                <c:pt idx="1423">
                  <c:v>1700</c:v>
                </c:pt>
                <c:pt idx="1424">
                  <c:v>1710</c:v>
                </c:pt>
                <c:pt idx="1425">
                  <c:v>1740</c:v>
                </c:pt>
                <c:pt idx="1426">
                  <c:v>1780</c:v>
                </c:pt>
                <c:pt idx="1427">
                  <c:v>1780</c:v>
                </c:pt>
                <c:pt idx="1428">
                  <c:v>1780</c:v>
                </c:pt>
                <c:pt idx="1429">
                  <c:v>1780</c:v>
                </c:pt>
                <c:pt idx="1430">
                  <c:v>1780</c:v>
                </c:pt>
                <c:pt idx="1431">
                  <c:v>1780</c:v>
                </c:pt>
                <c:pt idx="1432">
                  <c:v>1810</c:v>
                </c:pt>
                <c:pt idx="1433">
                  <c:v>1850</c:v>
                </c:pt>
                <c:pt idx="1434">
                  <c:v>1890</c:v>
                </c:pt>
                <c:pt idx="1435">
                  <c:v>1920</c:v>
                </c:pt>
                <c:pt idx="1436">
                  <c:v>1940</c:v>
                </c:pt>
                <c:pt idx="1437">
                  <c:v>1940</c:v>
                </c:pt>
                <c:pt idx="1438">
                  <c:v>1930</c:v>
                </c:pt>
                <c:pt idx="1439">
                  <c:v>1910</c:v>
                </c:pt>
                <c:pt idx="1440">
                  <c:v>1890</c:v>
                </c:pt>
                <c:pt idx="1441">
                  <c:v>1870</c:v>
                </c:pt>
                <c:pt idx="1442">
                  <c:v>1860</c:v>
                </c:pt>
                <c:pt idx="1443">
                  <c:v>1860</c:v>
                </c:pt>
                <c:pt idx="1444">
                  <c:v>1860</c:v>
                </c:pt>
                <c:pt idx="1445">
                  <c:v>1860</c:v>
                </c:pt>
                <c:pt idx="1446">
                  <c:v>1870</c:v>
                </c:pt>
                <c:pt idx="1447">
                  <c:v>1870</c:v>
                </c:pt>
                <c:pt idx="1448">
                  <c:v>1860</c:v>
                </c:pt>
                <c:pt idx="1449">
                  <c:v>1860</c:v>
                </c:pt>
                <c:pt idx="1450">
                  <c:v>1860</c:v>
                </c:pt>
                <c:pt idx="1451">
                  <c:v>1860</c:v>
                </c:pt>
                <c:pt idx="1452">
                  <c:v>1860</c:v>
                </c:pt>
                <c:pt idx="1453">
                  <c:v>1860</c:v>
                </c:pt>
                <c:pt idx="1454">
                  <c:v>1860</c:v>
                </c:pt>
                <c:pt idx="1455">
                  <c:v>1860</c:v>
                </c:pt>
                <c:pt idx="1456">
                  <c:v>1860</c:v>
                </c:pt>
                <c:pt idx="1457">
                  <c:v>1860</c:v>
                </c:pt>
                <c:pt idx="1458">
                  <c:v>1860</c:v>
                </c:pt>
                <c:pt idx="1459">
                  <c:v>1860</c:v>
                </c:pt>
                <c:pt idx="1460">
                  <c:v>1860</c:v>
                </c:pt>
                <c:pt idx="1461">
                  <c:v>1860</c:v>
                </c:pt>
                <c:pt idx="1462">
                  <c:v>1870</c:v>
                </c:pt>
                <c:pt idx="1463">
                  <c:v>1870</c:v>
                </c:pt>
                <c:pt idx="1464">
                  <c:v>1880</c:v>
                </c:pt>
                <c:pt idx="1465">
                  <c:v>1910</c:v>
                </c:pt>
                <c:pt idx="1466">
                  <c:v>1920</c:v>
                </c:pt>
                <c:pt idx="1467">
                  <c:v>1920</c:v>
                </c:pt>
                <c:pt idx="1468">
                  <c:v>1920</c:v>
                </c:pt>
                <c:pt idx="1469">
                  <c:v>1920</c:v>
                </c:pt>
                <c:pt idx="1470">
                  <c:v>1920</c:v>
                </c:pt>
                <c:pt idx="1471">
                  <c:v>1940</c:v>
                </c:pt>
                <c:pt idx="1472">
                  <c:v>1970</c:v>
                </c:pt>
                <c:pt idx="1473">
                  <c:v>1980</c:v>
                </c:pt>
                <c:pt idx="1474">
                  <c:v>1980</c:v>
                </c:pt>
                <c:pt idx="1475">
                  <c:v>2310</c:v>
                </c:pt>
                <c:pt idx="1476">
                  <c:v>2430</c:v>
                </c:pt>
                <c:pt idx="1477">
                  <c:v>2330</c:v>
                </c:pt>
                <c:pt idx="1478">
                  <c:v>2290</c:v>
                </c:pt>
                <c:pt idx="1479">
                  <c:v>2270</c:v>
                </c:pt>
                <c:pt idx="1480">
                  <c:v>2210</c:v>
                </c:pt>
                <c:pt idx="1481">
                  <c:v>2170</c:v>
                </c:pt>
                <c:pt idx="1482">
                  <c:v>2140</c:v>
                </c:pt>
                <c:pt idx="1483">
                  <c:v>2190</c:v>
                </c:pt>
                <c:pt idx="1484">
                  <c:v>2230</c:v>
                </c:pt>
                <c:pt idx="1485">
                  <c:v>2270</c:v>
                </c:pt>
                <c:pt idx="1486">
                  <c:v>2270</c:v>
                </c:pt>
                <c:pt idx="1487">
                  <c:v>2290</c:v>
                </c:pt>
                <c:pt idx="1488">
                  <c:v>2280</c:v>
                </c:pt>
                <c:pt idx="1489">
                  <c:v>2270</c:v>
                </c:pt>
                <c:pt idx="1490">
                  <c:v>2320</c:v>
                </c:pt>
                <c:pt idx="1491">
                  <c:v>2320</c:v>
                </c:pt>
                <c:pt idx="1492">
                  <c:v>2310</c:v>
                </c:pt>
                <c:pt idx="1493">
                  <c:v>2320</c:v>
                </c:pt>
                <c:pt idx="1494">
                  <c:v>2350</c:v>
                </c:pt>
                <c:pt idx="1495">
                  <c:v>2370</c:v>
                </c:pt>
                <c:pt idx="1496">
                  <c:v>2370</c:v>
                </c:pt>
                <c:pt idx="1497">
                  <c:v>2400</c:v>
                </c:pt>
                <c:pt idx="1498">
                  <c:v>2370</c:v>
                </c:pt>
                <c:pt idx="1499">
                  <c:v>2470</c:v>
                </c:pt>
                <c:pt idx="1500">
                  <c:v>2500</c:v>
                </c:pt>
                <c:pt idx="1501">
                  <c:v>2550</c:v>
                </c:pt>
                <c:pt idx="1502">
                  <c:v>2580</c:v>
                </c:pt>
                <c:pt idx="1503">
                  <c:v>2570</c:v>
                </c:pt>
                <c:pt idx="1504">
                  <c:v>2610</c:v>
                </c:pt>
                <c:pt idx="1505">
                  <c:v>2730</c:v>
                </c:pt>
                <c:pt idx="1506">
                  <c:v>2840</c:v>
                </c:pt>
                <c:pt idx="1507">
                  <c:v>2950</c:v>
                </c:pt>
                <c:pt idx="1508">
                  <c:v>2950</c:v>
                </c:pt>
                <c:pt idx="1509">
                  <c:v>2940</c:v>
                </c:pt>
                <c:pt idx="1510">
                  <c:v>2860</c:v>
                </c:pt>
                <c:pt idx="1511">
                  <c:v>2810</c:v>
                </c:pt>
                <c:pt idx="1512">
                  <c:v>2790</c:v>
                </c:pt>
                <c:pt idx="1513">
                  <c:v>2830</c:v>
                </c:pt>
                <c:pt idx="1514">
                  <c:v>2790</c:v>
                </c:pt>
                <c:pt idx="1515">
                  <c:v>2750</c:v>
                </c:pt>
                <c:pt idx="1516">
                  <c:v>2700</c:v>
                </c:pt>
                <c:pt idx="1517">
                  <c:v>2650</c:v>
                </c:pt>
                <c:pt idx="1518">
                  <c:v>2520</c:v>
                </c:pt>
                <c:pt idx="1519">
                  <c:v>2420</c:v>
                </c:pt>
                <c:pt idx="1520">
                  <c:v>2420</c:v>
                </c:pt>
                <c:pt idx="1521">
                  <c:v>2430</c:v>
                </c:pt>
                <c:pt idx="1522">
                  <c:v>2310</c:v>
                </c:pt>
                <c:pt idx="1523">
                  <c:v>2310</c:v>
                </c:pt>
                <c:pt idx="1524">
                  <c:v>2280</c:v>
                </c:pt>
                <c:pt idx="1525">
                  <c:v>2280</c:v>
                </c:pt>
                <c:pt idx="1526">
                  <c:v>2250</c:v>
                </c:pt>
                <c:pt idx="1527">
                  <c:v>2230</c:v>
                </c:pt>
                <c:pt idx="1528">
                  <c:v>2140</c:v>
                </c:pt>
                <c:pt idx="1529">
                  <c:v>2050</c:v>
                </c:pt>
                <c:pt idx="1530">
                  <c:v>2040</c:v>
                </c:pt>
                <c:pt idx="1531">
                  <c:v>2000</c:v>
                </c:pt>
                <c:pt idx="1532">
                  <c:v>2040</c:v>
                </c:pt>
                <c:pt idx="1533">
                  <c:v>2030</c:v>
                </c:pt>
                <c:pt idx="1534">
                  <c:v>2010</c:v>
                </c:pt>
                <c:pt idx="1535">
                  <c:v>2000</c:v>
                </c:pt>
                <c:pt idx="1536">
                  <c:v>2000</c:v>
                </c:pt>
                <c:pt idx="1537">
                  <c:v>1990</c:v>
                </c:pt>
                <c:pt idx="1538">
                  <c:v>2050</c:v>
                </c:pt>
                <c:pt idx="1539">
                  <c:v>2070</c:v>
                </c:pt>
                <c:pt idx="1540">
                  <c:v>2070</c:v>
                </c:pt>
                <c:pt idx="1541">
                  <c:v>2120</c:v>
                </c:pt>
                <c:pt idx="1542">
                  <c:v>2130</c:v>
                </c:pt>
                <c:pt idx="1543">
                  <c:v>2110</c:v>
                </c:pt>
                <c:pt idx="1544">
                  <c:v>2100</c:v>
                </c:pt>
                <c:pt idx="1545">
                  <c:v>2100</c:v>
                </c:pt>
                <c:pt idx="1546">
                  <c:v>2100</c:v>
                </c:pt>
                <c:pt idx="1547">
                  <c:v>2100</c:v>
                </c:pt>
                <c:pt idx="1548">
                  <c:v>2110</c:v>
                </c:pt>
                <c:pt idx="1549">
                  <c:v>2120</c:v>
                </c:pt>
                <c:pt idx="1550">
                  <c:v>2120</c:v>
                </c:pt>
                <c:pt idx="1551">
                  <c:v>2170</c:v>
                </c:pt>
                <c:pt idx="1552">
                  <c:v>2180</c:v>
                </c:pt>
                <c:pt idx="1553">
                  <c:v>2180</c:v>
                </c:pt>
                <c:pt idx="1554">
                  <c:v>2180</c:v>
                </c:pt>
                <c:pt idx="1555">
                  <c:v>2200</c:v>
                </c:pt>
                <c:pt idx="1556">
                  <c:v>2250</c:v>
                </c:pt>
                <c:pt idx="1557">
                  <c:v>2240</c:v>
                </c:pt>
                <c:pt idx="1558">
                  <c:v>2220</c:v>
                </c:pt>
                <c:pt idx="1559">
                  <c:v>2210</c:v>
                </c:pt>
                <c:pt idx="1560">
                  <c:v>2220</c:v>
                </c:pt>
                <c:pt idx="1561">
                  <c:v>2240</c:v>
                </c:pt>
                <c:pt idx="1562">
                  <c:v>2300</c:v>
                </c:pt>
                <c:pt idx="1563">
                  <c:v>2320</c:v>
                </c:pt>
                <c:pt idx="1564">
                  <c:v>2320</c:v>
                </c:pt>
                <c:pt idx="1565">
                  <c:v>2320</c:v>
                </c:pt>
                <c:pt idx="1566">
                  <c:v>2290</c:v>
                </c:pt>
                <c:pt idx="1567">
                  <c:v>2260</c:v>
                </c:pt>
                <c:pt idx="1568">
                  <c:v>2240</c:v>
                </c:pt>
                <c:pt idx="1569">
                  <c:v>2270</c:v>
                </c:pt>
                <c:pt idx="1570">
                  <c:v>2280</c:v>
                </c:pt>
                <c:pt idx="1571">
                  <c:v>2290</c:v>
                </c:pt>
                <c:pt idx="1572">
                  <c:v>2290</c:v>
                </c:pt>
                <c:pt idx="1573">
                  <c:v>2320</c:v>
                </c:pt>
                <c:pt idx="1574">
                  <c:v>2360</c:v>
                </c:pt>
                <c:pt idx="1575">
                  <c:v>2370</c:v>
                </c:pt>
                <c:pt idx="1576">
                  <c:v>2400</c:v>
                </c:pt>
                <c:pt idx="1577">
                  <c:v>2410</c:v>
                </c:pt>
                <c:pt idx="1578">
                  <c:v>2400</c:v>
                </c:pt>
                <c:pt idx="1579">
                  <c:v>2370</c:v>
                </c:pt>
                <c:pt idx="1580">
                  <c:v>2380</c:v>
                </c:pt>
                <c:pt idx="1581">
                  <c:v>2410</c:v>
                </c:pt>
                <c:pt idx="1582">
                  <c:v>2420</c:v>
                </c:pt>
                <c:pt idx="1583">
                  <c:v>2420</c:v>
                </c:pt>
                <c:pt idx="1584">
                  <c:v>2420</c:v>
                </c:pt>
                <c:pt idx="1585">
                  <c:v>2430</c:v>
                </c:pt>
                <c:pt idx="1586">
                  <c:v>2430</c:v>
                </c:pt>
                <c:pt idx="1587">
                  <c:v>2460</c:v>
                </c:pt>
                <c:pt idx="1588">
                  <c:v>2470</c:v>
                </c:pt>
                <c:pt idx="1589">
                  <c:v>2470</c:v>
                </c:pt>
                <c:pt idx="1590">
                  <c:v>2470</c:v>
                </c:pt>
                <c:pt idx="1591">
                  <c:v>2520</c:v>
                </c:pt>
                <c:pt idx="1592">
                  <c:v>2530</c:v>
                </c:pt>
                <c:pt idx="1593">
                  <c:v>2530</c:v>
                </c:pt>
                <c:pt idx="1594">
                  <c:v>2510</c:v>
                </c:pt>
                <c:pt idx="1595">
                  <c:v>2490</c:v>
                </c:pt>
                <c:pt idx="1596">
                  <c:v>2490</c:v>
                </c:pt>
                <c:pt idx="1597">
                  <c:v>2480</c:v>
                </c:pt>
                <c:pt idx="1598">
                  <c:v>2450</c:v>
                </c:pt>
                <c:pt idx="1599">
                  <c:v>2450</c:v>
                </c:pt>
                <c:pt idx="1600">
                  <c:v>2480</c:v>
                </c:pt>
                <c:pt idx="1601">
                  <c:v>2500</c:v>
                </c:pt>
                <c:pt idx="1602">
                  <c:v>2510</c:v>
                </c:pt>
                <c:pt idx="1603">
                  <c:v>2480</c:v>
                </c:pt>
                <c:pt idx="1604">
                  <c:v>2440</c:v>
                </c:pt>
                <c:pt idx="1605">
                  <c:v>2420</c:v>
                </c:pt>
                <c:pt idx="1606">
                  <c:v>2390</c:v>
                </c:pt>
                <c:pt idx="1607">
                  <c:v>2380</c:v>
                </c:pt>
                <c:pt idx="1608">
                  <c:v>2370</c:v>
                </c:pt>
                <c:pt idx="1609">
                  <c:v>2290</c:v>
                </c:pt>
                <c:pt idx="1610">
                  <c:v>2290</c:v>
                </c:pt>
                <c:pt idx="1611">
                  <c:v>2290</c:v>
                </c:pt>
                <c:pt idx="1612">
                  <c:v>2310</c:v>
                </c:pt>
                <c:pt idx="1613">
                  <c:v>2310</c:v>
                </c:pt>
                <c:pt idx="1614">
                  <c:v>2360</c:v>
                </c:pt>
                <c:pt idx="1615">
                  <c:v>2350</c:v>
                </c:pt>
                <c:pt idx="1616">
                  <c:v>2330</c:v>
                </c:pt>
                <c:pt idx="1617">
                  <c:v>2340</c:v>
                </c:pt>
                <c:pt idx="1618">
                  <c:v>2340</c:v>
                </c:pt>
                <c:pt idx="1619">
                  <c:v>2350</c:v>
                </c:pt>
                <c:pt idx="1620">
                  <c:v>2370</c:v>
                </c:pt>
                <c:pt idx="1621">
                  <c:v>2380</c:v>
                </c:pt>
                <c:pt idx="1622">
                  <c:v>2380</c:v>
                </c:pt>
                <c:pt idx="1623">
                  <c:v>2410</c:v>
                </c:pt>
                <c:pt idx="1624">
                  <c:v>2470</c:v>
                </c:pt>
                <c:pt idx="1625">
                  <c:v>2480</c:v>
                </c:pt>
                <c:pt idx="1626">
                  <c:v>2510</c:v>
                </c:pt>
                <c:pt idx="1627">
                  <c:v>2510</c:v>
                </c:pt>
                <c:pt idx="1628">
                  <c:v>2500</c:v>
                </c:pt>
                <c:pt idx="1629">
                  <c:v>2490</c:v>
                </c:pt>
                <c:pt idx="1630">
                  <c:v>2540</c:v>
                </c:pt>
                <c:pt idx="1631">
                  <c:v>2530</c:v>
                </c:pt>
                <c:pt idx="1632">
                  <c:v>2520</c:v>
                </c:pt>
                <c:pt idx="1633">
                  <c:v>2510</c:v>
                </c:pt>
                <c:pt idx="1634">
                  <c:v>2550</c:v>
                </c:pt>
                <c:pt idx="1635">
                  <c:v>2600</c:v>
                </c:pt>
                <c:pt idx="1636">
                  <c:v>2630</c:v>
                </c:pt>
                <c:pt idx="1637">
                  <c:v>2640</c:v>
                </c:pt>
                <c:pt idx="1638">
                  <c:v>2690</c:v>
                </c:pt>
                <c:pt idx="1639">
                  <c:v>2840</c:v>
                </c:pt>
                <c:pt idx="1640">
                  <c:v>2870</c:v>
                </c:pt>
                <c:pt idx="1641">
                  <c:v>2930</c:v>
                </c:pt>
                <c:pt idx="1642">
                  <c:v>2950</c:v>
                </c:pt>
                <c:pt idx="1643">
                  <c:v>3010</c:v>
                </c:pt>
                <c:pt idx="1644">
                  <c:v>3000</c:v>
                </c:pt>
                <c:pt idx="1645">
                  <c:v>2960</c:v>
                </c:pt>
                <c:pt idx="1646">
                  <c:v>2880</c:v>
                </c:pt>
                <c:pt idx="1647">
                  <c:v>2840</c:v>
                </c:pt>
                <c:pt idx="1648">
                  <c:v>2840</c:v>
                </c:pt>
                <c:pt idx="1649">
                  <c:v>2840</c:v>
                </c:pt>
                <c:pt idx="1650">
                  <c:v>2890</c:v>
                </c:pt>
                <c:pt idx="1651">
                  <c:v>2910</c:v>
                </c:pt>
                <c:pt idx="1652">
                  <c:v>2930</c:v>
                </c:pt>
                <c:pt idx="1653">
                  <c:v>2980</c:v>
                </c:pt>
                <c:pt idx="1654">
                  <c:v>3170</c:v>
                </c:pt>
                <c:pt idx="1655">
                  <c:v>3190</c:v>
                </c:pt>
                <c:pt idx="1656">
                  <c:v>3070</c:v>
                </c:pt>
                <c:pt idx="1657">
                  <c:v>3110</c:v>
                </c:pt>
                <c:pt idx="1658">
                  <c:v>3140</c:v>
                </c:pt>
                <c:pt idx="1659">
                  <c:v>3240</c:v>
                </c:pt>
                <c:pt idx="1660">
                  <c:v>3260</c:v>
                </c:pt>
                <c:pt idx="1661">
                  <c:v>3330</c:v>
                </c:pt>
                <c:pt idx="1662">
                  <c:v>3330</c:v>
                </c:pt>
                <c:pt idx="1663">
                  <c:v>3350</c:v>
                </c:pt>
                <c:pt idx="1664">
                  <c:v>3560</c:v>
                </c:pt>
                <c:pt idx="1665">
                  <c:v>3560</c:v>
                </c:pt>
                <c:pt idx="1666">
                  <c:v>3510</c:v>
                </c:pt>
                <c:pt idx="1667">
                  <c:v>3470</c:v>
                </c:pt>
                <c:pt idx="1668">
                  <c:v>3470</c:v>
                </c:pt>
                <c:pt idx="1669">
                  <c:v>3390</c:v>
                </c:pt>
                <c:pt idx="1670">
                  <c:v>3340</c:v>
                </c:pt>
                <c:pt idx="1671">
                  <c:v>3340</c:v>
                </c:pt>
                <c:pt idx="1672">
                  <c:v>3330</c:v>
                </c:pt>
                <c:pt idx="1673">
                  <c:v>3280</c:v>
                </c:pt>
                <c:pt idx="1674">
                  <c:v>3180</c:v>
                </c:pt>
                <c:pt idx="1675">
                  <c:v>3160</c:v>
                </c:pt>
                <c:pt idx="1676">
                  <c:v>3190</c:v>
                </c:pt>
                <c:pt idx="1677">
                  <c:v>3190</c:v>
                </c:pt>
                <c:pt idx="1678">
                  <c:v>3150</c:v>
                </c:pt>
                <c:pt idx="1679">
                  <c:v>3150</c:v>
                </c:pt>
                <c:pt idx="1680">
                  <c:v>3150</c:v>
                </c:pt>
                <c:pt idx="1681">
                  <c:v>3150</c:v>
                </c:pt>
                <c:pt idx="1682">
                  <c:v>3130</c:v>
                </c:pt>
                <c:pt idx="1683">
                  <c:v>3120</c:v>
                </c:pt>
                <c:pt idx="1684">
                  <c:v>3150</c:v>
                </c:pt>
                <c:pt idx="1685">
                  <c:v>3180</c:v>
                </c:pt>
                <c:pt idx="1686">
                  <c:v>3180</c:v>
                </c:pt>
                <c:pt idx="1687">
                  <c:v>3180</c:v>
                </c:pt>
                <c:pt idx="1688">
                  <c:v>3230</c:v>
                </c:pt>
                <c:pt idx="1689">
                  <c:v>3230</c:v>
                </c:pt>
                <c:pt idx="1690">
                  <c:v>3230</c:v>
                </c:pt>
                <c:pt idx="1691">
                  <c:v>3230</c:v>
                </c:pt>
                <c:pt idx="1692">
                  <c:v>3230</c:v>
                </c:pt>
                <c:pt idx="1693">
                  <c:v>3230</c:v>
                </c:pt>
                <c:pt idx="1694">
                  <c:v>3230</c:v>
                </c:pt>
                <c:pt idx="1695">
                  <c:v>3230</c:v>
                </c:pt>
                <c:pt idx="1696">
                  <c:v>3230</c:v>
                </c:pt>
                <c:pt idx="1697">
                  <c:v>3230</c:v>
                </c:pt>
                <c:pt idx="1698">
                  <c:v>3230</c:v>
                </c:pt>
                <c:pt idx="1699">
                  <c:v>3230</c:v>
                </c:pt>
                <c:pt idx="1700">
                  <c:v>3250</c:v>
                </c:pt>
                <c:pt idx="1701">
                  <c:v>3270</c:v>
                </c:pt>
                <c:pt idx="1702">
                  <c:v>3300</c:v>
                </c:pt>
                <c:pt idx="1703">
                  <c:v>3440</c:v>
                </c:pt>
                <c:pt idx="1704">
                  <c:v>3450</c:v>
                </c:pt>
                <c:pt idx="1705">
                  <c:v>3450</c:v>
                </c:pt>
                <c:pt idx="1706">
                  <c:v>3480</c:v>
                </c:pt>
                <c:pt idx="1707">
                  <c:v>3490</c:v>
                </c:pt>
                <c:pt idx="1708">
                  <c:v>3640</c:v>
                </c:pt>
                <c:pt idx="1709">
                  <c:v>3690</c:v>
                </c:pt>
                <c:pt idx="1710">
                  <c:v>3640</c:v>
                </c:pt>
                <c:pt idx="1711">
                  <c:v>3620</c:v>
                </c:pt>
                <c:pt idx="1712">
                  <c:v>3600</c:v>
                </c:pt>
                <c:pt idx="1713">
                  <c:v>3750</c:v>
                </c:pt>
                <c:pt idx="1714">
                  <c:v>3760</c:v>
                </c:pt>
                <c:pt idx="1715">
                  <c:v>3760</c:v>
                </c:pt>
                <c:pt idx="1716">
                  <c:v>3760</c:v>
                </c:pt>
                <c:pt idx="1717">
                  <c:v>3740</c:v>
                </c:pt>
                <c:pt idx="1718">
                  <c:v>3740</c:v>
                </c:pt>
                <c:pt idx="1719">
                  <c:v>3730</c:v>
                </c:pt>
                <c:pt idx="1720">
                  <c:v>3720</c:v>
                </c:pt>
                <c:pt idx="1721">
                  <c:v>3680</c:v>
                </c:pt>
                <c:pt idx="1722">
                  <c:v>3690</c:v>
                </c:pt>
                <c:pt idx="1723">
                  <c:v>3740</c:v>
                </c:pt>
                <c:pt idx="1724">
                  <c:v>3750</c:v>
                </c:pt>
                <c:pt idx="1725">
                  <c:v>3790</c:v>
                </c:pt>
                <c:pt idx="1726">
                  <c:v>3780</c:v>
                </c:pt>
                <c:pt idx="1727">
                  <c:v>3750</c:v>
                </c:pt>
                <c:pt idx="1728">
                  <c:v>3750</c:v>
                </c:pt>
                <c:pt idx="1729">
                  <c:v>3740</c:v>
                </c:pt>
                <c:pt idx="1730">
                  <c:v>3680</c:v>
                </c:pt>
                <c:pt idx="1731">
                  <c:v>3660</c:v>
                </c:pt>
                <c:pt idx="1732">
                  <c:v>3670</c:v>
                </c:pt>
                <c:pt idx="1733">
                  <c:v>3580</c:v>
                </c:pt>
                <c:pt idx="1734">
                  <c:v>3570</c:v>
                </c:pt>
                <c:pt idx="1735">
                  <c:v>3580</c:v>
                </c:pt>
                <c:pt idx="1736">
                  <c:v>3580</c:v>
                </c:pt>
                <c:pt idx="1737">
                  <c:v>3580</c:v>
                </c:pt>
                <c:pt idx="1738">
                  <c:v>3600</c:v>
                </c:pt>
                <c:pt idx="1739">
                  <c:v>3610</c:v>
                </c:pt>
                <c:pt idx="1740">
                  <c:v>3530</c:v>
                </c:pt>
                <c:pt idx="1741">
                  <c:v>3510</c:v>
                </c:pt>
                <c:pt idx="1742">
                  <c:v>3450</c:v>
                </c:pt>
                <c:pt idx="1743">
                  <c:v>3360</c:v>
                </c:pt>
                <c:pt idx="1744">
                  <c:v>3340</c:v>
                </c:pt>
                <c:pt idx="1745">
                  <c:v>3350</c:v>
                </c:pt>
                <c:pt idx="1746">
                  <c:v>3310</c:v>
                </c:pt>
                <c:pt idx="1747">
                  <c:v>3260</c:v>
                </c:pt>
                <c:pt idx="1748">
                  <c:v>3240</c:v>
                </c:pt>
                <c:pt idx="1749">
                  <c:v>3240</c:v>
                </c:pt>
                <c:pt idx="1750">
                  <c:v>3280</c:v>
                </c:pt>
                <c:pt idx="1751">
                  <c:v>3250</c:v>
                </c:pt>
                <c:pt idx="1752">
                  <c:v>3270</c:v>
                </c:pt>
                <c:pt idx="1753">
                  <c:v>3320</c:v>
                </c:pt>
                <c:pt idx="1754">
                  <c:v>3320</c:v>
                </c:pt>
                <c:pt idx="1755">
                  <c:v>3380</c:v>
                </c:pt>
                <c:pt idx="1756">
                  <c:v>3470</c:v>
                </c:pt>
                <c:pt idx="1757">
                  <c:v>3450</c:v>
                </c:pt>
                <c:pt idx="1758">
                  <c:v>3390</c:v>
                </c:pt>
                <c:pt idx="1759">
                  <c:v>3340</c:v>
                </c:pt>
                <c:pt idx="1760">
                  <c:v>3390</c:v>
                </c:pt>
                <c:pt idx="1761">
                  <c:v>3390</c:v>
                </c:pt>
                <c:pt idx="1762">
                  <c:v>3440</c:v>
                </c:pt>
                <c:pt idx="1763">
                  <c:v>3450</c:v>
                </c:pt>
                <c:pt idx="1764">
                  <c:v>3430</c:v>
                </c:pt>
                <c:pt idx="1765">
                  <c:v>3480</c:v>
                </c:pt>
                <c:pt idx="1766">
                  <c:v>3490</c:v>
                </c:pt>
                <c:pt idx="1767">
                  <c:v>3560</c:v>
                </c:pt>
                <c:pt idx="1768">
                  <c:v>3610</c:v>
                </c:pt>
                <c:pt idx="1769">
                  <c:v>3690</c:v>
                </c:pt>
                <c:pt idx="1770">
                  <c:v>3810</c:v>
                </c:pt>
                <c:pt idx="1771">
                  <c:v>3820</c:v>
                </c:pt>
                <c:pt idx="1772">
                  <c:v>3780</c:v>
                </c:pt>
                <c:pt idx="1773">
                  <c:v>3780</c:v>
                </c:pt>
                <c:pt idx="1774">
                  <c:v>3760</c:v>
                </c:pt>
                <c:pt idx="1775">
                  <c:v>3750</c:v>
                </c:pt>
                <c:pt idx="1776">
                  <c:v>3730</c:v>
                </c:pt>
                <c:pt idx="1777">
                  <c:v>3700</c:v>
                </c:pt>
                <c:pt idx="1778">
                  <c:v>3640</c:v>
                </c:pt>
                <c:pt idx="1779">
                  <c:v>3610</c:v>
                </c:pt>
                <c:pt idx="1780">
                  <c:v>3610</c:v>
                </c:pt>
                <c:pt idx="1781">
                  <c:v>3610</c:v>
                </c:pt>
                <c:pt idx="1782">
                  <c:v>3610</c:v>
                </c:pt>
                <c:pt idx="1783">
                  <c:v>3610</c:v>
                </c:pt>
                <c:pt idx="1784">
                  <c:v>3590</c:v>
                </c:pt>
                <c:pt idx="1785">
                  <c:v>3560</c:v>
                </c:pt>
                <c:pt idx="1786">
                  <c:v>3580</c:v>
                </c:pt>
                <c:pt idx="1787">
                  <c:v>3600</c:v>
                </c:pt>
                <c:pt idx="1788">
                  <c:v>3600</c:v>
                </c:pt>
                <c:pt idx="1789">
                  <c:v>3580</c:v>
                </c:pt>
                <c:pt idx="1790">
                  <c:v>3540</c:v>
                </c:pt>
                <c:pt idx="1791">
                  <c:v>3520</c:v>
                </c:pt>
                <c:pt idx="1792">
                  <c:v>3470</c:v>
                </c:pt>
                <c:pt idx="1793">
                  <c:v>3480</c:v>
                </c:pt>
                <c:pt idx="1794">
                  <c:v>3510</c:v>
                </c:pt>
                <c:pt idx="1795">
                  <c:v>3560</c:v>
                </c:pt>
                <c:pt idx="1796">
                  <c:v>3590</c:v>
                </c:pt>
                <c:pt idx="1797">
                  <c:v>3590</c:v>
                </c:pt>
                <c:pt idx="1798">
                  <c:v>3650</c:v>
                </c:pt>
                <c:pt idx="1799">
                  <c:v>3660</c:v>
                </c:pt>
                <c:pt idx="1800">
                  <c:v>3660</c:v>
                </c:pt>
                <c:pt idx="1801">
                  <c:v>3640</c:v>
                </c:pt>
                <c:pt idx="1802">
                  <c:v>3610</c:v>
                </c:pt>
                <c:pt idx="1803">
                  <c:v>3650</c:v>
                </c:pt>
                <c:pt idx="1804">
                  <c:v>3710</c:v>
                </c:pt>
                <c:pt idx="1805">
                  <c:v>3730</c:v>
                </c:pt>
                <c:pt idx="1806">
                  <c:v>3730</c:v>
                </c:pt>
                <c:pt idx="1807">
                  <c:v>3720</c:v>
                </c:pt>
                <c:pt idx="1808">
                  <c:v>3750</c:v>
                </c:pt>
                <c:pt idx="1809">
                  <c:v>3750</c:v>
                </c:pt>
                <c:pt idx="1810">
                  <c:v>3760</c:v>
                </c:pt>
                <c:pt idx="1811">
                  <c:v>3760</c:v>
                </c:pt>
                <c:pt idx="1812">
                  <c:v>3740</c:v>
                </c:pt>
                <c:pt idx="1813">
                  <c:v>3760</c:v>
                </c:pt>
                <c:pt idx="1814">
                  <c:v>3780</c:v>
                </c:pt>
                <c:pt idx="1815">
                  <c:v>3780</c:v>
                </c:pt>
                <c:pt idx="1816">
                  <c:v>3780</c:v>
                </c:pt>
                <c:pt idx="1817">
                  <c:v>3780</c:v>
                </c:pt>
                <c:pt idx="1818">
                  <c:v>3850</c:v>
                </c:pt>
                <c:pt idx="1819">
                  <c:v>3880</c:v>
                </c:pt>
                <c:pt idx="1820">
                  <c:v>3880</c:v>
                </c:pt>
                <c:pt idx="1821">
                  <c:v>3880</c:v>
                </c:pt>
                <c:pt idx="1822">
                  <c:v>3910</c:v>
                </c:pt>
                <c:pt idx="1823">
                  <c:v>4080</c:v>
                </c:pt>
                <c:pt idx="1824">
                  <c:v>4090</c:v>
                </c:pt>
                <c:pt idx="1825">
                  <c:v>4070</c:v>
                </c:pt>
                <c:pt idx="1826">
                  <c:v>4090</c:v>
                </c:pt>
                <c:pt idx="1827">
                  <c:v>4100</c:v>
                </c:pt>
                <c:pt idx="1828">
                  <c:v>4070</c:v>
                </c:pt>
                <c:pt idx="1829">
                  <c:v>3990</c:v>
                </c:pt>
                <c:pt idx="1830">
                  <c:v>3960</c:v>
                </c:pt>
                <c:pt idx="1831">
                  <c:v>4010</c:v>
                </c:pt>
                <c:pt idx="1832">
                  <c:v>4010</c:v>
                </c:pt>
                <c:pt idx="1833">
                  <c:v>4110</c:v>
                </c:pt>
                <c:pt idx="1834">
                  <c:v>4140</c:v>
                </c:pt>
                <c:pt idx="1835">
                  <c:v>4050</c:v>
                </c:pt>
                <c:pt idx="1836">
                  <c:v>4070</c:v>
                </c:pt>
                <c:pt idx="1837">
                  <c:v>4130</c:v>
                </c:pt>
                <c:pt idx="1838">
                  <c:v>4060</c:v>
                </c:pt>
                <c:pt idx="1839">
                  <c:v>4060</c:v>
                </c:pt>
                <c:pt idx="1840">
                  <c:v>4040</c:v>
                </c:pt>
                <c:pt idx="1841">
                  <c:v>4030</c:v>
                </c:pt>
                <c:pt idx="1842">
                  <c:v>4120</c:v>
                </c:pt>
                <c:pt idx="1843">
                  <c:v>4180</c:v>
                </c:pt>
                <c:pt idx="1844">
                  <c:v>4180</c:v>
                </c:pt>
                <c:pt idx="1845">
                  <c:v>4160</c:v>
                </c:pt>
                <c:pt idx="1846">
                  <c:v>4120</c:v>
                </c:pt>
                <c:pt idx="1847">
                  <c:v>4110</c:v>
                </c:pt>
                <c:pt idx="1848">
                  <c:v>4080</c:v>
                </c:pt>
                <c:pt idx="1849">
                  <c:v>4080</c:v>
                </c:pt>
                <c:pt idx="1850">
                  <c:v>4100</c:v>
                </c:pt>
                <c:pt idx="1851">
                  <c:v>4090</c:v>
                </c:pt>
                <c:pt idx="1852">
                  <c:v>4060</c:v>
                </c:pt>
                <c:pt idx="1853">
                  <c:v>4040</c:v>
                </c:pt>
                <c:pt idx="1854">
                  <c:v>4040</c:v>
                </c:pt>
                <c:pt idx="1855">
                  <c:v>4030</c:v>
                </c:pt>
                <c:pt idx="1856">
                  <c:v>3980</c:v>
                </c:pt>
                <c:pt idx="1857">
                  <c:v>3890</c:v>
                </c:pt>
                <c:pt idx="1858">
                  <c:v>3880</c:v>
                </c:pt>
                <c:pt idx="1859">
                  <c:v>3880</c:v>
                </c:pt>
                <c:pt idx="1860">
                  <c:v>3890</c:v>
                </c:pt>
                <c:pt idx="1861">
                  <c:v>3880</c:v>
                </c:pt>
                <c:pt idx="1862">
                  <c:v>3870</c:v>
                </c:pt>
                <c:pt idx="1863">
                  <c:v>3970</c:v>
                </c:pt>
                <c:pt idx="1864">
                  <c:v>3930</c:v>
                </c:pt>
                <c:pt idx="1865">
                  <c:v>3930</c:v>
                </c:pt>
                <c:pt idx="1866">
                  <c:v>3920</c:v>
                </c:pt>
                <c:pt idx="1867">
                  <c:v>3990</c:v>
                </c:pt>
                <c:pt idx="1868">
                  <c:v>4050</c:v>
                </c:pt>
                <c:pt idx="1869">
                  <c:v>3980</c:v>
                </c:pt>
                <c:pt idx="1870">
                  <c:v>3960</c:v>
                </c:pt>
                <c:pt idx="1871">
                  <c:v>3900</c:v>
                </c:pt>
                <c:pt idx="1872">
                  <c:v>3930</c:v>
                </c:pt>
                <c:pt idx="1873">
                  <c:v>3950</c:v>
                </c:pt>
                <c:pt idx="1874">
                  <c:v>3980</c:v>
                </c:pt>
                <c:pt idx="1875">
                  <c:v>3980</c:v>
                </c:pt>
                <c:pt idx="1876">
                  <c:v>3950</c:v>
                </c:pt>
                <c:pt idx="1877">
                  <c:v>3930</c:v>
                </c:pt>
                <c:pt idx="1878">
                  <c:v>3930</c:v>
                </c:pt>
                <c:pt idx="1879">
                  <c:v>3930</c:v>
                </c:pt>
                <c:pt idx="1880">
                  <c:v>3940</c:v>
                </c:pt>
                <c:pt idx="1881">
                  <c:v>3950</c:v>
                </c:pt>
                <c:pt idx="1882">
                  <c:v>3950</c:v>
                </c:pt>
                <c:pt idx="1883">
                  <c:v>4010</c:v>
                </c:pt>
                <c:pt idx="1884">
                  <c:v>4030</c:v>
                </c:pt>
                <c:pt idx="1885">
                  <c:v>4030</c:v>
                </c:pt>
                <c:pt idx="1886">
                  <c:v>4070</c:v>
                </c:pt>
                <c:pt idx="1887">
                  <c:v>4090</c:v>
                </c:pt>
                <c:pt idx="1888">
                  <c:v>4140</c:v>
                </c:pt>
                <c:pt idx="1889">
                  <c:v>4170</c:v>
                </c:pt>
                <c:pt idx="1890">
                  <c:v>4160</c:v>
                </c:pt>
                <c:pt idx="1891">
                  <c:v>4150</c:v>
                </c:pt>
                <c:pt idx="1892">
                  <c:v>4150</c:v>
                </c:pt>
                <c:pt idx="1893">
                  <c:v>4190</c:v>
                </c:pt>
                <c:pt idx="1894">
                  <c:v>4260</c:v>
                </c:pt>
                <c:pt idx="1895">
                  <c:v>4290</c:v>
                </c:pt>
                <c:pt idx="1896">
                  <c:v>4320</c:v>
                </c:pt>
                <c:pt idx="1897">
                  <c:v>4330</c:v>
                </c:pt>
                <c:pt idx="1898">
                  <c:v>4460</c:v>
                </c:pt>
                <c:pt idx="1899">
                  <c:v>4540</c:v>
                </c:pt>
                <c:pt idx="1900">
                  <c:v>4610</c:v>
                </c:pt>
                <c:pt idx="1901">
                  <c:v>4800</c:v>
                </c:pt>
                <c:pt idx="1902">
                  <c:v>4810</c:v>
                </c:pt>
                <c:pt idx="1903">
                  <c:v>4950</c:v>
                </c:pt>
                <c:pt idx="1904">
                  <c:v>4980</c:v>
                </c:pt>
                <c:pt idx="1905">
                  <c:v>4930</c:v>
                </c:pt>
                <c:pt idx="1906">
                  <c:v>4840</c:v>
                </c:pt>
                <c:pt idx="1907">
                  <c:v>4800</c:v>
                </c:pt>
                <c:pt idx="1908">
                  <c:v>4900</c:v>
                </c:pt>
                <c:pt idx="1909">
                  <c:v>4920</c:v>
                </c:pt>
                <c:pt idx="1910">
                  <c:v>4900</c:v>
                </c:pt>
                <c:pt idx="1911">
                  <c:v>4830</c:v>
                </c:pt>
                <c:pt idx="1912">
                  <c:v>4800</c:v>
                </c:pt>
                <c:pt idx="1913">
                  <c:v>4830</c:v>
                </c:pt>
                <c:pt idx="1914">
                  <c:v>4770</c:v>
                </c:pt>
                <c:pt idx="1915">
                  <c:v>4670</c:v>
                </c:pt>
                <c:pt idx="1916">
                  <c:v>4670</c:v>
                </c:pt>
                <c:pt idx="1917">
                  <c:v>4670</c:v>
                </c:pt>
                <c:pt idx="1918">
                  <c:v>4510</c:v>
                </c:pt>
                <c:pt idx="1919">
                  <c:v>4350</c:v>
                </c:pt>
                <c:pt idx="1920">
                  <c:v>4350</c:v>
                </c:pt>
                <c:pt idx="1921">
                  <c:v>4320</c:v>
                </c:pt>
                <c:pt idx="1922">
                  <c:v>4320</c:v>
                </c:pt>
                <c:pt idx="1923">
                  <c:v>4330</c:v>
                </c:pt>
                <c:pt idx="1924">
                  <c:v>4290</c:v>
                </c:pt>
                <c:pt idx="1925">
                  <c:v>4140</c:v>
                </c:pt>
                <c:pt idx="1926">
                  <c:v>4000</c:v>
                </c:pt>
                <c:pt idx="1927">
                  <c:v>3920</c:v>
                </c:pt>
                <c:pt idx="1928">
                  <c:v>3920</c:v>
                </c:pt>
                <c:pt idx="1929">
                  <c:v>3920</c:v>
                </c:pt>
                <c:pt idx="1930">
                  <c:v>3890</c:v>
                </c:pt>
                <c:pt idx="1931">
                  <c:v>3820</c:v>
                </c:pt>
                <c:pt idx="1932">
                  <c:v>3760</c:v>
                </c:pt>
                <c:pt idx="1933">
                  <c:v>3780</c:v>
                </c:pt>
                <c:pt idx="1934">
                  <c:v>3790</c:v>
                </c:pt>
                <c:pt idx="1935">
                  <c:v>3830</c:v>
                </c:pt>
                <c:pt idx="1936">
                  <c:v>3870</c:v>
                </c:pt>
                <c:pt idx="1937">
                  <c:v>3940</c:v>
                </c:pt>
                <c:pt idx="1938">
                  <c:v>3890</c:v>
                </c:pt>
                <c:pt idx="1939">
                  <c:v>3890</c:v>
                </c:pt>
                <c:pt idx="1940">
                  <c:v>3900</c:v>
                </c:pt>
                <c:pt idx="1941">
                  <c:v>3900</c:v>
                </c:pt>
                <c:pt idx="1942">
                  <c:v>3900</c:v>
                </c:pt>
                <c:pt idx="1943">
                  <c:v>3890</c:v>
                </c:pt>
                <c:pt idx="1944">
                  <c:v>3890</c:v>
                </c:pt>
                <c:pt idx="1945">
                  <c:v>3890</c:v>
                </c:pt>
                <c:pt idx="1946">
                  <c:v>3900</c:v>
                </c:pt>
                <c:pt idx="1947">
                  <c:v>3900</c:v>
                </c:pt>
                <c:pt idx="1948">
                  <c:v>3900</c:v>
                </c:pt>
                <c:pt idx="1949">
                  <c:v>3900</c:v>
                </c:pt>
                <c:pt idx="1950">
                  <c:v>3900</c:v>
                </c:pt>
                <c:pt idx="1951">
                  <c:v>3900</c:v>
                </c:pt>
                <c:pt idx="1952">
                  <c:v>3900</c:v>
                </c:pt>
                <c:pt idx="1953">
                  <c:v>3900</c:v>
                </c:pt>
                <c:pt idx="1954">
                  <c:v>3900</c:v>
                </c:pt>
                <c:pt idx="1955">
                  <c:v>3900</c:v>
                </c:pt>
                <c:pt idx="1956">
                  <c:v>3900</c:v>
                </c:pt>
                <c:pt idx="1957">
                  <c:v>4090</c:v>
                </c:pt>
                <c:pt idx="1958">
                  <c:v>4100</c:v>
                </c:pt>
                <c:pt idx="1959">
                  <c:v>4100</c:v>
                </c:pt>
                <c:pt idx="1960">
                  <c:v>4100</c:v>
                </c:pt>
                <c:pt idx="1961">
                  <c:v>4100</c:v>
                </c:pt>
                <c:pt idx="1962">
                  <c:v>4050</c:v>
                </c:pt>
                <c:pt idx="1963">
                  <c:v>4030</c:v>
                </c:pt>
                <c:pt idx="1964">
                  <c:v>4000</c:v>
                </c:pt>
                <c:pt idx="1965">
                  <c:v>3930</c:v>
                </c:pt>
                <c:pt idx="1966">
                  <c:v>3860</c:v>
                </c:pt>
                <c:pt idx="1967">
                  <c:v>3880</c:v>
                </c:pt>
                <c:pt idx="1968">
                  <c:v>3880</c:v>
                </c:pt>
                <c:pt idx="1969">
                  <c:v>3860</c:v>
                </c:pt>
                <c:pt idx="1970">
                  <c:v>3860</c:v>
                </c:pt>
                <c:pt idx="1971">
                  <c:v>3860</c:v>
                </c:pt>
                <c:pt idx="1972">
                  <c:v>3830</c:v>
                </c:pt>
                <c:pt idx="1973">
                  <c:v>3770</c:v>
                </c:pt>
                <c:pt idx="1974">
                  <c:v>3770</c:v>
                </c:pt>
                <c:pt idx="1975">
                  <c:v>3730</c:v>
                </c:pt>
                <c:pt idx="1976">
                  <c:v>3550</c:v>
                </c:pt>
                <c:pt idx="1977">
                  <c:v>3510</c:v>
                </c:pt>
                <c:pt idx="1978">
                  <c:v>3560</c:v>
                </c:pt>
                <c:pt idx="1979">
                  <c:v>3560</c:v>
                </c:pt>
                <c:pt idx="1980">
                  <c:v>3590</c:v>
                </c:pt>
                <c:pt idx="1981">
                  <c:v>3650</c:v>
                </c:pt>
                <c:pt idx="1982">
                  <c:v>3730</c:v>
                </c:pt>
                <c:pt idx="1983">
                  <c:v>3710</c:v>
                </c:pt>
                <c:pt idx="1984">
                  <c:v>3690</c:v>
                </c:pt>
                <c:pt idx="1985">
                  <c:v>3670</c:v>
                </c:pt>
                <c:pt idx="1986">
                  <c:v>3720</c:v>
                </c:pt>
                <c:pt idx="1987">
                  <c:v>3740</c:v>
                </c:pt>
                <c:pt idx="1988">
                  <c:v>3730</c:v>
                </c:pt>
                <c:pt idx="1989">
                  <c:v>3730</c:v>
                </c:pt>
                <c:pt idx="1990">
                  <c:v>3720</c:v>
                </c:pt>
                <c:pt idx="1991">
                  <c:v>3730</c:v>
                </c:pt>
                <c:pt idx="1992">
                  <c:v>3790</c:v>
                </c:pt>
                <c:pt idx="1993">
                  <c:v>3850</c:v>
                </c:pt>
                <c:pt idx="1994">
                  <c:v>3850</c:v>
                </c:pt>
                <c:pt idx="1995">
                  <c:v>3910</c:v>
                </c:pt>
                <c:pt idx="1996">
                  <c:v>3940</c:v>
                </c:pt>
                <c:pt idx="1997">
                  <c:v>3950</c:v>
                </c:pt>
                <c:pt idx="1998">
                  <c:v>3950</c:v>
                </c:pt>
                <c:pt idx="1999">
                  <c:v>3960</c:v>
                </c:pt>
                <c:pt idx="2000">
                  <c:v>4120</c:v>
                </c:pt>
                <c:pt idx="2001">
                  <c:v>4140</c:v>
                </c:pt>
                <c:pt idx="2002">
                  <c:v>4090</c:v>
                </c:pt>
                <c:pt idx="2003">
                  <c:v>4060</c:v>
                </c:pt>
                <c:pt idx="2004">
                  <c:v>4040</c:v>
                </c:pt>
                <c:pt idx="2005">
                  <c:v>4010</c:v>
                </c:pt>
                <c:pt idx="2006">
                  <c:v>3990</c:v>
                </c:pt>
                <c:pt idx="2007">
                  <c:v>4020</c:v>
                </c:pt>
                <c:pt idx="2008">
                  <c:v>4030</c:v>
                </c:pt>
                <c:pt idx="2009">
                  <c:v>4040</c:v>
                </c:pt>
                <c:pt idx="2010">
                  <c:v>4030</c:v>
                </c:pt>
                <c:pt idx="2011">
                  <c:v>4030</c:v>
                </c:pt>
                <c:pt idx="2012">
                  <c:v>4000</c:v>
                </c:pt>
                <c:pt idx="2013">
                  <c:v>3990</c:v>
                </c:pt>
                <c:pt idx="2014">
                  <c:v>3940</c:v>
                </c:pt>
                <c:pt idx="2015">
                  <c:v>3860</c:v>
                </c:pt>
                <c:pt idx="2016">
                  <c:v>3830</c:v>
                </c:pt>
                <c:pt idx="2017">
                  <c:v>3850</c:v>
                </c:pt>
                <c:pt idx="2018">
                  <c:v>3870</c:v>
                </c:pt>
                <c:pt idx="2019">
                  <c:v>3910</c:v>
                </c:pt>
                <c:pt idx="2020">
                  <c:v>3930</c:v>
                </c:pt>
                <c:pt idx="2021">
                  <c:v>3970</c:v>
                </c:pt>
                <c:pt idx="2022">
                  <c:v>4050</c:v>
                </c:pt>
                <c:pt idx="2023">
                  <c:v>4040</c:v>
                </c:pt>
                <c:pt idx="2024">
                  <c:v>4000</c:v>
                </c:pt>
                <c:pt idx="2025">
                  <c:v>4040</c:v>
                </c:pt>
                <c:pt idx="2026">
                  <c:v>4110</c:v>
                </c:pt>
                <c:pt idx="2027">
                  <c:v>4110</c:v>
                </c:pt>
                <c:pt idx="2028">
                  <c:v>4100</c:v>
                </c:pt>
                <c:pt idx="2029">
                  <c:v>4140</c:v>
                </c:pt>
                <c:pt idx="2030">
                  <c:v>4200</c:v>
                </c:pt>
                <c:pt idx="2031">
                  <c:v>4220</c:v>
                </c:pt>
                <c:pt idx="2032">
                  <c:v>4220</c:v>
                </c:pt>
                <c:pt idx="2033">
                  <c:v>4160</c:v>
                </c:pt>
                <c:pt idx="2034">
                  <c:v>4130</c:v>
                </c:pt>
                <c:pt idx="2035">
                  <c:v>4170</c:v>
                </c:pt>
                <c:pt idx="2036">
                  <c:v>4140</c:v>
                </c:pt>
                <c:pt idx="2037">
                  <c:v>4090</c:v>
                </c:pt>
                <c:pt idx="2038">
                  <c:v>4020</c:v>
                </c:pt>
                <c:pt idx="2039">
                  <c:v>4020</c:v>
                </c:pt>
                <c:pt idx="2040">
                  <c:v>4040</c:v>
                </c:pt>
                <c:pt idx="2041">
                  <c:v>4060</c:v>
                </c:pt>
                <c:pt idx="2042">
                  <c:v>4060</c:v>
                </c:pt>
                <c:pt idx="2043">
                  <c:v>4010</c:v>
                </c:pt>
                <c:pt idx="2044">
                  <c:v>4020</c:v>
                </c:pt>
                <c:pt idx="2045">
                  <c:v>4020</c:v>
                </c:pt>
                <c:pt idx="2046">
                  <c:v>3980</c:v>
                </c:pt>
                <c:pt idx="2047">
                  <c:v>4010</c:v>
                </c:pt>
                <c:pt idx="2048">
                  <c:v>4070</c:v>
                </c:pt>
                <c:pt idx="2049">
                  <c:v>4070</c:v>
                </c:pt>
                <c:pt idx="2050">
                  <c:v>4130</c:v>
                </c:pt>
                <c:pt idx="2051">
                  <c:v>4130</c:v>
                </c:pt>
                <c:pt idx="2052">
                  <c:v>4100</c:v>
                </c:pt>
                <c:pt idx="2053">
                  <c:v>4070</c:v>
                </c:pt>
                <c:pt idx="2054">
                  <c:v>4070</c:v>
                </c:pt>
                <c:pt idx="2055">
                  <c:v>4110</c:v>
                </c:pt>
                <c:pt idx="2056">
                  <c:v>4110</c:v>
                </c:pt>
                <c:pt idx="2057">
                  <c:v>4130</c:v>
                </c:pt>
                <c:pt idx="2058">
                  <c:v>4140</c:v>
                </c:pt>
                <c:pt idx="2059">
                  <c:v>4140</c:v>
                </c:pt>
                <c:pt idx="2060">
                  <c:v>4140</c:v>
                </c:pt>
                <c:pt idx="2061">
                  <c:v>4180</c:v>
                </c:pt>
                <c:pt idx="2062">
                  <c:v>4220</c:v>
                </c:pt>
                <c:pt idx="2063">
                  <c:v>4260</c:v>
                </c:pt>
                <c:pt idx="2064">
                  <c:v>4270</c:v>
                </c:pt>
                <c:pt idx="2065">
                  <c:v>4220</c:v>
                </c:pt>
                <c:pt idx="2066">
                  <c:v>4220</c:v>
                </c:pt>
                <c:pt idx="2067">
                  <c:v>4250</c:v>
                </c:pt>
                <c:pt idx="2068">
                  <c:v>4300</c:v>
                </c:pt>
                <c:pt idx="2069">
                  <c:v>4300</c:v>
                </c:pt>
                <c:pt idx="2070">
                  <c:v>4290</c:v>
                </c:pt>
                <c:pt idx="2071">
                  <c:v>4300</c:v>
                </c:pt>
                <c:pt idx="2072">
                  <c:v>4380</c:v>
                </c:pt>
                <c:pt idx="2073">
                  <c:v>4400</c:v>
                </c:pt>
                <c:pt idx="2074">
                  <c:v>4400</c:v>
                </c:pt>
                <c:pt idx="2075">
                  <c:v>4390</c:v>
                </c:pt>
                <c:pt idx="2076">
                  <c:v>4410</c:v>
                </c:pt>
                <c:pt idx="2077">
                  <c:v>4510</c:v>
                </c:pt>
                <c:pt idx="2078">
                  <c:v>4520</c:v>
                </c:pt>
                <c:pt idx="2079">
                  <c:v>4500</c:v>
                </c:pt>
                <c:pt idx="2080">
                  <c:v>4500</c:v>
                </c:pt>
                <c:pt idx="2081">
                  <c:v>4490</c:v>
                </c:pt>
                <c:pt idx="2082">
                  <c:v>4500</c:v>
                </c:pt>
                <c:pt idx="2083">
                  <c:v>4480</c:v>
                </c:pt>
                <c:pt idx="2084">
                  <c:v>4490</c:v>
                </c:pt>
                <c:pt idx="2085">
                  <c:v>4460</c:v>
                </c:pt>
                <c:pt idx="2086">
                  <c:v>4440</c:v>
                </c:pt>
                <c:pt idx="2087">
                  <c:v>4470</c:v>
                </c:pt>
                <c:pt idx="2088">
                  <c:v>4510</c:v>
                </c:pt>
                <c:pt idx="2089">
                  <c:v>4510</c:v>
                </c:pt>
                <c:pt idx="2090">
                  <c:v>4540</c:v>
                </c:pt>
                <c:pt idx="2091">
                  <c:v>4590</c:v>
                </c:pt>
                <c:pt idx="2092">
                  <c:v>4640</c:v>
                </c:pt>
                <c:pt idx="2093">
                  <c:v>4590</c:v>
                </c:pt>
                <c:pt idx="2094">
                  <c:v>4540</c:v>
                </c:pt>
                <c:pt idx="2095">
                  <c:v>4550</c:v>
                </c:pt>
                <c:pt idx="2096">
                  <c:v>4580</c:v>
                </c:pt>
                <c:pt idx="2097">
                  <c:v>4630</c:v>
                </c:pt>
                <c:pt idx="2098">
                  <c:v>4640</c:v>
                </c:pt>
                <c:pt idx="2099">
                  <c:v>4660</c:v>
                </c:pt>
                <c:pt idx="2100">
                  <c:v>4640</c:v>
                </c:pt>
                <c:pt idx="2101">
                  <c:v>4630</c:v>
                </c:pt>
                <c:pt idx="2102">
                  <c:v>4600</c:v>
                </c:pt>
                <c:pt idx="2103">
                  <c:v>4580</c:v>
                </c:pt>
                <c:pt idx="2104">
                  <c:v>4600</c:v>
                </c:pt>
                <c:pt idx="2105">
                  <c:v>4550</c:v>
                </c:pt>
                <c:pt idx="2106">
                  <c:v>4580</c:v>
                </c:pt>
                <c:pt idx="2107">
                  <c:v>4600</c:v>
                </c:pt>
                <c:pt idx="2108">
                  <c:v>4600</c:v>
                </c:pt>
                <c:pt idx="2109">
                  <c:v>4590</c:v>
                </c:pt>
                <c:pt idx="2110">
                  <c:v>4590</c:v>
                </c:pt>
                <c:pt idx="2111">
                  <c:v>4610</c:v>
                </c:pt>
                <c:pt idx="2112">
                  <c:v>4610</c:v>
                </c:pt>
                <c:pt idx="2113">
                  <c:v>4630</c:v>
                </c:pt>
                <c:pt idx="2114">
                  <c:v>4630</c:v>
                </c:pt>
                <c:pt idx="2115">
                  <c:v>4620</c:v>
                </c:pt>
                <c:pt idx="2116">
                  <c:v>4640</c:v>
                </c:pt>
                <c:pt idx="2117">
                  <c:v>4640</c:v>
                </c:pt>
                <c:pt idx="2118">
                  <c:v>4640</c:v>
                </c:pt>
                <c:pt idx="2119">
                  <c:v>4660</c:v>
                </c:pt>
                <c:pt idx="2120">
                  <c:v>4700</c:v>
                </c:pt>
                <c:pt idx="2121">
                  <c:v>4700</c:v>
                </c:pt>
                <c:pt idx="2122">
                  <c:v>4700</c:v>
                </c:pt>
                <c:pt idx="2123">
                  <c:v>4700</c:v>
                </c:pt>
                <c:pt idx="2124">
                  <c:v>4700</c:v>
                </c:pt>
                <c:pt idx="2125">
                  <c:v>4690</c:v>
                </c:pt>
                <c:pt idx="2126">
                  <c:v>4690</c:v>
                </c:pt>
                <c:pt idx="2127">
                  <c:v>4670</c:v>
                </c:pt>
                <c:pt idx="2128">
                  <c:v>4620</c:v>
                </c:pt>
                <c:pt idx="2129">
                  <c:v>4580</c:v>
                </c:pt>
                <c:pt idx="2130">
                  <c:v>4580</c:v>
                </c:pt>
                <c:pt idx="2131">
                  <c:v>4500</c:v>
                </c:pt>
                <c:pt idx="2132">
                  <c:v>4460</c:v>
                </c:pt>
                <c:pt idx="2133">
                  <c:v>4450</c:v>
                </c:pt>
                <c:pt idx="2134">
                  <c:v>4430</c:v>
                </c:pt>
                <c:pt idx="2135">
                  <c:v>4400</c:v>
                </c:pt>
                <c:pt idx="2136">
                  <c:v>4300</c:v>
                </c:pt>
                <c:pt idx="2137">
                  <c:v>4200</c:v>
                </c:pt>
                <c:pt idx="2138">
                  <c:v>4030</c:v>
                </c:pt>
                <c:pt idx="2139">
                  <c:v>4030</c:v>
                </c:pt>
                <c:pt idx="2140">
                  <c:v>3970</c:v>
                </c:pt>
                <c:pt idx="2141">
                  <c:v>3840</c:v>
                </c:pt>
                <c:pt idx="2142">
                  <c:v>3820</c:v>
                </c:pt>
                <c:pt idx="2143">
                  <c:v>3860</c:v>
                </c:pt>
                <c:pt idx="2144">
                  <c:v>3880</c:v>
                </c:pt>
                <c:pt idx="2145">
                  <c:v>3870</c:v>
                </c:pt>
                <c:pt idx="2146">
                  <c:v>4010</c:v>
                </c:pt>
                <c:pt idx="2147">
                  <c:v>3980</c:v>
                </c:pt>
                <c:pt idx="2148">
                  <c:v>3980</c:v>
                </c:pt>
                <c:pt idx="2149">
                  <c:v>3960</c:v>
                </c:pt>
                <c:pt idx="2150">
                  <c:v>3920</c:v>
                </c:pt>
                <c:pt idx="2151">
                  <c:v>3860</c:v>
                </c:pt>
                <c:pt idx="2152">
                  <c:v>3830</c:v>
                </c:pt>
                <c:pt idx="2153">
                  <c:v>3830</c:v>
                </c:pt>
                <c:pt idx="2154">
                  <c:v>3850</c:v>
                </c:pt>
                <c:pt idx="2155">
                  <c:v>3870</c:v>
                </c:pt>
                <c:pt idx="2156">
                  <c:v>3890</c:v>
                </c:pt>
                <c:pt idx="2157">
                  <c:v>3860</c:v>
                </c:pt>
                <c:pt idx="2158">
                  <c:v>3840</c:v>
                </c:pt>
                <c:pt idx="2159">
                  <c:v>3850</c:v>
                </c:pt>
                <c:pt idx="2160">
                  <c:v>3870</c:v>
                </c:pt>
                <c:pt idx="2161">
                  <c:v>3840</c:v>
                </c:pt>
                <c:pt idx="2162">
                  <c:v>3790</c:v>
                </c:pt>
                <c:pt idx="2163">
                  <c:v>3790</c:v>
                </c:pt>
                <c:pt idx="2164">
                  <c:v>3810</c:v>
                </c:pt>
                <c:pt idx="2165">
                  <c:v>3810</c:v>
                </c:pt>
                <c:pt idx="2166">
                  <c:v>3770</c:v>
                </c:pt>
                <c:pt idx="2167">
                  <c:v>3780</c:v>
                </c:pt>
                <c:pt idx="2168">
                  <c:v>3780</c:v>
                </c:pt>
                <c:pt idx="2169">
                  <c:v>3810</c:v>
                </c:pt>
                <c:pt idx="2170">
                  <c:v>3800</c:v>
                </c:pt>
                <c:pt idx="2171">
                  <c:v>3800</c:v>
                </c:pt>
                <c:pt idx="2172">
                  <c:v>3800</c:v>
                </c:pt>
                <c:pt idx="2173">
                  <c:v>3780</c:v>
                </c:pt>
                <c:pt idx="2174">
                  <c:v>3770</c:v>
                </c:pt>
                <c:pt idx="2175">
                  <c:v>3750</c:v>
                </c:pt>
                <c:pt idx="2176">
                  <c:v>3750</c:v>
                </c:pt>
                <c:pt idx="2177">
                  <c:v>3750</c:v>
                </c:pt>
                <c:pt idx="2178">
                  <c:v>3750</c:v>
                </c:pt>
                <c:pt idx="2179">
                  <c:v>3770</c:v>
                </c:pt>
                <c:pt idx="2180">
                  <c:v>3780</c:v>
                </c:pt>
                <c:pt idx="2181">
                  <c:v>3780</c:v>
                </c:pt>
                <c:pt idx="2182">
                  <c:v>3780</c:v>
                </c:pt>
                <c:pt idx="2183">
                  <c:v>3780</c:v>
                </c:pt>
                <c:pt idx="2184">
                  <c:v>3780</c:v>
                </c:pt>
                <c:pt idx="2185">
                  <c:v>3780</c:v>
                </c:pt>
                <c:pt idx="2186">
                  <c:v>3780</c:v>
                </c:pt>
                <c:pt idx="2187">
                  <c:v>3780</c:v>
                </c:pt>
                <c:pt idx="2188">
                  <c:v>3780</c:v>
                </c:pt>
                <c:pt idx="2189">
                  <c:v>3820</c:v>
                </c:pt>
                <c:pt idx="2190">
                  <c:v>3860</c:v>
                </c:pt>
                <c:pt idx="2191">
                  <c:v>3860</c:v>
                </c:pt>
                <c:pt idx="2192">
                  <c:v>3840</c:v>
                </c:pt>
                <c:pt idx="2193">
                  <c:v>3810</c:v>
                </c:pt>
                <c:pt idx="2194">
                  <c:v>3810</c:v>
                </c:pt>
                <c:pt idx="2195">
                  <c:v>3790</c:v>
                </c:pt>
                <c:pt idx="2196">
                  <c:v>3760</c:v>
                </c:pt>
                <c:pt idx="2197">
                  <c:v>3760</c:v>
                </c:pt>
                <c:pt idx="2198">
                  <c:v>3790</c:v>
                </c:pt>
                <c:pt idx="2199">
                  <c:v>3810</c:v>
                </c:pt>
                <c:pt idx="2200">
                  <c:v>3810</c:v>
                </c:pt>
                <c:pt idx="2201">
                  <c:v>3820</c:v>
                </c:pt>
                <c:pt idx="2202">
                  <c:v>3820</c:v>
                </c:pt>
                <c:pt idx="2203">
                  <c:v>3860</c:v>
                </c:pt>
                <c:pt idx="2204">
                  <c:v>3880</c:v>
                </c:pt>
                <c:pt idx="2205">
                  <c:v>3870</c:v>
                </c:pt>
                <c:pt idx="2206">
                  <c:v>3860</c:v>
                </c:pt>
                <c:pt idx="2207">
                  <c:v>3850</c:v>
                </c:pt>
                <c:pt idx="2208">
                  <c:v>3870</c:v>
                </c:pt>
                <c:pt idx="2209">
                  <c:v>3840</c:v>
                </c:pt>
                <c:pt idx="2210">
                  <c:v>3880</c:v>
                </c:pt>
                <c:pt idx="2211">
                  <c:v>3890</c:v>
                </c:pt>
                <c:pt idx="2212">
                  <c:v>3890</c:v>
                </c:pt>
                <c:pt idx="2213">
                  <c:v>3890</c:v>
                </c:pt>
                <c:pt idx="2214">
                  <c:v>3920</c:v>
                </c:pt>
                <c:pt idx="2215">
                  <c:v>3940</c:v>
                </c:pt>
                <c:pt idx="2216">
                  <c:v>3950</c:v>
                </c:pt>
                <c:pt idx="2217">
                  <c:v>3950</c:v>
                </c:pt>
                <c:pt idx="2218">
                  <c:v>3940</c:v>
                </c:pt>
                <c:pt idx="2219">
                  <c:v>3910</c:v>
                </c:pt>
                <c:pt idx="2220">
                  <c:v>3900</c:v>
                </c:pt>
                <c:pt idx="2221">
                  <c:v>3900</c:v>
                </c:pt>
                <c:pt idx="2222">
                  <c:v>3900</c:v>
                </c:pt>
                <c:pt idx="2223">
                  <c:v>3900</c:v>
                </c:pt>
                <c:pt idx="2224">
                  <c:v>3920</c:v>
                </c:pt>
                <c:pt idx="2225">
                  <c:v>3950</c:v>
                </c:pt>
                <c:pt idx="2226">
                  <c:v>3960</c:v>
                </c:pt>
                <c:pt idx="2227">
                  <c:v>3960</c:v>
                </c:pt>
                <c:pt idx="2228">
                  <c:v>4050</c:v>
                </c:pt>
                <c:pt idx="2229">
                  <c:v>4100</c:v>
                </c:pt>
                <c:pt idx="2230">
                  <c:v>4090</c:v>
                </c:pt>
                <c:pt idx="2231">
                  <c:v>4090</c:v>
                </c:pt>
                <c:pt idx="2232">
                  <c:v>4090</c:v>
                </c:pt>
                <c:pt idx="2233">
                  <c:v>4140</c:v>
                </c:pt>
                <c:pt idx="2234">
                  <c:v>4150</c:v>
                </c:pt>
                <c:pt idx="2235">
                  <c:v>4130</c:v>
                </c:pt>
                <c:pt idx="2236">
                  <c:v>4110</c:v>
                </c:pt>
                <c:pt idx="2237">
                  <c:v>4100</c:v>
                </c:pt>
                <c:pt idx="2238">
                  <c:v>4170</c:v>
                </c:pt>
                <c:pt idx="2239">
                  <c:v>4130</c:v>
                </c:pt>
                <c:pt idx="2240">
                  <c:v>4110</c:v>
                </c:pt>
                <c:pt idx="2241">
                  <c:v>4130</c:v>
                </c:pt>
                <c:pt idx="2242">
                  <c:v>4130</c:v>
                </c:pt>
                <c:pt idx="2243">
                  <c:v>4140</c:v>
                </c:pt>
                <c:pt idx="2244">
                  <c:v>4140</c:v>
                </c:pt>
                <c:pt idx="2245">
                  <c:v>4160</c:v>
                </c:pt>
                <c:pt idx="2246">
                  <c:v>4160</c:v>
                </c:pt>
                <c:pt idx="2247">
                  <c:v>4150</c:v>
                </c:pt>
                <c:pt idx="2248">
                  <c:v>4100</c:v>
                </c:pt>
                <c:pt idx="2249">
                  <c:v>4100</c:v>
                </c:pt>
                <c:pt idx="2250">
                  <c:v>4070</c:v>
                </c:pt>
                <c:pt idx="2251">
                  <c:v>4020</c:v>
                </c:pt>
                <c:pt idx="2252">
                  <c:v>4020</c:v>
                </c:pt>
                <c:pt idx="2253">
                  <c:v>4040</c:v>
                </c:pt>
                <c:pt idx="2254">
                  <c:v>4070</c:v>
                </c:pt>
                <c:pt idx="2255">
                  <c:v>4070</c:v>
                </c:pt>
                <c:pt idx="2256">
                  <c:v>4100</c:v>
                </c:pt>
                <c:pt idx="2257">
                  <c:v>4120</c:v>
                </c:pt>
                <c:pt idx="2258">
                  <c:v>4110</c:v>
                </c:pt>
                <c:pt idx="2259">
                  <c:v>4090</c:v>
                </c:pt>
                <c:pt idx="2260">
                  <c:v>4070</c:v>
                </c:pt>
                <c:pt idx="2261">
                  <c:v>4060</c:v>
                </c:pt>
                <c:pt idx="2262">
                  <c:v>4030</c:v>
                </c:pt>
                <c:pt idx="2263">
                  <c:v>4030</c:v>
                </c:pt>
                <c:pt idx="2264">
                  <c:v>3990</c:v>
                </c:pt>
                <c:pt idx="2265">
                  <c:v>3970</c:v>
                </c:pt>
                <c:pt idx="2266">
                  <c:v>3950</c:v>
                </c:pt>
                <c:pt idx="2267">
                  <c:v>3970</c:v>
                </c:pt>
                <c:pt idx="2268">
                  <c:v>3950</c:v>
                </c:pt>
                <c:pt idx="2269">
                  <c:v>3920</c:v>
                </c:pt>
                <c:pt idx="2270">
                  <c:v>3950</c:v>
                </c:pt>
                <c:pt idx="2271">
                  <c:v>3960</c:v>
                </c:pt>
                <c:pt idx="2272">
                  <c:v>3920</c:v>
                </c:pt>
                <c:pt idx="2273">
                  <c:v>3920</c:v>
                </c:pt>
                <c:pt idx="2274">
                  <c:v>3860</c:v>
                </c:pt>
                <c:pt idx="2275">
                  <c:v>3850</c:v>
                </c:pt>
                <c:pt idx="2276">
                  <c:v>3860</c:v>
                </c:pt>
                <c:pt idx="2277">
                  <c:v>3870</c:v>
                </c:pt>
                <c:pt idx="2278">
                  <c:v>3890</c:v>
                </c:pt>
                <c:pt idx="2279">
                  <c:v>3950</c:v>
                </c:pt>
                <c:pt idx="2280">
                  <c:v>3960</c:v>
                </c:pt>
                <c:pt idx="2281">
                  <c:v>3960</c:v>
                </c:pt>
                <c:pt idx="2282">
                  <c:v>4010</c:v>
                </c:pt>
                <c:pt idx="2283">
                  <c:v>4010</c:v>
                </c:pt>
                <c:pt idx="2284">
                  <c:v>4070</c:v>
                </c:pt>
                <c:pt idx="2285">
                  <c:v>4030</c:v>
                </c:pt>
                <c:pt idx="2286">
                  <c:v>3990</c:v>
                </c:pt>
                <c:pt idx="2287">
                  <c:v>4000</c:v>
                </c:pt>
                <c:pt idx="2288">
                  <c:v>3990</c:v>
                </c:pt>
                <c:pt idx="2289">
                  <c:v>3980</c:v>
                </c:pt>
                <c:pt idx="2290">
                  <c:v>4010</c:v>
                </c:pt>
                <c:pt idx="2291">
                  <c:v>4000</c:v>
                </c:pt>
                <c:pt idx="2292">
                  <c:v>3990</c:v>
                </c:pt>
                <c:pt idx="2293">
                  <c:v>3990</c:v>
                </c:pt>
                <c:pt idx="2294">
                  <c:v>3970</c:v>
                </c:pt>
                <c:pt idx="2295">
                  <c:v>4000</c:v>
                </c:pt>
                <c:pt idx="2296">
                  <c:v>4000</c:v>
                </c:pt>
                <c:pt idx="2297">
                  <c:v>3990</c:v>
                </c:pt>
                <c:pt idx="2298">
                  <c:v>3980</c:v>
                </c:pt>
                <c:pt idx="2299">
                  <c:v>4000</c:v>
                </c:pt>
                <c:pt idx="2300">
                  <c:v>3990</c:v>
                </c:pt>
                <c:pt idx="2301">
                  <c:v>3950</c:v>
                </c:pt>
                <c:pt idx="2302">
                  <c:v>3950</c:v>
                </c:pt>
                <c:pt idx="2303">
                  <c:v>3960</c:v>
                </c:pt>
                <c:pt idx="2304">
                  <c:v>3940</c:v>
                </c:pt>
                <c:pt idx="2305">
                  <c:v>3940</c:v>
                </c:pt>
                <c:pt idx="2306">
                  <c:v>3940</c:v>
                </c:pt>
                <c:pt idx="2307">
                  <c:v>3910</c:v>
                </c:pt>
                <c:pt idx="2308">
                  <c:v>3860</c:v>
                </c:pt>
                <c:pt idx="2309">
                  <c:v>3820</c:v>
                </c:pt>
                <c:pt idx="2310">
                  <c:v>3780</c:v>
                </c:pt>
                <c:pt idx="2311">
                  <c:v>3770</c:v>
                </c:pt>
                <c:pt idx="2312">
                  <c:v>3780</c:v>
                </c:pt>
                <c:pt idx="2313">
                  <c:v>3700</c:v>
                </c:pt>
                <c:pt idx="2314">
                  <c:v>3660</c:v>
                </c:pt>
                <c:pt idx="2315">
                  <c:v>3700</c:v>
                </c:pt>
                <c:pt idx="2316">
                  <c:v>3710</c:v>
                </c:pt>
                <c:pt idx="2317">
                  <c:v>3710</c:v>
                </c:pt>
                <c:pt idx="2318">
                  <c:v>3720</c:v>
                </c:pt>
                <c:pt idx="2319">
                  <c:v>3740</c:v>
                </c:pt>
                <c:pt idx="2320">
                  <c:v>3720</c:v>
                </c:pt>
                <c:pt idx="2321">
                  <c:v>3670</c:v>
                </c:pt>
                <c:pt idx="2322">
                  <c:v>3690</c:v>
                </c:pt>
                <c:pt idx="2323">
                  <c:v>3690</c:v>
                </c:pt>
                <c:pt idx="2324">
                  <c:v>3660</c:v>
                </c:pt>
                <c:pt idx="2325">
                  <c:v>3590</c:v>
                </c:pt>
                <c:pt idx="2326">
                  <c:v>3580</c:v>
                </c:pt>
                <c:pt idx="2327">
                  <c:v>3590</c:v>
                </c:pt>
                <c:pt idx="2328">
                  <c:v>3600</c:v>
                </c:pt>
                <c:pt idx="2329">
                  <c:v>3640</c:v>
                </c:pt>
                <c:pt idx="2330">
                  <c:v>3650</c:v>
                </c:pt>
                <c:pt idx="2331">
                  <c:v>3650</c:v>
                </c:pt>
                <c:pt idx="2332">
                  <c:v>3690</c:v>
                </c:pt>
                <c:pt idx="2333">
                  <c:v>3670</c:v>
                </c:pt>
                <c:pt idx="2334">
                  <c:v>3700</c:v>
                </c:pt>
                <c:pt idx="2335">
                  <c:v>3720</c:v>
                </c:pt>
                <c:pt idx="2336">
                  <c:v>3710</c:v>
                </c:pt>
                <c:pt idx="2337">
                  <c:v>3720</c:v>
                </c:pt>
                <c:pt idx="2338">
                  <c:v>3760</c:v>
                </c:pt>
                <c:pt idx="2339">
                  <c:v>3760</c:v>
                </c:pt>
                <c:pt idx="2340">
                  <c:v>3740</c:v>
                </c:pt>
                <c:pt idx="2341">
                  <c:v>3710</c:v>
                </c:pt>
                <c:pt idx="2342">
                  <c:v>3680</c:v>
                </c:pt>
                <c:pt idx="2343">
                  <c:v>3750</c:v>
                </c:pt>
                <c:pt idx="2344">
                  <c:v>3760</c:v>
                </c:pt>
                <c:pt idx="2345">
                  <c:v>3750</c:v>
                </c:pt>
                <c:pt idx="2346">
                  <c:v>3760</c:v>
                </c:pt>
                <c:pt idx="2347">
                  <c:v>3760</c:v>
                </c:pt>
                <c:pt idx="2348">
                  <c:v>3810</c:v>
                </c:pt>
                <c:pt idx="2349">
                  <c:v>3830</c:v>
                </c:pt>
                <c:pt idx="2350">
                  <c:v>3790</c:v>
                </c:pt>
                <c:pt idx="2351">
                  <c:v>3780</c:v>
                </c:pt>
                <c:pt idx="2352">
                  <c:v>3740</c:v>
                </c:pt>
                <c:pt idx="2353">
                  <c:v>3760</c:v>
                </c:pt>
                <c:pt idx="2354">
                  <c:v>3730</c:v>
                </c:pt>
                <c:pt idx="2355">
                  <c:v>3710</c:v>
                </c:pt>
                <c:pt idx="2356">
                  <c:v>3670</c:v>
                </c:pt>
                <c:pt idx="2357">
                  <c:v>3670</c:v>
                </c:pt>
                <c:pt idx="2358">
                  <c:v>3650</c:v>
                </c:pt>
                <c:pt idx="2359">
                  <c:v>3650</c:v>
                </c:pt>
                <c:pt idx="2360">
                  <c:v>3670</c:v>
                </c:pt>
                <c:pt idx="2361">
                  <c:v>3670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B8-4D7C-B487-D022164060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期货结算价(活跃合约):螺纹钢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Sheet1!$A$2:$A$2429</c:f>
              <c:numCache>
                <c:formatCode>yyyy\-mm\-dd;@</c:formatCode>
                <c:ptCount val="2362"/>
                <c:pt idx="0">
                  <c:v>40210</c:v>
                </c:pt>
                <c:pt idx="1">
                  <c:v>40211</c:v>
                </c:pt>
                <c:pt idx="2">
                  <c:v>40212</c:v>
                </c:pt>
                <c:pt idx="3">
                  <c:v>40213</c:v>
                </c:pt>
                <c:pt idx="4">
                  <c:v>40214</c:v>
                </c:pt>
                <c:pt idx="5">
                  <c:v>40217</c:v>
                </c:pt>
                <c:pt idx="6">
                  <c:v>40218</c:v>
                </c:pt>
                <c:pt idx="7">
                  <c:v>40219</c:v>
                </c:pt>
                <c:pt idx="8">
                  <c:v>40220</c:v>
                </c:pt>
                <c:pt idx="9">
                  <c:v>40221</c:v>
                </c:pt>
                <c:pt idx="10">
                  <c:v>40231</c:v>
                </c:pt>
                <c:pt idx="11">
                  <c:v>40232</c:v>
                </c:pt>
                <c:pt idx="12">
                  <c:v>40233</c:v>
                </c:pt>
                <c:pt idx="13">
                  <c:v>40234</c:v>
                </c:pt>
                <c:pt idx="14">
                  <c:v>40235</c:v>
                </c:pt>
                <c:pt idx="15">
                  <c:v>40238</c:v>
                </c:pt>
                <c:pt idx="16">
                  <c:v>40239</c:v>
                </c:pt>
                <c:pt idx="17">
                  <c:v>40240</c:v>
                </c:pt>
                <c:pt idx="18">
                  <c:v>40241</c:v>
                </c:pt>
                <c:pt idx="19">
                  <c:v>40242</c:v>
                </c:pt>
                <c:pt idx="20">
                  <c:v>40245</c:v>
                </c:pt>
                <c:pt idx="21">
                  <c:v>40246</c:v>
                </c:pt>
                <c:pt idx="22">
                  <c:v>40247</c:v>
                </c:pt>
                <c:pt idx="23">
                  <c:v>40248</c:v>
                </c:pt>
                <c:pt idx="24">
                  <c:v>40249</c:v>
                </c:pt>
                <c:pt idx="25">
                  <c:v>40252</c:v>
                </c:pt>
                <c:pt idx="26">
                  <c:v>40253</c:v>
                </c:pt>
                <c:pt idx="27">
                  <c:v>40254</c:v>
                </c:pt>
                <c:pt idx="28">
                  <c:v>40255</c:v>
                </c:pt>
                <c:pt idx="29">
                  <c:v>40256</c:v>
                </c:pt>
                <c:pt idx="30">
                  <c:v>40259</c:v>
                </c:pt>
                <c:pt idx="31">
                  <c:v>40260</c:v>
                </c:pt>
                <c:pt idx="32">
                  <c:v>40261</c:v>
                </c:pt>
                <c:pt idx="33">
                  <c:v>40262</c:v>
                </c:pt>
                <c:pt idx="34">
                  <c:v>40263</c:v>
                </c:pt>
                <c:pt idx="35">
                  <c:v>40266</c:v>
                </c:pt>
                <c:pt idx="36">
                  <c:v>40267</c:v>
                </c:pt>
                <c:pt idx="37">
                  <c:v>40268</c:v>
                </c:pt>
                <c:pt idx="38">
                  <c:v>40269</c:v>
                </c:pt>
                <c:pt idx="39">
                  <c:v>40270</c:v>
                </c:pt>
                <c:pt idx="40">
                  <c:v>40274</c:v>
                </c:pt>
                <c:pt idx="41">
                  <c:v>40275</c:v>
                </c:pt>
                <c:pt idx="42">
                  <c:v>40276</c:v>
                </c:pt>
                <c:pt idx="43">
                  <c:v>40277</c:v>
                </c:pt>
                <c:pt idx="44">
                  <c:v>40280</c:v>
                </c:pt>
                <c:pt idx="45">
                  <c:v>40281</c:v>
                </c:pt>
                <c:pt idx="46">
                  <c:v>40282</c:v>
                </c:pt>
                <c:pt idx="47">
                  <c:v>40283</c:v>
                </c:pt>
                <c:pt idx="48">
                  <c:v>40284</c:v>
                </c:pt>
                <c:pt idx="49">
                  <c:v>40287</c:v>
                </c:pt>
                <c:pt idx="50">
                  <c:v>40288</c:v>
                </c:pt>
                <c:pt idx="51">
                  <c:v>40289</c:v>
                </c:pt>
                <c:pt idx="52">
                  <c:v>40290</c:v>
                </c:pt>
                <c:pt idx="53">
                  <c:v>40291</c:v>
                </c:pt>
                <c:pt idx="54">
                  <c:v>40294</c:v>
                </c:pt>
                <c:pt idx="55">
                  <c:v>40295</c:v>
                </c:pt>
                <c:pt idx="56">
                  <c:v>40296</c:v>
                </c:pt>
                <c:pt idx="57">
                  <c:v>40297</c:v>
                </c:pt>
                <c:pt idx="58">
                  <c:v>40298</c:v>
                </c:pt>
                <c:pt idx="59">
                  <c:v>40302</c:v>
                </c:pt>
                <c:pt idx="60">
                  <c:v>40303</c:v>
                </c:pt>
                <c:pt idx="61">
                  <c:v>40304</c:v>
                </c:pt>
                <c:pt idx="62">
                  <c:v>40305</c:v>
                </c:pt>
                <c:pt idx="63">
                  <c:v>40308</c:v>
                </c:pt>
                <c:pt idx="64">
                  <c:v>40309</c:v>
                </c:pt>
                <c:pt idx="65">
                  <c:v>40310</c:v>
                </c:pt>
                <c:pt idx="66">
                  <c:v>40311</c:v>
                </c:pt>
                <c:pt idx="67">
                  <c:v>40312</c:v>
                </c:pt>
                <c:pt idx="68">
                  <c:v>40315</c:v>
                </c:pt>
                <c:pt idx="69">
                  <c:v>40316</c:v>
                </c:pt>
                <c:pt idx="70">
                  <c:v>40317</c:v>
                </c:pt>
                <c:pt idx="71">
                  <c:v>40318</c:v>
                </c:pt>
                <c:pt idx="72">
                  <c:v>40319</c:v>
                </c:pt>
                <c:pt idx="73">
                  <c:v>40322</c:v>
                </c:pt>
                <c:pt idx="74">
                  <c:v>40323</c:v>
                </c:pt>
                <c:pt idx="75">
                  <c:v>40324</c:v>
                </c:pt>
                <c:pt idx="76">
                  <c:v>40325</c:v>
                </c:pt>
                <c:pt idx="77">
                  <c:v>40326</c:v>
                </c:pt>
                <c:pt idx="78">
                  <c:v>40329</c:v>
                </c:pt>
                <c:pt idx="79">
                  <c:v>40330</c:v>
                </c:pt>
                <c:pt idx="80">
                  <c:v>40331</c:v>
                </c:pt>
                <c:pt idx="81">
                  <c:v>40332</c:v>
                </c:pt>
                <c:pt idx="82">
                  <c:v>40333</c:v>
                </c:pt>
                <c:pt idx="83">
                  <c:v>40336</c:v>
                </c:pt>
                <c:pt idx="84">
                  <c:v>40337</c:v>
                </c:pt>
                <c:pt idx="85">
                  <c:v>40338</c:v>
                </c:pt>
                <c:pt idx="86">
                  <c:v>40339</c:v>
                </c:pt>
                <c:pt idx="87">
                  <c:v>40340</c:v>
                </c:pt>
                <c:pt idx="88">
                  <c:v>40346</c:v>
                </c:pt>
                <c:pt idx="89">
                  <c:v>40347</c:v>
                </c:pt>
                <c:pt idx="90">
                  <c:v>40350</c:v>
                </c:pt>
                <c:pt idx="91">
                  <c:v>40351</c:v>
                </c:pt>
                <c:pt idx="92">
                  <c:v>40352</c:v>
                </c:pt>
                <c:pt idx="93">
                  <c:v>40353</c:v>
                </c:pt>
                <c:pt idx="94">
                  <c:v>40354</c:v>
                </c:pt>
                <c:pt idx="95">
                  <c:v>40357</c:v>
                </c:pt>
                <c:pt idx="96">
                  <c:v>40358</c:v>
                </c:pt>
                <c:pt idx="97">
                  <c:v>40359</c:v>
                </c:pt>
                <c:pt idx="98">
                  <c:v>40360</c:v>
                </c:pt>
                <c:pt idx="99">
                  <c:v>40361</c:v>
                </c:pt>
                <c:pt idx="100">
                  <c:v>40364</c:v>
                </c:pt>
                <c:pt idx="101">
                  <c:v>40365</c:v>
                </c:pt>
                <c:pt idx="102">
                  <c:v>40366</c:v>
                </c:pt>
                <c:pt idx="103">
                  <c:v>40367</c:v>
                </c:pt>
                <c:pt idx="104">
                  <c:v>40368</c:v>
                </c:pt>
                <c:pt idx="105">
                  <c:v>40371</c:v>
                </c:pt>
                <c:pt idx="106">
                  <c:v>40372</c:v>
                </c:pt>
                <c:pt idx="107">
                  <c:v>40373</c:v>
                </c:pt>
                <c:pt idx="108">
                  <c:v>40374</c:v>
                </c:pt>
                <c:pt idx="109">
                  <c:v>40375</c:v>
                </c:pt>
                <c:pt idx="110">
                  <c:v>40378</c:v>
                </c:pt>
                <c:pt idx="111">
                  <c:v>40379</c:v>
                </c:pt>
                <c:pt idx="112">
                  <c:v>40380</c:v>
                </c:pt>
                <c:pt idx="113">
                  <c:v>40381</c:v>
                </c:pt>
                <c:pt idx="114">
                  <c:v>40382</c:v>
                </c:pt>
                <c:pt idx="115">
                  <c:v>40385</c:v>
                </c:pt>
                <c:pt idx="116">
                  <c:v>40386</c:v>
                </c:pt>
                <c:pt idx="117">
                  <c:v>40387</c:v>
                </c:pt>
                <c:pt idx="118">
                  <c:v>40388</c:v>
                </c:pt>
                <c:pt idx="119">
                  <c:v>40389</c:v>
                </c:pt>
                <c:pt idx="120">
                  <c:v>40392</c:v>
                </c:pt>
                <c:pt idx="121">
                  <c:v>40393</c:v>
                </c:pt>
                <c:pt idx="122">
                  <c:v>40394</c:v>
                </c:pt>
                <c:pt idx="123">
                  <c:v>40395</c:v>
                </c:pt>
                <c:pt idx="124">
                  <c:v>40396</c:v>
                </c:pt>
                <c:pt idx="125">
                  <c:v>40399</c:v>
                </c:pt>
                <c:pt idx="126">
                  <c:v>40400</c:v>
                </c:pt>
                <c:pt idx="127">
                  <c:v>40401</c:v>
                </c:pt>
                <c:pt idx="128">
                  <c:v>40402</c:v>
                </c:pt>
                <c:pt idx="129">
                  <c:v>40403</c:v>
                </c:pt>
                <c:pt idx="130">
                  <c:v>40406</c:v>
                </c:pt>
                <c:pt idx="131">
                  <c:v>40407</c:v>
                </c:pt>
                <c:pt idx="132">
                  <c:v>40408</c:v>
                </c:pt>
                <c:pt idx="133">
                  <c:v>40409</c:v>
                </c:pt>
                <c:pt idx="134">
                  <c:v>40410</c:v>
                </c:pt>
                <c:pt idx="135">
                  <c:v>40413</c:v>
                </c:pt>
                <c:pt idx="136">
                  <c:v>40414</c:v>
                </c:pt>
                <c:pt idx="137">
                  <c:v>40415</c:v>
                </c:pt>
                <c:pt idx="138">
                  <c:v>40416</c:v>
                </c:pt>
                <c:pt idx="139">
                  <c:v>40417</c:v>
                </c:pt>
                <c:pt idx="140">
                  <c:v>40420</c:v>
                </c:pt>
                <c:pt idx="141">
                  <c:v>40421</c:v>
                </c:pt>
                <c:pt idx="142">
                  <c:v>40422</c:v>
                </c:pt>
                <c:pt idx="143">
                  <c:v>40423</c:v>
                </c:pt>
                <c:pt idx="144">
                  <c:v>40424</c:v>
                </c:pt>
                <c:pt idx="145">
                  <c:v>40427</c:v>
                </c:pt>
                <c:pt idx="146">
                  <c:v>40428</c:v>
                </c:pt>
                <c:pt idx="147">
                  <c:v>40429</c:v>
                </c:pt>
                <c:pt idx="148">
                  <c:v>40430</c:v>
                </c:pt>
                <c:pt idx="149">
                  <c:v>40431</c:v>
                </c:pt>
                <c:pt idx="150">
                  <c:v>40434</c:v>
                </c:pt>
                <c:pt idx="151">
                  <c:v>40435</c:v>
                </c:pt>
                <c:pt idx="152">
                  <c:v>40436</c:v>
                </c:pt>
                <c:pt idx="153">
                  <c:v>40437</c:v>
                </c:pt>
                <c:pt idx="154">
                  <c:v>40438</c:v>
                </c:pt>
                <c:pt idx="155">
                  <c:v>40441</c:v>
                </c:pt>
                <c:pt idx="156">
                  <c:v>40442</c:v>
                </c:pt>
                <c:pt idx="157">
                  <c:v>40448</c:v>
                </c:pt>
                <c:pt idx="158">
                  <c:v>40449</c:v>
                </c:pt>
                <c:pt idx="159">
                  <c:v>40450</c:v>
                </c:pt>
                <c:pt idx="160">
                  <c:v>40451</c:v>
                </c:pt>
                <c:pt idx="161">
                  <c:v>40459</c:v>
                </c:pt>
                <c:pt idx="162">
                  <c:v>40462</c:v>
                </c:pt>
                <c:pt idx="163">
                  <c:v>40463</c:v>
                </c:pt>
                <c:pt idx="164">
                  <c:v>40464</c:v>
                </c:pt>
                <c:pt idx="165">
                  <c:v>40465</c:v>
                </c:pt>
                <c:pt idx="166">
                  <c:v>40466</c:v>
                </c:pt>
                <c:pt idx="167">
                  <c:v>40469</c:v>
                </c:pt>
                <c:pt idx="168">
                  <c:v>40470</c:v>
                </c:pt>
                <c:pt idx="169">
                  <c:v>40471</c:v>
                </c:pt>
                <c:pt idx="170">
                  <c:v>40472</c:v>
                </c:pt>
                <c:pt idx="171">
                  <c:v>40473</c:v>
                </c:pt>
                <c:pt idx="172">
                  <c:v>40476</c:v>
                </c:pt>
                <c:pt idx="173">
                  <c:v>40477</c:v>
                </c:pt>
                <c:pt idx="174">
                  <c:v>40478</c:v>
                </c:pt>
                <c:pt idx="175">
                  <c:v>40479</c:v>
                </c:pt>
                <c:pt idx="176">
                  <c:v>40480</c:v>
                </c:pt>
                <c:pt idx="177">
                  <c:v>40483</c:v>
                </c:pt>
                <c:pt idx="178">
                  <c:v>40484</c:v>
                </c:pt>
                <c:pt idx="179">
                  <c:v>40485</c:v>
                </c:pt>
                <c:pt idx="180">
                  <c:v>40486</c:v>
                </c:pt>
                <c:pt idx="181">
                  <c:v>40487</c:v>
                </c:pt>
                <c:pt idx="182">
                  <c:v>40490</c:v>
                </c:pt>
                <c:pt idx="183">
                  <c:v>40491</c:v>
                </c:pt>
                <c:pt idx="184">
                  <c:v>40492</c:v>
                </c:pt>
                <c:pt idx="185">
                  <c:v>40493</c:v>
                </c:pt>
                <c:pt idx="186">
                  <c:v>40494</c:v>
                </c:pt>
                <c:pt idx="187">
                  <c:v>40497</c:v>
                </c:pt>
                <c:pt idx="188">
                  <c:v>40498</c:v>
                </c:pt>
                <c:pt idx="189">
                  <c:v>40499</c:v>
                </c:pt>
                <c:pt idx="190">
                  <c:v>40500</c:v>
                </c:pt>
                <c:pt idx="191">
                  <c:v>40501</c:v>
                </c:pt>
                <c:pt idx="192">
                  <c:v>40504</c:v>
                </c:pt>
                <c:pt idx="193">
                  <c:v>40505</c:v>
                </c:pt>
                <c:pt idx="194">
                  <c:v>40506</c:v>
                </c:pt>
                <c:pt idx="195">
                  <c:v>40507</c:v>
                </c:pt>
                <c:pt idx="196">
                  <c:v>40508</c:v>
                </c:pt>
                <c:pt idx="197">
                  <c:v>40511</c:v>
                </c:pt>
                <c:pt idx="198">
                  <c:v>40512</c:v>
                </c:pt>
                <c:pt idx="199">
                  <c:v>40513</c:v>
                </c:pt>
                <c:pt idx="200">
                  <c:v>40514</c:v>
                </c:pt>
                <c:pt idx="201">
                  <c:v>40515</c:v>
                </c:pt>
                <c:pt idx="202">
                  <c:v>40518</c:v>
                </c:pt>
                <c:pt idx="203">
                  <c:v>40519</c:v>
                </c:pt>
                <c:pt idx="204">
                  <c:v>40520</c:v>
                </c:pt>
                <c:pt idx="205">
                  <c:v>40521</c:v>
                </c:pt>
                <c:pt idx="206">
                  <c:v>40522</c:v>
                </c:pt>
                <c:pt idx="207">
                  <c:v>40525</c:v>
                </c:pt>
                <c:pt idx="208">
                  <c:v>40526</c:v>
                </c:pt>
                <c:pt idx="209">
                  <c:v>40527</c:v>
                </c:pt>
                <c:pt idx="210">
                  <c:v>40528</c:v>
                </c:pt>
                <c:pt idx="211">
                  <c:v>40529</c:v>
                </c:pt>
                <c:pt idx="212">
                  <c:v>40532</c:v>
                </c:pt>
                <c:pt idx="213">
                  <c:v>40533</c:v>
                </c:pt>
                <c:pt idx="214">
                  <c:v>40534</c:v>
                </c:pt>
                <c:pt idx="215">
                  <c:v>40535</c:v>
                </c:pt>
                <c:pt idx="216">
                  <c:v>40536</c:v>
                </c:pt>
                <c:pt idx="217">
                  <c:v>40539</c:v>
                </c:pt>
                <c:pt idx="218">
                  <c:v>40540</c:v>
                </c:pt>
                <c:pt idx="219">
                  <c:v>40541</c:v>
                </c:pt>
                <c:pt idx="220">
                  <c:v>40542</c:v>
                </c:pt>
                <c:pt idx="221">
                  <c:v>40543</c:v>
                </c:pt>
                <c:pt idx="222">
                  <c:v>40547</c:v>
                </c:pt>
                <c:pt idx="223">
                  <c:v>40548</c:v>
                </c:pt>
                <c:pt idx="224">
                  <c:v>40549</c:v>
                </c:pt>
                <c:pt idx="225">
                  <c:v>40550</c:v>
                </c:pt>
                <c:pt idx="226">
                  <c:v>40553</c:v>
                </c:pt>
                <c:pt idx="227">
                  <c:v>40554</c:v>
                </c:pt>
                <c:pt idx="228">
                  <c:v>40555</c:v>
                </c:pt>
                <c:pt idx="229">
                  <c:v>40556</c:v>
                </c:pt>
                <c:pt idx="230">
                  <c:v>40557</c:v>
                </c:pt>
                <c:pt idx="231">
                  <c:v>40560</c:v>
                </c:pt>
                <c:pt idx="232">
                  <c:v>40561</c:v>
                </c:pt>
                <c:pt idx="233">
                  <c:v>40562</c:v>
                </c:pt>
                <c:pt idx="234">
                  <c:v>40563</c:v>
                </c:pt>
                <c:pt idx="235">
                  <c:v>40564</c:v>
                </c:pt>
                <c:pt idx="236">
                  <c:v>40567</c:v>
                </c:pt>
                <c:pt idx="237">
                  <c:v>40568</c:v>
                </c:pt>
                <c:pt idx="238">
                  <c:v>40569</c:v>
                </c:pt>
                <c:pt idx="239">
                  <c:v>40570</c:v>
                </c:pt>
                <c:pt idx="240">
                  <c:v>40571</c:v>
                </c:pt>
                <c:pt idx="241">
                  <c:v>40574</c:v>
                </c:pt>
                <c:pt idx="242">
                  <c:v>40583</c:v>
                </c:pt>
                <c:pt idx="243">
                  <c:v>40584</c:v>
                </c:pt>
                <c:pt idx="244">
                  <c:v>40585</c:v>
                </c:pt>
                <c:pt idx="245">
                  <c:v>40588</c:v>
                </c:pt>
                <c:pt idx="246">
                  <c:v>40589</c:v>
                </c:pt>
                <c:pt idx="247">
                  <c:v>40590</c:v>
                </c:pt>
                <c:pt idx="248">
                  <c:v>40591</c:v>
                </c:pt>
                <c:pt idx="249">
                  <c:v>40592</c:v>
                </c:pt>
                <c:pt idx="250">
                  <c:v>40595</c:v>
                </c:pt>
                <c:pt idx="251">
                  <c:v>40596</c:v>
                </c:pt>
                <c:pt idx="252">
                  <c:v>40597</c:v>
                </c:pt>
                <c:pt idx="253">
                  <c:v>40598</c:v>
                </c:pt>
                <c:pt idx="254">
                  <c:v>40599</c:v>
                </c:pt>
                <c:pt idx="255">
                  <c:v>40602</c:v>
                </c:pt>
                <c:pt idx="256">
                  <c:v>40603</c:v>
                </c:pt>
                <c:pt idx="257">
                  <c:v>40604</c:v>
                </c:pt>
                <c:pt idx="258">
                  <c:v>40605</c:v>
                </c:pt>
                <c:pt idx="259">
                  <c:v>40606</c:v>
                </c:pt>
                <c:pt idx="260">
                  <c:v>40609</c:v>
                </c:pt>
                <c:pt idx="261">
                  <c:v>40610</c:v>
                </c:pt>
                <c:pt idx="262">
                  <c:v>40611</c:v>
                </c:pt>
                <c:pt idx="263">
                  <c:v>40612</c:v>
                </c:pt>
                <c:pt idx="264">
                  <c:v>40613</c:v>
                </c:pt>
                <c:pt idx="265">
                  <c:v>40616</c:v>
                </c:pt>
                <c:pt idx="266">
                  <c:v>40617</c:v>
                </c:pt>
                <c:pt idx="267">
                  <c:v>40618</c:v>
                </c:pt>
                <c:pt idx="268">
                  <c:v>40619</c:v>
                </c:pt>
                <c:pt idx="269">
                  <c:v>40620</c:v>
                </c:pt>
                <c:pt idx="270">
                  <c:v>40623</c:v>
                </c:pt>
                <c:pt idx="271">
                  <c:v>40624</c:v>
                </c:pt>
                <c:pt idx="272">
                  <c:v>40625</c:v>
                </c:pt>
                <c:pt idx="273">
                  <c:v>40626</c:v>
                </c:pt>
                <c:pt idx="274">
                  <c:v>40627</c:v>
                </c:pt>
                <c:pt idx="275">
                  <c:v>40630</c:v>
                </c:pt>
                <c:pt idx="276">
                  <c:v>40631</c:v>
                </c:pt>
                <c:pt idx="277">
                  <c:v>40632</c:v>
                </c:pt>
                <c:pt idx="278">
                  <c:v>40633</c:v>
                </c:pt>
                <c:pt idx="279">
                  <c:v>40634</c:v>
                </c:pt>
                <c:pt idx="280">
                  <c:v>40639</c:v>
                </c:pt>
                <c:pt idx="281">
                  <c:v>40640</c:v>
                </c:pt>
                <c:pt idx="282">
                  <c:v>40641</c:v>
                </c:pt>
                <c:pt idx="283">
                  <c:v>40644</c:v>
                </c:pt>
                <c:pt idx="284">
                  <c:v>40645</c:v>
                </c:pt>
                <c:pt idx="285">
                  <c:v>40646</c:v>
                </c:pt>
                <c:pt idx="286">
                  <c:v>40647</c:v>
                </c:pt>
                <c:pt idx="287">
                  <c:v>40648</c:v>
                </c:pt>
                <c:pt idx="288">
                  <c:v>40651</c:v>
                </c:pt>
                <c:pt idx="289">
                  <c:v>40652</c:v>
                </c:pt>
                <c:pt idx="290">
                  <c:v>40653</c:v>
                </c:pt>
                <c:pt idx="291">
                  <c:v>40654</c:v>
                </c:pt>
                <c:pt idx="292">
                  <c:v>40655</c:v>
                </c:pt>
                <c:pt idx="293">
                  <c:v>40658</c:v>
                </c:pt>
                <c:pt idx="294">
                  <c:v>40659</c:v>
                </c:pt>
                <c:pt idx="295">
                  <c:v>40660</c:v>
                </c:pt>
                <c:pt idx="296">
                  <c:v>40661</c:v>
                </c:pt>
                <c:pt idx="297">
                  <c:v>40662</c:v>
                </c:pt>
                <c:pt idx="298">
                  <c:v>40666</c:v>
                </c:pt>
                <c:pt idx="299">
                  <c:v>40667</c:v>
                </c:pt>
                <c:pt idx="300">
                  <c:v>40668</c:v>
                </c:pt>
                <c:pt idx="301">
                  <c:v>40669</c:v>
                </c:pt>
                <c:pt idx="302">
                  <c:v>40672</c:v>
                </c:pt>
                <c:pt idx="303">
                  <c:v>40673</c:v>
                </c:pt>
                <c:pt idx="304">
                  <c:v>40674</c:v>
                </c:pt>
                <c:pt idx="305">
                  <c:v>40675</c:v>
                </c:pt>
                <c:pt idx="306">
                  <c:v>40676</c:v>
                </c:pt>
                <c:pt idx="307">
                  <c:v>40679</c:v>
                </c:pt>
                <c:pt idx="308">
                  <c:v>40680</c:v>
                </c:pt>
                <c:pt idx="309">
                  <c:v>40681</c:v>
                </c:pt>
                <c:pt idx="310">
                  <c:v>40682</c:v>
                </c:pt>
                <c:pt idx="311">
                  <c:v>40683</c:v>
                </c:pt>
                <c:pt idx="312">
                  <c:v>40686</c:v>
                </c:pt>
                <c:pt idx="313">
                  <c:v>40687</c:v>
                </c:pt>
                <c:pt idx="314">
                  <c:v>40688</c:v>
                </c:pt>
                <c:pt idx="315">
                  <c:v>40689</c:v>
                </c:pt>
                <c:pt idx="316">
                  <c:v>40690</c:v>
                </c:pt>
                <c:pt idx="317">
                  <c:v>40693</c:v>
                </c:pt>
                <c:pt idx="318">
                  <c:v>40694</c:v>
                </c:pt>
                <c:pt idx="319">
                  <c:v>40695</c:v>
                </c:pt>
                <c:pt idx="320">
                  <c:v>40696</c:v>
                </c:pt>
                <c:pt idx="321">
                  <c:v>40697</c:v>
                </c:pt>
                <c:pt idx="322">
                  <c:v>40701</c:v>
                </c:pt>
                <c:pt idx="323">
                  <c:v>40702</c:v>
                </c:pt>
                <c:pt idx="324">
                  <c:v>40703</c:v>
                </c:pt>
                <c:pt idx="325">
                  <c:v>40704</c:v>
                </c:pt>
                <c:pt idx="326">
                  <c:v>40707</c:v>
                </c:pt>
                <c:pt idx="327">
                  <c:v>40708</c:v>
                </c:pt>
                <c:pt idx="328">
                  <c:v>40709</c:v>
                </c:pt>
                <c:pt idx="329">
                  <c:v>40710</c:v>
                </c:pt>
                <c:pt idx="330">
                  <c:v>40711</c:v>
                </c:pt>
                <c:pt idx="331">
                  <c:v>40714</c:v>
                </c:pt>
                <c:pt idx="332">
                  <c:v>40715</c:v>
                </c:pt>
                <c:pt idx="333">
                  <c:v>40716</c:v>
                </c:pt>
                <c:pt idx="334">
                  <c:v>40717</c:v>
                </c:pt>
                <c:pt idx="335">
                  <c:v>40718</c:v>
                </c:pt>
                <c:pt idx="336">
                  <c:v>40721</c:v>
                </c:pt>
                <c:pt idx="337">
                  <c:v>40722</c:v>
                </c:pt>
                <c:pt idx="338">
                  <c:v>40723</c:v>
                </c:pt>
                <c:pt idx="339">
                  <c:v>40724</c:v>
                </c:pt>
                <c:pt idx="340">
                  <c:v>40725</c:v>
                </c:pt>
                <c:pt idx="341">
                  <c:v>40728</c:v>
                </c:pt>
                <c:pt idx="342">
                  <c:v>40729</c:v>
                </c:pt>
                <c:pt idx="343">
                  <c:v>40730</c:v>
                </c:pt>
                <c:pt idx="344">
                  <c:v>40731</c:v>
                </c:pt>
                <c:pt idx="345">
                  <c:v>40732</c:v>
                </c:pt>
                <c:pt idx="346">
                  <c:v>40735</c:v>
                </c:pt>
                <c:pt idx="347">
                  <c:v>40736</c:v>
                </c:pt>
                <c:pt idx="348">
                  <c:v>40737</c:v>
                </c:pt>
                <c:pt idx="349">
                  <c:v>40738</c:v>
                </c:pt>
                <c:pt idx="350">
                  <c:v>40739</c:v>
                </c:pt>
                <c:pt idx="351">
                  <c:v>40742</c:v>
                </c:pt>
                <c:pt idx="352">
                  <c:v>40743</c:v>
                </c:pt>
                <c:pt idx="353">
                  <c:v>40744</c:v>
                </c:pt>
                <c:pt idx="354">
                  <c:v>40745</c:v>
                </c:pt>
                <c:pt idx="355">
                  <c:v>40746</c:v>
                </c:pt>
                <c:pt idx="356">
                  <c:v>40749</c:v>
                </c:pt>
                <c:pt idx="357">
                  <c:v>40750</c:v>
                </c:pt>
                <c:pt idx="358">
                  <c:v>40751</c:v>
                </c:pt>
                <c:pt idx="359">
                  <c:v>40752</c:v>
                </c:pt>
                <c:pt idx="360">
                  <c:v>40753</c:v>
                </c:pt>
                <c:pt idx="361">
                  <c:v>40756</c:v>
                </c:pt>
                <c:pt idx="362">
                  <c:v>40757</c:v>
                </c:pt>
                <c:pt idx="363">
                  <c:v>40758</c:v>
                </c:pt>
                <c:pt idx="364">
                  <c:v>40759</c:v>
                </c:pt>
                <c:pt idx="365">
                  <c:v>40760</c:v>
                </c:pt>
                <c:pt idx="366">
                  <c:v>40763</c:v>
                </c:pt>
                <c:pt idx="367">
                  <c:v>40764</c:v>
                </c:pt>
                <c:pt idx="368">
                  <c:v>40765</c:v>
                </c:pt>
                <c:pt idx="369">
                  <c:v>40766</c:v>
                </c:pt>
                <c:pt idx="370">
                  <c:v>40767</c:v>
                </c:pt>
                <c:pt idx="371">
                  <c:v>40770</c:v>
                </c:pt>
                <c:pt idx="372">
                  <c:v>40771</c:v>
                </c:pt>
                <c:pt idx="373">
                  <c:v>40772</c:v>
                </c:pt>
                <c:pt idx="374">
                  <c:v>40773</c:v>
                </c:pt>
                <c:pt idx="375">
                  <c:v>40774</c:v>
                </c:pt>
                <c:pt idx="376">
                  <c:v>40777</c:v>
                </c:pt>
                <c:pt idx="377">
                  <c:v>40778</c:v>
                </c:pt>
                <c:pt idx="378">
                  <c:v>40779</c:v>
                </c:pt>
                <c:pt idx="379">
                  <c:v>40780</c:v>
                </c:pt>
                <c:pt idx="380">
                  <c:v>40781</c:v>
                </c:pt>
                <c:pt idx="381">
                  <c:v>40784</c:v>
                </c:pt>
                <c:pt idx="382">
                  <c:v>40785</c:v>
                </c:pt>
                <c:pt idx="383">
                  <c:v>40786</c:v>
                </c:pt>
                <c:pt idx="384">
                  <c:v>40787</c:v>
                </c:pt>
                <c:pt idx="385">
                  <c:v>40788</c:v>
                </c:pt>
                <c:pt idx="386">
                  <c:v>40791</c:v>
                </c:pt>
                <c:pt idx="387">
                  <c:v>40792</c:v>
                </c:pt>
                <c:pt idx="388">
                  <c:v>40793</c:v>
                </c:pt>
                <c:pt idx="389">
                  <c:v>40794</c:v>
                </c:pt>
                <c:pt idx="390">
                  <c:v>40795</c:v>
                </c:pt>
                <c:pt idx="391">
                  <c:v>40799</c:v>
                </c:pt>
                <c:pt idx="392">
                  <c:v>40800</c:v>
                </c:pt>
                <c:pt idx="393">
                  <c:v>40801</c:v>
                </c:pt>
                <c:pt idx="394">
                  <c:v>40802</c:v>
                </c:pt>
                <c:pt idx="395">
                  <c:v>40805</c:v>
                </c:pt>
                <c:pt idx="396">
                  <c:v>40806</c:v>
                </c:pt>
                <c:pt idx="397">
                  <c:v>40807</c:v>
                </c:pt>
                <c:pt idx="398">
                  <c:v>40808</c:v>
                </c:pt>
                <c:pt idx="399">
                  <c:v>40809</c:v>
                </c:pt>
                <c:pt idx="400">
                  <c:v>40812</c:v>
                </c:pt>
                <c:pt idx="401">
                  <c:v>40813</c:v>
                </c:pt>
                <c:pt idx="402">
                  <c:v>40814</c:v>
                </c:pt>
                <c:pt idx="403">
                  <c:v>40815</c:v>
                </c:pt>
                <c:pt idx="404">
                  <c:v>40816</c:v>
                </c:pt>
                <c:pt idx="405">
                  <c:v>40826</c:v>
                </c:pt>
                <c:pt idx="406">
                  <c:v>40827</c:v>
                </c:pt>
                <c:pt idx="407">
                  <c:v>40828</c:v>
                </c:pt>
                <c:pt idx="408">
                  <c:v>40829</c:v>
                </c:pt>
                <c:pt idx="409">
                  <c:v>40830</c:v>
                </c:pt>
                <c:pt idx="410">
                  <c:v>40833</c:v>
                </c:pt>
                <c:pt idx="411">
                  <c:v>40834</c:v>
                </c:pt>
                <c:pt idx="412">
                  <c:v>40835</c:v>
                </c:pt>
                <c:pt idx="413">
                  <c:v>40836</c:v>
                </c:pt>
                <c:pt idx="414">
                  <c:v>40837</c:v>
                </c:pt>
                <c:pt idx="415">
                  <c:v>40840</c:v>
                </c:pt>
                <c:pt idx="416">
                  <c:v>40841</c:v>
                </c:pt>
                <c:pt idx="417">
                  <c:v>40842</c:v>
                </c:pt>
                <c:pt idx="418">
                  <c:v>40843</c:v>
                </c:pt>
                <c:pt idx="419">
                  <c:v>40844</c:v>
                </c:pt>
                <c:pt idx="420">
                  <c:v>40847</c:v>
                </c:pt>
                <c:pt idx="421">
                  <c:v>40848</c:v>
                </c:pt>
                <c:pt idx="422">
                  <c:v>40849</c:v>
                </c:pt>
                <c:pt idx="423">
                  <c:v>40850</c:v>
                </c:pt>
                <c:pt idx="424">
                  <c:v>40851</c:v>
                </c:pt>
                <c:pt idx="425">
                  <c:v>40854</c:v>
                </c:pt>
                <c:pt idx="426">
                  <c:v>40855</c:v>
                </c:pt>
                <c:pt idx="427">
                  <c:v>40856</c:v>
                </c:pt>
                <c:pt idx="428">
                  <c:v>40857</c:v>
                </c:pt>
                <c:pt idx="429">
                  <c:v>40858</c:v>
                </c:pt>
                <c:pt idx="430">
                  <c:v>40861</c:v>
                </c:pt>
                <c:pt idx="431">
                  <c:v>40862</c:v>
                </c:pt>
                <c:pt idx="432">
                  <c:v>40863</c:v>
                </c:pt>
                <c:pt idx="433">
                  <c:v>40864</c:v>
                </c:pt>
                <c:pt idx="434">
                  <c:v>40865</c:v>
                </c:pt>
                <c:pt idx="435">
                  <c:v>40868</c:v>
                </c:pt>
                <c:pt idx="436">
                  <c:v>40869</c:v>
                </c:pt>
                <c:pt idx="437">
                  <c:v>40870</c:v>
                </c:pt>
                <c:pt idx="438">
                  <c:v>40871</c:v>
                </c:pt>
                <c:pt idx="439">
                  <c:v>40872</c:v>
                </c:pt>
                <c:pt idx="440">
                  <c:v>40875</c:v>
                </c:pt>
                <c:pt idx="441">
                  <c:v>40876</c:v>
                </c:pt>
                <c:pt idx="442">
                  <c:v>40877</c:v>
                </c:pt>
                <c:pt idx="443">
                  <c:v>40878</c:v>
                </c:pt>
                <c:pt idx="444">
                  <c:v>40879</c:v>
                </c:pt>
                <c:pt idx="445">
                  <c:v>40882</c:v>
                </c:pt>
                <c:pt idx="446">
                  <c:v>40883</c:v>
                </c:pt>
                <c:pt idx="447">
                  <c:v>40884</c:v>
                </c:pt>
                <c:pt idx="448">
                  <c:v>40885</c:v>
                </c:pt>
                <c:pt idx="449">
                  <c:v>40886</c:v>
                </c:pt>
                <c:pt idx="450">
                  <c:v>40889</c:v>
                </c:pt>
                <c:pt idx="451">
                  <c:v>40890</c:v>
                </c:pt>
                <c:pt idx="452">
                  <c:v>40891</c:v>
                </c:pt>
                <c:pt idx="453">
                  <c:v>40892</c:v>
                </c:pt>
                <c:pt idx="454">
                  <c:v>40893</c:v>
                </c:pt>
                <c:pt idx="455">
                  <c:v>40896</c:v>
                </c:pt>
                <c:pt idx="456">
                  <c:v>40897</c:v>
                </c:pt>
                <c:pt idx="457">
                  <c:v>40898</c:v>
                </c:pt>
                <c:pt idx="458">
                  <c:v>40899</c:v>
                </c:pt>
                <c:pt idx="459">
                  <c:v>40900</c:v>
                </c:pt>
                <c:pt idx="460">
                  <c:v>40903</c:v>
                </c:pt>
                <c:pt idx="461">
                  <c:v>40904</c:v>
                </c:pt>
                <c:pt idx="462">
                  <c:v>40905</c:v>
                </c:pt>
                <c:pt idx="463">
                  <c:v>40906</c:v>
                </c:pt>
                <c:pt idx="464">
                  <c:v>40907</c:v>
                </c:pt>
                <c:pt idx="465">
                  <c:v>40912</c:v>
                </c:pt>
                <c:pt idx="466">
                  <c:v>40913</c:v>
                </c:pt>
                <c:pt idx="467">
                  <c:v>40914</c:v>
                </c:pt>
                <c:pt idx="468">
                  <c:v>40917</c:v>
                </c:pt>
                <c:pt idx="469">
                  <c:v>40918</c:v>
                </c:pt>
                <c:pt idx="470">
                  <c:v>40919</c:v>
                </c:pt>
                <c:pt idx="471">
                  <c:v>40920</c:v>
                </c:pt>
                <c:pt idx="472">
                  <c:v>40921</c:v>
                </c:pt>
                <c:pt idx="473">
                  <c:v>40924</c:v>
                </c:pt>
                <c:pt idx="474">
                  <c:v>40925</c:v>
                </c:pt>
                <c:pt idx="475">
                  <c:v>40926</c:v>
                </c:pt>
                <c:pt idx="476">
                  <c:v>40927</c:v>
                </c:pt>
                <c:pt idx="477">
                  <c:v>40928</c:v>
                </c:pt>
                <c:pt idx="478">
                  <c:v>40938</c:v>
                </c:pt>
                <c:pt idx="479">
                  <c:v>40939</c:v>
                </c:pt>
                <c:pt idx="480">
                  <c:v>40940</c:v>
                </c:pt>
                <c:pt idx="481">
                  <c:v>40941</c:v>
                </c:pt>
                <c:pt idx="482">
                  <c:v>40942</c:v>
                </c:pt>
                <c:pt idx="483">
                  <c:v>40945</c:v>
                </c:pt>
                <c:pt idx="484">
                  <c:v>40946</c:v>
                </c:pt>
                <c:pt idx="485">
                  <c:v>40947</c:v>
                </c:pt>
                <c:pt idx="486">
                  <c:v>40948</c:v>
                </c:pt>
                <c:pt idx="487">
                  <c:v>40949</c:v>
                </c:pt>
                <c:pt idx="488">
                  <c:v>40952</c:v>
                </c:pt>
                <c:pt idx="489">
                  <c:v>40953</c:v>
                </c:pt>
                <c:pt idx="490">
                  <c:v>40954</c:v>
                </c:pt>
                <c:pt idx="491">
                  <c:v>40955</c:v>
                </c:pt>
                <c:pt idx="492">
                  <c:v>40956</c:v>
                </c:pt>
                <c:pt idx="493">
                  <c:v>40959</c:v>
                </c:pt>
                <c:pt idx="494">
                  <c:v>40960</c:v>
                </c:pt>
                <c:pt idx="495">
                  <c:v>40961</c:v>
                </c:pt>
                <c:pt idx="496">
                  <c:v>40962</c:v>
                </c:pt>
                <c:pt idx="497">
                  <c:v>40963</c:v>
                </c:pt>
                <c:pt idx="498">
                  <c:v>40966</c:v>
                </c:pt>
                <c:pt idx="499">
                  <c:v>40967</c:v>
                </c:pt>
                <c:pt idx="500">
                  <c:v>40968</c:v>
                </c:pt>
                <c:pt idx="501">
                  <c:v>40969</c:v>
                </c:pt>
                <c:pt idx="502">
                  <c:v>40970</c:v>
                </c:pt>
                <c:pt idx="503">
                  <c:v>40973</c:v>
                </c:pt>
                <c:pt idx="504">
                  <c:v>40974</c:v>
                </c:pt>
                <c:pt idx="505">
                  <c:v>40975</c:v>
                </c:pt>
                <c:pt idx="506">
                  <c:v>40976</c:v>
                </c:pt>
                <c:pt idx="507">
                  <c:v>40977</c:v>
                </c:pt>
                <c:pt idx="508">
                  <c:v>40980</c:v>
                </c:pt>
                <c:pt idx="509">
                  <c:v>40981</c:v>
                </c:pt>
                <c:pt idx="510">
                  <c:v>40982</c:v>
                </c:pt>
                <c:pt idx="511">
                  <c:v>40983</c:v>
                </c:pt>
                <c:pt idx="512">
                  <c:v>40984</c:v>
                </c:pt>
                <c:pt idx="513">
                  <c:v>40987</c:v>
                </c:pt>
                <c:pt idx="514">
                  <c:v>40988</c:v>
                </c:pt>
                <c:pt idx="515">
                  <c:v>40989</c:v>
                </c:pt>
                <c:pt idx="516">
                  <c:v>40990</c:v>
                </c:pt>
                <c:pt idx="517">
                  <c:v>40991</c:v>
                </c:pt>
                <c:pt idx="518">
                  <c:v>40994</c:v>
                </c:pt>
                <c:pt idx="519">
                  <c:v>40995</c:v>
                </c:pt>
                <c:pt idx="520">
                  <c:v>40996</c:v>
                </c:pt>
                <c:pt idx="521">
                  <c:v>40997</c:v>
                </c:pt>
                <c:pt idx="522">
                  <c:v>40998</c:v>
                </c:pt>
                <c:pt idx="523">
                  <c:v>41004</c:v>
                </c:pt>
                <c:pt idx="524">
                  <c:v>41005</c:v>
                </c:pt>
                <c:pt idx="525">
                  <c:v>41008</c:v>
                </c:pt>
                <c:pt idx="526">
                  <c:v>41009</c:v>
                </c:pt>
                <c:pt idx="527">
                  <c:v>41010</c:v>
                </c:pt>
                <c:pt idx="528">
                  <c:v>41011</c:v>
                </c:pt>
                <c:pt idx="529">
                  <c:v>41012</c:v>
                </c:pt>
                <c:pt idx="530">
                  <c:v>41015</c:v>
                </c:pt>
                <c:pt idx="531">
                  <c:v>41016</c:v>
                </c:pt>
                <c:pt idx="532">
                  <c:v>41017</c:v>
                </c:pt>
                <c:pt idx="533">
                  <c:v>41018</c:v>
                </c:pt>
                <c:pt idx="534">
                  <c:v>41019</c:v>
                </c:pt>
                <c:pt idx="535">
                  <c:v>41022</c:v>
                </c:pt>
                <c:pt idx="536">
                  <c:v>41023</c:v>
                </c:pt>
                <c:pt idx="537">
                  <c:v>41024</c:v>
                </c:pt>
                <c:pt idx="538">
                  <c:v>41025</c:v>
                </c:pt>
                <c:pt idx="539">
                  <c:v>41026</c:v>
                </c:pt>
                <c:pt idx="540">
                  <c:v>41031</c:v>
                </c:pt>
                <c:pt idx="541">
                  <c:v>41032</c:v>
                </c:pt>
                <c:pt idx="542">
                  <c:v>41033</c:v>
                </c:pt>
                <c:pt idx="543">
                  <c:v>41036</c:v>
                </c:pt>
                <c:pt idx="544">
                  <c:v>41037</c:v>
                </c:pt>
                <c:pt idx="545">
                  <c:v>41038</c:v>
                </c:pt>
                <c:pt idx="546">
                  <c:v>41039</c:v>
                </c:pt>
                <c:pt idx="547">
                  <c:v>41040</c:v>
                </c:pt>
                <c:pt idx="548">
                  <c:v>41043</c:v>
                </c:pt>
                <c:pt idx="549">
                  <c:v>41044</c:v>
                </c:pt>
                <c:pt idx="550">
                  <c:v>41045</c:v>
                </c:pt>
                <c:pt idx="551">
                  <c:v>41046</c:v>
                </c:pt>
                <c:pt idx="552">
                  <c:v>41047</c:v>
                </c:pt>
                <c:pt idx="553">
                  <c:v>41050</c:v>
                </c:pt>
                <c:pt idx="554">
                  <c:v>41051</c:v>
                </c:pt>
                <c:pt idx="555">
                  <c:v>41052</c:v>
                </c:pt>
                <c:pt idx="556">
                  <c:v>41053</c:v>
                </c:pt>
                <c:pt idx="557">
                  <c:v>41054</c:v>
                </c:pt>
                <c:pt idx="558">
                  <c:v>41057</c:v>
                </c:pt>
                <c:pt idx="559">
                  <c:v>41058</c:v>
                </c:pt>
                <c:pt idx="560">
                  <c:v>41059</c:v>
                </c:pt>
                <c:pt idx="561">
                  <c:v>41060</c:v>
                </c:pt>
                <c:pt idx="562">
                  <c:v>41061</c:v>
                </c:pt>
                <c:pt idx="563">
                  <c:v>41064</c:v>
                </c:pt>
                <c:pt idx="564">
                  <c:v>41065</c:v>
                </c:pt>
                <c:pt idx="565">
                  <c:v>41066</c:v>
                </c:pt>
                <c:pt idx="566">
                  <c:v>41067</c:v>
                </c:pt>
                <c:pt idx="567">
                  <c:v>41068</c:v>
                </c:pt>
                <c:pt idx="568">
                  <c:v>41071</c:v>
                </c:pt>
                <c:pt idx="569">
                  <c:v>41072</c:v>
                </c:pt>
                <c:pt idx="570">
                  <c:v>41073</c:v>
                </c:pt>
                <c:pt idx="571">
                  <c:v>41074</c:v>
                </c:pt>
                <c:pt idx="572">
                  <c:v>41075</c:v>
                </c:pt>
                <c:pt idx="573">
                  <c:v>41078</c:v>
                </c:pt>
                <c:pt idx="574">
                  <c:v>41079</c:v>
                </c:pt>
                <c:pt idx="575">
                  <c:v>41080</c:v>
                </c:pt>
                <c:pt idx="576">
                  <c:v>41081</c:v>
                </c:pt>
                <c:pt idx="577">
                  <c:v>41085</c:v>
                </c:pt>
                <c:pt idx="578">
                  <c:v>41086</c:v>
                </c:pt>
                <c:pt idx="579">
                  <c:v>41087</c:v>
                </c:pt>
                <c:pt idx="580">
                  <c:v>41088</c:v>
                </c:pt>
                <c:pt idx="581">
                  <c:v>41089</c:v>
                </c:pt>
                <c:pt idx="582">
                  <c:v>41092</c:v>
                </c:pt>
                <c:pt idx="583">
                  <c:v>41093</c:v>
                </c:pt>
                <c:pt idx="584">
                  <c:v>41094</c:v>
                </c:pt>
                <c:pt idx="585">
                  <c:v>41095</c:v>
                </c:pt>
                <c:pt idx="586">
                  <c:v>41096</c:v>
                </c:pt>
                <c:pt idx="587">
                  <c:v>41099</c:v>
                </c:pt>
                <c:pt idx="588">
                  <c:v>41100</c:v>
                </c:pt>
                <c:pt idx="589">
                  <c:v>41101</c:v>
                </c:pt>
                <c:pt idx="590">
                  <c:v>41102</c:v>
                </c:pt>
                <c:pt idx="591">
                  <c:v>41103</c:v>
                </c:pt>
                <c:pt idx="592">
                  <c:v>41106</c:v>
                </c:pt>
                <c:pt idx="593">
                  <c:v>41107</c:v>
                </c:pt>
                <c:pt idx="594">
                  <c:v>41108</c:v>
                </c:pt>
                <c:pt idx="595">
                  <c:v>41109</c:v>
                </c:pt>
                <c:pt idx="596">
                  <c:v>41110</c:v>
                </c:pt>
                <c:pt idx="597">
                  <c:v>41113</c:v>
                </c:pt>
                <c:pt idx="598">
                  <c:v>41114</c:v>
                </c:pt>
                <c:pt idx="599">
                  <c:v>41115</c:v>
                </c:pt>
                <c:pt idx="600">
                  <c:v>41116</c:v>
                </c:pt>
                <c:pt idx="601">
                  <c:v>41117</c:v>
                </c:pt>
                <c:pt idx="602">
                  <c:v>41120</c:v>
                </c:pt>
                <c:pt idx="603">
                  <c:v>41121</c:v>
                </c:pt>
                <c:pt idx="604">
                  <c:v>41122</c:v>
                </c:pt>
                <c:pt idx="605">
                  <c:v>41123</c:v>
                </c:pt>
                <c:pt idx="606">
                  <c:v>41124</c:v>
                </c:pt>
                <c:pt idx="607">
                  <c:v>41127</c:v>
                </c:pt>
                <c:pt idx="608">
                  <c:v>41128</c:v>
                </c:pt>
                <c:pt idx="609">
                  <c:v>41129</c:v>
                </c:pt>
                <c:pt idx="610">
                  <c:v>41130</c:v>
                </c:pt>
                <c:pt idx="611">
                  <c:v>41131</c:v>
                </c:pt>
                <c:pt idx="612">
                  <c:v>41134</c:v>
                </c:pt>
                <c:pt idx="613">
                  <c:v>41135</c:v>
                </c:pt>
                <c:pt idx="614">
                  <c:v>41136</c:v>
                </c:pt>
                <c:pt idx="615">
                  <c:v>41137</c:v>
                </c:pt>
                <c:pt idx="616">
                  <c:v>41138</c:v>
                </c:pt>
                <c:pt idx="617">
                  <c:v>41141</c:v>
                </c:pt>
                <c:pt idx="618">
                  <c:v>41142</c:v>
                </c:pt>
                <c:pt idx="619">
                  <c:v>41143</c:v>
                </c:pt>
                <c:pt idx="620">
                  <c:v>41144</c:v>
                </c:pt>
                <c:pt idx="621">
                  <c:v>41145</c:v>
                </c:pt>
                <c:pt idx="622">
                  <c:v>41148</c:v>
                </c:pt>
                <c:pt idx="623">
                  <c:v>41149</c:v>
                </c:pt>
                <c:pt idx="624">
                  <c:v>41150</c:v>
                </c:pt>
                <c:pt idx="625">
                  <c:v>41151</c:v>
                </c:pt>
                <c:pt idx="626">
                  <c:v>41152</c:v>
                </c:pt>
                <c:pt idx="627">
                  <c:v>41155</c:v>
                </c:pt>
                <c:pt idx="628">
                  <c:v>41156</c:v>
                </c:pt>
                <c:pt idx="629">
                  <c:v>41157</c:v>
                </c:pt>
                <c:pt idx="630">
                  <c:v>41158</c:v>
                </c:pt>
                <c:pt idx="631">
                  <c:v>41159</c:v>
                </c:pt>
                <c:pt idx="632">
                  <c:v>41162</c:v>
                </c:pt>
                <c:pt idx="633">
                  <c:v>41163</c:v>
                </c:pt>
                <c:pt idx="634">
                  <c:v>41164</c:v>
                </c:pt>
                <c:pt idx="635">
                  <c:v>41165</c:v>
                </c:pt>
                <c:pt idx="636">
                  <c:v>41166</c:v>
                </c:pt>
                <c:pt idx="637">
                  <c:v>41169</c:v>
                </c:pt>
                <c:pt idx="638">
                  <c:v>41170</c:v>
                </c:pt>
                <c:pt idx="639">
                  <c:v>41171</c:v>
                </c:pt>
                <c:pt idx="640">
                  <c:v>41172</c:v>
                </c:pt>
                <c:pt idx="641">
                  <c:v>41173</c:v>
                </c:pt>
                <c:pt idx="642">
                  <c:v>41176</c:v>
                </c:pt>
                <c:pt idx="643">
                  <c:v>41177</c:v>
                </c:pt>
                <c:pt idx="644">
                  <c:v>41178</c:v>
                </c:pt>
                <c:pt idx="645">
                  <c:v>41179</c:v>
                </c:pt>
                <c:pt idx="646">
                  <c:v>41180</c:v>
                </c:pt>
                <c:pt idx="647">
                  <c:v>41190</c:v>
                </c:pt>
                <c:pt idx="648">
                  <c:v>41191</c:v>
                </c:pt>
                <c:pt idx="649">
                  <c:v>41192</c:v>
                </c:pt>
                <c:pt idx="650">
                  <c:v>41193</c:v>
                </c:pt>
                <c:pt idx="651">
                  <c:v>41194</c:v>
                </c:pt>
                <c:pt idx="652">
                  <c:v>41197</c:v>
                </c:pt>
                <c:pt idx="653">
                  <c:v>41198</c:v>
                </c:pt>
                <c:pt idx="654">
                  <c:v>41199</c:v>
                </c:pt>
                <c:pt idx="655">
                  <c:v>41200</c:v>
                </c:pt>
                <c:pt idx="656">
                  <c:v>41201</c:v>
                </c:pt>
                <c:pt idx="657">
                  <c:v>41204</c:v>
                </c:pt>
                <c:pt idx="658">
                  <c:v>41205</c:v>
                </c:pt>
                <c:pt idx="659">
                  <c:v>41206</c:v>
                </c:pt>
                <c:pt idx="660">
                  <c:v>41207</c:v>
                </c:pt>
                <c:pt idx="661">
                  <c:v>41208</c:v>
                </c:pt>
                <c:pt idx="662">
                  <c:v>41211</c:v>
                </c:pt>
                <c:pt idx="663">
                  <c:v>41212</c:v>
                </c:pt>
                <c:pt idx="664">
                  <c:v>41213</c:v>
                </c:pt>
                <c:pt idx="665">
                  <c:v>41214</c:v>
                </c:pt>
                <c:pt idx="666">
                  <c:v>41215</c:v>
                </c:pt>
                <c:pt idx="667">
                  <c:v>41218</c:v>
                </c:pt>
                <c:pt idx="668">
                  <c:v>41219</c:v>
                </c:pt>
                <c:pt idx="669">
                  <c:v>41220</c:v>
                </c:pt>
                <c:pt idx="670">
                  <c:v>41221</c:v>
                </c:pt>
                <c:pt idx="671">
                  <c:v>41222</c:v>
                </c:pt>
                <c:pt idx="672">
                  <c:v>41225</c:v>
                </c:pt>
                <c:pt idx="673">
                  <c:v>41226</c:v>
                </c:pt>
                <c:pt idx="674">
                  <c:v>41227</c:v>
                </c:pt>
                <c:pt idx="675">
                  <c:v>41228</c:v>
                </c:pt>
                <c:pt idx="676">
                  <c:v>41229</c:v>
                </c:pt>
                <c:pt idx="677">
                  <c:v>41232</c:v>
                </c:pt>
                <c:pt idx="678">
                  <c:v>41233</c:v>
                </c:pt>
                <c:pt idx="679">
                  <c:v>41234</c:v>
                </c:pt>
                <c:pt idx="680">
                  <c:v>41235</c:v>
                </c:pt>
                <c:pt idx="681">
                  <c:v>41236</c:v>
                </c:pt>
                <c:pt idx="682">
                  <c:v>41239</c:v>
                </c:pt>
                <c:pt idx="683">
                  <c:v>41240</c:v>
                </c:pt>
                <c:pt idx="684">
                  <c:v>41241</c:v>
                </c:pt>
                <c:pt idx="685">
                  <c:v>41242</c:v>
                </c:pt>
                <c:pt idx="686">
                  <c:v>41243</c:v>
                </c:pt>
                <c:pt idx="687">
                  <c:v>41246</c:v>
                </c:pt>
                <c:pt idx="688">
                  <c:v>41247</c:v>
                </c:pt>
                <c:pt idx="689">
                  <c:v>41248</c:v>
                </c:pt>
                <c:pt idx="690">
                  <c:v>41249</c:v>
                </c:pt>
                <c:pt idx="691">
                  <c:v>41250</c:v>
                </c:pt>
                <c:pt idx="692">
                  <c:v>41253</c:v>
                </c:pt>
                <c:pt idx="693">
                  <c:v>41254</c:v>
                </c:pt>
                <c:pt idx="694">
                  <c:v>41255</c:v>
                </c:pt>
                <c:pt idx="695">
                  <c:v>41256</c:v>
                </c:pt>
                <c:pt idx="696">
                  <c:v>41257</c:v>
                </c:pt>
                <c:pt idx="697">
                  <c:v>41260</c:v>
                </c:pt>
                <c:pt idx="698">
                  <c:v>41261</c:v>
                </c:pt>
                <c:pt idx="699">
                  <c:v>41262</c:v>
                </c:pt>
                <c:pt idx="700">
                  <c:v>41263</c:v>
                </c:pt>
                <c:pt idx="701">
                  <c:v>41264</c:v>
                </c:pt>
                <c:pt idx="702">
                  <c:v>41267</c:v>
                </c:pt>
                <c:pt idx="703">
                  <c:v>41268</c:v>
                </c:pt>
                <c:pt idx="704">
                  <c:v>41269</c:v>
                </c:pt>
                <c:pt idx="705">
                  <c:v>41270</c:v>
                </c:pt>
                <c:pt idx="706">
                  <c:v>41271</c:v>
                </c:pt>
                <c:pt idx="707">
                  <c:v>41274</c:v>
                </c:pt>
                <c:pt idx="708">
                  <c:v>41278</c:v>
                </c:pt>
                <c:pt idx="709">
                  <c:v>41281</c:v>
                </c:pt>
                <c:pt idx="710">
                  <c:v>41282</c:v>
                </c:pt>
                <c:pt idx="711">
                  <c:v>41283</c:v>
                </c:pt>
                <c:pt idx="712">
                  <c:v>41284</c:v>
                </c:pt>
                <c:pt idx="713">
                  <c:v>41285</c:v>
                </c:pt>
                <c:pt idx="714">
                  <c:v>41288</c:v>
                </c:pt>
                <c:pt idx="715">
                  <c:v>41289</c:v>
                </c:pt>
                <c:pt idx="716">
                  <c:v>41290</c:v>
                </c:pt>
                <c:pt idx="717">
                  <c:v>41291</c:v>
                </c:pt>
                <c:pt idx="718">
                  <c:v>41292</c:v>
                </c:pt>
                <c:pt idx="719">
                  <c:v>41295</c:v>
                </c:pt>
                <c:pt idx="720">
                  <c:v>41296</c:v>
                </c:pt>
                <c:pt idx="721">
                  <c:v>41297</c:v>
                </c:pt>
                <c:pt idx="722">
                  <c:v>41298</c:v>
                </c:pt>
                <c:pt idx="723">
                  <c:v>41299</c:v>
                </c:pt>
                <c:pt idx="724">
                  <c:v>41302</c:v>
                </c:pt>
                <c:pt idx="725">
                  <c:v>41303</c:v>
                </c:pt>
                <c:pt idx="726">
                  <c:v>41304</c:v>
                </c:pt>
                <c:pt idx="727">
                  <c:v>41305</c:v>
                </c:pt>
                <c:pt idx="728">
                  <c:v>41306</c:v>
                </c:pt>
                <c:pt idx="729">
                  <c:v>41309</c:v>
                </c:pt>
                <c:pt idx="730">
                  <c:v>41310</c:v>
                </c:pt>
                <c:pt idx="731">
                  <c:v>41311</c:v>
                </c:pt>
                <c:pt idx="732">
                  <c:v>41312</c:v>
                </c:pt>
                <c:pt idx="733">
                  <c:v>41313</c:v>
                </c:pt>
                <c:pt idx="734">
                  <c:v>41323</c:v>
                </c:pt>
                <c:pt idx="735">
                  <c:v>41324</c:v>
                </c:pt>
                <c:pt idx="736">
                  <c:v>41325</c:v>
                </c:pt>
                <c:pt idx="737">
                  <c:v>41326</c:v>
                </c:pt>
                <c:pt idx="738">
                  <c:v>41327</c:v>
                </c:pt>
                <c:pt idx="739">
                  <c:v>41330</c:v>
                </c:pt>
                <c:pt idx="740">
                  <c:v>41331</c:v>
                </c:pt>
                <c:pt idx="741">
                  <c:v>41332</c:v>
                </c:pt>
                <c:pt idx="742">
                  <c:v>41333</c:v>
                </c:pt>
                <c:pt idx="743">
                  <c:v>41334</c:v>
                </c:pt>
                <c:pt idx="744">
                  <c:v>41337</c:v>
                </c:pt>
                <c:pt idx="745">
                  <c:v>41338</c:v>
                </c:pt>
                <c:pt idx="746">
                  <c:v>41339</c:v>
                </c:pt>
                <c:pt idx="747">
                  <c:v>41340</c:v>
                </c:pt>
                <c:pt idx="748">
                  <c:v>41341</c:v>
                </c:pt>
                <c:pt idx="749">
                  <c:v>41344</c:v>
                </c:pt>
                <c:pt idx="750">
                  <c:v>41345</c:v>
                </c:pt>
                <c:pt idx="751">
                  <c:v>41346</c:v>
                </c:pt>
                <c:pt idx="752">
                  <c:v>41347</c:v>
                </c:pt>
                <c:pt idx="753">
                  <c:v>41348</c:v>
                </c:pt>
                <c:pt idx="754">
                  <c:v>41351</c:v>
                </c:pt>
                <c:pt idx="755">
                  <c:v>41352</c:v>
                </c:pt>
                <c:pt idx="756">
                  <c:v>41353</c:v>
                </c:pt>
                <c:pt idx="757">
                  <c:v>41354</c:v>
                </c:pt>
                <c:pt idx="758">
                  <c:v>41355</c:v>
                </c:pt>
                <c:pt idx="759">
                  <c:v>41358</c:v>
                </c:pt>
                <c:pt idx="760">
                  <c:v>41359</c:v>
                </c:pt>
                <c:pt idx="761">
                  <c:v>41360</c:v>
                </c:pt>
                <c:pt idx="762">
                  <c:v>41361</c:v>
                </c:pt>
                <c:pt idx="763">
                  <c:v>41362</c:v>
                </c:pt>
                <c:pt idx="764">
                  <c:v>41365</c:v>
                </c:pt>
                <c:pt idx="765">
                  <c:v>41366</c:v>
                </c:pt>
                <c:pt idx="766">
                  <c:v>41367</c:v>
                </c:pt>
                <c:pt idx="767">
                  <c:v>41372</c:v>
                </c:pt>
                <c:pt idx="768">
                  <c:v>41373</c:v>
                </c:pt>
                <c:pt idx="769">
                  <c:v>41374</c:v>
                </c:pt>
                <c:pt idx="770">
                  <c:v>41375</c:v>
                </c:pt>
                <c:pt idx="771">
                  <c:v>41376</c:v>
                </c:pt>
                <c:pt idx="772">
                  <c:v>41379</c:v>
                </c:pt>
                <c:pt idx="773">
                  <c:v>41380</c:v>
                </c:pt>
                <c:pt idx="774">
                  <c:v>41381</c:v>
                </c:pt>
                <c:pt idx="775">
                  <c:v>41382</c:v>
                </c:pt>
                <c:pt idx="776">
                  <c:v>41383</c:v>
                </c:pt>
                <c:pt idx="777">
                  <c:v>41386</c:v>
                </c:pt>
                <c:pt idx="778">
                  <c:v>41387</c:v>
                </c:pt>
                <c:pt idx="779">
                  <c:v>41388</c:v>
                </c:pt>
                <c:pt idx="780">
                  <c:v>41389</c:v>
                </c:pt>
                <c:pt idx="781">
                  <c:v>41390</c:v>
                </c:pt>
                <c:pt idx="782">
                  <c:v>41396</c:v>
                </c:pt>
                <c:pt idx="783">
                  <c:v>41397</c:v>
                </c:pt>
                <c:pt idx="784">
                  <c:v>41400</c:v>
                </c:pt>
                <c:pt idx="785">
                  <c:v>41401</c:v>
                </c:pt>
                <c:pt idx="786">
                  <c:v>41402</c:v>
                </c:pt>
                <c:pt idx="787">
                  <c:v>41403</c:v>
                </c:pt>
                <c:pt idx="788">
                  <c:v>41404</c:v>
                </c:pt>
                <c:pt idx="789">
                  <c:v>41407</c:v>
                </c:pt>
                <c:pt idx="790">
                  <c:v>41408</c:v>
                </c:pt>
                <c:pt idx="791">
                  <c:v>41409</c:v>
                </c:pt>
                <c:pt idx="792">
                  <c:v>41410</c:v>
                </c:pt>
                <c:pt idx="793">
                  <c:v>41411</c:v>
                </c:pt>
                <c:pt idx="794">
                  <c:v>41414</c:v>
                </c:pt>
                <c:pt idx="795">
                  <c:v>41415</c:v>
                </c:pt>
                <c:pt idx="796">
                  <c:v>41416</c:v>
                </c:pt>
                <c:pt idx="797">
                  <c:v>41417</c:v>
                </c:pt>
                <c:pt idx="798">
                  <c:v>41418</c:v>
                </c:pt>
                <c:pt idx="799">
                  <c:v>41421</c:v>
                </c:pt>
                <c:pt idx="800">
                  <c:v>41422</c:v>
                </c:pt>
                <c:pt idx="801">
                  <c:v>41423</c:v>
                </c:pt>
                <c:pt idx="802">
                  <c:v>41424</c:v>
                </c:pt>
                <c:pt idx="803">
                  <c:v>41425</c:v>
                </c:pt>
                <c:pt idx="804">
                  <c:v>41428</c:v>
                </c:pt>
                <c:pt idx="805">
                  <c:v>41429</c:v>
                </c:pt>
                <c:pt idx="806">
                  <c:v>41430</c:v>
                </c:pt>
                <c:pt idx="807">
                  <c:v>41431</c:v>
                </c:pt>
                <c:pt idx="808">
                  <c:v>41432</c:v>
                </c:pt>
                <c:pt idx="809">
                  <c:v>41438</c:v>
                </c:pt>
                <c:pt idx="810">
                  <c:v>41439</c:v>
                </c:pt>
                <c:pt idx="811">
                  <c:v>41442</c:v>
                </c:pt>
                <c:pt idx="812">
                  <c:v>41443</c:v>
                </c:pt>
                <c:pt idx="813">
                  <c:v>41444</c:v>
                </c:pt>
                <c:pt idx="814">
                  <c:v>41445</c:v>
                </c:pt>
                <c:pt idx="815">
                  <c:v>41446</c:v>
                </c:pt>
                <c:pt idx="816">
                  <c:v>41449</c:v>
                </c:pt>
                <c:pt idx="817">
                  <c:v>41450</c:v>
                </c:pt>
                <c:pt idx="818">
                  <c:v>41451</c:v>
                </c:pt>
                <c:pt idx="819">
                  <c:v>41452</c:v>
                </c:pt>
                <c:pt idx="820">
                  <c:v>41453</c:v>
                </c:pt>
                <c:pt idx="821">
                  <c:v>41456</c:v>
                </c:pt>
                <c:pt idx="822">
                  <c:v>41457</c:v>
                </c:pt>
                <c:pt idx="823">
                  <c:v>41458</c:v>
                </c:pt>
                <c:pt idx="824">
                  <c:v>41459</c:v>
                </c:pt>
                <c:pt idx="825">
                  <c:v>41460</c:v>
                </c:pt>
                <c:pt idx="826">
                  <c:v>41463</c:v>
                </c:pt>
                <c:pt idx="827">
                  <c:v>41464</c:v>
                </c:pt>
                <c:pt idx="828">
                  <c:v>41465</c:v>
                </c:pt>
                <c:pt idx="829">
                  <c:v>41466</c:v>
                </c:pt>
                <c:pt idx="830">
                  <c:v>41467</c:v>
                </c:pt>
                <c:pt idx="831">
                  <c:v>41470</c:v>
                </c:pt>
                <c:pt idx="832">
                  <c:v>41471</c:v>
                </c:pt>
                <c:pt idx="833">
                  <c:v>41472</c:v>
                </c:pt>
                <c:pt idx="834">
                  <c:v>41473</c:v>
                </c:pt>
                <c:pt idx="835">
                  <c:v>41474</c:v>
                </c:pt>
                <c:pt idx="836">
                  <c:v>41477</c:v>
                </c:pt>
                <c:pt idx="837">
                  <c:v>41478</c:v>
                </c:pt>
                <c:pt idx="838">
                  <c:v>41479</c:v>
                </c:pt>
                <c:pt idx="839">
                  <c:v>41480</c:v>
                </c:pt>
                <c:pt idx="840">
                  <c:v>41481</c:v>
                </c:pt>
                <c:pt idx="841">
                  <c:v>41484</c:v>
                </c:pt>
                <c:pt idx="842">
                  <c:v>41485</c:v>
                </c:pt>
                <c:pt idx="843">
                  <c:v>41486</c:v>
                </c:pt>
                <c:pt idx="844">
                  <c:v>41487</c:v>
                </c:pt>
                <c:pt idx="845">
                  <c:v>41488</c:v>
                </c:pt>
                <c:pt idx="846">
                  <c:v>41491</c:v>
                </c:pt>
                <c:pt idx="847">
                  <c:v>41492</c:v>
                </c:pt>
                <c:pt idx="848">
                  <c:v>41493</c:v>
                </c:pt>
                <c:pt idx="849">
                  <c:v>41494</c:v>
                </c:pt>
                <c:pt idx="850">
                  <c:v>41495</c:v>
                </c:pt>
                <c:pt idx="851">
                  <c:v>41498</c:v>
                </c:pt>
                <c:pt idx="852">
                  <c:v>41499</c:v>
                </c:pt>
                <c:pt idx="853">
                  <c:v>41500</c:v>
                </c:pt>
                <c:pt idx="854">
                  <c:v>41501</c:v>
                </c:pt>
                <c:pt idx="855">
                  <c:v>41502</c:v>
                </c:pt>
                <c:pt idx="856">
                  <c:v>41505</c:v>
                </c:pt>
                <c:pt idx="857">
                  <c:v>41506</c:v>
                </c:pt>
                <c:pt idx="858">
                  <c:v>41507</c:v>
                </c:pt>
                <c:pt idx="859">
                  <c:v>41508</c:v>
                </c:pt>
                <c:pt idx="860">
                  <c:v>41509</c:v>
                </c:pt>
                <c:pt idx="861">
                  <c:v>41512</c:v>
                </c:pt>
                <c:pt idx="862">
                  <c:v>41513</c:v>
                </c:pt>
                <c:pt idx="863">
                  <c:v>41514</c:v>
                </c:pt>
                <c:pt idx="864">
                  <c:v>41515</c:v>
                </c:pt>
                <c:pt idx="865">
                  <c:v>41516</c:v>
                </c:pt>
                <c:pt idx="866">
                  <c:v>41519</c:v>
                </c:pt>
                <c:pt idx="867">
                  <c:v>41520</c:v>
                </c:pt>
                <c:pt idx="868">
                  <c:v>41521</c:v>
                </c:pt>
                <c:pt idx="869">
                  <c:v>41522</c:v>
                </c:pt>
                <c:pt idx="870">
                  <c:v>41523</c:v>
                </c:pt>
                <c:pt idx="871">
                  <c:v>41526</c:v>
                </c:pt>
                <c:pt idx="872">
                  <c:v>41527</c:v>
                </c:pt>
                <c:pt idx="873">
                  <c:v>41528</c:v>
                </c:pt>
                <c:pt idx="874">
                  <c:v>41529</c:v>
                </c:pt>
                <c:pt idx="875">
                  <c:v>41530</c:v>
                </c:pt>
                <c:pt idx="876">
                  <c:v>41533</c:v>
                </c:pt>
                <c:pt idx="877">
                  <c:v>41534</c:v>
                </c:pt>
                <c:pt idx="878">
                  <c:v>41535</c:v>
                </c:pt>
                <c:pt idx="879">
                  <c:v>41540</c:v>
                </c:pt>
                <c:pt idx="880">
                  <c:v>41541</c:v>
                </c:pt>
                <c:pt idx="881">
                  <c:v>41542</c:v>
                </c:pt>
                <c:pt idx="882">
                  <c:v>41543</c:v>
                </c:pt>
                <c:pt idx="883">
                  <c:v>41544</c:v>
                </c:pt>
                <c:pt idx="884">
                  <c:v>41547</c:v>
                </c:pt>
                <c:pt idx="885">
                  <c:v>41555</c:v>
                </c:pt>
                <c:pt idx="886">
                  <c:v>41556</c:v>
                </c:pt>
                <c:pt idx="887">
                  <c:v>41557</c:v>
                </c:pt>
                <c:pt idx="888">
                  <c:v>41558</c:v>
                </c:pt>
                <c:pt idx="889">
                  <c:v>41561</c:v>
                </c:pt>
                <c:pt idx="890">
                  <c:v>41562</c:v>
                </c:pt>
                <c:pt idx="891">
                  <c:v>41563</c:v>
                </c:pt>
                <c:pt idx="892">
                  <c:v>41564</c:v>
                </c:pt>
                <c:pt idx="893">
                  <c:v>41565</c:v>
                </c:pt>
                <c:pt idx="894">
                  <c:v>41568</c:v>
                </c:pt>
                <c:pt idx="895">
                  <c:v>41569</c:v>
                </c:pt>
                <c:pt idx="896">
                  <c:v>41570</c:v>
                </c:pt>
                <c:pt idx="897">
                  <c:v>41571</c:v>
                </c:pt>
                <c:pt idx="898">
                  <c:v>41572</c:v>
                </c:pt>
                <c:pt idx="899">
                  <c:v>41575</c:v>
                </c:pt>
                <c:pt idx="900">
                  <c:v>41576</c:v>
                </c:pt>
                <c:pt idx="901">
                  <c:v>41577</c:v>
                </c:pt>
                <c:pt idx="902">
                  <c:v>41578</c:v>
                </c:pt>
                <c:pt idx="903">
                  <c:v>41579</c:v>
                </c:pt>
                <c:pt idx="904">
                  <c:v>41582</c:v>
                </c:pt>
                <c:pt idx="905">
                  <c:v>41583</c:v>
                </c:pt>
                <c:pt idx="906">
                  <c:v>41584</c:v>
                </c:pt>
                <c:pt idx="907">
                  <c:v>41585</c:v>
                </c:pt>
                <c:pt idx="908">
                  <c:v>41586</c:v>
                </c:pt>
                <c:pt idx="909">
                  <c:v>41589</c:v>
                </c:pt>
                <c:pt idx="910">
                  <c:v>41590</c:v>
                </c:pt>
                <c:pt idx="911">
                  <c:v>41591</c:v>
                </c:pt>
                <c:pt idx="912">
                  <c:v>41592</c:v>
                </c:pt>
                <c:pt idx="913">
                  <c:v>41593</c:v>
                </c:pt>
                <c:pt idx="914">
                  <c:v>41596</c:v>
                </c:pt>
                <c:pt idx="915">
                  <c:v>41597</c:v>
                </c:pt>
                <c:pt idx="916">
                  <c:v>41598</c:v>
                </c:pt>
                <c:pt idx="917">
                  <c:v>41599</c:v>
                </c:pt>
                <c:pt idx="918">
                  <c:v>41600</c:v>
                </c:pt>
                <c:pt idx="919">
                  <c:v>41603</c:v>
                </c:pt>
                <c:pt idx="920">
                  <c:v>41604</c:v>
                </c:pt>
                <c:pt idx="921">
                  <c:v>41605</c:v>
                </c:pt>
                <c:pt idx="922">
                  <c:v>41606</c:v>
                </c:pt>
                <c:pt idx="923">
                  <c:v>41607</c:v>
                </c:pt>
                <c:pt idx="924">
                  <c:v>41610</c:v>
                </c:pt>
                <c:pt idx="925">
                  <c:v>41611</c:v>
                </c:pt>
                <c:pt idx="926">
                  <c:v>41612</c:v>
                </c:pt>
                <c:pt idx="927">
                  <c:v>41613</c:v>
                </c:pt>
                <c:pt idx="928">
                  <c:v>41614</c:v>
                </c:pt>
                <c:pt idx="929">
                  <c:v>41617</c:v>
                </c:pt>
                <c:pt idx="930">
                  <c:v>41618</c:v>
                </c:pt>
                <c:pt idx="931">
                  <c:v>41619</c:v>
                </c:pt>
                <c:pt idx="932">
                  <c:v>41620</c:v>
                </c:pt>
                <c:pt idx="933">
                  <c:v>41621</c:v>
                </c:pt>
                <c:pt idx="934">
                  <c:v>41624</c:v>
                </c:pt>
                <c:pt idx="935">
                  <c:v>41625</c:v>
                </c:pt>
                <c:pt idx="936">
                  <c:v>41626</c:v>
                </c:pt>
                <c:pt idx="937">
                  <c:v>41627</c:v>
                </c:pt>
                <c:pt idx="938">
                  <c:v>41628</c:v>
                </c:pt>
                <c:pt idx="939">
                  <c:v>41631</c:v>
                </c:pt>
                <c:pt idx="940">
                  <c:v>41632</c:v>
                </c:pt>
                <c:pt idx="941">
                  <c:v>41633</c:v>
                </c:pt>
                <c:pt idx="942">
                  <c:v>41634</c:v>
                </c:pt>
                <c:pt idx="943">
                  <c:v>41635</c:v>
                </c:pt>
                <c:pt idx="944">
                  <c:v>41638</c:v>
                </c:pt>
                <c:pt idx="945">
                  <c:v>41639</c:v>
                </c:pt>
                <c:pt idx="946">
                  <c:v>41641</c:v>
                </c:pt>
                <c:pt idx="947">
                  <c:v>41642</c:v>
                </c:pt>
                <c:pt idx="948">
                  <c:v>41645</c:v>
                </c:pt>
                <c:pt idx="949">
                  <c:v>41646</c:v>
                </c:pt>
                <c:pt idx="950">
                  <c:v>41647</c:v>
                </c:pt>
                <c:pt idx="951">
                  <c:v>41648</c:v>
                </c:pt>
                <c:pt idx="952">
                  <c:v>41649</c:v>
                </c:pt>
                <c:pt idx="953">
                  <c:v>41652</c:v>
                </c:pt>
                <c:pt idx="954">
                  <c:v>41653</c:v>
                </c:pt>
                <c:pt idx="955">
                  <c:v>41654</c:v>
                </c:pt>
                <c:pt idx="956">
                  <c:v>41655</c:v>
                </c:pt>
                <c:pt idx="957">
                  <c:v>41656</c:v>
                </c:pt>
                <c:pt idx="958">
                  <c:v>41659</c:v>
                </c:pt>
                <c:pt idx="959">
                  <c:v>41660</c:v>
                </c:pt>
                <c:pt idx="960">
                  <c:v>41661</c:v>
                </c:pt>
                <c:pt idx="961">
                  <c:v>41662</c:v>
                </c:pt>
                <c:pt idx="962">
                  <c:v>41663</c:v>
                </c:pt>
                <c:pt idx="963">
                  <c:v>41666</c:v>
                </c:pt>
                <c:pt idx="964">
                  <c:v>41667</c:v>
                </c:pt>
                <c:pt idx="965">
                  <c:v>41668</c:v>
                </c:pt>
                <c:pt idx="966">
                  <c:v>41669</c:v>
                </c:pt>
                <c:pt idx="967">
                  <c:v>41677</c:v>
                </c:pt>
                <c:pt idx="968">
                  <c:v>41680</c:v>
                </c:pt>
                <c:pt idx="969">
                  <c:v>41681</c:v>
                </c:pt>
                <c:pt idx="970">
                  <c:v>41682</c:v>
                </c:pt>
                <c:pt idx="971">
                  <c:v>41683</c:v>
                </c:pt>
                <c:pt idx="972">
                  <c:v>41684</c:v>
                </c:pt>
                <c:pt idx="973">
                  <c:v>41687</c:v>
                </c:pt>
                <c:pt idx="974">
                  <c:v>41688</c:v>
                </c:pt>
                <c:pt idx="975">
                  <c:v>41689</c:v>
                </c:pt>
                <c:pt idx="976">
                  <c:v>41690</c:v>
                </c:pt>
                <c:pt idx="977">
                  <c:v>41691</c:v>
                </c:pt>
                <c:pt idx="978">
                  <c:v>41694</c:v>
                </c:pt>
                <c:pt idx="979">
                  <c:v>41695</c:v>
                </c:pt>
                <c:pt idx="980">
                  <c:v>41696</c:v>
                </c:pt>
                <c:pt idx="981">
                  <c:v>41697</c:v>
                </c:pt>
                <c:pt idx="982">
                  <c:v>41698</c:v>
                </c:pt>
                <c:pt idx="983">
                  <c:v>41701</c:v>
                </c:pt>
                <c:pt idx="984">
                  <c:v>41702</c:v>
                </c:pt>
                <c:pt idx="985">
                  <c:v>41703</c:v>
                </c:pt>
                <c:pt idx="986">
                  <c:v>41704</c:v>
                </c:pt>
                <c:pt idx="987">
                  <c:v>41705</c:v>
                </c:pt>
                <c:pt idx="988">
                  <c:v>41708</c:v>
                </c:pt>
                <c:pt idx="989">
                  <c:v>41709</c:v>
                </c:pt>
                <c:pt idx="990">
                  <c:v>41710</c:v>
                </c:pt>
                <c:pt idx="991">
                  <c:v>41711</c:v>
                </c:pt>
                <c:pt idx="992">
                  <c:v>41712</c:v>
                </c:pt>
                <c:pt idx="993">
                  <c:v>41715</c:v>
                </c:pt>
                <c:pt idx="994">
                  <c:v>41716</c:v>
                </c:pt>
                <c:pt idx="995">
                  <c:v>41717</c:v>
                </c:pt>
                <c:pt idx="996">
                  <c:v>41718</c:v>
                </c:pt>
                <c:pt idx="997">
                  <c:v>41719</c:v>
                </c:pt>
                <c:pt idx="998">
                  <c:v>41722</c:v>
                </c:pt>
                <c:pt idx="999">
                  <c:v>41723</c:v>
                </c:pt>
                <c:pt idx="1000">
                  <c:v>41724</c:v>
                </c:pt>
                <c:pt idx="1001">
                  <c:v>41725</c:v>
                </c:pt>
                <c:pt idx="1002">
                  <c:v>41726</c:v>
                </c:pt>
                <c:pt idx="1003">
                  <c:v>41729</c:v>
                </c:pt>
                <c:pt idx="1004">
                  <c:v>41730</c:v>
                </c:pt>
                <c:pt idx="1005">
                  <c:v>41731</c:v>
                </c:pt>
                <c:pt idx="1006">
                  <c:v>41732</c:v>
                </c:pt>
                <c:pt idx="1007">
                  <c:v>41733</c:v>
                </c:pt>
                <c:pt idx="1008">
                  <c:v>41737</c:v>
                </c:pt>
                <c:pt idx="1009">
                  <c:v>41738</c:v>
                </c:pt>
                <c:pt idx="1010">
                  <c:v>41739</c:v>
                </c:pt>
                <c:pt idx="1011">
                  <c:v>41740</c:v>
                </c:pt>
                <c:pt idx="1012">
                  <c:v>41743</c:v>
                </c:pt>
                <c:pt idx="1013">
                  <c:v>41744</c:v>
                </c:pt>
                <c:pt idx="1014">
                  <c:v>41745</c:v>
                </c:pt>
                <c:pt idx="1015">
                  <c:v>41746</c:v>
                </c:pt>
                <c:pt idx="1016">
                  <c:v>41747</c:v>
                </c:pt>
                <c:pt idx="1017">
                  <c:v>41750</c:v>
                </c:pt>
                <c:pt idx="1018">
                  <c:v>41751</c:v>
                </c:pt>
                <c:pt idx="1019">
                  <c:v>41752</c:v>
                </c:pt>
                <c:pt idx="1020">
                  <c:v>41753</c:v>
                </c:pt>
                <c:pt idx="1021">
                  <c:v>41754</c:v>
                </c:pt>
                <c:pt idx="1022">
                  <c:v>41757</c:v>
                </c:pt>
                <c:pt idx="1023">
                  <c:v>41758</c:v>
                </c:pt>
                <c:pt idx="1024">
                  <c:v>41759</c:v>
                </c:pt>
                <c:pt idx="1025">
                  <c:v>41764</c:v>
                </c:pt>
                <c:pt idx="1026">
                  <c:v>41765</c:v>
                </c:pt>
                <c:pt idx="1027">
                  <c:v>41766</c:v>
                </c:pt>
                <c:pt idx="1028">
                  <c:v>41767</c:v>
                </c:pt>
                <c:pt idx="1029">
                  <c:v>41768</c:v>
                </c:pt>
                <c:pt idx="1030">
                  <c:v>41771</c:v>
                </c:pt>
                <c:pt idx="1031">
                  <c:v>41772</c:v>
                </c:pt>
                <c:pt idx="1032">
                  <c:v>41773</c:v>
                </c:pt>
                <c:pt idx="1033">
                  <c:v>41774</c:v>
                </c:pt>
                <c:pt idx="1034">
                  <c:v>41775</c:v>
                </c:pt>
                <c:pt idx="1035">
                  <c:v>41778</c:v>
                </c:pt>
                <c:pt idx="1036">
                  <c:v>41779</c:v>
                </c:pt>
                <c:pt idx="1037">
                  <c:v>41780</c:v>
                </c:pt>
                <c:pt idx="1038">
                  <c:v>41781</c:v>
                </c:pt>
                <c:pt idx="1039">
                  <c:v>41782</c:v>
                </c:pt>
                <c:pt idx="1040">
                  <c:v>41785</c:v>
                </c:pt>
                <c:pt idx="1041">
                  <c:v>41786</c:v>
                </c:pt>
                <c:pt idx="1042">
                  <c:v>41787</c:v>
                </c:pt>
                <c:pt idx="1043">
                  <c:v>41788</c:v>
                </c:pt>
                <c:pt idx="1044">
                  <c:v>41789</c:v>
                </c:pt>
                <c:pt idx="1045">
                  <c:v>41793</c:v>
                </c:pt>
                <c:pt idx="1046">
                  <c:v>41794</c:v>
                </c:pt>
                <c:pt idx="1047">
                  <c:v>41795</c:v>
                </c:pt>
                <c:pt idx="1048">
                  <c:v>41796</c:v>
                </c:pt>
                <c:pt idx="1049">
                  <c:v>41799</c:v>
                </c:pt>
                <c:pt idx="1050">
                  <c:v>41800</c:v>
                </c:pt>
                <c:pt idx="1051">
                  <c:v>41801</c:v>
                </c:pt>
                <c:pt idx="1052">
                  <c:v>41802</c:v>
                </c:pt>
                <c:pt idx="1053">
                  <c:v>41803</c:v>
                </c:pt>
                <c:pt idx="1054">
                  <c:v>41806</c:v>
                </c:pt>
                <c:pt idx="1055">
                  <c:v>41807</c:v>
                </c:pt>
                <c:pt idx="1056">
                  <c:v>41808</c:v>
                </c:pt>
                <c:pt idx="1057">
                  <c:v>41809</c:v>
                </c:pt>
                <c:pt idx="1058">
                  <c:v>41810</c:v>
                </c:pt>
                <c:pt idx="1059">
                  <c:v>41813</c:v>
                </c:pt>
                <c:pt idx="1060">
                  <c:v>41814</c:v>
                </c:pt>
                <c:pt idx="1061">
                  <c:v>41815</c:v>
                </c:pt>
                <c:pt idx="1062">
                  <c:v>41816</c:v>
                </c:pt>
                <c:pt idx="1063">
                  <c:v>41817</c:v>
                </c:pt>
                <c:pt idx="1064">
                  <c:v>41820</c:v>
                </c:pt>
                <c:pt idx="1065">
                  <c:v>41821</c:v>
                </c:pt>
                <c:pt idx="1066">
                  <c:v>41822</c:v>
                </c:pt>
                <c:pt idx="1067">
                  <c:v>41823</c:v>
                </c:pt>
                <c:pt idx="1068">
                  <c:v>41824</c:v>
                </c:pt>
                <c:pt idx="1069">
                  <c:v>41827</c:v>
                </c:pt>
                <c:pt idx="1070">
                  <c:v>41828</c:v>
                </c:pt>
                <c:pt idx="1071">
                  <c:v>41829</c:v>
                </c:pt>
                <c:pt idx="1072">
                  <c:v>41830</c:v>
                </c:pt>
                <c:pt idx="1073">
                  <c:v>41831</c:v>
                </c:pt>
                <c:pt idx="1074">
                  <c:v>41834</c:v>
                </c:pt>
                <c:pt idx="1075">
                  <c:v>41835</c:v>
                </c:pt>
                <c:pt idx="1076">
                  <c:v>41836</c:v>
                </c:pt>
                <c:pt idx="1077">
                  <c:v>41837</c:v>
                </c:pt>
                <c:pt idx="1078">
                  <c:v>41838</c:v>
                </c:pt>
                <c:pt idx="1079">
                  <c:v>41841</c:v>
                </c:pt>
                <c:pt idx="1080">
                  <c:v>41842</c:v>
                </c:pt>
                <c:pt idx="1081">
                  <c:v>41843</c:v>
                </c:pt>
                <c:pt idx="1082">
                  <c:v>41844</c:v>
                </c:pt>
                <c:pt idx="1083">
                  <c:v>41845</c:v>
                </c:pt>
                <c:pt idx="1084">
                  <c:v>41848</c:v>
                </c:pt>
                <c:pt idx="1085">
                  <c:v>41849</c:v>
                </c:pt>
                <c:pt idx="1086">
                  <c:v>41850</c:v>
                </c:pt>
                <c:pt idx="1087">
                  <c:v>41851</c:v>
                </c:pt>
                <c:pt idx="1088">
                  <c:v>41852</c:v>
                </c:pt>
                <c:pt idx="1089">
                  <c:v>41855</c:v>
                </c:pt>
                <c:pt idx="1090">
                  <c:v>41856</c:v>
                </c:pt>
                <c:pt idx="1091">
                  <c:v>41857</c:v>
                </c:pt>
                <c:pt idx="1092">
                  <c:v>41858</c:v>
                </c:pt>
                <c:pt idx="1093">
                  <c:v>41859</c:v>
                </c:pt>
                <c:pt idx="1094">
                  <c:v>41862</c:v>
                </c:pt>
                <c:pt idx="1095">
                  <c:v>41863</c:v>
                </c:pt>
                <c:pt idx="1096">
                  <c:v>41864</c:v>
                </c:pt>
                <c:pt idx="1097">
                  <c:v>41865</c:v>
                </c:pt>
                <c:pt idx="1098">
                  <c:v>41866</c:v>
                </c:pt>
                <c:pt idx="1099">
                  <c:v>41869</c:v>
                </c:pt>
                <c:pt idx="1100">
                  <c:v>41870</c:v>
                </c:pt>
                <c:pt idx="1101">
                  <c:v>41871</c:v>
                </c:pt>
                <c:pt idx="1102">
                  <c:v>41872</c:v>
                </c:pt>
                <c:pt idx="1103">
                  <c:v>41873</c:v>
                </c:pt>
                <c:pt idx="1104">
                  <c:v>41876</c:v>
                </c:pt>
                <c:pt idx="1105">
                  <c:v>41877</c:v>
                </c:pt>
                <c:pt idx="1106">
                  <c:v>41878</c:v>
                </c:pt>
                <c:pt idx="1107">
                  <c:v>41879</c:v>
                </c:pt>
                <c:pt idx="1108">
                  <c:v>41880</c:v>
                </c:pt>
                <c:pt idx="1109">
                  <c:v>41883</c:v>
                </c:pt>
                <c:pt idx="1110">
                  <c:v>41884</c:v>
                </c:pt>
                <c:pt idx="1111">
                  <c:v>41885</c:v>
                </c:pt>
                <c:pt idx="1112">
                  <c:v>41886</c:v>
                </c:pt>
                <c:pt idx="1113">
                  <c:v>41887</c:v>
                </c:pt>
                <c:pt idx="1114">
                  <c:v>41891</c:v>
                </c:pt>
                <c:pt idx="1115">
                  <c:v>41892</c:v>
                </c:pt>
                <c:pt idx="1116">
                  <c:v>41893</c:v>
                </c:pt>
                <c:pt idx="1117">
                  <c:v>41894</c:v>
                </c:pt>
                <c:pt idx="1118">
                  <c:v>41897</c:v>
                </c:pt>
                <c:pt idx="1119">
                  <c:v>41898</c:v>
                </c:pt>
                <c:pt idx="1120">
                  <c:v>41899</c:v>
                </c:pt>
                <c:pt idx="1121">
                  <c:v>41900</c:v>
                </c:pt>
                <c:pt idx="1122">
                  <c:v>41901</c:v>
                </c:pt>
                <c:pt idx="1123">
                  <c:v>41904</c:v>
                </c:pt>
                <c:pt idx="1124">
                  <c:v>41905</c:v>
                </c:pt>
                <c:pt idx="1125">
                  <c:v>41906</c:v>
                </c:pt>
                <c:pt idx="1126">
                  <c:v>41907</c:v>
                </c:pt>
                <c:pt idx="1127">
                  <c:v>41908</c:v>
                </c:pt>
                <c:pt idx="1128">
                  <c:v>41911</c:v>
                </c:pt>
                <c:pt idx="1129">
                  <c:v>41912</c:v>
                </c:pt>
                <c:pt idx="1130">
                  <c:v>41920</c:v>
                </c:pt>
                <c:pt idx="1131">
                  <c:v>41921</c:v>
                </c:pt>
                <c:pt idx="1132">
                  <c:v>41922</c:v>
                </c:pt>
                <c:pt idx="1133">
                  <c:v>41925</c:v>
                </c:pt>
                <c:pt idx="1134">
                  <c:v>41926</c:v>
                </c:pt>
                <c:pt idx="1135">
                  <c:v>41927</c:v>
                </c:pt>
                <c:pt idx="1136">
                  <c:v>41928</c:v>
                </c:pt>
                <c:pt idx="1137">
                  <c:v>41929</c:v>
                </c:pt>
                <c:pt idx="1138">
                  <c:v>41932</c:v>
                </c:pt>
                <c:pt idx="1139">
                  <c:v>41933</c:v>
                </c:pt>
                <c:pt idx="1140">
                  <c:v>41934</c:v>
                </c:pt>
                <c:pt idx="1141">
                  <c:v>41935</c:v>
                </c:pt>
                <c:pt idx="1142">
                  <c:v>41936</c:v>
                </c:pt>
                <c:pt idx="1143">
                  <c:v>41939</c:v>
                </c:pt>
                <c:pt idx="1144">
                  <c:v>41940</c:v>
                </c:pt>
                <c:pt idx="1145">
                  <c:v>41941</c:v>
                </c:pt>
                <c:pt idx="1146">
                  <c:v>41942</c:v>
                </c:pt>
                <c:pt idx="1147">
                  <c:v>41943</c:v>
                </c:pt>
                <c:pt idx="1148">
                  <c:v>41946</c:v>
                </c:pt>
                <c:pt idx="1149">
                  <c:v>41947</c:v>
                </c:pt>
                <c:pt idx="1150">
                  <c:v>41948</c:v>
                </c:pt>
                <c:pt idx="1151">
                  <c:v>41949</c:v>
                </c:pt>
                <c:pt idx="1152">
                  <c:v>41950</c:v>
                </c:pt>
                <c:pt idx="1153">
                  <c:v>41953</c:v>
                </c:pt>
                <c:pt idx="1154">
                  <c:v>41954</c:v>
                </c:pt>
                <c:pt idx="1155">
                  <c:v>41955</c:v>
                </c:pt>
                <c:pt idx="1156">
                  <c:v>41956</c:v>
                </c:pt>
                <c:pt idx="1157">
                  <c:v>41957</c:v>
                </c:pt>
                <c:pt idx="1158">
                  <c:v>41960</c:v>
                </c:pt>
                <c:pt idx="1159">
                  <c:v>41961</c:v>
                </c:pt>
                <c:pt idx="1160">
                  <c:v>41962</c:v>
                </c:pt>
                <c:pt idx="1161">
                  <c:v>41963</c:v>
                </c:pt>
                <c:pt idx="1162">
                  <c:v>41964</c:v>
                </c:pt>
                <c:pt idx="1163">
                  <c:v>41967</c:v>
                </c:pt>
                <c:pt idx="1164">
                  <c:v>41968</c:v>
                </c:pt>
                <c:pt idx="1165">
                  <c:v>41969</c:v>
                </c:pt>
                <c:pt idx="1166">
                  <c:v>41970</c:v>
                </c:pt>
                <c:pt idx="1167">
                  <c:v>41971</c:v>
                </c:pt>
                <c:pt idx="1168">
                  <c:v>41974</c:v>
                </c:pt>
                <c:pt idx="1169">
                  <c:v>41975</c:v>
                </c:pt>
                <c:pt idx="1170">
                  <c:v>41976</c:v>
                </c:pt>
                <c:pt idx="1171">
                  <c:v>41977</c:v>
                </c:pt>
                <c:pt idx="1172">
                  <c:v>41978</c:v>
                </c:pt>
                <c:pt idx="1173">
                  <c:v>41981</c:v>
                </c:pt>
                <c:pt idx="1174">
                  <c:v>41982</c:v>
                </c:pt>
                <c:pt idx="1175">
                  <c:v>41983</c:v>
                </c:pt>
                <c:pt idx="1176">
                  <c:v>41984</c:v>
                </c:pt>
                <c:pt idx="1177">
                  <c:v>41985</c:v>
                </c:pt>
                <c:pt idx="1178">
                  <c:v>41988</c:v>
                </c:pt>
                <c:pt idx="1179">
                  <c:v>41989</c:v>
                </c:pt>
                <c:pt idx="1180">
                  <c:v>41990</c:v>
                </c:pt>
                <c:pt idx="1181">
                  <c:v>41991</c:v>
                </c:pt>
                <c:pt idx="1182">
                  <c:v>41992</c:v>
                </c:pt>
                <c:pt idx="1183">
                  <c:v>41995</c:v>
                </c:pt>
                <c:pt idx="1184">
                  <c:v>41996</c:v>
                </c:pt>
                <c:pt idx="1185">
                  <c:v>41997</c:v>
                </c:pt>
                <c:pt idx="1186">
                  <c:v>41998</c:v>
                </c:pt>
                <c:pt idx="1187">
                  <c:v>41999</c:v>
                </c:pt>
                <c:pt idx="1188">
                  <c:v>42002</c:v>
                </c:pt>
                <c:pt idx="1189">
                  <c:v>42003</c:v>
                </c:pt>
                <c:pt idx="1190">
                  <c:v>42004</c:v>
                </c:pt>
                <c:pt idx="1191">
                  <c:v>42009</c:v>
                </c:pt>
                <c:pt idx="1192">
                  <c:v>42010</c:v>
                </c:pt>
                <c:pt idx="1193">
                  <c:v>42011</c:v>
                </c:pt>
                <c:pt idx="1194">
                  <c:v>42012</c:v>
                </c:pt>
                <c:pt idx="1195">
                  <c:v>42013</c:v>
                </c:pt>
                <c:pt idx="1196">
                  <c:v>42016</c:v>
                </c:pt>
                <c:pt idx="1197">
                  <c:v>42017</c:v>
                </c:pt>
                <c:pt idx="1198">
                  <c:v>42018</c:v>
                </c:pt>
                <c:pt idx="1199">
                  <c:v>42019</c:v>
                </c:pt>
                <c:pt idx="1200">
                  <c:v>42020</c:v>
                </c:pt>
                <c:pt idx="1201">
                  <c:v>42023</c:v>
                </c:pt>
                <c:pt idx="1202">
                  <c:v>42024</c:v>
                </c:pt>
                <c:pt idx="1203">
                  <c:v>42025</c:v>
                </c:pt>
                <c:pt idx="1204">
                  <c:v>42026</c:v>
                </c:pt>
                <c:pt idx="1205">
                  <c:v>42027</c:v>
                </c:pt>
                <c:pt idx="1206">
                  <c:v>42030</c:v>
                </c:pt>
                <c:pt idx="1207">
                  <c:v>42031</c:v>
                </c:pt>
                <c:pt idx="1208">
                  <c:v>42032</c:v>
                </c:pt>
                <c:pt idx="1209">
                  <c:v>42033</c:v>
                </c:pt>
                <c:pt idx="1210">
                  <c:v>42034</c:v>
                </c:pt>
                <c:pt idx="1211">
                  <c:v>42037</c:v>
                </c:pt>
                <c:pt idx="1212">
                  <c:v>42038</c:v>
                </c:pt>
                <c:pt idx="1213">
                  <c:v>42039</c:v>
                </c:pt>
                <c:pt idx="1214">
                  <c:v>42040</c:v>
                </c:pt>
                <c:pt idx="1215">
                  <c:v>42041</c:v>
                </c:pt>
                <c:pt idx="1216">
                  <c:v>42044</c:v>
                </c:pt>
                <c:pt idx="1217">
                  <c:v>42045</c:v>
                </c:pt>
                <c:pt idx="1218">
                  <c:v>42046</c:v>
                </c:pt>
                <c:pt idx="1219">
                  <c:v>42047</c:v>
                </c:pt>
                <c:pt idx="1220">
                  <c:v>42048</c:v>
                </c:pt>
                <c:pt idx="1221">
                  <c:v>42051</c:v>
                </c:pt>
                <c:pt idx="1222">
                  <c:v>42052</c:v>
                </c:pt>
                <c:pt idx="1223">
                  <c:v>42060</c:v>
                </c:pt>
                <c:pt idx="1224">
                  <c:v>42061</c:v>
                </c:pt>
                <c:pt idx="1225">
                  <c:v>42062</c:v>
                </c:pt>
                <c:pt idx="1226">
                  <c:v>42065</c:v>
                </c:pt>
                <c:pt idx="1227">
                  <c:v>42066</c:v>
                </c:pt>
                <c:pt idx="1228">
                  <c:v>42067</c:v>
                </c:pt>
                <c:pt idx="1229">
                  <c:v>42068</c:v>
                </c:pt>
                <c:pt idx="1230">
                  <c:v>42069</c:v>
                </c:pt>
                <c:pt idx="1231">
                  <c:v>42072</c:v>
                </c:pt>
                <c:pt idx="1232">
                  <c:v>42073</c:v>
                </c:pt>
                <c:pt idx="1233">
                  <c:v>42074</c:v>
                </c:pt>
                <c:pt idx="1234">
                  <c:v>42075</c:v>
                </c:pt>
                <c:pt idx="1235">
                  <c:v>42076</c:v>
                </c:pt>
                <c:pt idx="1236">
                  <c:v>42079</c:v>
                </c:pt>
                <c:pt idx="1237">
                  <c:v>42080</c:v>
                </c:pt>
                <c:pt idx="1238">
                  <c:v>42081</c:v>
                </c:pt>
                <c:pt idx="1239">
                  <c:v>42082</c:v>
                </c:pt>
                <c:pt idx="1240">
                  <c:v>42083</c:v>
                </c:pt>
                <c:pt idx="1241">
                  <c:v>42086</c:v>
                </c:pt>
                <c:pt idx="1242">
                  <c:v>42087</c:v>
                </c:pt>
                <c:pt idx="1243">
                  <c:v>42088</c:v>
                </c:pt>
                <c:pt idx="1244">
                  <c:v>42089</c:v>
                </c:pt>
                <c:pt idx="1245">
                  <c:v>42090</c:v>
                </c:pt>
                <c:pt idx="1246">
                  <c:v>42093</c:v>
                </c:pt>
                <c:pt idx="1247">
                  <c:v>42094</c:v>
                </c:pt>
                <c:pt idx="1248">
                  <c:v>42095</c:v>
                </c:pt>
                <c:pt idx="1249">
                  <c:v>42096</c:v>
                </c:pt>
                <c:pt idx="1250">
                  <c:v>42097</c:v>
                </c:pt>
                <c:pt idx="1251">
                  <c:v>42101</c:v>
                </c:pt>
                <c:pt idx="1252">
                  <c:v>42102</c:v>
                </c:pt>
                <c:pt idx="1253">
                  <c:v>42103</c:v>
                </c:pt>
                <c:pt idx="1254">
                  <c:v>42104</c:v>
                </c:pt>
                <c:pt idx="1255">
                  <c:v>42107</c:v>
                </c:pt>
                <c:pt idx="1256">
                  <c:v>42108</c:v>
                </c:pt>
                <c:pt idx="1257">
                  <c:v>42109</c:v>
                </c:pt>
                <c:pt idx="1258">
                  <c:v>42110</c:v>
                </c:pt>
                <c:pt idx="1259">
                  <c:v>42111</c:v>
                </c:pt>
                <c:pt idx="1260">
                  <c:v>42114</c:v>
                </c:pt>
                <c:pt idx="1261">
                  <c:v>42115</c:v>
                </c:pt>
                <c:pt idx="1262">
                  <c:v>42116</c:v>
                </c:pt>
                <c:pt idx="1263">
                  <c:v>42117</c:v>
                </c:pt>
                <c:pt idx="1264">
                  <c:v>42118</c:v>
                </c:pt>
                <c:pt idx="1265">
                  <c:v>42121</c:v>
                </c:pt>
                <c:pt idx="1266">
                  <c:v>42122</c:v>
                </c:pt>
                <c:pt idx="1267">
                  <c:v>42123</c:v>
                </c:pt>
                <c:pt idx="1268">
                  <c:v>42124</c:v>
                </c:pt>
                <c:pt idx="1269">
                  <c:v>42128</c:v>
                </c:pt>
                <c:pt idx="1270">
                  <c:v>42129</c:v>
                </c:pt>
                <c:pt idx="1271">
                  <c:v>42130</c:v>
                </c:pt>
                <c:pt idx="1272">
                  <c:v>42131</c:v>
                </c:pt>
                <c:pt idx="1273">
                  <c:v>42132</c:v>
                </c:pt>
                <c:pt idx="1274">
                  <c:v>42135</c:v>
                </c:pt>
                <c:pt idx="1275">
                  <c:v>42136</c:v>
                </c:pt>
                <c:pt idx="1276">
                  <c:v>42137</c:v>
                </c:pt>
                <c:pt idx="1277">
                  <c:v>42138</c:v>
                </c:pt>
                <c:pt idx="1278">
                  <c:v>42139</c:v>
                </c:pt>
                <c:pt idx="1279">
                  <c:v>42142</c:v>
                </c:pt>
                <c:pt idx="1280">
                  <c:v>42143</c:v>
                </c:pt>
                <c:pt idx="1281">
                  <c:v>42144</c:v>
                </c:pt>
                <c:pt idx="1282">
                  <c:v>42145</c:v>
                </c:pt>
                <c:pt idx="1283">
                  <c:v>42146</c:v>
                </c:pt>
                <c:pt idx="1284">
                  <c:v>42149</c:v>
                </c:pt>
                <c:pt idx="1285">
                  <c:v>42150</c:v>
                </c:pt>
                <c:pt idx="1286">
                  <c:v>42151</c:v>
                </c:pt>
                <c:pt idx="1287">
                  <c:v>42152</c:v>
                </c:pt>
                <c:pt idx="1288">
                  <c:v>42153</c:v>
                </c:pt>
                <c:pt idx="1289">
                  <c:v>42156</c:v>
                </c:pt>
                <c:pt idx="1290">
                  <c:v>42157</c:v>
                </c:pt>
                <c:pt idx="1291">
                  <c:v>42158</c:v>
                </c:pt>
                <c:pt idx="1292">
                  <c:v>42159</c:v>
                </c:pt>
                <c:pt idx="1293">
                  <c:v>42160</c:v>
                </c:pt>
                <c:pt idx="1294">
                  <c:v>42163</c:v>
                </c:pt>
                <c:pt idx="1295">
                  <c:v>42164</c:v>
                </c:pt>
                <c:pt idx="1296">
                  <c:v>42165</c:v>
                </c:pt>
                <c:pt idx="1297">
                  <c:v>42166</c:v>
                </c:pt>
                <c:pt idx="1298">
                  <c:v>42167</c:v>
                </c:pt>
                <c:pt idx="1299">
                  <c:v>42170</c:v>
                </c:pt>
                <c:pt idx="1300">
                  <c:v>42171</c:v>
                </c:pt>
                <c:pt idx="1301">
                  <c:v>42172</c:v>
                </c:pt>
                <c:pt idx="1302">
                  <c:v>42173</c:v>
                </c:pt>
                <c:pt idx="1303">
                  <c:v>42174</c:v>
                </c:pt>
                <c:pt idx="1304">
                  <c:v>42178</c:v>
                </c:pt>
                <c:pt idx="1305">
                  <c:v>42179</c:v>
                </c:pt>
                <c:pt idx="1306">
                  <c:v>42180</c:v>
                </c:pt>
                <c:pt idx="1307">
                  <c:v>42181</c:v>
                </c:pt>
                <c:pt idx="1308">
                  <c:v>42184</c:v>
                </c:pt>
                <c:pt idx="1309">
                  <c:v>42185</c:v>
                </c:pt>
                <c:pt idx="1310">
                  <c:v>42186</c:v>
                </c:pt>
                <c:pt idx="1311">
                  <c:v>42187</c:v>
                </c:pt>
                <c:pt idx="1312">
                  <c:v>42188</c:v>
                </c:pt>
                <c:pt idx="1313">
                  <c:v>42191</c:v>
                </c:pt>
                <c:pt idx="1314">
                  <c:v>42192</c:v>
                </c:pt>
                <c:pt idx="1315">
                  <c:v>42193</c:v>
                </c:pt>
                <c:pt idx="1316">
                  <c:v>42194</c:v>
                </c:pt>
                <c:pt idx="1317">
                  <c:v>42195</c:v>
                </c:pt>
                <c:pt idx="1318">
                  <c:v>42198</c:v>
                </c:pt>
                <c:pt idx="1319">
                  <c:v>42199</c:v>
                </c:pt>
                <c:pt idx="1320">
                  <c:v>42200</c:v>
                </c:pt>
                <c:pt idx="1321">
                  <c:v>42201</c:v>
                </c:pt>
                <c:pt idx="1322">
                  <c:v>42202</c:v>
                </c:pt>
                <c:pt idx="1323">
                  <c:v>42205</c:v>
                </c:pt>
                <c:pt idx="1324">
                  <c:v>42206</c:v>
                </c:pt>
                <c:pt idx="1325">
                  <c:v>42207</c:v>
                </c:pt>
                <c:pt idx="1326">
                  <c:v>42208</c:v>
                </c:pt>
                <c:pt idx="1327">
                  <c:v>42209</c:v>
                </c:pt>
                <c:pt idx="1328">
                  <c:v>42212</c:v>
                </c:pt>
                <c:pt idx="1329">
                  <c:v>42213</c:v>
                </c:pt>
                <c:pt idx="1330">
                  <c:v>42214</c:v>
                </c:pt>
                <c:pt idx="1331">
                  <c:v>42215</c:v>
                </c:pt>
                <c:pt idx="1332">
                  <c:v>42216</c:v>
                </c:pt>
                <c:pt idx="1333">
                  <c:v>42219</c:v>
                </c:pt>
                <c:pt idx="1334">
                  <c:v>42220</c:v>
                </c:pt>
                <c:pt idx="1335">
                  <c:v>42221</c:v>
                </c:pt>
                <c:pt idx="1336">
                  <c:v>42222</c:v>
                </c:pt>
                <c:pt idx="1337">
                  <c:v>42223</c:v>
                </c:pt>
                <c:pt idx="1338">
                  <c:v>42226</c:v>
                </c:pt>
                <c:pt idx="1339">
                  <c:v>42227</c:v>
                </c:pt>
                <c:pt idx="1340">
                  <c:v>42228</c:v>
                </c:pt>
                <c:pt idx="1341">
                  <c:v>42229</c:v>
                </c:pt>
                <c:pt idx="1342">
                  <c:v>42230</c:v>
                </c:pt>
                <c:pt idx="1343">
                  <c:v>42233</c:v>
                </c:pt>
                <c:pt idx="1344">
                  <c:v>42234</c:v>
                </c:pt>
                <c:pt idx="1345">
                  <c:v>42235</c:v>
                </c:pt>
                <c:pt idx="1346">
                  <c:v>42236</c:v>
                </c:pt>
                <c:pt idx="1347">
                  <c:v>42237</c:v>
                </c:pt>
                <c:pt idx="1348">
                  <c:v>42240</c:v>
                </c:pt>
                <c:pt idx="1349">
                  <c:v>42241</c:v>
                </c:pt>
                <c:pt idx="1350">
                  <c:v>42242</c:v>
                </c:pt>
                <c:pt idx="1351">
                  <c:v>42243</c:v>
                </c:pt>
                <c:pt idx="1352">
                  <c:v>42244</c:v>
                </c:pt>
                <c:pt idx="1353">
                  <c:v>42247</c:v>
                </c:pt>
                <c:pt idx="1354">
                  <c:v>42248</c:v>
                </c:pt>
                <c:pt idx="1355">
                  <c:v>42249</c:v>
                </c:pt>
                <c:pt idx="1356">
                  <c:v>42254</c:v>
                </c:pt>
                <c:pt idx="1357">
                  <c:v>42255</c:v>
                </c:pt>
                <c:pt idx="1358">
                  <c:v>42256</c:v>
                </c:pt>
                <c:pt idx="1359">
                  <c:v>42257</c:v>
                </c:pt>
                <c:pt idx="1360">
                  <c:v>42258</c:v>
                </c:pt>
                <c:pt idx="1361">
                  <c:v>42261</c:v>
                </c:pt>
                <c:pt idx="1362">
                  <c:v>42262</c:v>
                </c:pt>
                <c:pt idx="1363">
                  <c:v>42263</c:v>
                </c:pt>
                <c:pt idx="1364">
                  <c:v>42264</c:v>
                </c:pt>
                <c:pt idx="1365">
                  <c:v>42265</c:v>
                </c:pt>
                <c:pt idx="1366">
                  <c:v>42268</c:v>
                </c:pt>
                <c:pt idx="1367">
                  <c:v>42269</c:v>
                </c:pt>
                <c:pt idx="1368">
                  <c:v>42270</c:v>
                </c:pt>
                <c:pt idx="1369">
                  <c:v>42271</c:v>
                </c:pt>
                <c:pt idx="1370">
                  <c:v>42272</c:v>
                </c:pt>
                <c:pt idx="1371">
                  <c:v>42275</c:v>
                </c:pt>
                <c:pt idx="1372">
                  <c:v>42276</c:v>
                </c:pt>
                <c:pt idx="1373">
                  <c:v>42277</c:v>
                </c:pt>
                <c:pt idx="1374">
                  <c:v>42285</c:v>
                </c:pt>
                <c:pt idx="1375">
                  <c:v>42286</c:v>
                </c:pt>
                <c:pt idx="1376">
                  <c:v>42289</c:v>
                </c:pt>
                <c:pt idx="1377">
                  <c:v>42290</c:v>
                </c:pt>
                <c:pt idx="1378">
                  <c:v>42291</c:v>
                </c:pt>
                <c:pt idx="1379">
                  <c:v>42292</c:v>
                </c:pt>
                <c:pt idx="1380">
                  <c:v>42293</c:v>
                </c:pt>
                <c:pt idx="1381">
                  <c:v>42296</c:v>
                </c:pt>
                <c:pt idx="1382">
                  <c:v>42297</c:v>
                </c:pt>
                <c:pt idx="1383">
                  <c:v>42298</c:v>
                </c:pt>
                <c:pt idx="1384">
                  <c:v>42299</c:v>
                </c:pt>
                <c:pt idx="1385">
                  <c:v>42300</c:v>
                </c:pt>
                <c:pt idx="1386">
                  <c:v>42303</c:v>
                </c:pt>
                <c:pt idx="1387">
                  <c:v>42304</c:v>
                </c:pt>
                <c:pt idx="1388">
                  <c:v>42305</c:v>
                </c:pt>
                <c:pt idx="1389">
                  <c:v>42306</c:v>
                </c:pt>
                <c:pt idx="1390">
                  <c:v>42307</c:v>
                </c:pt>
                <c:pt idx="1391">
                  <c:v>42310</c:v>
                </c:pt>
                <c:pt idx="1392">
                  <c:v>42311</c:v>
                </c:pt>
                <c:pt idx="1393">
                  <c:v>42312</c:v>
                </c:pt>
                <c:pt idx="1394">
                  <c:v>42313</c:v>
                </c:pt>
                <c:pt idx="1395">
                  <c:v>42314</c:v>
                </c:pt>
                <c:pt idx="1396">
                  <c:v>42317</c:v>
                </c:pt>
                <c:pt idx="1397">
                  <c:v>42318</c:v>
                </c:pt>
                <c:pt idx="1398">
                  <c:v>42319</c:v>
                </c:pt>
                <c:pt idx="1399">
                  <c:v>42320</c:v>
                </c:pt>
                <c:pt idx="1400">
                  <c:v>42321</c:v>
                </c:pt>
                <c:pt idx="1401">
                  <c:v>42324</c:v>
                </c:pt>
                <c:pt idx="1402">
                  <c:v>42325</c:v>
                </c:pt>
                <c:pt idx="1403">
                  <c:v>42326</c:v>
                </c:pt>
                <c:pt idx="1404">
                  <c:v>42327</c:v>
                </c:pt>
                <c:pt idx="1405">
                  <c:v>42328</c:v>
                </c:pt>
                <c:pt idx="1406">
                  <c:v>42331</c:v>
                </c:pt>
                <c:pt idx="1407">
                  <c:v>42332</c:v>
                </c:pt>
                <c:pt idx="1408">
                  <c:v>42333</c:v>
                </c:pt>
                <c:pt idx="1409">
                  <c:v>42334</c:v>
                </c:pt>
                <c:pt idx="1410">
                  <c:v>42335</c:v>
                </c:pt>
                <c:pt idx="1411">
                  <c:v>42338</c:v>
                </c:pt>
                <c:pt idx="1412">
                  <c:v>42339</c:v>
                </c:pt>
                <c:pt idx="1413">
                  <c:v>42340</c:v>
                </c:pt>
                <c:pt idx="1414">
                  <c:v>42341</c:v>
                </c:pt>
                <c:pt idx="1415">
                  <c:v>42342</c:v>
                </c:pt>
                <c:pt idx="1416">
                  <c:v>42345</c:v>
                </c:pt>
                <c:pt idx="1417">
                  <c:v>42346</c:v>
                </c:pt>
                <c:pt idx="1418">
                  <c:v>42347</c:v>
                </c:pt>
                <c:pt idx="1419">
                  <c:v>42348</c:v>
                </c:pt>
                <c:pt idx="1420">
                  <c:v>42349</c:v>
                </c:pt>
                <c:pt idx="1421">
                  <c:v>42352</c:v>
                </c:pt>
                <c:pt idx="1422">
                  <c:v>42353</c:v>
                </c:pt>
                <c:pt idx="1423">
                  <c:v>42354</c:v>
                </c:pt>
                <c:pt idx="1424">
                  <c:v>42355</c:v>
                </c:pt>
                <c:pt idx="1425">
                  <c:v>42356</c:v>
                </c:pt>
                <c:pt idx="1426">
                  <c:v>42359</c:v>
                </c:pt>
                <c:pt idx="1427">
                  <c:v>42360</c:v>
                </c:pt>
                <c:pt idx="1428">
                  <c:v>42361</c:v>
                </c:pt>
                <c:pt idx="1429">
                  <c:v>42362</c:v>
                </c:pt>
                <c:pt idx="1430">
                  <c:v>42363</c:v>
                </c:pt>
                <c:pt idx="1431">
                  <c:v>42366</c:v>
                </c:pt>
                <c:pt idx="1432">
                  <c:v>42367</c:v>
                </c:pt>
                <c:pt idx="1433">
                  <c:v>42368</c:v>
                </c:pt>
                <c:pt idx="1434">
                  <c:v>42369</c:v>
                </c:pt>
                <c:pt idx="1435">
                  <c:v>42373</c:v>
                </c:pt>
                <c:pt idx="1436">
                  <c:v>42374</c:v>
                </c:pt>
                <c:pt idx="1437">
                  <c:v>42375</c:v>
                </c:pt>
                <c:pt idx="1438">
                  <c:v>42376</c:v>
                </c:pt>
                <c:pt idx="1439">
                  <c:v>42377</c:v>
                </c:pt>
                <c:pt idx="1440">
                  <c:v>42380</c:v>
                </c:pt>
                <c:pt idx="1441">
                  <c:v>42381</c:v>
                </c:pt>
                <c:pt idx="1442">
                  <c:v>42382</c:v>
                </c:pt>
                <c:pt idx="1443">
                  <c:v>42383</c:v>
                </c:pt>
                <c:pt idx="1444">
                  <c:v>42384</c:v>
                </c:pt>
                <c:pt idx="1445">
                  <c:v>42387</c:v>
                </c:pt>
                <c:pt idx="1446">
                  <c:v>42388</c:v>
                </c:pt>
                <c:pt idx="1447">
                  <c:v>42389</c:v>
                </c:pt>
                <c:pt idx="1448">
                  <c:v>42390</c:v>
                </c:pt>
                <c:pt idx="1449">
                  <c:v>42391</c:v>
                </c:pt>
                <c:pt idx="1450">
                  <c:v>42394</c:v>
                </c:pt>
                <c:pt idx="1451">
                  <c:v>42395</c:v>
                </c:pt>
                <c:pt idx="1452">
                  <c:v>42396</c:v>
                </c:pt>
                <c:pt idx="1453">
                  <c:v>42397</c:v>
                </c:pt>
                <c:pt idx="1454">
                  <c:v>42398</c:v>
                </c:pt>
                <c:pt idx="1455">
                  <c:v>42401</c:v>
                </c:pt>
                <c:pt idx="1456">
                  <c:v>42402</c:v>
                </c:pt>
                <c:pt idx="1457">
                  <c:v>42403</c:v>
                </c:pt>
                <c:pt idx="1458">
                  <c:v>42404</c:v>
                </c:pt>
                <c:pt idx="1459">
                  <c:v>42405</c:v>
                </c:pt>
                <c:pt idx="1460">
                  <c:v>42415</c:v>
                </c:pt>
                <c:pt idx="1461">
                  <c:v>42416</c:v>
                </c:pt>
                <c:pt idx="1462">
                  <c:v>42417</c:v>
                </c:pt>
                <c:pt idx="1463">
                  <c:v>42418</c:v>
                </c:pt>
                <c:pt idx="1464">
                  <c:v>42419</c:v>
                </c:pt>
                <c:pt idx="1465">
                  <c:v>42422</c:v>
                </c:pt>
                <c:pt idx="1466">
                  <c:v>42423</c:v>
                </c:pt>
                <c:pt idx="1467">
                  <c:v>42424</c:v>
                </c:pt>
                <c:pt idx="1468">
                  <c:v>42425</c:v>
                </c:pt>
                <c:pt idx="1469">
                  <c:v>42426</c:v>
                </c:pt>
                <c:pt idx="1470">
                  <c:v>42429</c:v>
                </c:pt>
                <c:pt idx="1471">
                  <c:v>42430</c:v>
                </c:pt>
                <c:pt idx="1472">
                  <c:v>42431</c:v>
                </c:pt>
                <c:pt idx="1473">
                  <c:v>42432</c:v>
                </c:pt>
                <c:pt idx="1474">
                  <c:v>42433</c:v>
                </c:pt>
                <c:pt idx="1475">
                  <c:v>42436</c:v>
                </c:pt>
                <c:pt idx="1476">
                  <c:v>42437</c:v>
                </c:pt>
                <c:pt idx="1477">
                  <c:v>42438</c:v>
                </c:pt>
                <c:pt idx="1478">
                  <c:v>42439</c:v>
                </c:pt>
                <c:pt idx="1479">
                  <c:v>42440</c:v>
                </c:pt>
                <c:pt idx="1480">
                  <c:v>42443</c:v>
                </c:pt>
                <c:pt idx="1481">
                  <c:v>42444</c:v>
                </c:pt>
                <c:pt idx="1482">
                  <c:v>42445</c:v>
                </c:pt>
                <c:pt idx="1483">
                  <c:v>42446</c:v>
                </c:pt>
                <c:pt idx="1484">
                  <c:v>42447</c:v>
                </c:pt>
                <c:pt idx="1485">
                  <c:v>42450</c:v>
                </c:pt>
                <c:pt idx="1486">
                  <c:v>42451</c:v>
                </c:pt>
                <c:pt idx="1487">
                  <c:v>42452</c:v>
                </c:pt>
                <c:pt idx="1488">
                  <c:v>42453</c:v>
                </c:pt>
                <c:pt idx="1489">
                  <c:v>42454</c:v>
                </c:pt>
                <c:pt idx="1490">
                  <c:v>42457</c:v>
                </c:pt>
                <c:pt idx="1491">
                  <c:v>42458</c:v>
                </c:pt>
                <c:pt idx="1492">
                  <c:v>42459</c:v>
                </c:pt>
                <c:pt idx="1493">
                  <c:v>42460</c:v>
                </c:pt>
                <c:pt idx="1494">
                  <c:v>42461</c:v>
                </c:pt>
                <c:pt idx="1495">
                  <c:v>42465</c:v>
                </c:pt>
                <c:pt idx="1496">
                  <c:v>42466</c:v>
                </c:pt>
                <c:pt idx="1497">
                  <c:v>42467</c:v>
                </c:pt>
                <c:pt idx="1498">
                  <c:v>42468</c:v>
                </c:pt>
                <c:pt idx="1499">
                  <c:v>42471</c:v>
                </c:pt>
                <c:pt idx="1500">
                  <c:v>42472</c:v>
                </c:pt>
                <c:pt idx="1501">
                  <c:v>42473</c:v>
                </c:pt>
                <c:pt idx="1502">
                  <c:v>42474</c:v>
                </c:pt>
                <c:pt idx="1503">
                  <c:v>42475</c:v>
                </c:pt>
                <c:pt idx="1504">
                  <c:v>42478</c:v>
                </c:pt>
                <c:pt idx="1505">
                  <c:v>42479</c:v>
                </c:pt>
                <c:pt idx="1506">
                  <c:v>42480</c:v>
                </c:pt>
                <c:pt idx="1507">
                  <c:v>42481</c:v>
                </c:pt>
                <c:pt idx="1508">
                  <c:v>42482</c:v>
                </c:pt>
                <c:pt idx="1509">
                  <c:v>42485</c:v>
                </c:pt>
                <c:pt idx="1510">
                  <c:v>42486</c:v>
                </c:pt>
                <c:pt idx="1511">
                  <c:v>42487</c:v>
                </c:pt>
                <c:pt idx="1512">
                  <c:v>42488</c:v>
                </c:pt>
                <c:pt idx="1513">
                  <c:v>42489</c:v>
                </c:pt>
                <c:pt idx="1514">
                  <c:v>42493</c:v>
                </c:pt>
                <c:pt idx="1515">
                  <c:v>42494</c:v>
                </c:pt>
                <c:pt idx="1516">
                  <c:v>42495</c:v>
                </c:pt>
                <c:pt idx="1517">
                  <c:v>42496</c:v>
                </c:pt>
                <c:pt idx="1518">
                  <c:v>42499</c:v>
                </c:pt>
                <c:pt idx="1519">
                  <c:v>42500</c:v>
                </c:pt>
                <c:pt idx="1520">
                  <c:v>42501</c:v>
                </c:pt>
                <c:pt idx="1521">
                  <c:v>42502</c:v>
                </c:pt>
                <c:pt idx="1522">
                  <c:v>42503</c:v>
                </c:pt>
                <c:pt idx="1523">
                  <c:v>42506</c:v>
                </c:pt>
                <c:pt idx="1524">
                  <c:v>42507</c:v>
                </c:pt>
                <c:pt idx="1525">
                  <c:v>42508</c:v>
                </c:pt>
                <c:pt idx="1526">
                  <c:v>42509</c:v>
                </c:pt>
                <c:pt idx="1527">
                  <c:v>42510</c:v>
                </c:pt>
                <c:pt idx="1528">
                  <c:v>42513</c:v>
                </c:pt>
                <c:pt idx="1529">
                  <c:v>42514</c:v>
                </c:pt>
                <c:pt idx="1530">
                  <c:v>42515</c:v>
                </c:pt>
                <c:pt idx="1531">
                  <c:v>42516</c:v>
                </c:pt>
                <c:pt idx="1532">
                  <c:v>42517</c:v>
                </c:pt>
                <c:pt idx="1533">
                  <c:v>42520</c:v>
                </c:pt>
                <c:pt idx="1534">
                  <c:v>42521</c:v>
                </c:pt>
                <c:pt idx="1535">
                  <c:v>42522</c:v>
                </c:pt>
                <c:pt idx="1536">
                  <c:v>42523</c:v>
                </c:pt>
                <c:pt idx="1537">
                  <c:v>42524</c:v>
                </c:pt>
                <c:pt idx="1538">
                  <c:v>42527</c:v>
                </c:pt>
                <c:pt idx="1539">
                  <c:v>42528</c:v>
                </c:pt>
                <c:pt idx="1540">
                  <c:v>42529</c:v>
                </c:pt>
                <c:pt idx="1541">
                  <c:v>42534</c:v>
                </c:pt>
                <c:pt idx="1542">
                  <c:v>42535</c:v>
                </c:pt>
                <c:pt idx="1543">
                  <c:v>42536</c:v>
                </c:pt>
                <c:pt idx="1544">
                  <c:v>42537</c:v>
                </c:pt>
                <c:pt idx="1545">
                  <c:v>42538</c:v>
                </c:pt>
                <c:pt idx="1546">
                  <c:v>42541</c:v>
                </c:pt>
                <c:pt idx="1547">
                  <c:v>42542</c:v>
                </c:pt>
                <c:pt idx="1548">
                  <c:v>42543</c:v>
                </c:pt>
                <c:pt idx="1549">
                  <c:v>42544</c:v>
                </c:pt>
                <c:pt idx="1550">
                  <c:v>42545</c:v>
                </c:pt>
                <c:pt idx="1551">
                  <c:v>42548</c:v>
                </c:pt>
                <c:pt idx="1552">
                  <c:v>42549</c:v>
                </c:pt>
                <c:pt idx="1553">
                  <c:v>42550</c:v>
                </c:pt>
                <c:pt idx="1554">
                  <c:v>42551</c:v>
                </c:pt>
                <c:pt idx="1555">
                  <c:v>42552</c:v>
                </c:pt>
                <c:pt idx="1556">
                  <c:v>42555</c:v>
                </c:pt>
                <c:pt idx="1557">
                  <c:v>42556</c:v>
                </c:pt>
                <c:pt idx="1558">
                  <c:v>42557</c:v>
                </c:pt>
                <c:pt idx="1559">
                  <c:v>42558</c:v>
                </c:pt>
                <c:pt idx="1560">
                  <c:v>42559</c:v>
                </c:pt>
                <c:pt idx="1561">
                  <c:v>42562</c:v>
                </c:pt>
                <c:pt idx="1562">
                  <c:v>42563</c:v>
                </c:pt>
                <c:pt idx="1563">
                  <c:v>42564</c:v>
                </c:pt>
                <c:pt idx="1564">
                  <c:v>42565</c:v>
                </c:pt>
                <c:pt idx="1565">
                  <c:v>42566</c:v>
                </c:pt>
                <c:pt idx="1566">
                  <c:v>42569</c:v>
                </c:pt>
                <c:pt idx="1567">
                  <c:v>42570</c:v>
                </c:pt>
                <c:pt idx="1568">
                  <c:v>42571</c:v>
                </c:pt>
                <c:pt idx="1569">
                  <c:v>42572</c:v>
                </c:pt>
                <c:pt idx="1570">
                  <c:v>42573</c:v>
                </c:pt>
                <c:pt idx="1571">
                  <c:v>42576</c:v>
                </c:pt>
                <c:pt idx="1572">
                  <c:v>42577</c:v>
                </c:pt>
                <c:pt idx="1573">
                  <c:v>42578</c:v>
                </c:pt>
                <c:pt idx="1574">
                  <c:v>42579</c:v>
                </c:pt>
                <c:pt idx="1575">
                  <c:v>42580</c:v>
                </c:pt>
                <c:pt idx="1576">
                  <c:v>42583</c:v>
                </c:pt>
                <c:pt idx="1577">
                  <c:v>42584</c:v>
                </c:pt>
                <c:pt idx="1578">
                  <c:v>42585</c:v>
                </c:pt>
                <c:pt idx="1579">
                  <c:v>42586</c:v>
                </c:pt>
                <c:pt idx="1580">
                  <c:v>42587</c:v>
                </c:pt>
                <c:pt idx="1581">
                  <c:v>42590</c:v>
                </c:pt>
                <c:pt idx="1582">
                  <c:v>42591</c:v>
                </c:pt>
                <c:pt idx="1583">
                  <c:v>42592</c:v>
                </c:pt>
                <c:pt idx="1584">
                  <c:v>42593</c:v>
                </c:pt>
                <c:pt idx="1585">
                  <c:v>42594</c:v>
                </c:pt>
                <c:pt idx="1586">
                  <c:v>42597</c:v>
                </c:pt>
                <c:pt idx="1587">
                  <c:v>42598</c:v>
                </c:pt>
                <c:pt idx="1588">
                  <c:v>42599</c:v>
                </c:pt>
                <c:pt idx="1589">
                  <c:v>42600</c:v>
                </c:pt>
                <c:pt idx="1590">
                  <c:v>42601</c:v>
                </c:pt>
                <c:pt idx="1591">
                  <c:v>42604</c:v>
                </c:pt>
                <c:pt idx="1592">
                  <c:v>42605</c:v>
                </c:pt>
                <c:pt idx="1593">
                  <c:v>42606</c:v>
                </c:pt>
                <c:pt idx="1594">
                  <c:v>42607</c:v>
                </c:pt>
                <c:pt idx="1595">
                  <c:v>42608</c:v>
                </c:pt>
                <c:pt idx="1596">
                  <c:v>42611</c:v>
                </c:pt>
                <c:pt idx="1597">
                  <c:v>42612</c:v>
                </c:pt>
                <c:pt idx="1598">
                  <c:v>42613</c:v>
                </c:pt>
                <c:pt idx="1599">
                  <c:v>42614</c:v>
                </c:pt>
                <c:pt idx="1600">
                  <c:v>42615</c:v>
                </c:pt>
                <c:pt idx="1601">
                  <c:v>42618</c:v>
                </c:pt>
                <c:pt idx="1602">
                  <c:v>42619</c:v>
                </c:pt>
                <c:pt idx="1603">
                  <c:v>42620</c:v>
                </c:pt>
                <c:pt idx="1604">
                  <c:v>42621</c:v>
                </c:pt>
                <c:pt idx="1605">
                  <c:v>42622</c:v>
                </c:pt>
                <c:pt idx="1606">
                  <c:v>42625</c:v>
                </c:pt>
                <c:pt idx="1607">
                  <c:v>42626</c:v>
                </c:pt>
                <c:pt idx="1608">
                  <c:v>42627</c:v>
                </c:pt>
                <c:pt idx="1609">
                  <c:v>42632</c:v>
                </c:pt>
                <c:pt idx="1610">
                  <c:v>42633</c:v>
                </c:pt>
                <c:pt idx="1611">
                  <c:v>42634</c:v>
                </c:pt>
                <c:pt idx="1612">
                  <c:v>42635</c:v>
                </c:pt>
                <c:pt idx="1613">
                  <c:v>42636</c:v>
                </c:pt>
                <c:pt idx="1614">
                  <c:v>42639</c:v>
                </c:pt>
                <c:pt idx="1615">
                  <c:v>42640</c:v>
                </c:pt>
                <c:pt idx="1616">
                  <c:v>42641</c:v>
                </c:pt>
                <c:pt idx="1617">
                  <c:v>42642</c:v>
                </c:pt>
                <c:pt idx="1618">
                  <c:v>42643</c:v>
                </c:pt>
                <c:pt idx="1619">
                  <c:v>42653</c:v>
                </c:pt>
                <c:pt idx="1620">
                  <c:v>42654</c:v>
                </c:pt>
                <c:pt idx="1621">
                  <c:v>42655</c:v>
                </c:pt>
                <c:pt idx="1622">
                  <c:v>42656</c:v>
                </c:pt>
                <c:pt idx="1623">
                  <c:v>42657</c:v>
                </c:pt>
                <c:pt idx="1624">
                  <c:v>42660</c:v>
                </c:pt>
                <c:pt idx="1625">
                  <c:v>42661</c:v>
                </c:pt>
                <c:pt idx="1626">
                  <c:v>42662</c:v>
                </c:pt>
                <c:pt idx="1627">
                  <c:v>42663</c:v>
                </c:pt>
                <c:pt idx="1628">
                  <c:v>42664</c:v>
                </c:pt>
                <c:pt idx="1629">
                  <c:v>42667</c:v>
                </c:pt>
                <c:pt idx="1630">
                  <c:v>42668</c:v>
                </c:pt>
                <c:pt idx="1631">
                  <c:v>42669</c:v>
                </c:pt>
                <c:pt idx="1632">
                  <c:v>42670</c:v>
                </c:pt>
                <c:pt idx="1633">
                  <c:v>42671</c:v>
                </c:pt>
                <c:pt idx="1634">
                  <c:v>42674</c:v>
                </c:pt>
                <c:pt idx="1635">
                  <c:v>42675</c:v>
                </c:pt>
                <c:pt idx="1636">
                  <c:v>42676</c:v>
                </c:pt>
                <c:pt idx="1637">
                  <c:v>42677</c:v>
                </c:pt>
                <c:pt idx="1638">
                  <c:v>42678</c:v>
                </c:pt>
                <c:pt idx="1639">
                  <c:v>42681</c:v>
                </c:pt>
                <c:pt idx="1640">
                  <c:v>42682</c:v>
                </c:pt>
                <c:pt idx="1641">
                  <c:v>42683</c:v>
                </c:pt>
                <c:pt idx="1642">
                  <c:v>42684</c:v>
                </c:pt>
                <c:pt idx="1643">
                  <c:v>42685</c:v>
                </c:pt>
                <c:pt idx="1644">
                  <c:v>42688</c:v>
                </c:pt>
                <c:pt idx="1645">
                  <c:v>42689</c:v>
                </c:pt>
                <c:pt idx="1646">
                  <c:v>42690</c:v>
                </c:pt>
                <c:pt idx="1647">
                  <c:v>42691</c:v>
                </c:pt>
                <c:pt idx="1648">
                  <c:v>42692</c:v>
                </c:pt>
                <c:pt idx="1649">
                  <c:v>42695</c:v>
                </c:pt>
                <c:pt idx="1650">
                  <c:v>42696</c:v>
                </c:pt>
                <c:pt idx="1651">
                  <c:v>42697</c:v>
                </c:pt>
                <c:pt idx="1652">
                  <c:v>42698</c:v>
                </c:pt>
                <c:pt idx="1653">
                  <c:v>42699</c:v>
                </c:pt>
                <c:pt idx="1654">
                  <c:v>42702</c:v>
                </c:pt>
                <c:pt idx="1655">
                  <c:v>42703</c:v>
                </c:pt>
                <c:pt idx="1656">
                  <c:v>42704</c:v>
                </c:pt>
                <c:pt idx="1657">
                  <c:v>42705</c:v>
                </c:pt>
                <c:pt idx="1658">
                  <c:v>42706</c:v>
                </c:pt>
                <c:pt idx="1659">
                  <c:v>42709</c:v>
                </c:pt>
                <c:pt idx="1660">
                  <c:v>42710</c:v>
                </c:pt>
                <c:pt idx="1661">
                  <c:v>42711</c:v>
                </c:pt>
                <c:pt idx="1662">
                  <c:v>42712</c:v>
                </c:pt>
                <c:pt idx="1663">
                  <c:v>42713</c:v>
                </c:pt>
                <c:pt idx="1664">
                  <c:v>42716</c:v>
                </c:pt>
                <c:pt idx="1665">
                  <c:v>42717</c:v>
                </c:pt>
                <c:pt idx="1666">
                  <c:v>42718</c:v>
                </c:pt>
                <c:pt idx="1667">
                  <c:v>42719</c:v>
                </c:pt>
                <c:pt idx="1668">
                  <c:v>42720</c:v>
                </c:pt>
                <c:pt idx="1669">
                  <c:v>42723</c:v>
                </c:pt>
                <c:pt idx="1670">
                  <c:v>42724</c:v>
                </c:pt>
                <c:pt idx="1671">
                  <c:v>42725</c:v>
                </c:pt>
                <c:pt idx="1672">
                  <c:v>42726</c:v>
                </c:pt>
                <c:pt idx="1673">
                  <c:v>42727</c:v>
                </c:pt>
                <c:pt idx="1674">
                  <c:v>42730</c:v>
                </c:pt>
                <c:pt idx="1675">
                  <c:v>42731</c:v>
                </c:pt>
                <c:pt idx="1676">
                  <c:v>42732</c:v>
                </c:pt>
                <c:pt idx="1677">
                  <c:v>42733</c:v>
                </c:pt>
                <c:pt idx="1678">
                  <c:v>42734</c:v>
                </c:pt>
                <c:pt idx="1679">
                  <c:v>42738</c:v>
                </c:pt>
                <c:pt idx="1680">
                  <c:v>42739</c:v>
                </c:pt>
                <c:pt idx="1681">
                  <c:v>42740</c:v>
                </c:pt>
                <c:pt idx="1682">
                  <c:v>42741</c:v>
                </c:pt>
                <c:pt idx="1683">
                  <c:v>42744</c:v>
                </c:pt>
                <c:pt idx="1684">
                  <c:v>42745</c:v>
                </c:pt>
                <c:pt idx="1685">
                  <c:v>42746</c:v>
                </c:pt>
                <c:pt idx="1686">
                  <c:v>42747</c:v>
                </c:pt>
                <c:pt idx="1687">
                  <c:v>42748</c:v>
                </c:pt>
                <c:pt idx="1688">
                  <c:v>42751</c:v>
                </c:pt>
                <c:pt idx="1689">
                  <c:v>42752</c:v>
                </c:pt>
                <c:pt idx="1690">
                  <c:v>42753</c:v>
                </c:pt>
                <c:pt idx="1691">
                  <c:v>42754</c:v>
                </c:pt>
                <c:pt idx="1692">
                  <c:v>42755</c:v>
                </c:pt>
                <c:pt idx="1693">
                  <c:v>42758</c:v>
                </c:pt>
                <c:pt idx="1694">
                  <c:v>42759</c:v>
                </c:pt>
                <c:pt idx="1695">
                  <c:v>42760</c:v>
                </c:pt>
                <c:pt idx="1696">
                  <c:v>42761</c:v>
                </c:pt>
                <c:pt idx="1697">
                  <c:v>42769</c:v>
                </c:pt>
                <c:pt idx="1698">
                  <c:v>42772</c:v>
                </c:pt>
                <c:pt idx="1699">
                  <c:v>42773</c:v>
                </c:pt>
                <c:pt idx="1700">
                  <c:v>42774</c:v>
                </c:pt>
                <c:pt idx="1701">
                  <c:v>42775</c:v>
                </c:pt>
                <c:pt idx="1702">
                  <c:v>42776</c:v>
                </c:pt>
                <c:pt idx="1703">
                  <c:v>42779</c:v>
                </c:pt>
                <c:pt idx="1704">
                  <c:v>42780</c:v>
                </c:pt>
                <c:pt idx="1705">
                  <c:v>42781</c:v>
                </c:pt>
                <c:pt idx="1706">
                  <c:v>42782</c:v>
                </c:pt>
                <c:pt idx="1707">
                  <c:v>42783</c:v>
                </c:pt>
                <c:pt idx="1708">
                  <c:v>42786</c:v>
                </c:pt>
                <c:pt idx="1709">
                  <c:v>42787</c:v>
                </c:pt>
                <c:pt idx="1710">
                  <c:v>42788</c:v>
                </c:pt>
                <c:pt idx="1711">
                  <c:v>42789</c:v>
                </c:pt>
                <c:pt idx="1712">
                  <c:v>42790</c:v>
                </c:pt>
                <c:pt idx="1713">
                  <c:v>42793</c:v>
                </c:pt>
                <c:pt idx="1714">
                  <c:v>42794</c:v>
                </c:pt>
                <c:pt idx="1715">
                  <c:v>42795</c:v>
                </c:pt>
                <c:pt idx="1716">
                  <c:v>42796</c:v>
                </c:pt>
                <c:pt idx="1717">
                  <c:v>42797</c:v>
                </c:pt>
                <c:pt idx="1718">
                  <c:v>42800</c:v>
                </c:pt>
                <c:pt idx="1719">
                  <c:v>42801</c:v>
                </c:pt>
                <c:pt idx="1720">
                  <c:v>42802</c:v>
                </c:pt>
                <c:pt idx="1721">
                  <c:v>42803</c:v>
                </c:pt>
                <c:pt idx="1722">
                  <c:v>42804</c:v>
                </c:pt>
                <c:pt idx="1723">
                  <c:v>42807</c:v>
                </c:pt>
                <c:pt idx="1724">
                  <c:v>42808</c:v>
                </c:pt>
                <c:pt idx="1725">
                  <c:v>42809</c:v>
                </c:pt>
                <c:pt idx="1726">
                  <c:v>42810</c:v>
                </c:pt>
                <c:pt idx="1727">
                  <c:v>42811</c:v>
                </c:pt>
                <c:pt idx="1728">
                  <c:v>42814</c:v>
                </c:pt>
                <c:pt idx="1729">
                  <c:v>42815</c:v>
                </c:pt>
                <c:pt idx="1730">
                  <c:v>42816</c:v>
                </c:pt>
                <c:pt idx="1731">
                  <c:v>42817</c:v>
                </c:pt>
                <c:pt idx="1732">
                  <c:v>42818</c:v>
                </c:pt>
                <c:pt idx="1733">
                  <c:v>42821</c:v>
                </c:pt>
                <c:pt idx="1734">
                  <c:v>42822</c:v>
                </c:pt>
                <c:pt idx="1735">
                  <c:v>42823</c:v>
                </c:pt>
                <c:pt idx="1736">
                  <c:v>42824</c:v>
                </c:pt>
                <c:pt idx="1737">
                  <c:v>42825</c:v>
                </c:pt>
                <c:pt idx="1738">
                  <c:v>42830</c:v>
                </c:pt>
                <c:pt idx="1739">
                  <c:v>42831</c:v>
                </c:pt>
                <c:pt idx="1740">
                  <c:v>42832</c:v>
                </c:pt>
                <c:pt idx="1741">
                  <c:v>42835</c:v>
                </c:pt>
                <c:pt idx="1742">
                  <c:v>42836</c:v>
                </c:pt>
                <c:pt idx="1743">
                  <c:v>42837</c:v>
                </c:pt>
                <c:pt idx="1744">
                  <c:v>42838</c:v>
                </c:pt>
                <c:pt idx="1745">
                  <c:v>42839</c:v>
                </c:pt>
                <c:pt idx="1746">
                  <c:v>42842</c:v>
                </c:pt>
                <c:pt idx="1747">
                  <c:v>42843</c:v>
                </c:pt>
                <c:pt idx="1748">
                  <c:v>42844</c:v>
                </c:pt>
                <c:pt idx="1749">
                  <c:v>42845</c:v>
                </c:pt>
                <c:pt idx="1750">
                  <c:v>42846</c:v>
                </c:pt>
                <c:pt idx="1751">
                  <c:v>42849</c:v>
                </c:pt>
                <c:pt idx="1752">
                  <c:v>42850</c:v>
                </c:pt>
                <c:pt idx="1753">
                  <c:v>42851</c:v>
                </c:pt>
                <c:pt idx="1754">
                  <c:v>42852</c:v>
                </c:pt>
                <c:pt idx="1755">
                  <c:v>42853</c:v>
                </c:pt>
                <c:pt idx="1756">
                  <c:v>42857</c:v>
                </c:pt>
                <c:pt idx="1757">
                  <c:v>42858</c:v>
                </c:pt>
                <c:pt idx="1758">
                  <c:v>42859</c:v>
                </c:pt>
                <c:pt idx="1759">
                  <c:v>42860</c:v>
                </c:pt>
                <c:pt idx="1760">
                  <c:v>42863</c:v>
                </c:pt>
                <c:pt idx="1761">
                  <c:v>42864</c:v>
                </c:pt>
                <c:pt idx="1762">
                  <c:v>42865</c:v>
                </c:pt>
                <c:pt idx="1763">
                  <c:v>42866</c:v>
                </c:pt>
                <c:pt idx="1764">
                  <c:v>42867</c:v>
                </c:pt>
                <c:pt idx="1765">
                  <c:v>42870</c:v>
                </c:pt>
                <c:pt idx="1766">
                  <c:v>42871</c:v>
                </c:pt>
                <c:pt idx="1767">
                  <c:v>42872</c:v>
                </c:pt>
                <c:pt idx="1768">
                  <c:v>42873</c:v>
                </c:pt>
                <c:pt idx="1769">
                  <c:v>42874</c:v>
                </c:pt>
                <c:pt idx="1770">
                  <c:v>42877</c:v>
                </c:pt>
                <c:pt idx="1771">
                  <c:v>42878</c:v>
                </c:pt>
                <c:pt idx="1772">
                  <c:v>42879</c:v>
                </c:pt>
                <c:pt idx="1773">
                  <c:v>42880</c:v>
                </c:pt>
                <c:pt idx="1774">
                  <c:v>42881</c:v>
                </c:pt>
                <c:pt idx="1775">
                  <c:v>42886</c:v>
                </c:pt>
                <c:pt idx="1776">
                  <c:v>42887</c:v>
                </c:pt>
                <c:pt idx="1777">
                  <c:v>42888</c:v>
                </c:pt>
                <c:pt idx="1778">
                  <c:v>42891</c:v>
                </c:pt>
                <c:pt idx="1779">
                  <c:v>42892</c:v>
                </c:pt>
                <c:pt idx="1780">
                  <c:v>42893</c:v>
                </c:pt>
                <c:pt idx="1781">
                  <c:v>42894</c:v>
                </c:pt>
                <c:pt idx="1782">
                  <c:v>42895</c:v>
                </c:pt>
                <c:pt idx="1783">
                  <c:v>42898</c:v>
                </c:pt>
                <c:pt idx="1784">
                  <c:v>42899</c:v>
                </c:pt>
                <c:pt idx="1785">
                  <c:v>42900</c:v>
                </c:pt>
                <c:pt idx="1786">
                  <c:v>42901</c:v>
                </c:pt>
                <c:pt idx="1787">
                  <c:v>42902</c:v>
                </c:pt>
                <c:pt idx="1788">
                  <c:v>42905</c:v>
                </c:pt>
                <c:pt idx="1789">
                  <c:v>42906</c:v>
                </c:pt>
                <c:pt idx="1790">
                  <c:v>42907</c:v>
                </c:pt>
                <c:pt idx="1791">
                  <c:v>42908</c:v>
                </c:pt>
                <c:pt idx="1792">
                  <c:v>42909</c:v>
                </c:pt>
                <c:pt idx="1793">
                  <c:v>42912</c:v>
                </c:pt>
                <c:pt idx="1794">
                  <c:v>42913</c:v>
                </c:pt>
                <c:pt idx="1795">
                  <c:v>42914</c:v>
                </c:pt>
                <c:pt idx="1796">
                  <c:v>42915</c:v>
                </c:pt>
                <c:pt idx="1797">
                  <c:v>42916</c:v>
                </c:pt>
                <c:pt idx="1798">
                  <c:v>42919</c:v>
                </c:pt>
                <c:pt idx="1799">
                  <c:v>42920</c:v>
                </c:pt>
                <c:pt idx="1800">
                  <c:v>42921</c:v>
                </c:pt>
                <c:pt idx="1801">
                  <c:v>42922</c:v>
                </c:pt>
                <c:pt idx="1802">
                  <c:v>42923</c:v>
                </c:pt>
                <c:pt idx="1803">
                  <c:v>42926</c:v>
                </c:pt>
                <c:pt idx="1804">
                  <c:v>42927</c:v>
                </c:pt>
                <c:pt idx="1805">
                  <c:v>42928</c:v>
                </c:pt>
                <c:pt idx="1806">
                  <c:v>42929</c:v>
                </c:pt>
                <c:pt idx="1807">
                  <c:v>42930</c:v>
                </c:pt>
                <c:pt idx="1808">
                  <c:v>42933</c:v>
                </c:pt>
                <c:pt idx="1809">
                  <c:v>42934</c:v>
                </c:pt>
                <c:pt idx="1810">
                  <c:v>42935</c:v>
                </c:pt>
                <c:pt idx="1811">
                  <c:v>42936</c:v>
                </c:pt>
                <c:pt idx="1812">
                  <c:v>42937</c:v>
                </c:pt>
                <c:pt idx="1813">
                  <c:v>42940</c:v>
                </c:pt>
                <c:pt idx="1814">
                  <c:v>42941</c:v>
                </c:pt>
                <c:pt idx="1815">
                  <c:v>42942</c:v>
                </c:pt>
                <c:pt idx="1816">
                  <c:v>42943</c:v>
                </c:pt>
                <c:pt idx="1817">
                  <c:v>42944</c:v>
                </c:pt>
                <c:pt idx="1818">
                  <c:v>42947</c:v>
                </c:pt>
                <c:pt idx="1819">
                  <c:v>42948</c:v>
                </c:pt>
                <c:pt idx="1820">
                  <c:v>42949</c:v>
                </c:pt>
                <c:pt idx="1821">
                  <c:v>42950</c:v>
                </c:pt>
                <c:pt idx="1822">
                  <c:v>42951</c:v>
                </c:pt>
                <c:pt idx="1823">
                  <c:v>42954</c:v>
                </c:pt>
                <c:pt idx="1824">
                  <c:v>42955</c:v>
                </c:pt>
                <c:pt idx="1825">
                  <c:v>42956</c:v>
                </c:pt>
                <c:pt idx="1826">
                  <c:v>42957</c:v>
                </c:pt>
                <c:pt idx="1827">
                  <c:v>42958</c:v>
                </c:pt>
                <c:pt idx="1828">
                  <c:v>42961</c:v>
                </c:pt>
                <c:pt idx="1829">
                  <c:v>42962</c:v>
                </c:pt>
                <c:pt idx="1830">
                  <c:v>42963</c:v>
                </c:pt>
                <c:pt idx="1831">
                  <c:v>42964</c:v>
                </c:pt>
                <c:pt idx="1832">
                  <c:v>42965</c:v>
                </c:pt>
                <c:pt idx="1833">
                  <c:v>42968</c:v>
                </c:pt>
                <c:pt idx="1834">
                  <c:v>42969</c:v>
                </c:pt>
                <c:pt idx="1835">
                  <c:v>42970</c:v>
                </c:pt>
                <c:pt idx="1836">
                  <c:v>42971</c:v>
                </c:pt>
                <c:pt idx="1837">
                  <c:v>42972</c:v>
                </c:pt>
                <c:pt idx="1838">
                  <c:v>42975</c:v>
                </c:pt>
                <c:pt idx="1839">
                  <c:v>42976</c:v>
                </c:pt>
                <c:pt idx="1840">
                  <c:v>42977</c:v>
                </c:pt>
                <c:pt idx="1841">
                  <c:v>42978</c:v>
                </c:pt>
                <c:pt idx="1842">
                  <c:v>42979</c:v>
                </c:pt>
                <c:pt idx="1843">
                  <c:v>42982</c:v>
                </c:pt>
                <c:pt idx="1844">
                  <c:v>42983</c:v>
                </c:pt>
                <c:pt idx="1845">
                  <c:v>42984</c:v>
                </c:pt>
                <c:pt idx="1846">
                  <c:v>42985</c:v>
                </c:pt>
                <c:pt idx="1847">
                  <c:v>42986</c:v>
                </c:pt>
                <c:pt idx="1848">
                  <c:v>42989</c:v>
                </c:pt>
                <c:pt idx="1849">
                  <c:v>42990</c:v>
                </c:pt>
                <c:pt idx="1850">
                  <c:v>42991</c:v>
                </c:pt>
                <c:pt idx="1851">
                  <c:v>42992</c:v>
                </c:pt>
                <c:pt idx="1852">
                  <c:v>42993</c:v>
                </c:pt>
                <c:pt idx="1853">
                  <c:v>42996</c:v>
                </c:pt>
                <c:pt idx="1854">
                  <c:v>42997</c:v>
                </c:pt>
                <c:pt idx="1855">
                  <c:v>42998</c:v>
                </c:pt>
                <c:pt idx="1856">
                  <c:v>42999</c:v>
                </c:pt>
                <c:pt idx="1857">
                  <c:v>43000</c:v>
                </c:pt>
                <c:pt idx="1858">
                  <c:v>43003</c:v>
                </c:pt>
                <c:pt idx="1859">
                  <c:v>43004</c:v>
                </c:pt>
                <c:pt idx="1860">
                  <c:v>43005</c:v>
                </c:pt>
                <c:pt idx="1861">
                  <c:v>43006</c:v>
                </c:pt>
                <c:pt idx="1862">
                  <c:v>43007</c:v>
                </c:pt>
                <c:pt idx="1863">
                  <c:v>43017</c:v>
                </c:pt>
                <c:pt idx="1864">
                  <c:v>43018</c:v>
                </c:pt>
                <c:pt idx="1865">
                  <c:v>43019</c:v>
                </c:pt>
                <c:pt idx="1866">
                  <c:v>43020</c:v>
                </c:pt>
                <c:pt idx="1867">
                  <c:v>43021</c:v>
                </c:pt>
                <c:pt idx="1868">
                  <c:v>43024</c:v>
                </c:pt>
                <c:pt idx="1869">
                  <c:v>43025</c:v>
                </c:pt>
                <c:pt idx="1870">
                  <c:v>43026</c:v>
                </c:pt>
                <c:pt idx="1871">
                  <c:v>43027</c:v>
                </c:pt>
                <c:pt idx="1872">
                  <c:v>43028</c:v>
                </c:pt>
                <c:pt idx="1873">
                  <c:v>43031</c:v>
                </c:pt>
                <c:pt idx="1874">
                  <c:v>43032</c:v>
                </c:pt>
                <c:pt idx="1875">
                  <c:v>43033</c:v>
                </c:pt>
                <c:pt idx="1876">
                  <c:v>43034</c:v>
                </c:pt>
                <c:pt idx="1877">
                  <c:v>43035</c:v>
                </c:pt>
                <c:pt idx="1878">
                  <c:v>43038</c:v>
                </c:pt>
                <c:pt idx="1879">
                  <c:v>43039</c:v>
                </c:pt>
                <c:pt idx="1880">
                  <c:v>43040</c:v>
                </c:pt>
                <c:pt idx="1881">
                  <c:v>43041</c:v>
                </c:pt>
                <c:pt idx="1882">
                  <c:v>43042</c:v>
                </c:pt>
                <c:pt idx="1883">
                  <c:v>43045</c:v>
                </c:pt>
                <c:pt idx="1884">
                  <c:v>43046</c:v>
                </c:pt>
                <c:pt idx="1885">
                  <c:v>43047</c:v>
                </c:pt>
                <c:pt idx="1886">
                  <c:v>43048</c:v>
                </c:pt>
                <c:pt idx="1887">
                  <c:v>43049</c:v>
                </c:pt>
                <c:pt idx="1888">
                  <c:v>43052</c:v>
                </c:pt>
                <c:pt idx="1889">
                  <c:v>43053</c:v>
                </c:pt>
                <c:pt idx="1890">
                  <c:v>43054</c:v>
                </c:pt>
                <c:pt idx="1891">
                  <c:v>43055</c:v>
                </c:pt>
                <c:pt idx="1892">
                  <c:v>43056</c:v>
                </c:pt>
                <c:pt idx="1893">
                  <c:v>43059</c:v>
                </c:pt>
                <c:pt idx="1894">
                  <c:v>43060</c:v>
                </c:pt>
                <c:pt idx="1895">
                  <c:v>43061</c:v>
                </c:pt>
                <c:pt idx="1896">
                  <c:v>43062</c:v>
                </c:pt>
                <c:pt idx="1897">
                  <c:v>43063</c:v>
                </c:pt>
                <c:pt idx="1898">
                  <c:v>43066</c:v>
                </c:pt>
                <c:pt idx="1899">
                  <c:v>43067</c:v>
                </c:pt>
                <c:pt idx="1900">
                  <c:v>43068</c:v>
                </c:pt>
                <c:pt idx="1901">
                  <c:v>43069</c:v>
                </c:pt>
                <c:pt idx="1902">
                  <c:v>43070</c:v>
                </c:pt>
                <c:pt idx="1903">
                  <c:v>43073</c:v>
                </c:pt>
                <c:pt idx="1904">
                  <c:v>43074</c:v>
                </c:pt>
                <c:pt idx="1905">
                  <c:v>43075</c:v>
                </c:pt>
                <c:pt idx="1906">
                  <c:v>43076</c:v>
                </c:pt>
                <c:pt idx="1907">
                  <c:v>43077</c:v>
                </c:pt>
                <c:pt idx="1908">
                  <c:v>43080</c:v>
                </c:pt>
                <c:pt idx="1909">
                  <c:v>43081</c:v>
                </c:pt>
                <c:pt idx="1910">
                  <c:v>43082</c:v>
                </c:pt>
                <c:pt idx="1911">
                  <c:v>43083</c:v>
                </c:pt>
                <c:pt idx="1912">
                  <c:v>43084</c:v>
                </c:pt>
                <c:pt idx="1913">
                  <c:v>43087</c:v>
                </c:pt>
                <c:pt idx="1914">
                  <c:v>43088</c:v>
                </c:pt>
                <c:pt idx="1915">
                  <c:v>43089</c:v>
                </c:pt>
                <c:pt idx="1916">
                  <c:v>43090</c:v>
                </c:pt>
                <c:pt idx="1917">
                  <c:v>43091</c:v>
                </c:pt>
                <c:pt idx="1918">
                  <c:v>43094</c:v>
                </c:pt>
                <c:pt idx="1919">
                  <c:v>43095</c:v>
                </c:pt>
                <c:pt idx="1920">
                  <c:v>43096</c:v>
                </c:pt>
                <c:pt idx="1921">
                  <c:v>43097</c:v>
                </c:pt>
                <c:pt idx="1922">
                  <c:v>43098</c:v>
                </c:pt>
                <c:pt idx="1923">
                  <c:v>43102</c:v>
                </c:pt>
                <c:pt idx="1924">
                  <c:v>43103</c:v>
                </c:pt>
                <c:pt idx="1925">
                  <c:v>43104</c:v>
                </c:pt>
                <c:pt idx="1926">
                  <c:v>43105</c:v>
                </c:pt>
                <c:pt idx="1927">
                  <c:v>43108</c:v>
                </c:pt>
                <c:pt idx="1928">
                  <c:v>43109</c:v>
                </c:pt>
                <c:pt idx="1929">
                  <c:v>43110</c:v>
                </c:pt>
                <c:pt idx="1930">
                  <c:v>43111</c:v>
                </c:pt>
                <c:pt idx="1931">
                  <c:v>43112</c:v>
                </c:pt>
                <c:pt idx="1932">
                  <c:v>43115</c:v>
                </c:pt>
                <c:pt idx="1933">
                  <c:v>43116</c:v>
                </c:pt>
                <c:pt idx="1934">
                  <c:v>43117</c:v>
                </c:pt>
                <c:pt idx="1935">
                  <c:v>43118</c:v>
                </c:pt>
                <c:pt idx="1936">
                  <c:v>43119</c:v>
                </c:pt>
                <c:pt idx="1937">
                  <c:v>43122</c:v>
                </c:pt>
                <c:pt idx="1938">
                  <c:v>43123</c:v>
                </c:pt>
                <c:pt idx="1939">
                  <c:v>43124</c:v>
                </c:pt>
                <c:pt idx="1940">
                  <c:v>43125</c:v>
                </c:pt>
                <c:pt idx="1941">
                  <c:v>43126</c:v>
                </c:pt>
                <c:pt idx="1942">
                  <c:v>43129</c:v>
                </c:pt>
                <c:pt idx="1943">
                  <c:v>43130</c:v>
                </c:pt>
                <c:pt idx="1944">
                  <c:v>43131</c:v>
                </c:pt>
                <c:pt idx="1945">
                  <c:v>43132</c:v>
                </c:pt>
                <c:pt idx="1946">
                  <c:v>43133</c:v>
                </c:pt>
                <c:pt idx="1947">
                  <c:v>43136</c:v>
                </c:pt>
                <c:pt idx="1948">
                  <c:v>43137</c:v>
                </c:pt>
                <c:pt idx="1949">
                  <c:v>43138</c:v>
                </c:pt>
                <c:pt idx="1950">
                  <c:v>43139</c:v>
                </c:pt>
                <c:pt idx="1951">
                  <c:v>43140</c:v>
                </c:pt>
                <c:pt idx="1952">
                  <c:v>43143</c:v>
                </c:pt>
                <c:pt idx="1953">
                  <c:v>43144</c:v>
                </c:pt>
                <c:pt idx="1954">
                  <c:v>43145</c:v>
                </c:pt>
                <c:pt idx="1955">
                  <c:v>43153</c:v>
                </c:pt>
                <c:pt idx="1956">
                  <c:v>43154</c:v>
                </c:pt>
                <c:pt idx="1957">
                  <c:v>43157</c:v>
                </c:pt>
                <c:pt idx="1958">
                  <c:v>43158</c:v>
                </c:pt>
                <c:pt idx="1959">
                  <c:v>43159</c:v>
                </c:pt>
                <c:pt idx="1960">
                  <c:v>43160</c:v>
                </c:pt>
                <c:pt idx="1961">
                  <c:v>43161</c:v>
                </c:pt>
                <c:pt idx="1962">
                  <c:v>43164</c:v>
                </c:pt>
                <c:pt idx="1963">
                  <c:v>43165</c:v>
                </c:pt>
                <c:pt idx="1964">
                  <c:v>43166</c:v>
                </c:pt>
                <c:pt idx="1965">
                  <c:v>43167</c:v>
                </c:pt>
                <c:pt idx="1966">
                  <c:v>43168</c:v>
                </c:pt>
                <c:pt idx="1967">
                  <c:v>43171</c:v>
                </c:pt>
                <c:pt idx="1968">
                  <c:v>43172</c:v>
                </c:pt>
                <c:pt idx="1969">
                  <c:v>43173</c:v>
                </c:pt>
                <c:pt idx="1970">
                  <c:v>43174</c:v>
                </c:pt>
                <c:pt idx="1971">
                  <c:v>43175</c:v>
                </c:pt>
                <c:pt idx="1972">
                  <c:v>43178</c:v>
                </c:pt>
                <c:pt idx="1973">
                  <c:v>43179</c:v>
                </c:pt>
                <c:pt idx="1974">
                  <c:v>43180</c:v>
                </c:pt>
                <c:pt idx="1975">
                  <c:v>43181</c:v>
                </c:pt>
                <c:pt idx="1976">
                  <c:v>43182</c:v>
                </c:pt>
                <c:pt idx="1977">
                  <c:v>43185</c:v>
                </c:pt>
                <c:pt idx="1978">
                  <c:v>43186</c:v>
                </c:pt>
                <c:pt idx="1979">
                  <c:v>43187</c:v>
                </c:pt>
                <c:pt idx="1980">
                  <c:v>43188</c:v>
                </c:pt>
                <c:pt idx="1981">
                  <c:v>43189</c:v>
                </c:pt>
                <c:pt idx="1982">
                  <c:v>43192</c:v>
                </c:pt>
                <c:pt idx="1983">
                  <c:v>43193</c:v>
                </c:pt>
                <c:pt idx="1984">
                  <c:v>43194</c:v>
                </c:pt>
                <c:pt idx="1985">
                  <c:v>43199</c:v>
                </c:pt>
                <c:pt idx="1986">
                  <c:v>43200</c:v>
                </c:pt>
                <c:pt idx="1987">
                  <c:v>43201</c:v>
                </c:pt>
                <c:pt idx="1988">
                  <c:v>43202</c:v>
                </c:pt>
                <c:pt idx="1989">
                  <c:v>43203</c:v>
                </c:pt>
                <c:pt idx="1990">
                  <c:v>43206</c:v>
                </c:pt>
                <c:pt idx="1991">
                  <c:v>43207</c:v>
                </c:pt>
                <c:pt idx="1992">
                  <c:v>43208</c:v>
                </c:pt>
                <c:pt idx="1993">
                  <c:v>43209</c:v>
                </c:pt>
                <c:pt idx="1994">
                  <c:v>43210</c:v>
                </c:pt>
                <c:pt idx="1995">
                  <c:v>43213</c:v>
                </c:pt>
                <c:pt idx="1996">
                  <c:v>43214</c:v>
                </c:pt>
                <c:pt idx="1997">
                  <c:v>43215</c:v>
                </c:pt>
                <c:pt idx="1998">
                  <c:v>43216</c:v>
                </c:pt>
                <c:pt idx="1999">
                  <c:v>43217</c:v>
                </c:pt>
                <c:pt idx="2000">
                  <c:v>43222</c:v>
                </c:pt>
                <c:pt idx="2001">
                  <c:v>43223</c:v>
                </c:pt>
                <c:pt idx="2002">
                  <c:v>43224</c:v>
                </c:pt>
                <c:pt idx="2003">
                  <c:v>43227</c:v>
                </c:pt>
                <c:pt idx="2004">
                  <c:v>43228</c:v>
                </c:pt>
                <c:pt idx="2005">
                  <c:v>43229</c:v>
                </c:pt>
                <c:pt idx="2006">
                  <c:v>43230</c:v>
                </c:pt>
                <c:pt idx="2007">
                  <c:v>43231</c:v>
                </c:pt>
                <c:pt idx="2008">
                  <c:v>43234</c:v>
                </c:pt>
                <c:pt idx="2009">
                  <c:v>43235</c:v>
                </c:pt>
                <c:pt idx="2010">
                  <c:v>43236</c:v>
                </c:pt>
                <c:pt idx="2011">
                  <c:v>43237</c:v>
                </c:pt>
                <c:pt idx="2012">
                  <c:v>43238</c:v>
                </c:pt>
                <c:pt idx="2013">
                  <c:v>43241</c:v>
                </c:pt>
                <c:pt idx="2014">
                  <c:v>43242</c:v>
                </c:pt>
                <c:pt idx="2015">
                  <c:v>43243</c:v>
                </c:pt>
                <c:pt idx="2016">
                  <c:v>43244</c:v>
                </c:pt>
                <c:pt idx="2017">
                  <c:v>43245</c:v>
                </c:pt>
                <c:pt idx="2018">
                  <c:v>43248</c:v>
                </c:pt>
                <c:pt idx="2019">
                  <c:v>43249</c:v>
                </c:pt>
                <c:pt idx="2020">
                  <c:v>43250</c:v>
                </c:pt>
                <c:pt idx="2021">
                  <c:v>43251</c:v>
                </c:pt>
                <c:pt idx="2022">
                  <c:v>43252</c:v>
                </c:pt>
                <c:pt idx="2023">
                  <c:v>43255</c:v>
                </c:pt>
                <c:pt idx="2024">
                  <c:v>43256</c:v>
                </c:pt>
                <c:pt idx="2025">
                  <c:v>43257</c:v>
                </c:pt>
                <c:pt idx="2026">
                  <c:v>43258</c:v>
                </c:pt>
                <c:pt idx="2027">
                  <c:v>43259</c:v>
                </c:pt>
                <c:pt idx="2028">
                  <c:v>43262</c:v>
                </c:pt>
                <c:pt idx="2029">
                  <c:v>43263</c:v>
                </c:pt>
                <c:pt idx="2030">
                  <c:v>43264</c:v>
                </c:pt>
                <c:pt idx="2031">
                  <c:v>43265</c:v>
                </c:pt>
                <c:pt idx="2032">
                  <c:v>43266</c:v>
                </c:pt>
                <c:pt idx="2033">
                  <c:v>43270</c:v>
                </c:pt>
                <c:pt idx="2034">
                  <c:v>43271</c:v>
                </c:pt>
                <c:pt idx="2035">
                  <c:v>43272</c:v>
                </c:pt>
                <c:pt idx="2036">
                  <c:v>43273</c:v>
                </c:pt>
                <c:pt idx="2037">
                  <c:v>43276</c:v>
                </c:pt>
                <c:pt idx="2038">
                  <c:v>43277</c:v>
                </c:pt>
                <c:pt idx="2039">
                  <c:v>43278</c:v>
                </c:pt>
                <c:pt idx="2040">
                  <c:v>43279</c:v>
                </c:pt>
                <c:pt idx="2041">
                  <c:v>43280</c:v>
                </c:pt>
                <c:pt idx="2042">
                  <c:v>43283</c:v>
                </c:pt>
                <c:pt idx="2043">
                  <c:v>43284</c:v>
                </c:pt>
                <c:pt idx="2044">
                  <c:v>43285</c:v>
                </c:pt>
                <c:pt idx="2045">
                  <c:v>43286</c:v>
                </c:pt>
                <c:pt idx="2046">
                  <c:v>43287</c:v>
                </c:pt>
                <c:pt idx="2047">
                  <c:v>43290</c:v>
                </c:pt>
                <c:pt idx="2048">
                  <c:v>43291</c:v>
                </c:pt>
                <c:pt idx="2049">
                  <c:v>43292</c:v>
                </c:pt>
                <c:pt idx="2050">
                  <c:v>43293</c:v>
                </c:pt>
                <c:pt idx="2051">
                  <c:v>43294</c:v>
                </c:pt>
                <c:pt idx="2052">
                  <c:v>43297</c:v>
                </c:pt>
                <c:pt idx="2053">
                  <c:v>43298</c:v>
                </c:pt>
                <c:pt idx="2054">
                  <c:v>43299</c:v>
                </c:pt>
                <c:pt idx="2055">
                  <c:v>43300</c:v>
                </c:pt>
                <c:pt idx="2056">
                  <c:v>43301</c:v>
                </c:pt>
                <c:pt idx="2057">
                  <c:v>43304</c:v>
                </c:pt>
                <c:pt idx="2058">
                  <c:v>43305</c:v>
                </c:pt>
                <c:pt idx="2059">
                  <c:v>43306</c:v>
                </c:pt>
                <c:pt idx="2060">
                  <c:v>43307</c:v>
                </c:pt>
                <c:pt idx="2061">
                  <c:v>43308</c:v>
                </c:pt>
                <c:pt idx="2062">
                  <c:v>43311</c:v>
                </c:pt>
                <c:pt idx="2063">
                  <c:v>43312</c:v>
                </c:pt>
                <c:pt idx="2064">
                  <c:v>43313</c:v>
                </c:pt>
                <c:pt idx="2065">
                  <c:v>43314</c:v>
                </c:pt>
                <c:pt idx="2066">
                  <c:v>43315</c:v>
                </c:pt>
                <c:pt idx="2067">
                  <c:v>43318</c:v>
                </c:pt>
                <c:pt idx="2068">
                  <c:v>43319</c:v>
                </c:pt>
                <c:pt idx="2069">
                  <c:v>43320</c:v>
                </c:pt>
                <c:pt idx="2070">
                  <c:v>43321</c:v>
                </c:pt>
                <c:pt idx="2071">
                  <c:v>43322</c:v>
                </c:pt>
                <c:pt idx="2072">
                  <c:v>43325</c:v>
                </c:pt>
                <c:pt idx="2073">
                  <c:v>43326</c:v>
                </c:pt>
                <c:pt idx="2074">
                  <c:v>43327</c:v>
                </c:pt>
                <c:pt idx="2075">
                  <c:v>43328</c:v>
                </c:pt>
                <c:pt idx="2076">
                  <c:v>43329</c:v>
                </c:pt>
                <c:pt idx="2077">
                  <c:v>43332</c:v>
                </c:pt>
                <c:pt idx="2078">
                  <c:v>43333</c:v>
                </c:pt>
                <c:pt idx="2079">
                  <c:v>43334</c:v>
                </c:pt>
                <c:pt idx="2080">
                  <c:v>43335</c:v>
                </c:pt>
                <c:pt idx="2081">
                  <c:v>43336</c:v>
                </c:pt>
                <c:pt idx="2082">
                  <c:v>43339</c:v>
                </c:pt>
                <c:pt idx="2083">
                  <c:v>43340</c:v>
                </c:pt>
                <c:pt idx="2084">
                  <c:v>43341</c:v>
                </c:pt>
                <c:pt idx="2085">
                  <c:v>43342</c:v>
                </c:pt>
                <c:pt idx="2086">
                  <c:v>43343</c:v>
                </c:pt>
                <c:pt idx="2087">
                  <c:v>43346</c:v>
                </c:pt>
                <c:pt idx="2088">
                  <c:v>43347</c:v>
                </c:pt>
                <c:pt idx="2089">
                  <c:v>43348</c:v>
                </c:pt>
                <c:pt idx="2090">
                  <c:v>43349</c:v>
                </c:pt>
                <c:pt idx="2091">
                  <c:v>43350</c:v>
                </c:pt>
                <c:pt idx="2092">
                  <c:v>43353</c:v>
                </c:pt>
                <c:pt idx="2093">
                  <c:v>43354</c:v>
                </c:pt>
                <c:pt idx="2094">
                  <c:v>43355</c:v>
                </c:pt>
                <c:pt idx="2095">
                  <c:v>43356</c:v>
                </c:pt>
                <c:pt idx="2096">
                  <c:v>43357</c:v>
                </c:pt>
                <c:pt idx="2097">
                  <c:v>43360</c:v>
                </c:pt>
                <c:pt idx="2098">
                  <c:v>43361</c:v>
                </c:pt>
                <c:pt idx="2099">
                  <c:v>43362</c:v>
                </c:pt>
                <c:pt idx="2100">
                  <c:v>43363</c:v>
                </c:pt>
                <c:pt idx="2101">
                  <c:v>43364</c:v>
                </c:pt>
                <c:pt idx="2102">
                  <c:v>43368</c:v>
                </c:pt>
                <c:pt idx="2103">
                  <c:v>43369</c:v>
                </c:pt>
                <c:pt idx="2104">
                  <c:v>43370</c:v>
                </c:pt>
                <c:pt idx="2105">
                  <c:v>43371</c:v>
                </c:pt>
                <c:pt idx="2106">
                  <c:v>43381</c:v>
                </c:pt>
                <c:pt idx="2107">
                  <c:v>43382</c:v>
                </c:pt>
                <c:pt idx="2108">
                  <c:v>43383</c:v>
                </c:pt>
                <c:pt idx="2109">
                  <c:v>43384</c:v>
                </c:pt>
                <c:pt idx="2110">
                  <c:v>43385</c:v>
                </c:pt>
                <c:pt idx="2111">
                  <c:v>43388</c:v>
                </c:pt>
                <c:pt idx="2112">
                  <c:v>43389</c:v>
                </c:pt>
                <c:pt idx="2113">
                  <c:v>43390</c:v>
                </c:pt>
                <c:pt idx="2114">
                  <c:v>43391</c:v>
                </c:pt>
                <c:pt idx="2115">
                  <c:v>43392</c:v>
                </c:pt>
                <c:pt idx="2116">
                  <c:v>43395</c:v>
                </c:pt>
                <c:pt idx="2117">
                  <c:v>43396</c:v>
                </c:pt>
                <c:pt idx="2118">
                  <c:v>43397</c:v>
                </c:pt>
                <c:pt idx="2119">
                  <c:v>43398</c:v>
                </c:pt>
                <c:pt idx="2120">
                  <c:v>43399</c:v>
                </c:pt>
                <c:pt idx="2121">
                  <c:v>43402</c:v>
                </c:pt>
                <c:pt idx="2122">
                  <c:v>43403</c:v>
                </c:pt>
                <c:pt idx="2123">
                  <c:v>43404</c:v>
                </c:pt>
                <c:pt idx="2124">
                  <c:v>43405</c:v>
                </c:pt>
                <c:pt idx="2125">
                  <c:v>43406</c:v>
                </c:pt>
                <c:pt idx="2126">
                  <c:v>43409</c:v>
                </c:pt>
                <c:pt idx="2127">
                  <c:v>43410</c:v>
                </c:pt>
                <c:pt idx="2128">
                  <c:v>43411</c:v>
                </c:pt>
                <c:pt idx="2129">
                  <c:v>43412</c:v>
                </c:pt>
                <c:pt idx="2130">
                  <c:v>43413</c:v>
                </c:pt>
                <c:pt idx="2131">
                  <c:v>43416</c:v>
                </c:pt>
                <c:pt idx="2132">
                  <c:v>43417</c:v>
                </c:pt>
                <c:pt idx="2133">
                  <c:v>43418</c:v>
                </c:pt>
                <c:pt idx="2134">
                  <c:v>43419</c:v>
                </c:pt>
                <c:pt idx="2135">
                  <c:v>43420</c:v>
                </c:pt>
                <c:pt idx="2136">
                  <c:v>43423</c:v>
                </c:pt>
                <c:pt idx="2137">
                  <c:v>43424</c:v>
                </c:pt>
                <c:pt idx="2138">
                  <c:v>43425</c:v>
                </c:pt>
                <c:pt idx="2139">
                  <c:v>43426</c:v>
                </c:pt>
                <c:pt idx="2140">
                  <c:v>43427</c:v>
                </c:pt>
                <c:pt idx="2141">
                  <c:v>43430</c:v>
                </c:pt>
                <c:pt idx="2142">
                  <c:v>43431</c:v>
                </c:pt>
                <c:pt idx="2143">
                  <c:v>43432</c:v>
                </c:pt>
                <c:pt idx="2144">
                  <c:v>43433</c:v>
                </c:pt>
                <c:pt idx="2145">
                  <c:v>43434</c:v>
                </c:pt>
                <c:pt idx="2146">
                  <c:v>43437</c:v>
                </c:pt>
                <c:pt idx="2147">
                  <c:v>43438</c:v>
                </c:pt>
                <c:pt idx="2148">
                  <c:v>43439</c:v>
                </c:pt>
                <c:pt idx="2149">
                  <c:v>43440</c:v>
                </c:pt>
                <c:pt idx="2150">
                  <c:v>43441</c:v>
                </c:pt>
                <c:pt idx="2151">
                  <c:v>43444</c:v>
                </c:pt>
                <c:pt idx="2152">
                  <c:v>43445</c:v>
                </c:pt>
                <c:pt idx="2153">
                  <c:v>43446</c:v>
                </c:pt>
                <c:pt idx="2154">
                  <c:v>43447</c:v>
                </c:pt>
                <c:pt idx="2155">
                  <c:v>43448</c:v>
                </c:pt>
                <c:pt idx="2156">
                  <c:v>43451</c:v>
                </c:pt>
                <c:pt idx="2157">
                  <c:v>43452</c:v>
                </c:pt>
                <c:pt idx="2158">
                  <c:v>43453</c:v>
                </c:pt>
                <c:pt idx="2159">
                  <c:v>43454</c:v>
                </c:pt>
                <c:pt idx="2160">
                  <c:v>43455</c:v>
                </c:pt>
                <c:pt idx="2161">
                  <c:v>43458</c:v>
                </c:pt>
                <c:pt idx="2162">
                  <c:v>43459</c:v>
                </c:pt>
                <c:pt idx="2163">
                  <c:v>43460</c:v>
                </c:pt>
                <c:pt idx="2164">
                  <c:v>43461</c:v>
                </c:pt>
                <c:pt idx="2165">
                  <c:v>43462</c:v>
                </c:pt>
                <c:pt idx="2166">
                  <c:v>43467</c:v>
                </c:pt>
                <c:pt idx="2167">
                  <c:v>43468</c:v>
                </c:pt>
                <c:pt idx="2168">
                  <c:v>43469</c:v>
                </c:pt>
                <c:pt idx="2169">
                  <c:v>43472</c:v>
                </c:pt>
                <c:pt idx="2170">
                  <c:v>43473</c:v>
                </c:pt>
                <c:pt idx="2171">
                  <c:v>43474</c:v>
                </c:pt>
                <c:pt idx="2172">
                  <c:v>43475</c:v>
                </c:pt>
                <c:pt idx="2173">
                  <c:v>43476</c:v>
                </c:pt>
                <c:pt idx="2174">
                  <c:v>43479</c:v>
                </c:pt>
                <c:pt idx="2175">
                  <c:v>43480</c:v>
                </c:pt>
                <c:pt idx="2176">
                  <c:v>43481</c:v>
                </c:pt>
                <c:pt idx="2177">
                  <c:v>43482</c:v>
                </c:pt>
                <c:pt idx="2178">
                  <c:v>43483</c:v>
                </c:pt>
                <c:pt idx="2179">
                  <c:v>43486</c:v>
                </c:pt>
                <c:pt idx="2180">
                  <c:v>43487</c:v>
                </c:pt>
                <c:pt idx="2181">
                  <c:v>43488</c:v>
                </c:pt>
                <c:pt idx="2182">
                  <c:v>43489</c:v>
                </c:pt>
                <c:pt idx="2183">
                  <c:v>43490</c:v>
                </c:pt>
                <c:pt idx="2184">
                  <c:v>43493</c:v>
                </c:pt>
                <c:pt idx="2185">
                  <c:v>43494</c:v>
                </c:pt>
                <c:pt idx="2186">
                  <c:v>43495</c:v>
                </c:pt>
                <c:pt idx="2187">
                  <c:v>43496</c:v>
                </c:pt>
                <c:pt idx="2188">
                  <c:v>43497</c:v>
                </c:pt>
                <c:pt idx="2189">
                  <c:v>43507</c:v>
                </c:pt>
                <c:pt idx="2190">
                  <c:v>43508</c:v>
                </c:pt>
                <c:pt idx="2191">
                  <c:v>43509</c:v>
                </c:pt>
                <c:pt idx="2192">
                  <c:v>43510</c:v>
                </c:pt>
                <c:pt idx="2193">
                  <c:v>43511</c:v>
                </c:pt>
                <c:pt idx="2194">
                  <c:v>43514</c:v>
                </c:pt>
                <c:pt idx="2195">
                  <c:v>43515</c:v>
                </c:pt>
                <c:pt idx="2196">
                  <c:v>43516</c:v>
                </c:pt>
                <c:pt idx="2197">
                  <c:v>43517</c:v>
                </c:pt>
                <c:pt idx="2198">
                  <c:v>43518</c:v>
                </c:pt>
                <c:pt idx="2199">
                  <c:v>43521</c:v>
                </c:pt>
                <c:pt idx="2200">
                  <c:v>43522</c:v>
                </c:pt>
                <c:pt idx="2201">
                  <c:v>43523</c:v>
                </c:pt>
                <c:pt idx="2202">
                  <c:v>43524</c:v>
                </c:pt>
                <c:pt idx="2203">
                  <c:v>43525</c:v>
                </c:pt>
                <c:pt idx="2204">
                  <c:v>43528</c:v>
                </c:pt>
                <c:pt idx="2205">
                  <c:v>43529</c:v>
                </c:pt>
                <c:pt idx="2206">
                  <c:v>43530</c:v>
                </c:pt>
                <c:pt idx="2207">
                  <c:v>43531</c:v>
                </c:pt>
                <c:pt idx="2208">
                  <c:v>43532</c:v>
                </c:pt>
                <c:pt idx="2209">
                  <c:v>43535</c:v>
                </c:pt>
                <c:pt idx="2210">
                  <c:v>43536</c:v>
                </c:pt>
                <c:pt idx="2211">
                  <c:v>43537</c:v>
                </c:pt>
                <c:pt idx="2212">
                  <c:v>43538</c:v>
                </c:pt>
                <c:pt idx="2213">
                  <c:v>43539</c:v>
                </c:pt>
                <c:pt idx="2214">
                  <c:v>43542</c:v>
                </c:pt>
                <c:pt idx="2215">
                  <c:v>43543</c:v>
                </c:pt>
                <c:pt idx="2216">
                  <c:v>43544</c:v>
                </c:pt>
                <c:pt idx="2217">
                  <c:v>43545</c:v>
                </c:pt>
                <c:pt idx="2218">
                  <c:v>43546</c:v>
                </c:pt>
                <c:pt idx="2219">
                  <c:v>43549</c:v>
                </c:pt>
                <c:pt idx="2220">
                  <c:v>43550</c:v>
                </c:pt>
                <c:pt idx="2221">
                  <c:v>43551</c:v>
                </c:pt>
                <c:pt idx="2222">
                  <c:v>43552</c:v>
                </c:pt>
                <c:pt idx="2223">
                  <c:v>43553</c:v>
                </c:pt>
                <c:pt idx="2224">
                  <c:v>43556</c:v>
                </c:pt>
                <c:pt idx="2225">
                  <c:v>43557</c:v>
                </c:pt>
                <c:pt idx="2226">
                  <c:v>43558</c:v>
                </c:pt>
                <c:pt idx="2227">
                  <c:v>43559</c:v>
                </c:pt>
                <c:pt idx="2228">
                  <c:v>43563</c:v>
                </c:pt>
                <c:pt idx="2229">
                  <c:v>43564</c:v>
                </c:pt>
                <c:pt idx="2230">
                  <c:v>43565</c:v>
                </c:pt>
                <c:pt idx="2231">
                  <c:v>43566</c:v>
                </c:pt>
                <c:pt idx="2232">
                  <c:v>43567</c:v>
                </c:pt>
                <c:pt idx="2233">
                  <c:v>43570</c:v>
                </c:pt>
                <c:pt idx="2234">
                  <c:v>43571</c:v>
                </c:pt>
                <c:pt idx="2235">
                  <c:v>43572</c:v>
                </c:pt>
                <c:pt idx="2236">
                  <c:v>43573</c:v>
                </c:pt>
                <c:pt idx="2237">
                  <c:v>43574</c:v>
                </c:pt>
                <c:pt idx="2238">
                  <c:v>43577</c:v>
                </c:pt>
                <c:pt idx="2239">
                  <c:v>43578</c:v>
                </c:pt>
                <c:pt idx="2240">
                  <c:v>43579</c:v>
                </c:pt>
                <c:pt idx="2241">
                  <c:v>43580</c:v>
                </c:pt>
                <c:pt idx="2242">
                  <c:v>43581</c:v>
                </c:pt>
                <c:pt idx="2243">
                  <c:v>43584</c:v>
                </c:pt>
                <c:pt idx="2244">
                  <c:v>43585</c:v>
                </c:pt>
                <c:pt idx="2245">
                  <c:v>43591</c:v>
                </c:pt>
                <c:pt idx="2246">
                  <c:v>43592</c:v>
                </c:pt>
                <c:pt idx="2247">
                  <c:v>43593</c:v>
                </c:pt>
                <c:pt idx="2248">
                  <c:v>43594</c:v>
                </c:pt>
                <c:pt idx="2249">
                  <c:v>43595</c:v>
                </c:pt>
                <c:pt idx="2250">
                  <c:v>43598</c:v>
                </c:pt>
                <c:pt idx="2251">
                  <c:v>43599</c:v>
                </c:pt>
                <c:pt idx="2252">
                  <c:v>43600</c:v>
                </c:pt>
                <c:pt idx="2253">
                  <c:v>43601</c:v>
                </c:pt>
                <c:pt idx="2254">
                  <c:v>43602</c:v>
                </c:pt>
                <c:pt idx="2255">
                  <c:v>43605</c:v>
                </c:pt>
                <c:pt idx="2256">
                  <c:v>43606</c:v>
                </c:pt>
                <c:pt idx="2257">
                  <c:v>43607</c:v>
                </c:pt>
                <c:pt idx="2258">
                  <c:v>43608</c:v>
                </c:pt>
                <c:pt idx="2259">
                  <c:v>43609</c:v>
                </c:pt>
                <c:pt idx="2260">
                  <c:v>43612</c:v>
                </c:pt>
                <c:pt idx="2261">
                  <c:v>43613</c:v>
                </c:pt>
                <c:pt idx="2262">
                  <c:v>43614</c:v>
                </c:pt>
                <c:pt idx="2263">
                  <c:v>43615</c:v>
                </c:pt>
                <c:pt idx="2264">
                  <c:v>43616</c:v>
                </c:pt>
                <c:pt idx="2265">
                  <c:v>43619</c:v>
                </c:pt>
                <c:pt idx="2266">
                  <c:v>43620</c:v>
                </c:pt>
                <c:pt idx="2267">
                  <c:v>43621</c:v>
                </c:pt>
                <c:pt idx="2268">
                  <c:v>43622</c:v>
                </c:pt>
                <c:pt idx="2269">
                  <c:v>43626</c:v>
                </c:pt>
                <c:pt idx="2270">
                  <c:v>43627</c:v>
                </c:pt>
                <c:pt idx="2271">
                  <c:v>43628</c:v>
                </c:pt>
                <c:pt idx="2272">
                  <c:v>43629</c:v>
                </c:pt>
                <c:pt idx="2273">
                  <c:v>43630</c:v>
                </c:pt>
                <c:pt idx="2274">
                  <c:v>43633</c:v>
                </c:pt>
                <c:pt idx="2275">
                  <c:v>43634</c:v>
                </c:pt>
                <c:pt idx="2276">
                  <c:v>43635</c:v>
                </c:pt>
                <c:pt idx="2277">
                  <c:v>43636</c:v>
                </c:pt>
                <c:pt idx="2278">
                  <c:v>43637</c:v>
                </c:pt>
                <c:pt idx="2279">
                  <c:v>43640</c:v>
                </c:pt>
                <c:pt idx="2280">
                  <c:v>43641</c:v>
                </c:pt>
                <c:pt idx="2281">
                  <c:v>43642</c:v>
                </c:pt>
                <c:pt idx="2282">
                  <c:v>43643</c:v>
                </c:pt>
                <c:pt idx="2283">
                  <c:v>43644</c:v>
                </c:pt>
                <c:pt idx="2284">
                  <c:v>43647</c:v>
                </c:pt>
                <c:pt idx="2285">
                  <c:v>43648</c:v>
                </c:pt>
                <c:pt idx="2286">
                  <c:v>43649</c:v>
                </c:pt>
                <c:pt idx="2287">
                  <c:v>43650</c:v>
                </c:pt>
                <c:pt idx="2288">
                  <c:v>43651</c:v>
                </c:pt>
                <c:pt idx="2289">
                  <c:v>43654</c:v>
                </c:pt>
                <c:pt idx="2290">
                  <c:v>43655</c:v>
                </c:pt>
                <c:pt idx="2291">
                  <c:v>43656</c:v>
                </c:pt>
                <c:pt idx="2292">
                  <c:v>43657</c:v>
                </c:pt>
                <c:pt idx="2293">
                  <c:v>43658</c:v>
                </c:pt>
                <c:pt idx="2294">
                  <c:v>43661</c:v>
                </c:pt>
                <c:pt idx="2295">
                  <c:v>43662</c:v>
                </c:pt>
                <c:pt idx="2296">
                  <c:v>43663</c:v>
                </c:pt>
                <c:pt idx="2297">
                  <c:v>43664</c:v>
                </c:pt>
                <c:pt idx="2298">
                  <c:v>43665</c:v>
                </c:pt>
                <c:pt idx="2299">
                  <c:v>43668</c:v>
                </c:pt>
                <c:pt idx="2300">
                  <c:v>43669</c:v>
                </c:pt>
                <c:pt idx="2301">
                  <c:v>43670</c:v>
                </c:pt>
                <c:pt idx="2302">
                  <c:v>43671</c:v>
                </c:pt>
                <c:pt idx="2303">
                  <c:v>43672</c:v>
                </c:pt>
                <c:pt idx="2304">
                  <c:v>43675</c:v>
                </c:pt>
                <c:pt idx="2305">
                  <c:v>43676</c:v>
                </c:pt>
                <c:pt idx="2306">
                  <c:v>43677</c:v>
                </c:pt>
                <c:pt idx="2307">
                  <c:v>43678</c:v>
                </c:pt>
                <c:pt idx="2308">
                  <c:v>43679</c:v>
                </c:pt>
                <c:pt idx="2309">
                  <c:v>43682</c:v>
                </c:pt>
                <c:pt idx="2310">
                  <c:v>43683</c:v>
                </c:pt>
                <c:pt idx="2311">
                  <c:v>43684</c:v>
                </c:pt>
                <c:pt idx="2312">
                  <c:v>43685</c:v>
                </c:pt>
                <c:pt idx="2313">
                  <c:v>43686</c:v>
                </c:pt>
                <c:pt idx="2314">
                  <c:v>43689</c:v>
                </c:pt>
                <c:pt idx="2315">
                  <c:v>43690</c:v>
                </c:pt>
                <c:pt idx="2316">
                  <c:v>43691</c:v>
                </c:pt>
                <c:pt idx="2317">
                  <c:v>43692</c:v>
                </c:pt>
                <c:pt idx="2318">
                  <c:v>43693</c:v>
                </c:pt>
                <c:pt idx="2319">
                  <c:v>43696</c:v>
                </c:pt>
                <c:pt idx="2320">
                  <c:v>43697</c:v>
                </c:pt>
                <c:pt idx="2321">
                  <c:v>43698</c:v>
                </c:pt>
                <c:pt idx="2322">
                  <c:v>43699</c:v>
                </c:pt>
                <c:pt idx="2323">
                  <c:v>43700</c:v>
                </c:pt>
                <c:pt idx="2324">
                  <c:v>43703</c:v>
                </c:pt>
                <c:pt idx="2325">
                  <c:v>43704</c:v>
                </c:pt>
                <c:pt idx="2326">
                  <c:v>43705</c:v>
                </c:pt>
                <c:pt idx="2327">
                  <c:v>43706</c:v>
                </c:pt>
                <c:pt idx="2328">
                  <c:v>43707</c:v>
                </c:pt>
                <c:pt idx="2329">
                  <c:v>43710</c:v>
                </c:pt>
                <c:pt idx="2330">
                  <c:v>43711</c:v>
                </c:pt>
                <c:pt idx="2331">
                  <c:v>43712</c:v>
                </c:pt>
                <c:pt idx="2332">
                  <c:v>43713</c:v>
                </c:pt>
                <c:pt idx="2333">
                  <c:v>43714</c:v>
                </c:pt>
                <c:pt idx="2334">
                  <c:v>43717</c:v>
                </c:pt>
                <c:pt idx="2335">
                  <c:v>43718</c:v>
                </c:pt>
                <c:pt idx="2336">
                  <c:v>43719</c:v>
                </c:pt>
                <c:pt idx="2337">
                  <c:v>43720</c:v>
                </c:pt>
                <c:pt idx="2338">
                  <c:v>43724</c:v>
                </c:pt>
                <c:pt idx="2339">
                  <c:v>43725</c:v>
                </c:pt>
                <c:pt idx="2340">
                  <c:v>43726</c:v>
                </c:pt>
                <c:pt idx="2341">
                  <c:v>43727</c:v>
                </c:pt>
                <c:pt idx="2342">
                  <c:v>43728</c:v>
                </c:pt>
                <c:pt idx="2343">
                  <c:v>43731</c:v>
                </c:pt>
                <c:pt idx="2344">
                  <c:v>43732</c:v>
                </c:pt>
                <c:pt idx="2345">
                  <c:v>43733</c:v>
                </c:pt>
                <c:pt idx="2346">
                  <c:v>43734</c:v>
                </c:pt>
                <c:pt idx="2347">
                  <c:v>43735</c:v>
                </c:pt>
                <c:pt idx="2348">
                  <c:v>43738</c:v>
                </c:pt>
                <c:pt idx="2349">
                  <c:v>43746</c:v>
                </c:pt>
                <c:pt idx="2350">
                  <c:v>43747</c:v>
                </c:pt>
                <c:pt idx="2351">
                  <c:v>43748</c:v>
                </c:pt>
                <c:pt idx="2352">
                  <c:v>43749</c:v>
                </c:pt>
                <c:pt idx="2353">
                  <c:v>43752</c:v>
                </c:pt>
                <c:pt idx="2354">
                  <c:v>43753</c:v>
                </c:pt>
                <c:pt idx="2355">
                  <c:v>43754</c:v>
                </c:pt>
                <c:pt idx="2356">
                  <c:v>43755</c:v>
                </c:pt>
                <c:pt idx="2357">
                  <c:v>43756</c:v>
                </c:pt>
                <c:pt idx="2358">
                  <c:v>43759</c:v>
                </c:pt>
                <c:pt idx="2359">
                  <c:v>43760</c:v>
                </c:pt>
                <c:pt idx="2360">
                  <c:v>43761</c:v>
                </c:pt>
                <c:pt idx="2361">
                  <c:v>43762</c:v>
                </c:pt>
              </c:numCache>
            </c:numRef>
          </c:cat>
          <c:val>
            <c:numRef>
              <c:f>Sheet1!$C$2:$C$2429</c:f>
              <c:numCache>
                <c:formatCode>###,###,###,###,##0.00_ </c:formatCode>
                <c:ptCount val="2362"/>
                <c:pt idx="0">
                  <c:v>4296</c:v>
                </c:pt>
                <c:pt idx="1">
                  <c:v>4209</c:v>
                </c:pt>
                <c:pt idx="2">
                  <c:v>4165</c:v>
                </c:pt>
                <c:pt idx="3">
                  <c:v>4123</c:v>
                </c:pt>
                <c:pt idx="4">
                  <c:v>4088</c:v>
                </c:pt>
                <c:pt idx="5">
                  <c:v>4123</c:v>
                </c:pt>
                <c:pt idx="6">
                  <c:v>4137</c:v>
                </c:pt>
                <c:pt idx="7">
                  <c:v>4191</c:v>
                </c:pt>
                <c:pt idx="8">
                  <c:v>4216</c:v>
                </c:pt>
                <c:pt idx="9">
                  <c:v>4276</c:v>
                </c:pt>
                <c:pt idx="10">
                  <c:v>4278</c:v>
                </c:pt>
                <c:pt idx="11">
                  <c:v>4273</c:v>
                </c:pt>
                <c:pt idx="12">
                  <c:v>4252</c:v>
                </c:pt>
                <c:pt idx="13">
                  <c:v>4234</c:v>
                </c:pt>
                <c:pt idx="14">
                  <c:v>4196</c:v>
                </c:pt>
                <c:pt idx="15">
                  <c:v>4216</c:v>
                </c:pt>
                <c:pt idx="16">
                  <c:v>4172</c:v>
                </c:pt>
                <c:pt idx="17">
                  <c:v>4150</c:v>
                </c:pt>
                <c:pt idx="18">
                  <c:v>4145</c:v>
                </c:pt>
                <c:pt idx="19">
                  <c:v>4157</c:v>
                </c:pt>
                <c:pt idx="20">
                  <c:v>4190</c:v>
                </c:pt>
                <c:pt idx="21">
                  <c:v>4625</c:v>
                </c:pt>
                <c:pt idx="22">
                  <c:v>4640</c:v>
                </c:pt>
                <c:pt idx="23">
                  <c:v>4644</c:v>
                </c:pt>
                <c:pt idx="24">
                  <c:v>4660</c:v>
                </c:pt>
                <c:pt idx="25">
                  <c:v>4653</c:v>
                </c:pt>
                <c:pt idx="26">
                  <c:v>4735</c:v>
                </c:pt>
                <c:pt idx="27">
                  <c:v>4781</c:v>
                </c:pt>
                <c:pt idx="28">
                  <c:v>4751</c:v>
                </c:pt>
                <c:pt idx="29">
                  <c:v>4749</c:v>
                </c:pt>
                <c:pt idx="30">
                  <c:v>4782</c:v>
                </c:pt>
                <c:pt idx="31">
                  <c:v>4766</c:v>
                </c:pt>
                <c:pt idx="32">
                  <c:v>4767</c:v>
                </c:pt>
                <c:pt idx="33">
                  <c:v>4791</c:v>
                </c:pt>
                <c:pt idx="34">
                  <c:v>4815</c:v>
                </c:pt>
                <c:pt idx="35">
                  <c:v>4803</c:v>
                </c:pt>
                <c:pt idx="36">
                  <c:v>4790</c:v>
                </c:pt>
                <c:pt idx="37">
                  <c:v>4760</c:v>
                </c:pt>
                <c:pt idx="38">
                  <c:v>4751</c:v>
                </c:pt>
                <c:pt idx="39">
                  <c:v>4772</c:v>
                </c:pt>
                <c:pt idx="40">
                  <c:v>4813</c:v>
                </c:pt>
                <c:pt idx="41">
                  <c:v>4840</c:v>
                </c:pt>
                <c:pt idx="42">
                  <c:v>4823</c:v>
                </c:pt>
                <c:pt idx="43">
                  <c:v>4831</c:v>
                </c:pt>
                <c:pt idx="44">
                  <c:v>4870</c:v>
                </c:pt>
                <c:pt idx="45">
                  <c:v>4879</c:v>
                </c:pt>
                <c:pt idx="46">
                  <c:v>4871</c:v>
                </c:pt>
                <c:pt idx="47">
                  <c:v>4837</c:v>
                </c:pt>
                <c:pt idx="48">
                  <c:v>4826</c:v>
                </c:pt>
                <c:pt idx="49">
                  <c:v>4771</c:v>
                </c:pt>
                <c:pt idx="50">
                  <c:v>4762</c:v>
                </c:pt>
                <c:pt idx="51">
                  <c:v>4755</c:v>
                </c:pt>
                <c:pt idx="52">
                  <c:v>4749</c:v>
                </c:pt>
                <c:pt idx="53">
                  <c:v>4737</c:v>
                </c:pt>
                <c:pt idx="54">
                  <c:v>4741</c:v>
                </c:pt>
                <c:pt idx="55">
                  <c:v>4689</c:v>
                </c:pt>
                <c:pt idx="56">
                  <c:v>4619</c:v>
                </c:pt>
                <c:pt idx="57">
                  <c:v>4599</c:v>
                </c:pt>
                <c:pt idx="58">
                  <c:v>4609</c:v>
                </c:pt>
                <c:pt idx="59">
                  <c:v>4649</c:v>
                </c:pt>
                <c:pt idx="60">
                  <c:v>4636</c:v>
                </c:pt>
                <c:pt idx="61">
                  <c:v>4653</c:v>
                </c:pt>
                <c:pt idx="62">
                  <c:v>4565</c:v>
                </c:pt>
                <c:pt idx="63">
                  <c:v>4527</c:v>
                </c:pt>
                <c:pt idx="64">
                  <c:v>4510</c:v>
                </c:pt>
                <c:pt idx="65">
                  <c:v>4422</c:v>
                </c:pt>
                <c:pt idx="66">
                  <c:v>4401</c:v>
                </c:pt>
                <c:pt idx="67">
                  <c:v>4394</c:v>
                </c:pt>
                <c:pt idx="68">
                  <c:v>4235</c:v>
                </c:pt>
                <c:pt idx="69">
                  <c:v>4180</c:v>
                </c:pt>
                <c:pt idx="70">
                  <c:v>4205</c:v>
                </c:pt>
                <c:pt idx="71">
                  <c:v>4267</c:v>
                </c:pt>
                <c:pt idx="72">
                  <c:v>4208</c:v>
                </c:pt>
                <c:pt idx="73">
                  <c:v>4284</c:v>
                </c:pt>
                <c:pt idx="74">
                  <c:v>4284</c:v>
                </c:pt>
                <c:pt idx="75">
                  <c:v>4272</c:v>
                </c:pt>
                <c:pt idx="76">
                  <c:v>4251</c:v>
                </c:pt>
                <c:pt idx="77">
                  <c:v>4279</c:v>
                </c:pt>
                <c:pt idx="78">
                  <c:v>4237</c:v>
                </c:pt>
                <c:pt idx="79">
                  <c:v>4189</c:v>
                </c:pt>
                <c:pt idx="80">
                  <c:v>4174</c:v>
                </c:pt>
                <c:pt idx="81">
                  <c:v>4197</c:v>
                </c:pt>
                <c:pt idx="82">
                  <c:v>4174</c:v>
                </c:pt>
                <c:pt idx="83">
                  <c:v>4037</c:v>
                </c:pt>
                <c:pt idx="84">
                  <c:v>4043</c:v>
                </c:pt>
                <c:pt idx="85">
                  <c:v>4074</c:v>
                </c:pt>
                <c:pt idx="86">
                  <c:v>4085</c:v>
                </c:pt>
                <c:pt idx="87">
                  <c:v>4110</c:v>
                </c:pt>
                <c:pt idx="88">
                  <c:v>4130</c:v>
                </c:pt>
                <c:pt idx="89">
                  <c:v>4106</c:v>
                </c:pt>
                <c:pt idx="90">
                  <c:v>4132</c:v>
                </c:pt>
                <c:pt idx="91">
                  <c:v>4143</c:v>
                </c:pt>
                <c:pt idx="92">
                  <c:v>4087</c:v>
                </c:pt>
                <c:pt idx="93">
                  <c:v>4099</c:v>
                </c:pt>
                <c:pt idx="94">
                  <c:v>4085</c:v>
                </c:pt>
                <c:pt idx="95">
                  <c:v>4058</c:v>
                </c:pt>
                <c:pt idx="96">
                  <c:v>4005</c:v>
                </c:pt>
                <c:pt idx="97">
                  <c:v>3971</c:v>
                </c:pt>
                <c:pt idx="98">
                  <c:v>3966</c:v>
                </c:pt>
                <c:pt idx="99">
                  <c:v>3948</c:v>
                </c:pt>
                <c:pt idx="100">
                  <c:v>3976</c:v>
                </c:pt>
                <c:pt idx="101">
                  <c:v>3976</c:v>
                </c:pt>
                <c:pt idx="102">
                  <c:v>3964</c:v>
                </c:pt>
                <c:pt idx="103">
                  <c:v>3957</c:v>
                </c:pt>
                <c:pt idx="104">
                  <c:v>3932</c:v>
                </c:pt>
                <c:pt idx="105">
                  <c:v>3943</c:v>
                </c:pt>
                <c:pt idx="106">
                  <c:v>3919</c:v>
                </c:pt>
                <c:pt idx="107">
                  <c:v>3911</c:v>
                </c:pt>
                <c:pt idx="108">
                  <c:v>3907</c:v>
                </c:pt>
                <c:pt idx="109">
                  <c:v>4057</c:v>
                </c:pt>
                <c:pt idx="110">
                  <c:v>4103</c:v>
                </c:pt>
                <c:pt idx="111">
                  <c:v>4162</c:v>
                </c:pt>
                <c:pt idx="112">
                  <c:v>4179</c:v>
                </c:pt>
                <c:pt idx="113">
                  <c:v>4174</c:v>
                </c:pt>
                <c:pt idx="114">
                  <c:v>4216</c:v>
                </c:pt>
                <c:pt idx="115">
                  <c:v>4217</c:v>
                </c:pt>
                <c:pt idx="116">
                  <c:v>4176</c:v>
                </c:pt>
                <c:pt idx="117">
                  <c:v>4189</c:v>
                </c:pt>
                <c:pt idx="118">
                  <c:v>4215</c:v>
                </c:pt>
                <c:pt idx="119">
                  <c:v>4254</c:v>
                </c:pt>
                <c:pt idx="120">
                  <c:v>4333</c:v>
                </c:pt>
                <c:pt idx="121">
                  <c:v>4315</c:v>
                </c:pt>
                <c:pt idx="122">
                  <c:v>4302</c:v>
                </c:pt>
                <c:pt idx="123">
                  <c:v>4314</c:v>
                </c:pt>
                <c:pt idx="124">
                  <c:v>4303</c:v>
                </c:pt>
                <c:pt idx="125">
                  <c:v>4361</c:v>
                </c:pt>
                <c:pt idx="126">
                  <c:v>4365</c:v>
                </c:pt>
                <c:pt idx="127">
                  <c:v>4383</c:v>
                </c:pt>
                <c:pt idx="128">
                  <c:v>4319</c:v>
                </c:pt>
                <c:pt idx="129">
                  <c:v>4314</c:v>
                </c:pt>
                <c:pt idx="130">
                  <c:v>4345</c:v>
                </c:pt>
                <c:pt idx="131">
                  <c:v>4367</c:v>
                </c:pt>
                <c:pt idx="132">
                  <c:v>4375</c:v>
                </c:pt>
                <c:pt idx="133">
                  <c:v>4362</c:v>
                </c:pt>
                <c:pt idx="134">
                  <c:v>4328</c:v>
                </c:pt>
                <c:pt idx="135">
                  <c:v>4272</c:v>
                </c:pt>
                <c:pt idx="136">
                  <c:v>4256</c:v>
                </c:pt>
                <c:pt idx="137">
                  <c:v>4228</c:v>
                </c:pt>
                <c:pt idx="138">
                  <c:v>4248</c:v>
                </c:pt>
                <c:pt idx="139">
                  <c:v>4259</c:v>
                </c:pt>
                <c:pt idx="140">
                  <c:v>4310</c:v>
                </c:pt>
                <c:pt idx="141">
                  <c:v>4324</c:v>
                </c:pt>
                <c:pt idx="142">
                  <c:v>4348</c:v>
                </c:pt>
                <c:pt idx="143">
                  <c:v>4383</c:v>
                </c:pt>
                <c:pt idx="144">
                  <c:v>4374</c:v>
                </c:pt>
                <c:pt idx="145">
                  <c:v>4545</c:v>
                </c:pt>
                <c:pt idx="146">
                  <c:v>4567</c:v>
                </c:pt>
                <c:pt idx="147">
                  <c:v>4543</c:v>
                </c:pt>
                <c:pt idx="148">
                  <c:v>4471</c:v>
                </c:pt>
                <c:pt idx="149">
                  <c:v>4473</c:v>
                </c:pt>
                <c:pt idx="150">
                  <c:v>4499</c:v>
                </c:pt>
                <c:pt idx="151">
                  <c:v>4447</c:v>
                </c:pt>
                <c:pt idx="152">
                  <c:v>4419</c:v>
                </c:pt>
                <c:pt idx="153">
                  <c:v>4387</c:v>
                </c:pt>
                <c:pt idx="154">
                  <c:v>4368</c:v>
                </c:pt>
                <c:pt idx="155">
                  <c:v>4388</c:v>
                </c:pt>
                <c:pt idx="156">
                  <c:v>4331</c:v>
                </c:pt>
                <c:pt idx="157">
                  <c:v>4281</c:v>
                </c:pt>
                <c:pt idx="158">
                  <c:v>4260</c:v>
                </c:pt>
                <c:pt idx="159">
                  <c:v>4250</c:v>
                </c:pt>
                <c:pt idx="160">
                  <c:v>4229</c:v>
                </c:pt>
                <c:pt idx="161">
                  <c:v>4275</c:v>
                </c:pt>
                <c:pt idx="162">
                  <c:v>4347</c:v>
                </c:pt>
                <c:pt idx="163">
                  <c:v>4312</c:v>
                </c:pt>
                <c:pt idx="164">
                  <c:v>4315</c:v>
                </c:pt>
                <c:pt idx="165">
                  <c:v>4486</c:v>
                </c:pt>
                <c:pt idx="166">
                  <c:v>4460</c:v>
                </c:pt>
                <c:pt idx="167">
                  <c:v>4527</c:v>
                </c:pt>
                <c:pt idx="168">
                  <c:v>4503</c:v>
                </c:pt>
                <c:pt idx="169">
                  <c:v>4421</c:v>
                </c:pt>
                <c:pt idx="170">
                  <c:v>4437</c:v>
                </c:pt>
                <c:pt idx="171">
                  <c:v>4419</c:v>
                </c:pt>
                <c:pt idx="172">
                  <c:v>4479</c:v>
                </c:pt>
                <c:pt idx="173">
                  <c:v>4494</c:v>
                </c:pt>
                <c:pt idx="174">
                  <c:v>4507</c:v>
                </c:pt>
                <c:pt idx="175">
                  <c:v>4508</c:v>
                </c:pt>
                <c:pt idx="176">
                  <c:v>4495</c:v>
                </c:pt>
                <c:pt idx="177">
                  <c:v>4541</c:v>
                </c:pt>
                <c:pt idx="178">
                  <c:v>4545</c:v>
                </c:pt>
                <c:pt idx="179">
                  <c:v>4568</c:v>
                </c:pt>
                <c:pt idx="180">
                  <c:v>4582</c:v>
                </c:pt>
                <c:pt idx="181">
                  <c:v>4699</c:v>
                </c:pt>
                <c:pt idx="182">
                  <c:v>4700</c:v>
                </c:pt>
                <c:pt idx="183">
                  <c:v>4814</c:v>
                </c:pt>
                <c:pt idx="184">
                  <c:v>4815</c:v>
                </c:pt>
                <c:pt idx="185">
                  <c:v>4805</c:v>
                </c:pt>
                <c:pt idx="186">
                  <c:v>4657</c:v>
                </c:pt>
                <c:pt idx="187">
                  <c:v>4652</c:v>
                </c:pt>
                <c:pt idx="188">
                  <c:v>4659</c:v>
                </c:pt>
                <c:pt idx="189">
                  <c:v>4544</c:v>
                </c:pt>
                <c:pt idx="190">
                  <c:v>4594</c:v>
                </c:pt>
                <c:pt idx="191">
                  <c:v>4632</c:v>
                </c:pt>
                <c:pt idx="192">
                  <c:v>4649</c:v>
                </c:pt>
                <c:pt idx="193">
                  <c:v>4612</c:v>
                </c:pt>
                <c:pt idx="194">
                  <c:v>4640</c:v>
                </c:pt>
                <c:pt idx="195">
                  <c:v>4711</c:v>
                </c:pt>
                <c:pt idx="196">
                  <c:v>4656</c:v>
                </c:pt>
                <c:pt idx="197">
                  <c:v>4660</c:v>
                </c:pt>
                <c:pt idx="198">
                  <c:v>4632</c:v>
                </c:pt>
                <c:pt idx="199">
                  <c:v>4658</c:v>
                </c:pt>
                <c:pt idx="200">
                  <c:v>4697</c:v>
                </c:pt>
                <c:pt idx="201">
                  <c:v>4719</c:v>
                </c:pt>
                <c:pt idx="202">
                  <c:v>4718</c:v>
                </c:pt>
                <c:pt idx="203">
                  <c:v>4744</c:v>
                </c:pt>
                <c:pt idx="204">
                  <c:v>4737</c:v>
                </c:pt>
                <c:pt idx="205">
                  <c:v>4727</c:v>
                </c:pt>
                <c:pt idx="206">
                  <c:v>4715</c:v>
                </c:pt>
                <c:pt idx="207">
                  <c:v>4768</c:v>
                </c:pt>
                <c:pt idx="208">
                  <c:v>4774</c:v>
                </c:pt>
                <c:pt idx="209">
                  <c:v>4783</c:v>
                </c:pt>
                <c:pt idx="210">
                  <c:v>4772</c:v>
                </c:pt>
                <c:pt idx="211">
                  <c:v>4784</c:v>
                </c:pt>
                <c:pt idx="212">
                  <c:v>4800</c:v>
                </c:pt>
                <c:pt idx="213">
                  <c:v>4817</c:v>
                </c:pt>
                <c:pt idx="214">
                  <c:v>4804</c:v>
                </c:pt>
                <c:pt idx="215">
                  <c:v>4778</c:v>
                </c:pt>
                <c:pt idx="216">
                  <c:v>4760</c:v>
                </c:pt>
                <c:pt idx="217">
                  <c:v>4748</c:v>
                </c:pt>
                <c:pt idx="218">
                  <c:v>4745</c:v>
                </c:pt>
                <c:pt idx="219">
                  <c:v>4754</c:v>
                </c:pt>
                <c:pt idx="220">
                  <c:v>4773</c:v>
                </c:pt>
                <c:pt idx="221">
                  <c:v>4803</c:v>
                </c:pt>
                <c:pt idx="222">
                  <c:v>4823</c:v>
                </c:pt>
                <c:pt idx="223">
                  <c:v>4807</c:v>
                </c:pt>
                <c:pt idx="224">
                  <c:v>4816</c:v>
                </c:pt>
                <c:pt idx="225">
                  <c:v>4799</c:v>
                </c:pt>
                <c:pt idx="226">
                  <c:v>4835</c:v>
                </c:pt>
                <c:pt idx="227">
                  <c:v>4835</c:v>
                </c:pt>
                <c:pt idx="228">
                  <c:v>4850</c:v>
                </c:pt>
                <c:pt idx="229">
                  <c:v>4855</c:v>
                </c:pt>
                <c:pt idx="230">
                  <c:v>4891</c:v>
                </c:pt>
                <c:pt idx="231">
                  <c:v>4915</c:v>
                </c:pt>
                <c:pt idx="232">
                  <c:v>4909</c:v>
                </c:pt>
                <c:pt idx="233">
                  <c:v>4926</c:v>
                </c:pt>
                <c:pt idx="234">
                  <c:v>4921</c:v>
                </c:pt>
                <c:pt idx="235">
                  <c:v>4929</c:v>
                </c:pt>
                <c:pt idx="236">
                  <c:v>4966</c:v>
                </c:pt>
                <c:pt idx="237">
                  <c:v>4966</c:v>
                </c:pt>
                <c:pt idx="238">
                  <c:v>4945</c:v>
                </c:pt>
                <c:pt idx="239">
                  <c:v>4920</c:v>
                </c:pt>
                <c:pt idx="240">
                  <c:v>4935</c:v>
                </c:pt>
                <c:pt idx="241">
                  <c:v>4982</c:v>
                </c:pt>
                <c:pt idx="242">
                  <c:v>5129</c:v>
                </c:pt>
                <c:pt idx="243">
                  <c:v>5173</c:v>
                </c:pt>
                <c:pt idx="244">
                  <c:v>5200</c:v>
                </c:pt>
                <c:pt idx="245">
                  <c:v>5163</c:v>
                </c:pt>
                <c:pt idx="246">
                  <c:v>5176</c:v>
                </c:pt>
                <c:pt idx="247">
                  <c:v>5107</c:v>
                </c:pt>
                <c:pt idx="248">
                  <c:v>5046</c:v>
                </c:pt>
                <c:pt idx="249">
                  <c:v>5012</c:v>
                </c:pt>
                <c:pt idx="250">
                  <c:v>5006</c:v>
                </c:pt>
                <c:pt idx="251">
                  <c:v>5010</c:v>
                </c:pt>
                <c:pt idx="252">
                  <c:v>4951</c:v>
                </c:pt>
                <c:pt idx="253">
                  <c:v>4916</c:v>
                </c:pt>
                <c:pt idx="254">
                  <c:v>4884</c:v>
                </c:pt>
                <c:pt idx="255">
                  <c:v>4897</c:v>
                </c:pt>
                <c:pt idx="256">
                  <c:v>4856</c:v>
                </c:pt>
                <c:pt idx="257">
                  <c:v>4829</c:v>
                </c:pt>
                <c:pt idx="258">
                  <c:v>4839</c:v>
                </c:pt>
                <c:pt idx="259">
                  <c:v>4796</c:v>
                </c:pt>
                <c:pt idx="260">
                  <c:v>4820</c:v>
                </c:pt>
                <c:pt idx="261">
                  <c:v>4802</c:v>
                </c:pt>
                <c:pt idx="262">
                  <c:v>4775</c:v>
                </c:pt>
                <c:pt idx="263">
                  <c:v>4709</c:v>
                </c:pt>
                <c:pt idx="264">
                  <c:v>4673</c:v>
                </c:pt>
                <c:pt idx="265">
                  <c:v>4692</c:v>
                </c:pt>
                <c:pt idx="266">
                  <c:v>4743</c:v>
                </c:pt>
                <c:pt idx="267">
                  <c:v>4792</c:v>
                </c:pt>
                <c:pt idx="268">
                  <c:v>4821</c:v>
                </c:pt>
                <c:pt idx="269">
                  <c:v>4791</c:v>
                </c:pt>
                <c:pt idx="270">
                  <c:v>4696</c:v>
                </c:pt>
                <c:pt idx="271">
                  <c:v>4657</c:v>
                </c:pt>
                <c:pt idx="272">
                  <c:v>4696</c:v>
                </c:pt>
                <c:pt idx="273">
                  <c:v>4723</c:v>
                </c:pt>
                <c:pt idx="274">
                  <c:v>4723</c:v>
                </c:pt>
                <c:pt idx="275">
                  <c:v>4770</c:v>
                </c:pt>
                <c:pt idx="276">
                  <c:v>4796</c:v>
                </c:pt>
                <c:pt idx="277">
                  <c:v>4804</c:v>
                </c:pt>
                <c:pt idx="278">
                  <c:v>4795</c:v>
                </c:pt>
                <c:pt idx="279">
                  <c:v>4776</c:v>
                </c:pt>
                <c:pt idx="280">
                  <c:v>4841</c:v>
                </c:pt>
                <c:pt idx="281">
                  <c:v>4871</c:v>
                </c:pt>
                <c:pt idx="282">
                  <c:v>4892</c:v>
                </c:pt>
                <c:pt idx="283">
                  <c:v>4914</c:v>
                </c:pt>
                <c:pt idx="284">
                  <c:v>4896</c:v>
                </c:pt>
                <c:pt idx="285">
                  <c:v>4886</c:v>
                </c:pt>
                <c:pt idx="286">
                  <c:v>4914</c:v>
                </c:pt>
                <c:pt idx="287">
                  <c:v>4848</c:v>
                </c:pt>
                <c:pt idx="288">
                  <c:v>4829</c:v>
                </c:pt>
                <c:pt idx="289">
                  <c:v>4791</c:v>
                </c:pt>
                <c:pt idx="290">
                  <c:v>4806</c:v>
                </c:pt>
                <c:pt idx="291">
                  <c:v>4856</c:v>
                </c:pt>
                <c:pt idx="292">
                  <c:v>4858</c:v>
                </c:pt>
                <c:pt idx="293">
                  <c:v>4875</c:v>
                </c:pt>
                <c:pt idx="294">
                  <c:v>4881</c:v>
                </c:pt>
                <c:pt idx="295">
                  <c:v>4898</c:v>
                </c:pt>
                <c:pt idx="296">
                  <c:v>4913</c:v>
                </c:pt>
                <c:pt idx="297">
                  <c:v>4893</c:v>
                </c:pt>
                <c:pt idx="298">
                  <c:v>4950</c:v>
                </c:pt>
                <c:pt idx="299">
                  <c:v>4936</c:v>
                </c:pt>
                <c:pt idx="300">
                  <c:v>4906</c:v>
                </c:pt>
                <c:pt idx="301">
                  <c:v>4825</c:v>
                </c:pt>
                <c:pt idx="302">
                  <c:v>4814</c:v>
                </c:pt>
                <c:pt idx="303">
                  <c:v>4834</c:v>
                </c:pt>
                <c:pt idx="304">
                  <c:v>4845</c:v>
                </c:pt>
                <c:pt idx="305">
                  <c:v>4789</c:v>
                </c:pt>
                <c:pt idx="306">
                  <c:v>4830</c:v>
                </c:pt>
                <c:pt idx="307">
                  <c:v>4835</c:v>
                </c:pt>
                <c:pt idx="308">
                  <c:v>4814</c:v>
                </c:pt>
                <c:pt idx="309">
                  <c:v>4825</c:v>
                </c:pt>
                <c:pt idx="310">
                  <c:v>4830</c:v>
                </c:pt>
                <c:pt idx="311">
                  <c:v>4824</c:v>
                </c:pt>
                <c:pt idx="312">
                  <c:v>4798</c:v>
                </c:pt>
                <c:pt idx="313">
                  <c:v>4796</c:v>
                </c:pt>
                <c:pt idx="314">
                  <c:v>4818</c:v>
                </c:pt>
                <c:pt idx="315">
                  <c:v>4830</c:v>
                </c:pt>
                <c:pt idx="316">
                  <c:v>4828</c:v>
                </c:pt>
                <c:pt idx="317">
                  <c:v>4870</c:v>
                </c:pt>
                <c:pt idx="318">
                  <c:v>4873</c:v>
                </c:pt>
                <c:pt idx="319">
                  <c:v>4874</c:v>
                </c:pt>
                <c:pt idx="320">
                  <c:v>4850</c:v>
                </c:pt>
                <c:pt idx="321">
                  <c:v>4865</c:v>
                </c:pt>
                <c:pt idx="322">
                  <c:v>4854</c:v>
                </c:pt>
                <c:pt idx="323">
                  <c:v>4862</c:v>
                </c:pt>
                <c:pt idx="324">
                  <c:v>4859</c:v>
                </c:pt>
                <c:pt idx="325">
                  <c:v>4856</c:v>
                </c:pt>
                <c:pt idx="326">
                  <c:v>4811</c:v>
                </c:pt>
                <c:pt idx="327">
                  <c:v>4809</c:v>
                </c:pt>
                <c:pt idx="328">
                  <c:v>4810</c:v>
                </c:pt>
                <c:pt idx="329">
                  <c:v>4782</c:v>
                </c:pt>
                <c:pt idx="330">
                  <c:v>4747</c:v>
                </c:pt>
                <c:pt idx="331">
                  <c:v>4704</c:v>
                </c:pt>
                <c:pt idx="332">
                  <c:v>4698</c:v>
                </c:pt>
                <c:pt idx="333">
                  <c:v>4701</c:v>
                </c:pt>
                <c:pt idx="334">
                  <c:v>4718</c:v>
                </c:pt>
                <c:pt idx="335">
                  <c:v>4731</c:v>
                </c:pt>
                <c:pt idx="336">
                  <c:v>4719</c:v>
                </c:pt>
                <c:pt idx="337">
                  <c:v>4705</c:v>
                </c:pt>
                <c:pt idx="338">
                  <c:v>4719</c:v>
                </c:pt>
                <c:pt idx="339">
                  <c:v>4744</c:v>
                </c:pt>
                <c:pt idx="340">
                  <c:v>4733</c:v>
                </c:pt>
                <c:pt idx="341">
                  <c:v>4776</c:v>
                </c:pt>
                <c:pt idx="342">
                  <c:v>4795</c:v>
                </c:pt>
                <c:pt idx="343">
                  <c:v>4801</c:v>
                </c:pt>
                <c:pt idx="344">
                  <c:v>4807</c:v>
                </c:pt>
                <c:pt idx="345">
                  <c:v>4816</c:v>
                </c:pt>
                <c:pt idx="346">
                  <c:v>4838</c:v>
                </c:pt>
                <c:pt idx="347">
                  <c:v>4853</c:v>
                </c:pt>
                <c:pt idx="348">
                  <c:v>4881</c:v>
                </c:pt>
                <c:pt idx="349">
                  <c:v>4877</c:v>
                </c:pt>
                <c:pt idx="350">
                  <c:v>4868</c:v>
                </c:pt>
                <c:pt idx="351">
                  <c:v>4908</c:v>
                </c:pt>
                <c:pt idx="352">
                  <c:v>4903</c:v>
                </c:pt>
                <c:pt idx="353">
                  <c:v>4924</c:v>
                </c:pt>
                <c:pt idx="354">
                  <c:v>4914</c:v>
                </c:pt>
                <c:pt idx="355">
                  <c:v>4925</c:v>
                </c:pt>
                <c:pt idx="356">
                  <c:v>4900</c:v>
                </c:pt>
                <c:pt idx="357">
                  <c:v>4891</c:v>
                </c:pt>
                <c:pt idx="358">
                  <c:v>4915</c:v>
                </c:pt>
                <c:pt idx="359">
                  <c:v>4913</c:v>
                </c:pt>
                <c:pt idx="360">
                  <c:v>4933</c:v>
                </c:pt>
                <c:pt idx="361">
                  <c:v>4967</c:v>
                </c:pt>
                <c:pt idx="362">
                  <c:v>4976</c:v>
                </c:pt>
                <c:pt idx="363">
                  <c:v>4990</c:v>
                </c:pt>
                <c:pt idx="364">
                  <c:v>4981</c:v>
                </c:pt>
                <c:pt idx="365">
                  <c:v>4834</c:v>
                </c:pt>
                <c:pt idx="366">
                  <c:v>4783</c:v>
                </c:pt>
                <c:pt idx="367">
                  <c:v>4710</c:v>
                </c:pt>
                <c:pt idx="368">
                  <c:v>4788</c:v>
                </c:pt>
                <c:pt idx="369">
                  <c:v>4784</c:v>
                </c:pt>
                <c:pt idx="370">
                  <c:v>4815</c:v>
                </c:pt>
                <c:pt idx="371">
                  <c:v>4841</c:v>
                </c:pt>
                <c:pt idx="372">
                  <c:v>4846</c:v>
                </c:pt>
                <c:pt idx="373">
                  <c:v>4848</c:v>
                </c:pt>
                <c:pt idx="374">
                  <c:v>4845</c:v>
                </c:pt>
                <c:pt idx="375">
                  <c:v>4806</c:v>
                </c:pt>
                <c:pt idx="376">
                  <c:v>4826</c:v>
                </c:pt>
                <c:pt idx="377">
                  <c:v>4823</c:v>
                </c:pt>
                <c:pt idx="378">
                  <c:v>4831</c:v>
                </c:pt>
                <c:pt idx="379">
                  <c:v>4812</c:v>
                </c:pt>
                <c:pt idx="380">
                  <c:v>4803</c:v>
                </c:pt>
                <c:pt idx="381">
                  <c:v>4775</c:v>
                </c:pt>
                <c:pt idx="382">
                  <c:v>4801</c:v>
                </c:pt>
                <c:pt idx="383">
                  <c:v>4827</c:v>
                </c:pt>
                <c:pt idx="384">
                  <c:v>4831</c:v>
                </c:pt>
                <c:pt idx="385">
                  <c:v>4820</c:v>
                </c:pt>
                <c:pt idx="386">
                  <c:v>4812</c:v>
                </c:pt>
                <c:pt idx="387">
                  <c:v>4791</c:v>
                </c:pt>
                <c:pt idx="388">
                  <c:v>4818</c:v>
                </c:pt>
                <c:pt idx="389">
                  <c:v>4820</c:v>
                </c:pt>
                <c:pt idx="390">
                  <c:v>4797</c:v>
                </c:pt>
                <c:pt idx="391">
                  <c:v>4781</c:v>
                </c:pt>
                <c:pt idx="392">
                  <c:v>4769</c:v>
                </c:pt>
                <c:pt idx="393">
                  <c:v>4752</c:v>
                </c:pt>
                <c:pt idx="394">
                  <c:v>4737</c:v>
                </c:pt>
                <c:pt idx="395">
                  <c:v>4651</c:v>
                </c:pt>
                <c:pt idx="396">
                  <c:v>4603</c:v>
                </c:pt>
                <c:pt idx="397">
                  <c:v>4625</c:v>
                </c:pt>
                <c:pt idx="398">
                  <c:v>4581</c:v>
                </c:pt>
                <c:pt idx="399">
                  <c:v>4498</c:v>
                </c:pt>
                <c:pt idx="400">
                  <c:v>4449</c:v>
                </c:pt>
                <c:pt idx="401">
                  <c:v>4455</c:v>
                </c:pt>
                <c:pt idx="402">
                  <c:v>4426</c:v>
                </c:pt>
                <c:pt idx="403">
                  <c:v>4314</c:v>
                </c:pt>
                <c:pt idx="404">
                  <c:v>4316</c:v>
                </c:pt>
                <c:pt idx="405">
                  <c:v>4337</c:v>
                </c:pt>
                <c:pt idx="406">
                  <c:v>4352</c:v>
                </c:pt>
                <c:pt idx="407">
                  <c:v>4313</c:v>
                </c:pt>
                <c:pt idx="408">
                  <c:v>4319</c:v>
                </c:pt>
                <c:pt idx="409">
                  <c:v>4312</c:v>
                </c:pt>
                <c:pt idx="410">
                  <c:v>4243</c:v>
                </c:pt>
                <c:pt idx="411">
                  <c:v>4130</c:v>
                </c:pt>
                <c:pt idx="412">
                  <c:v>4074</c:v>
                </c:pt>
                <c:pt idx="413">
                  <c:v>3908</c:v>
                </c:pt>
                <c:pt idx="414">
                  <c:v>3948</c:v>
                </c:pt>
                <c:pt idx="415">
                  <c:v>4026</c:v>
                </c:pt>
                <c:pt idx="416">
                  <c:v>4058</c:v>
                </c:pt>
                <c:pt idx="417">
                  <c:v>4017</c:v>
                </c:pt>
                <c:pt idx="418">
                  <c:v>4047</c:v>
                </c:pt>
                <c:pt idx="419">
                  <c:v>4102</c:v>
                </c:pt>
                <c:pt idx="420">
                  <c:v>4118</c:v>
                </c:pt>
                <c:pt idx="421">
                  <c:v>4090</c:v>
                </c:pt>
                <c:pt idx="422">
                  <c:v>4011</c:v>
                </c:pt>
                <c:pt idx="423">
                  <c:v>4019</c:v>
                </c:pt>
                <c:pt idx="424">
                  <c:v>4086</c:v>
                </c:pt>
                <c:pt idx="425">
                  <c:v>4112</c:v>
                </c:pt>
                <c:pt idx="426">
                  <c:v>4128</c:v>
                </c:pt>
                <c:pt idx="427">
                  <c:v>4158</c:v>
                </c:pt>
                <c:pt idx="428">
                  <c:v>4061</c:v>
                </c:pt>
                <c:pt idx="429">
                  <c:v>4121</c:v>
                </c:pt>
                <c:pt idx="430">
                  <c:v>4191</c:v>
                </c:pt>
                <c:pt idx="431">
                  <c:v>4163</c:v>
                </c:pt>
                <c:pt idx="432">
                  <c:v>4160</c:v>
                </c:pt>
                <c:pt idx="433">
                  <c:v>4159</c:v>
                </c:pt>
                <c:pt idx="434">
                  <c:v>4146</c:v>
                </c:pt>
                <c:pt idx="435">
                  <c:v>4094</c:v>
                </c:pt>
                <c:pt idx="436">
                  <c:v>4071</c:v>
                </c:pt>
                <c:pt idx="437">
                  <c:v>4073</c:v>
                </c:pt>
                <c:pt idx="438">
                  <c:v>4038</c:v>
                </c:pt>
                <c:pt idx="439">
                  <c:v>4047</c:v>
                </c:pt>
                <c:pt idx="440">
                  <c:v>4079</c:v>
                </c:pt>
                <c:pt idx="441">
                  <c:v>4115</c:v>
                </c:pt>
                <c:pt idx="442">
                  <c:v>4104</c:v>
                </c:pt>
                <c:pt idx="443">
                  <c:v>4181</c:v>
                </c:pt>
                <c:pt idx="444">
                  <c:v>4153</c:v>
                </c:pt>
                <c:pt idx="445">
                  <c:v>4166</c:v>
                </c:pt>
                <c:pt idx="446">
                  <c:v>4143</c:v>
                </c:pt>
                <c:pt idx="447">
                  <c:v>4170</c:v>
                </c:pt>
                <c:pt idx="448">
                  <c:v>4166</c:v>
                </c:pt>
                <c:pt idx="449">
                  <c:v>4165</c:v>
                </c:pt>
                <c:pt idx="450">
                  <c:v>4164</c:v>
                </c:pt>
                <c:pt idx="451">
                  <c:v>4146</c:v>
                </c:pt>
                <c:pt idx="452">
                  <c:v>4149</c:v>
                </c:pt>
                <c:pt idx="453">
                  <c:v>4123</c:v>
                </c:pt>
                <c:pt idx="454">
                  <c:v>4159</c:v>
                </c:pt>
                <c:pt idx="455">
                  <c:v>4167</c:v>
                </c:pt>
                <c:pt idx="456">
                  <c:v>4173</c:v>
                </c:pt>
                <c:pt idx="457">
                  <c:v>4186</c:v>
                </c:pt>
                <c:pt idx="458">
                  <c:v>4187</c:v>
                </c:pt>
                <c:pt idx="459">
                  <c:v>4215</c:v>
                </c:pt>
                <c:pt idx="460">
                  <c:v>4230</c:v>
                </c:pt>
                <c:pt idx="461">
                  <c:v>4234</c:v>
                </c:pt>
                <c:pt idx="462">
                  <c:v>4230</c:v>
                </c:pt>
                <c:pt idx="463">
                  <c:v>4220</c:v>
                </c:pt>
                <c:pt idx="464">
                  <c:v>4201</c:v>
                </c:pt>
                <c:pt idx="465">
                  <c:v>4196</c:v>
                </c:pt>
                <c:pt idx="466">
                  <c:v>4172</c:v>
                </c:pt>
                <c:pt idx="467">
                  <c:v>4181</c:v>
                </c:pt>
                <c:pt idx="468">
                  <c:v>4177</c:v>
                </c:pt>
                <c:pt idx="469">
                  <c:v>4194</c:v>
                </c:pt>
                <c:pt idx="470">
                  <c:v>4221</c:v>
                </c:pt>
                <c:pt idx="471">
                  <c:v>4221</c:v>
                </c:pt>
                <c:pt idx="472">
                  <c:v>4222</c:v>
                </c:pt>
                <c:pt idx="473">
                  <c:v>4230</c:v>
                </c:pt>
                <c:pt idx="474">
                  <c:v>4281</c:v>
                </c:pt>
                <c:pt idx="475">
                  <c:v>4303</c:v>
                </c:pt>
                <c:pt idx="476">
                  <c:v>4309</c:v>
                </c:pt>
                <c:pt idx="477">
                  <c:v>4315</c:v>
                </c:pt>
                <c:pt idx="478">
                  <c:v>4330</c:v>
                </c:pt>
                <c:pt idx="479">
                  <c:v>4291</c:v>
                </c:pt>
                <c:pt idx="480">
                  <c:v>4290</c:v>
                </c:pt>
                <c:pt idx="481">
                  <c:v>4305</c:v>
                </c:pt>
                <c:pt idx="482">
                  <c:v>4322</c:v>
                </c:pt>
                <c:pt idx="483">
                  <c:v>4335</c:v>
                </c:pt>
                <c:pt idx="484">
                  <c:v>4302</c:v>
                </c:pt>
                <c:pt idx="485">
                  <c:v>4308</c:v>
                </c:pt>
                <c:pt idx="486">
                  <c:v>4315</c:v>
                </c:pt>
                <c:pt idx="487">
                  <c:v>4294</c:v>
                </c:pt>
                <c:pt idx="488">
                  <c:v>4258</c:v>
                </c:pt>
                <c:pt idx="489">
                  <c:v>4255</c:v>
                </c:pt>
                <c:pt idx="490">
                  <c:v>4219</c:v>
                </c:pt>
                <c:pt idx="491">
                  <c:v>4171</c:v>
                </c:pt>
                <c:pt idx="492">
                  <c:v>4173</c:v>
                </c:pt>
                <c:pt idx="493">
                  <c:v>4177</c:v>
                </c:pt>
                <c:pt idx="494">
                  <c:v>4201</c:v>
                </c:pt>
                <c:pt idx="495">
                  <c:v>4239</c:v>
                </c:pt>
                <c:pt idx="496">
                  <c:v>4239</c:v>
                </c:pt>
                <c:pt idx="497">
                  <c:v>4228</c:v>
                </c:pt>
                <c:pt idx="498">
                  <c:v>4271</c:v>
                </c:pt>
                <c:pt idx="499">
                  <c:v>4280</c:v>
                </c:pt>
                <c:pt idx="500">
                  <c:v>4288</c:v>
                </c:pt>
                <c:pt idx="501">
                  <c:v>4290</c:v>
                </c:pt>
                <c:pt idx="502">
                  <c:v>4295</c:v>
                </c:pt>
                <c:pt idx="503">
                  <c:v>4272</c:v>
                </c:pt>
                <c:pt idx="504">
                  <c:v>4271</c:v>
                </c:pt>
                <c:pt idx="505">
                  <c:v>4246</c:v>
                </c:pt>
                <c:pt idx="506">
                  <c:v>4278</c:v>
                </c:pt>
                <c:pt idx="507">
                  <c:v>4313</c:v>
                </c:pt>
                <c:pt idx="508">
                  <c:v>4328</c:v>
                </c:pt>
                <c:pt idx="509">
                  <c:v>4340</c:v>
                </c:pt>
                <c:pt idx="510">
                  <c:v>4334</c:v>
                </c:pt>
                <c:pt idx="511">
                  <c:v>4327</c:v>
                </c:pt>
                <c:pt idx="512">
                  <c:v>4333</c:v>
                </c:pt>
                <c:pt idx="513">
                  <c:v>4335</c:v>
                </c:pt>
                <c:pt idx="514">
                  <c:v>4339</c:v>
                </c:pt>
                <c:pt idx="515">
                  <c:v>4343</c:v>
                </c:pt>
                <c:pt idx="516">
                  <c:v>4356</c:v>
                </c:pt>
                <c:pt idx="517">
                  <c:v>4343</c:v>
                </c:pt>
                <c:pt idx="518">
                  <c:v>4354</c:v>
                </c:pt>
                <c:pt idx="519">
                  <c:v>4365</c:v>
                </c:pt>
                <c:pt idx="520">
                  <c:v>4353</c:v>
                </c:pt>
                <c:pt idx="521">
                  <c:v>4323</c:v>
                </c:pt>
                <c:pt idx="522">
                  <c:v>4324</c:v>
                </c:pt>
                <c:pt idx="523">
                  <c:v>4333</c:v>
                </c:pt>
                <c:pt idx="524">
                  <c:v>4368</c:v>
                </c:pt>
                <c:pt idx="525">
                  <c:v>4386</c:v>
                </c:pt>
                <c:pt idx="526">
                  <c:v>4384</c:v>
                </c:pt>
                <c:pt idx="527">
                  <c:v>4371</c:v>
                </c:pt>
                <c:pt idx="528">
                  <c:v>4391</c:v>
                </c:pt>
                <c:pt idx="529">
                  <c:v>4383</c:v>
                </c:pt>
                <c:pt idx="530">
                  <c:v>4346</c:v>
                </c:pt>
                <c:pt idx="531">
                  <c:v>4331</c:v>
                </c:pt>
                <c:pt idx="532">
                  <c:v>4335</c:v>
                </c:pt>
                <c:pt idx="533">
                  <c:v>4320</c:v>
                </c:pt>
                <c:pt idx="534">
                  <c:v>4314</c:v>
                </c:pt>
                <c:pt idx="535">
                  <c:v>4293</c:v>
                </c:pt>
                <c:pt idx="536">
                  <c:v>4274</c:v>
                </c:pt>
                <c:pt idx="537">
                  <c:v>4263</c:v>
                </c:pt>
                <c:pt idx="538">
                  <c:v>4281</c:v>
                </c:pt>
                <c:pt idx="539">
                  <c:v>4282</c:v>
                </c:pt>
                <c:pt idx="540">
                  <c:v>4264</c:v>
                </c:pt>
                <c:pt idx="541">
                  <c:v>4241</c:v>
                </c:pt>
                <c:pt idx="542">
                  <c:v>4248</c:v>
                </c:pt>
                <c:pt idx="543">
                  <c:v>4225</c:v>
                </c:pt>
                <c:pt idx="544">
                  <c:v>4220</c:v>
                </c:pt>
                <c:pt idx="545">
                  <c:v>4185</c:v>
                </c:pt>
                <c:pt idx="546">
                  <c:v>4187</c:v>
                </c:pt>
                <c:pt idx="547">
                  <c:v>4165</c:v>
                </c:pt>
                <c:pt idx="548">
                  <c:v>4152</c:v>
                </c:pt>
                <c:pt idx="549">
                  <c:v>4086</c:v>
                </c:pt>
                <c:pt idx="550">
                  <c:v>4071</c:v>
                </c:pt>
                <c:pt idx="551">
                  <c:v>4073</c:v>
                </c:pt>
                <c:pt idx="552">
                  <c:v>4070</c:v>
                </c:pt>
                <c:pt idx="553">
                  <c:v>4086</c:v>
                </c:pt>
                <c:pt idx="554">
                  <c:v>4084</c:v>
                </c:pt>
                <c:pt idx="555">
                  <c:v>4021</c:v>
                </c:pt>
                <c:pt idx="556">
                  <c:v>4013</c:v>
                </c:pt>
                <c:pt idx="557">
                  <c:v>4026</c:v>
                </c:pt>
                <c:pt idx="558">
                  <c:v>4067</c:v>
                </c:pt>
                <c:pt idx="559">
                  <c:v>4092</c:v>
                </c:pt>
                <c:pt idx="560">
                  <c:v>4097</c:v>
                </c:pt>
                <c:pt idx="561">
                  <c:v>4097</c:v>
                </c:pt>
                <c:pt idx="562">
                  <c:v>4098</c:v>
                </c:pt>
                <c:pt idx="563">
                  <c:v>4040</c:v>
                </c:pt>
                <c:pt idx="564">
                  <c:v>4074</c:v>
                </c:pt>
                <c:pt idx="565">
                  <c:v>4096</c:v>
                </c:pt>
                <c:pt idx="566">
                  <c:v>4114</c:v>
                </c:pt>
                <c:pt idx="567">
                  <c:v>4112</c:v>
                </c:pt>
                <c:pt idx="568">
                  <c:v>4127</c:v>
                </c:pt>
                <c:pt idx="569">
                  <c:v>4092</c:v>
                </c:pt>
                <c:pt idx="570">
                  <c:v>4104</c:v>
                </c:pt>
                <c:pt idx="571">
                  <c:v>4106</c:v>
                </c:pt>
                <c:pt idx="572">
                  <c:v>4119</c:v>
                </c:pt>
                <c:pt idx="573">
                  <c:v>4130</c:v>
                </c:pt>
                <c:pt idx="574">
                  <c:v>4126</c:v>
                </c:pt>
                <c:pt idx="575">
                  <c:v>4143</c:v>
                </c:pt>
                <c:pt idx="576">
                  <c:v>4128</c:v>
                </c:pt>
                <c:pt idx="577">
                  <c:v>4107</c:v>
                </c:pt>
                <c:pt idx="578">
                  <c:v>4087</c:v>
                </c:pt>
                <c:pt idx="579">
                  <c:v>4067</c:v>
                </c:pt>
                <c:pt idx="580">
                  <c:v>4075</c:v>
                </c:pt>
                <c:pt idx="581">
                  <c:v>4065</c:v>
                </c:pt>
                <c:pt idx="582">
                  <c:v>4052</c:v>
                </c:pt>
                <c:pt idx="583">
                  <c:v>4068</c:v>
                </c:pt>
                <c:pt idx="584">
                  <c:v>4080</c:v>
                </c:pt>
                <c:pt idx="585">
                  <c:v>4088</c:v>
                </c:pt>
                <c:pt idx="586">
                  <c:v>4087</c:v>
                </c:pt>
                <c:pt idx="587">
                  <c:v>4054</c:v>
                </c:pt>
                <c:pt idx="588">
                  <c:v>4019</c:v>
                </c:pt>
                <c:pt idx="589">
                  <c:v>3923</c:v>
                </c:pt>
                <c:pt idx="590">
                  <c:v>3916</c:v>
                </c:pt>
                <c:pt idx="591">
                  <c:v>3925</c:v>
                </c:pt>
                <c:pt idx="592">
                  <c:v>3906</c:v>
                </c:pt>
                <c:pt idx="593">
                  <c:v>3862</c:v>
                </c:pt>
                <c:pt idx="594">
                  <c:v>3863</c:v>
                </c:pt>
                <c:pt idx="595">
                  <c:v>3836</c:v>
                </c:pt>
                <c:pt idx="596">
                  <c:v>3782</c:v>
                </c:pt>
                <c:pt idx="597">
                  <c:v>3695</c:v>
                </c:pt>
                <c:pt idx="598">
                  <c:v>3699</c:v>
                </c:pt>
                <c:pt idx="599">
                  <c:v>3713</c:v>
                </c:pt>
                <c:pt idx="600">
                  <c:v>3714</c:v>
                </c:pt>
                <c:pt idx="601">
                  <c:v>3743</c:v>
                </c:pt>
                <c:pt idx="602">
                  <c:v>3757</c:v>
                </c:pt>
                <c:pt idx="603">
                  <c:v>3771</c:v>
                </c:pt>
                <c:pt idx="604">
                  <c:v>3731</c:v>
                </c:pt>
                <c:pt idx="605">
                  <c:v>3677</c:v>
                </c:pt>
                <c:pt idx="606">
                  <c:v>3666</c:v>
                </c:pt>
                <c:pt idx="607">
                  <c:v>3673</c:v>
                </c:pt>
                <c:pt idx="608">
                  <c:v>3679</c:v>
                </c:pt>
                <c:pt idx="609">
                  <c:v>3676</c:v>
                </c:pt>
                <c:pt idx="610">
                  <c:v>3680</c:v>
                </c:pt>
                <c:pt idx="611">
                  <c:v>3712</c:v>
                </c:pt>
                <c:pt idx="612">
                  <c:v>3711</c:v>
                </c:pt>
                <c:pt idx="613">
                  <c:v>3671</c:v>
                </c:pt>
                <c:pt idx="614">
                  <c:v>3666</c:v>
                </c:pt>
                <c:pt idx="615">
                  <c:v>3664</c:v>
                </c:pt>
                <c:pt idx="616">
                  <c:v>3632</c:v>
                </c:pt>
                <c:pt idx="617">
                  <c:v>3612</c:v>
                </c:pt>
                <c:pt idx="618">
                  <c:v>3590</c:v>
                </c:pt>
                <c:pt idx="619">
                  <c:v>3583</c:v>
                </c:pt>
                <c:pt idx="620">
                  <c:v>3541</c:v>
                </c:pt>
                <c:pt idx="621">
                  <c:v>3516</c:v>
                </c:pt>
                <c:pt idx="622">
                  <c:v>3512</c:v>
                </c:pt>
                <c:pt idx="623">
                  <c:v>3474</c:v>
                </c:pt>
                <c:pt idx="624">
                  <c:v>3400</c:v>
                </c:pt>
                <c:pt idx="625">
                  <c:v>3421</c:v>
                </c:pt>
                <c:pt idx="626">
                  <c:v>3416</c:v>
                </c:pt>
                <c:pt idx="627">
                  <c:v>3369</c:v>
                </c:pt>
                <c:pt idx="628">
                  <c:v>3303</c:v>
                </c:pt>
                <c:pt idx="629">
                  <c:v>3252</c:v>
                </c:pt>
                <c:pt idx="630">
                  <c:v>3244</c:v>
                </c:pt>
                <c:pt idx="631">
                  <c:v>3346</c:v>
                </c:pt>
                <c:pt idx="632">
                  <c:v>3452</c:v>
                </c:pt>
                <c:pt idx="633">
                  <c:v>3461</c:v>
                </c:pt>
                <c:pt idx="634">
                  <c:v>3466</c:v>
                </c:pt>
                <c:pt idx="635">
                  <c:v>3458</c:v>
                </c:pt>
                <c:pt idx="636">
                  <c:v>3552</c:v>
                </c:pt>
                <c:pt idx="637">
                  <c:v>3542</c:v>
                </c:pt>
                <c:pt idx="638">
                  <c:v>3570</c:v>
                </c:pt>
                <c:pt idx="639">
                  <c:v>3607</c:v>
                </c:pt>
                <c:pt idx="640">
                  <c:v>3550</c:v>
                </c:pt>
                <c:pt idx="641">
                  <c:v>3469</c:v>
                </c:pt>
                <c:pt idx="642">
                  <c:v>3502</c:v>
                </c:pt>
                <c:pt idx="643">
                  <c:v>3558</c:v>
                </c:pt>
                <c:pt idx="644">
                  <c:v>3536</c:v>
                </c:pt>
                <c:pt idx="645">
                  <c:v>3550</c:v>
                </c:pt>
                <c:pt idx="646">
                  <c:v>3575</c:v>
                </c:pt>
                <c:pt idx="647">
                  <c:v>3647</c:v>
                </c:pt>
                <c:pt idx="648">
                  <c:v>3663</c:v>
                </c:pt>
                <c:pt idx="649">
                  <c:v>3677</c:v>
                </c:pt>
                <c:pt idx="650">
                  <c:v>3643</c:v>
                </c:pt>
                <c:pt idx="651">
                  <c:v>3647</c:v>
                </c:pt>
                <c:pt idx="652">
                  <c:v>3594</c:v>
                </c:pt>
                <c:pt idx="653">
                  <c:v>3589</c:v>
                </c:pt>
                <c:pt idx="654">
                  <c:v>3627</c:v>
                </c:pt>
                <c:pt idx="655">
                  <c:v>3649</c:v>
                </c:pt>
                <c:pt idx="656">
                  <c:v>3634</c:v>
                </c:pt>
                <c:pt idx="657">
                  <c:v>3657</c:v>
                </c:pt>
                <c:pt idx="658">
                  <c:v>3703</c:v>
                </c:pt>
                <c:pt idx="659">
                  <c:v>3674</c:v>
                </c:pt>
                <c:pt idx="660">
                  <c:v>3668</c:v>
                </c:pt>
                <c:pt idx="661">
                  <c:v>3677</c:v>
                </c:pt>
                <c:pt idx="662">
                  <c:v>3648</c:v>
                </c:pt>
                <c:pt idx="663">
                  <c:v>3625</c:v>
                </c:pt>
                <c:pt idx="664">
                  <c:v>3611</c:v>
                </c:pt>
                <c:pt idx="665">
                  <c:v>3662</c:v>
                </c:pt>
                <c:pt idx="666">
                  <c:v>3673</c:v>
                </c:pt>
                <c:pt idx="667">
                  <c:v>3643</c:v>
                </c:pt>
                <c:pt idx="668">
                  <c:v>3638</c:v>
                </c:pt>
                <c:pt idx="669">
                  <c:v>3638</c:v>
                </c:pt>
                <c:pt idx="670">
                  <c:v>3621</c:v>
                </c:pt>
                <c:pt idx="671">
                  <c:v>3651</c:v>
                </c:pt>
                <c:pt idx="672">
                  <c:v>3649</c:v>
                </c:pt>
                <c:pt idx="673">
                  <c:v>3652</c:v>
                </c:pt>
                <c:pt idx="674">
                  <c:v>3640</c:v>
                </c:pt>
                <c:pt idx="675">
                  <c:v>3649</c:v>
                </c:pt>
                <c:pt idx="676">
                  <c:v>3647</c:v>
                </c:pt>
                <c:pt idx="677">
                  <c:v>3571</c:v>
                </c:pt>
                <c:pt idx="678">
                  <c:v>3552</c:v>
                </c:pt>
                <c:pt idx="679">
                  <c:v>3564</c:v>
                </c:pt>
                <c:pt idx="680">
                  <c:v>3556</c:v>
                </c:pt>
                <c:pt idx="681">
                  <c:v>3566</c:v>
                </c:pt>
                <c:pt idx="682">
                  <c:v>3557</c:v>
                </c:pt>
                <c:pt idx="683">
                  <c:v>3537</c:v>
                </c:pt>
                <c:pt idx="684">
                  <c:v>3531</c:v>
                </c:pt>
                <c:pt idx="685">
                  <c:v>3498</c:v>
                </c:pt>
                <c:pt idx="686">
                  <c:v>3479</c:v>
                </c:pt>
                <c:pt idx="687">
                  <c:v>3538</c:v>
                </c:pt>
                <c:pt idx="688">
                  <c:v>3551</c:v>
                </c:pt>
                <c:pt idx="689">
                  <c:v>3602</c:v>
                </c:pt>
                <c:pt idx="690">
                  <c:v>3610</c:v>
                </c:pt>
                <c:pt idx="691">
                  <c:v>3629</c:v>
                </c:pt>
                <c:pt idx="692">
                  <c:v>3682</c:v>
                </c:pt>
                <c:pt idx="693">
                  <c:v>3672</c:v>
                </c:pt>
                <c:pt idx="694">
                  <c:v>3683</c:v>
                </c:pt>
                <c:pt idx="695">
                  <c:v>3682</c:v>
                </c:pt>
                <c:pt idx="696">
                  <c:v>3743</c:v>
                </c:pt>
                <c:pt idx="697">
                  <c:v>3803</c:v>
                </c:pt>
                <c:pt idx="698">
                  <c:v>3814</c:v>
                </c:pt>
                <c:pt idx="699">
                  <c:v>3810</c:v>
                </c:pt>
                <c:pt idx="700">
                  <c:v>3789</c:v>
                </c:pt>
                <c:pt idx="701">
                  <c:v>3793</c:v>
                </c:pt>
                <c:pt idx="702">
                  <c:v>3783</c:v>
                </c:pt>
                <c:pt idx="703">
                  <c:v>3846</c:v>
                </c:pt>
                <c:pt idx="704">
                  <c:v>3872</c:v>
                </c:pt>
                <c:pt idx="705">
                  <c:v>3898</c:v>
                </c:pt>
                <c:pt idx="706">
                  <c:v>3894</c:v>
                </c:pt>
                <c:pt idx="707">
                  <c:v>3958</c:v>
                </c:pt>
                <c:pt idx="708">
                  <c:v>3990</c:v>
                </c:pt>
                <c:pt idx="709">
                  <c:v>4015</c:v>
                </c:pt>
                <c:pt idx="710">
                  <c:v>3998</c:v>
                </c:pt>
                <c:pt idx="711">
                  <c:v>3990</c:v>
                </c:pt>
                <c:pt idx="712">
                  <c:v>4012</c:v>
                </c:pt>
                <c:pt idx="713">
                  <c:v>3966</c:v>
                </c:pt>
                <c:pt idx="714">
                  <c:v>3972</c:v>
                </c:pt>
                <c:pt idx="715">
                  <c:v>3988</c:v>
                </c:pt>
                <c:pt idx="716">
                  <c:v>3935</c:v>
                </c:pt>
                <c:pt idx="717">
                  <c:v>3925</c:v>
                </c:pt>
                <c:pt idx="718">
                  <c:v>3970</c:v>
                </c:pt>
                <c:pt idx="719">
                  <c:v>3990</c:v>
                </c:pt>
                <c:pt idx="720">
                  <c:v>3968</c:v>
                </c:pt>
                <c:pt idx="721">
                  <c:v>4006</c:v>
                </c:pt>
                <c:pt idx="722">
                  <c:v>4036</c:v>
                </c:pt>
                <c:pt idx="723">
                  <c:v>4060</c:v>
                </c:pt>
                <c:pt idx="724">
                  <c:v>4069</c:v>
                </c:pt>
                <c:pt idx="725">
                  <c:v>4061</c:v>
                </c:pt>
                <c:pt idx="726">
                  <c:v>4109</c:v>
                </c:pt>
                <c:pt idx="727">
                  <c:v>4114</c:v>
                </c:pt>
                <c:pt idx="728">
                  <c:v>4136</c:v>
                </c:pt>
                <c:pt idx="729">
                  <c:v>4201</c:v>
                </c:pt>
                <c:pt idx="730">
                  <c:v>4171</c:v>
                </c:pt>
                <c:pt idx="731">
                  <c:v>4118</c:v>
                </c:pt>
                <c:pt idx="732">
                  <c:v>4105</c:v>
                </c:pt>
                <c:pt idx="733">
                  <c:v>4128</c:v>
                </c:pt>
                <c:pt idx="734">
                  <c:v>4208</c:v>
                </c:pt>
                <c:pt idx="735">
                  <c:v>4191</c:v>
                </c:pt>
                <c:pt idx="736">
                  <c:v>4180</c:v>
                </c:pt>
                <c:pt idx="737">
                  <c:v>4095</c:v>
                </c:pt>
                <c:pt idx="738">
                  <c:v>4067</c:v>
                </c:pt>
                <c:pt idx="739">
                  <c:v>4026</c:v>
                </c:pt>
                <c:pt idx="740">
                  <c:v>3994</c:v>
                </c:pt>
                <c:pt idx="741">
                  <c:v>3982</c:v>
                </c:pt>
                <c:pt idx="742">
                  <c:v>4032</c:v>
                </c:pt>
                <c:pt idx="743">
                  <c:v>4006</c:v>
                </c:pt>
                <c:pt idx="744">
                  <c:v>3926</c:v>
                </c:pt>
                <c:pt idx="745">
                  <c:v>3921</c:v>
                </c:pt>
                <c:pt idx="746">
                  <c:v>3941</c:v>
                </c:pt>
                <c:pt idx="747">
                  <c:v>3934</c:v>
                </c:pt>
                <c:pt idx="748">
                  <c:v>3927</c:v>
                </c:pt>
                <c:pt idx="749">
                  <c:v>3906</c:v>
                </c:pt>
                <c:pt idx="750">
                  <c:v>3897</c:v>
                </c:pt>
                <c:pt idx="751">
                  <c:v>3854</c:v>
                </c:pt>
                <c:pt idx="752">
                  <c:v>3774</c:v>
                </c:pt>
                <c:pt idx="753">
                  <c:v>3832</c:v>
                </c:pt>
                <c:pt idx="754">
                  <c:v>3830</c:v>
                </c:pt>
                <c:pt idx="755">
                  <c:v>3832</c:v>
                </c:pt>
                <c:pt idx="756">
                  <c:v>3859</c:v>
                </c:pt>
                <c:pt idx="757">
                  <c:v>3903</c:v>
                </c:pt>
                <c:pt idx="758">
                  <c:v>3892</c:v>
                </c:pt>
                <c:pt idx="759">
                  <c:v>3907</c:v>
                </c:pt>
                <c:pt idx="760">
                  <c:v>3893</c:v>
                </c:pt>
                <c:pt idx="761">
                  <c:v>3898</c:v>
                </c:pt>
                <c:pt idx="762">
                  <c:v>3850</c:v>
                </c:pt>
                <c:pt idx="763">
                  <c:v>3813</c:v>
                </c:pt>
                <c:pt idx="764">
                  <c:v>3747</c:v>
                </c:pt>
                <c:pt idx="765">
                  <c:v>3738</c:v>
                </c:pt>
                <c:pt idx="766">
                  <c:v>3790</c:v>
                </c:pt>
                <c:pt idx="767">
                  <c:v>3806</c:v>
                </c:pt>
                <c:pt idx="768">
                  <c:v>3844</c:v>
                </c:pt>
                <c:pt idx="769">
                  <c:v>3841</c:v>
                </c:pt>
                <c:pt idx="770">
                  <c:v>3860</c:v>
                </c:pt>
                <c:pt idx="771">
                  <c:v>3830</c:v>
                </c:pt>
                <c:pt idx="772">
                  <c:v>3758</c:v>
                </c:pt>
                <c:pt idx="773">
                  <c:v>3720</c:v>
                </c:pt>
                <c:pt idx="774">
                  <c:v>3720</c:v>
                </c:pt>
                <c:pt idx="775">
                  <c:v>3643</c:v>
                </c:pt>
                <c:pt idx="776">
                  <c:v>3669</c:v>
                </c:pt>
                <c:pt idx="777">
                  <c:v>3671</c:v>
                </c:pt>
                <c:pt idx="778">
                  <c:v>3616</c:v>
                </c:pt>
                <c:pt idx="779">
                  <c:v>3617</c:v>
                </c:pt>
                <c:pt idx="780">
                  <c:v>3646</c:v>
                </c:pt>
                <c:pt idx="781">
                  <c:v>3636</c:v>
                </c:pt>
                <c:pt idx="782">
                  <c:v>3546</c:v>
                </c:pt>
                <c:pt idx="783">
                  <c:v>3579</c:v>
                </c:pt>
                <c:pt idx="784">
                  <c:v>3625</c:v>
                </c:pt>
                <c:pt idx="785">
                  <c:v>3627</c:v>
                </c:pt>
                <c:pt idx="786">
                  <c:v>3646</c:v>
                </c:pt>
                <c:pt idx="787">
                  <c:v>3631</c:v>
                </c:pt>
                <c:pt idx="788">
                  <c:v>3616</c:v>
                </c:pt>
                <c:pt idx="789">
                  <c:v>3654</c:v>
                </c:pt>
                <c:pt idx="790">
                  <c:v>3639</c:v>
                </c:pt>
                <c:pt idx="791">
                  <c:v>3595</c:v>
                </c:pt>
                <c:pt idx="792">
                  <c:v>3555</c:v>
                </c:pt>
                <c:pt idx="793">
                  <c:v>3578</c:v>
                </c:pt>
                <c:pt idx="794">
                  <c:v>3619</c:v>
                </c:pt>
                <c:pt idx="795">
                  <c:v>3595</c:v>
                </c:pt>
                <c:pt idx="796">
                  <c:v>3593</c:v>
                </c:pt>
                <c:pt idx="797">
                  <c:v>3567</c:v>
                </c:pt>
                <c:pt idx="798">
                  <c:v>3570</c:v>
                </c:pt>
                <c:pt idx="799">
                  <c:v>3515</c:v>
                </c:pt>
                <c:pt idx="800">
                  <c:v>3491</c:v>
                </c:pt>
                <c:pt idx="801">
                  <c:v>3474</c:v>
                </c:pt>
                <c:pt idx="802">
                  <c:v>3439</c:v>
                </c:pt>
                <c:pt idx="803">
                  <c:v>3431</c:v>
                </c:pt>
                <c:pt idx="804">
                  <c:v>3459</c:v>
                </c:pt>
                <c:pt idx="805">
                  <c:v>3473</c:v>
                </c:pt>
                <c:pt idx="806">
                  <c:v>3477</c:v>
                </c:pt>
                <c:pt idx="807">
                  <c:v>3434</c:v>
                </c:pt>
                <c:pt idx="808">
                  <c:v>3409</c:v>
                </c:pt>
                <c:pt idx="809">
                  <c:v>3423</c:v>
                </c:pt>
                <c:pt idx="810">
                  <c:v>3411</c:v>
                </c:pt>
                <c:pt idx="811">
                  <c:v>3483</c:v>
                </c:pt>
                <c:pt idx="812">
                  <c:v>3483</c:v>
                </c:pt>
                <c:pt idx="813">
                  <c:v>3498</c:v>
                </c:pt>
                <c:pt idx="814">
                  <c:v>3483</c:v>
                </c:pt>
                <c:pt idx="815">
                  <c:v>3493</c:v>
                </c:pt>
                <c:pt idx="816">
                  <c:v>3468</c:v>
                </c:pt>
                <c:pt idx="817">
                  <c:v>3442</c:v>
                </c:pt>
                <c:pt idx="818">
                  <c:v>3435</c:v>
                </c:pt>
                <c:pt idx="819">
                  <c:v>3459</c:v>
                </c:pt>
                <c:pt idx="820">
                  <c:v>3481</c:v>
                </c:pt>
                <c:pt idx="821">
                  <c:v>3481</c:v>
                </c:pt>
                <c:pt idx="822">
                  <c:v>3499</c:v>
                </c:pt>
                <c:pt idx="823">
                  <c:v>3592</c:v>
                </c:pt>
                <c:pt idx="824">
                  <c:v>3617</c:v>
                </c:pt>
                <c:pt idx="825">
                  <c:v>3625</c:v>
                </c:pt>
                <c:pt idx="826">
                  <c:v>3595</c:v>
                </c:pt>
                <c:pt idx="827">
                  <c:v>3606</c:v>
                </c:pt>
                <c:pt idx="828">
                  <c:v>3614</c:v>
                </c:pt>
                <c:pt idx="829">
                  <c:v>3659</c:v>
                </c:pt>
                <c:pt idx="830">
                  <c:v>3655</c:v>
                </c:pt>
                <c:pt idx="831">
                  <c:v>3675</c:v>
                </c:pt>
                <c:pt idx="832">
                  <c:v>3670</c:v>
                </c:pt>
                <c:pt idx="833">
                  <c:v>3686</c:v>
                </c:pt>
                <c:pt idx="834">
                  <c:v>3671</c:v>
                </c:pt>
                <c:pt idx="835">
                  <c:v>3696</c:v>
                </c:pt>
                <c:pt idx="836">
                  <c:v>3676</c:v>
                </c:pt>
                <c:pt idx="837">
                  <c:v>3685</c:v>
                </c:pt>
                <c:pt idx="838">
                  <c:v>3693</c:v>
                </c:pt>
                <c:pt idx="839">
                  <c:v>3691</c:v>
                </c:pt>
                <c:pt idx="840">
                  <c:v>3671</c:v>
                </c:pt>
                <c:pt idx="841">
                  <c:v>3641</c:v>
                </c:pt>
                <c:pt idx="842">
                  <c:v>3639</c:v>
                </c:pt>
                <c:pt idx="843">
                  <c:v>3641</c:v>
                </c:pt>
                <c:pt idx="844">
                  <c:v>3649</c:v>
                </c:pt>
                <c:pt idx="845">
                  <c:v>3668</c:v>
                </c:pt>
                <c:pt idx="846">
                  <c:v>3682</c:v>
                </c:pt>
                <c:pt idx="847">
                  <c:v>3682</c:v>
                </c:pt>
                <c:pt idx="848">
                  <c:v>3704</c:v>
                </c:pt>
                <c:pt idx="849">
                  <c:v>3736</c:v>
                </c:pt>
                <c:pt idx="850">
                  <c:v>3739</c:v>
                </c:pt>
                <c:pt idx="851">
                  <c:v>3781</c:v>
                </c:pt>
                <c:pt idx="852">
                  <c:v>3822</c:v>
                </c:pt>
                <c:pt idx="853">
                  <c:v>3828</c:v>
                </c:pt>
                <c:pt idx="854">
                  <c:v>3823</c:v>
                </c:pt>
                <c:pt idx="855">
                  <c:v>3813</c:v>
                </c:pt>
                <c:pt idx="856">
                  <c:v>3814</c:v>
                </c:pt>
                <c:pt idx="857">
                  <c:v>3811</c:v>
                </c:pt>
                <c:pt idx="858">
                  <c:v>3797</c:v>
                </c:pt>
                <c:pt idx="859">
                  <c:v>3777</c:v>
                </c:pt>
                <c:pt idx="860">
                  <c:v>3803</c:v>
                </c:pt>
                <c:pt idx="861">
                  <c:v>3822</c:v>
                </c:pt>
                <c:pt idx="862">
                  <c:v>3802</c:v>
                </c:pt>
                <c:pt idx="863">
                  <c:v>3806</c:v>
                </c:pt>
                <c:pt idx="864">
                  <c:v>3757</c:v>
                </c:pt>
                <c:pt idx="865">
                  <c:v>3754</c:v>
                </c:pt>
                <c:pt idx="866">
                  <c:v>3782</c:v>
                </c:pt>
                <c:pt idx="867">
                  <c:v>3764</c:v>
                </c:pt>
                <c:pt idx="868">
                  <c:v>3743</c:v>
                </c:pt>
                <c:pt idx="869">
                  <c:v>3735</c:v>
                </c:pt>
                <c:pt idx="870">
                  <c:v>3720</c:v>
                </c:pt>
                <c:pt idx="871">
                  <c:v>3751</c:v>
                </c:pt>
                <c:pt idx="872">
                  <c:v>3736</c:v>
                </c:pt>
                <c:pt idx="873">
                  <c:v>3726</c:v>
                </c:pt>
                <c:pt idx="874">
                  <c:v>3719</c:v>
                </c:pt>
                <c:pt idx="875">
                  <c:v>3676</c:v>
                </c:pt>
                <c:pt idx="876">
                  <c:v>3649</c:v>
                </c:pt>
                <c:pt idx="877">
                  <c:v>3646</c:v>
                </c:pt>
                <c:pt idx="878">
                  <c:v>3631</c:v>
                </c:pt>
                <c:pt idx="879">
                  <c:v>3637</c:v>
                </c:pt>
                <c:pt idx="880">
                  <c:v>3642</c:v>
                </c:pt>
                <c:pt idx="881">
                  <c:v>3625</c:v>
                </c:pt>
                <c:pt idx="882">
                  <c:v>3616</c:v>
                </c:pt>
                <c:pt idx="883">
                  <c:v>3586</c:v>
                </c:pt>
                <c:pt idx="884">
                  <c:v>3588</c:v>
                </c:pt>
                <c:pt idx="885">
                  <c:v>3563</c:v>
                </c:pt>
                <c:pt idx="886">
                  <c:v>3599</c:v>
                </c:pt>
                <c:pt idx="887">
                  <c:v>3596</c:v>
                </c:pt>
                <c:pt idx="888">
                  <c:v>3607</c:v>
                </c:pt>
                <c:pt idx="889">
                  <c:v>3612</c:v>
                </c:pt>
                <c:pt idx="890">
                  <c:v>3613</c:v>
                </c:pt>
                <c:pt idx="891">
                  <c:v>3582</c:v>
                </c:pt>
                <c:pt idx="892">
                  <c:v>3570</c:v>
                </c:pt>
                <c:pt idx="893">
                  <c:v>3561</c:v>
                </c:pt>
                <c:pt idx="894">
                  <c:v>3566</c:v>
                </c:pt>
                <c:pt idx="895">
                  <c:v>3562</c:v>
                </c:pt>
                <c:pt idx="896">
                  <c:v>3554</c:v>
                </c:pt>
                <c:pt idx="897">
                  <c:v>3525</c:v>
                </c:pt>
                <c:pt idx="898">
                  <c:v>3510</c:v>
                </c:pt>
                <c:pt idx="899">
                  <c:v>3489</c:v>
                </c:pt>
                <c:pt idx="900">
                  <c:v>3484</c:v>
                </c:pt>
                <c:pt idx="901">
                  <c:v>3500</c:v>
                </c:pt>
                <c:pt idx="902">
                  <c:v>3637</c:v>
                </c:pt>
                <c:pt idx="903">
                  <c:v>3665</c:v>
                </c:pt>
                <c:pt idx="904">
                  <c:v>3673</c:v>
                </c:pt>
                <c:pt idx="905">
                  <c:v>3670</c:v>
                </c:pt>
                <c:pt idx="906">
                  <c:v>3655</c:v>
                </c:pt>
                <c:pt idx="907">
                  <c:v>3668</c:v>
                </c:pt>
                <c:pt idx="908">
                  <c:v>3671</c:v>
                </c:pt>
                <c:pt idx="909">
                  <c:v>3656</c:v>
                </c:pt>
                <c:pt idx="910">
                  <c:v>3669</c:v>
                </c:pt>
                <c:pt idx="911">
                  <c:v>3663</c:v>
                </c:pt>
                <c:pt idx="912">
                  <c:v>3629</c:v>
                </c:pt>
                <c:pt idx="913">
                  <c:v>3614</c:v>
                </c:pt>
                <c:pt idx="914">
                  <c:v>3595</c:v>
                </c:pt>
                <c:pt idx="915">
                  <c:v>3604</c:v>
                </c:pt>
                <c:pt idx="916">
                  <c:v>3637</c:v>
                </c:pt>
                <c:pt idx="917">
                  <c:v>3623</c:v>
                </c:pt>
                <c:pt idx="918">
                  <c:v>3621</c:v>
                </c:pt>
                <c:pt idx="919">
                  <c:v>3628</c:v>
                </c:pt>
                <c:pt idx="920">
                  <c:v>3657</c:v>
                </c:pt>
                <c:pt idx="921">
                  <c:v>3654</c:v>
                </c:pt>
                <c:pt idx="922">
                  <c:v>3667</c:v>
                </c:pt>
                <c:pt idx="923">
                  <c:v>3670</c:v>
                </c:pt>
                <c:pt idx="924">
                  <c:v>3686</c:v>
                </c:pt>
                <c:pt idx="925">
                  <c:v>3697</c:v>
                </c:pt>
                <c:pt idx="926">
                  <c:v>3718</c:v>
                </c:pt>
                <c:pt idx="927">
                  <c:v>3704</c:v>
                </c:pt>
                <c:pt idx="928">
                  <c:v>3690</c:v>
                </c:pt>
                <c:pt idx="929">
                  <c:v>3717</c:v>
                </c:pt>
                <c:pt idx="930">
                  <c:v>3719</c:v>
                </c:pt>
                <c:pt idx="931">
                  <c:v>3716</c:v>
                </c:pt>
                <c:pt idx="932">
                  <c:v>3734</c:v>
                </c:pt>
                <c:pt idx="933">
                  <c:v>3689</c:v>
                </c:pt>
                <c:pt idx="934">
                  <c:v>3679</c:v>
                </c:pt>
                <c:pt idx="935">
                  <c:v>3676</c:v>
                </c:pt>
                <c:pt idx="936">
                  <c:v>3653</c:v>
                </c:pt>
                <c:pt idx="937">
                  <c:v>3657</c:v>
                </c:pt>
                <c:pt idx="938">
                  <c:v>3650</c:v>
                </c:pt>
                <c:pt idx="939">
                  <c:v>3615</c:v>
                </c:pt>
                <c:pt idx="940">
                  <c:v>3623</c:v>
                </c:pt>
                <c:pt idx="941">
                  <c:v>3611</c:v>
                </c:pt>
                <c:pt idx="942">
                  <c:v>3598</c:v>
                </c:pt>
                <c:pt idx="943">
                  <c:v>3609</c:v>
                </c:pt>
                <c:pt idx="944">
                  <c:v>3602</c:v>
                </c:pt>
                <c:pt idx="945">
                  <c:v>3575</c:v>
                </c:pt>
                <c:pt idx="946">
                  <c:v>3582</c:v>
                </c:pt>
                <c:pt idx="947">
                  <c:v>3550</c:v>
                </c:pt>
                <c:pt idx="948">
                  <c:v>3526</c:v>
                </c:pt>
                <c:pt idx="949">
                  <c:v>3480</c:v>
                </c:pt>
                <c:pt idx="950">
                  <c:v>3463</c:v>
                </c:pt>
                <c:pt idx="951">
                  <c:v>3472</c:v>
                </c:pt>
                <c:pt idx="952">
                  <c:v>3471</c:v>
                </c:pt>
                <c:pt idx="953">
                  <c:v>3469</c:v>
                </c:pt>
                <c:pt idx="954">
                  <c:v>3481</c:v>
                </c:pt>
                <c:pt idx="955">
                  <c:v>3493</c:v>
                </c:pt>
                <c:pt idx="956">
                  <c:v>3490</c:v>
                </c:pt>
                <c:pt idx="957">
                  <c:v>3463</c:v>
                </c:pt>
                <c:pt idx="958">
                  <c:v>3461</c:v>
                </c:pt>
                <c:pt idx="959">
                  <c:v>3421</c:v>
                </c:pt>
                <c:pt idx="960">
                  <c:v>3420</c:v>
                </c:pt>
                <c:pt idx="961">
                  <c:v>3438</c:v>
                </c:pt>
                <c:pt idx="962">
                  <c:v>3467</c:v>
                </c:pt>
                <c:pt idx="963">
                  <c:v>3467</c:v>
                </c:pt>
                <c:pt idx="964">
                  <c:v>3445</c:v>
                </c:pt>
                <c:pt idx="965">
                  <c:v>3439</c:v>
                </c:pt>
                <c:pt idx="966">
                  <c:v>3447</c:v>
                </c:pt>
                <c:pt idx="967">
                  <c:v>3418</c:v>
                </c:pt>
                <c:pt idx="968">
                  <c:v>3405</c:v>
                </c:pt>
                <c:pt idx="969">
                  <c:v>3407</c:v>
                </c:pt>
                <c:pt idx="970">
                  <c:v>3392</c:v>
                </c:pt>
                <c:pt idx="971">
                  <c:v>3398</c:v>
                </c:pt>
                <c:pt idx="972">
                  <c:v>3408</c:v>
                </c:pt>
                <c:pt idx="973">
                  <c:v>3438</c:v>
                </c:pt>
                <c:pt idx="974">
                  <c:v>3439</c:v>
                </c:pt>
                <c:pt idx="975">
                  <c:v>3436</c:v>
                </c:pt>
                <c:pt idx="976">
                  <c:v>3404</c:v>
                </c:pt>
                <c:pt idx="977">
                  <c:v>3393</c:v>
                </c:pt>
                <c:pt idx="978">
                  <c:v>3336</c:v>
                </c:pt>
                <c:pt idx="979">
                  <c:v>3320</c:v>
                </c:pt>
                <c:pt idx="980">
                  <c:v>3314</c:v>
                </c:pt>
                <c:pt idx="981">
                  <c:v>3329</c:v>
                </c:pt>
                <c:pt idx="982">
                  <c:v>3321</c:v>
                </c:pt>
                <c:pt idx="983">
                  <c:v>3313</c:v>
                </c:pt>
                <c:pt idx="984">
                  <c:v>3407</c:v>
                </c:pt>
                <c:pt idx="985">
                  <c:v>3415</c:v>
                </c:pt>
                <c:pt idx="986">
                  <c:v>3404</c:v>
                </c:pt>
                <c:pt idx="987">
                  <c:v>3356</c:v>
                </c:pt>
                <c:pt idx="988">
                  <c:v>3245</c:v>
                </c:pt>
                <c:pt idx="989">
                  <c:v>3219</c:v>
                </c:pt>
                <c:pt idx="990">
                  <c:v>3223</c:v>
                </c:pt>
                <c:pt idx="991">
                  <c:v>3265</c:v>
                </c:pt>
                <c:pt idx="992">
                  <c:v>3248</c:v>
                </c:pt>
                <c:pt idx="993">
                  <c:v>3245</c:v>
                </c:pt>
                <c:pt idx="994">
                  <c:v>3249</c:v>
                </c:pt>
                <c:pt idx="995">
                  <c:v>3240</c:v>
                </c:pt>
                <c:pt idx="996">
                  <c:v>3254</c:v>
                </c:pt>
                <c:pt idx="997">
                  <c:v>3229</c:v>
                </c:pt>
                <c:pt idx="998">
                  <c:v>3206</c:v>
                </c:pt>
                <c:pt idx="999">
                  <c:v>3264</c:v>
                </c:pt>
                <c:pt idx="1000">
                  <c:v>3271</c:v>
                </c:pt>
                <c:pt idx="1001">
                  <c:v>3272</c:v>
                </c:pt>
                <c:pt idx="1002">
                  <c:v>3289</c:v>
                </c:pt>
                <c:pt idx="1003">
                  <c:v>3326</c:v>
                </c:pt>
                <c:pt idx="1004">
                  <c:v>3326</c:v>
                </c:pt>
                <c:pt idx="1005">
                  <c:v>3328</c:v>
                </c:pt>
                <c:pt idx="1006">
                  <c:v>3328</c:v>
                </c:pt>
                <c:pt idx="1007">
                  <c:v>3352</c:v>
                </c:pt>
                <c:pt idx="1008">
                  <c:v>3405</c:v>
                </c:pt>
                <c:pt idx="1009">
                  <c:v>3402</c:v>
                </c:pt>
                <c:pt idx="1010">
                  <c:v>3385</c:v>
                </c:pt>
                <c:pt idx="1011">
                  <c:v>3366</c:v>
                </c:pt>
                <c:pt idx="1012">
                  <c:v>3369</c:v>
                </c:pt>
                <c:pt idx="1013">
                  <c:v>3353</c:v>
                </c:pt>
                <c:pt idx="1014">
                  <c:v>3337</c:v>
                </c:pt>
                <c:pt idx="1015">
                  <c:v>3331</c:v>
                </c:pt>
                <c:pt idx="1016">
                  <c:v>3270</c:v>
                </c:pt>
                <c:pt idx="1017">
                  <c:v>3249</c:v>
                </c:pt>
                <c:pt idx="1018">
                  <c:v>3232</c:v>
                </c:pt>
                <c:pt idx="1019">
                  <c:v>3242</c:v>
                </c:pt>
                <c:pt idx="1020">
                  <c:v>3275</c:v>
                </c:pt>
                <c:pt idx="1021">
                  <c:v>3279</c:v>
                </c:pt>
                <c:pt idx="1022">
                  <c:v>3230</c:v>
                </c:pt>
                <c:pt idx="1023">
                  <c:v>3244</c:v>
                </c:pt>
                <c:pt idx="1024">
                  <c:v>3231</c:v>
                </c:pt>
                <c:pt idx="1025">
                  <c:v>3224</c:v>
                </c:pt>
                <c:pt idx="1026">
                  <c:v>3232</c:v>
                </c:pt>
                <c:pt idx="1027">
                  <c:v>3216</c:v>
                </c:pt>
                <c:pt idx="1028">
                  <c:v>3186</c:v>
                </c:pt>
                <c:pt idx="1029">
                  <c:v>3172</c:v>
                </c:pt>
                <c:pt idx="1030">
                  <c:v>3177</c:v>
                </c:pt>
                <c:pt idx="1031">
                  <c:v>3180</c:v>
                </c:pt>
                <c:pt idx="1032">
                  <c:v>3169</c:v>
                </c:pt>
                <c:pt idx="1033">
                  <c:v>3152</c:v>
                </c:pt>
                <c:pt idx="1034">
                  <c:v>3097</c:v>
                </c:pt>
                <c:pt idx="1035">
                  <c:v>3085</c:v>
                </c:pt>
                <c:pt idx="1036">
                  <c:v>3074</c:v>
                </c:pt>
                <c:pt idx="1037">
                  <c:v>3071</c:v>
                </c:pt>
                <c:pt idx="1038">
                  <c:v>3096</c:v>
                </c:pt>
                <c:pt idx="1039">
                  <c:v>3083</c:v>
                </c:pt>
                <c:pt idx="1040">
                  <c:v>3126</c:v>
                </c:pt>
                <c:pt idx="1041">
                  <c:v>3139</c:v>
                </c:pt>
                <c:pt idx="1042">
                  <c:v>3120</c:v>
                </c:pt>
                <c:pt idx="1043">
                  <c:v>3116</c:v>
                </c:pt>
                <c:pt idx="1044">
                  <c:v>3069</c:v>
                </c:pt>
                <c:pt idx="1045">
                  <c:v>3052</c:v>
                </c:pt>
                <c:pt idx="1046">
                  <c:v>3061</c:v>
                </c:pt>
                <c:pt idx="1047">
                  <c:v>3053</c:v>
                </c:pt>
                <c:pt idx="1048">
                  <c:v>3071</c:v>
                </c:pt>
                <c:pt idx="1049">
                  <c:v>3068</c:v>
                </c:pt>
                <c:pt idx="1050">
                  <c:v>3061</c:v>
                </c:pt>
                <c:pt idx="1051">
                  <c:v>3058</c:v>
                </c:pt>
                <c:pt idx="1052">
                  <c:v>3034</c:v>
                </c:pt>
                <c:pt idx="1053">
                  <c:v>3032</c:v>
                </c:pt>
                <c:pt idx="1054">
                  <c:v>3013</c:v>
                </c:pt>
                <c:pt idx="1055">
                  <c:v>3009</c:v>
                </c:pt>
                <c:pt idx="1056">
                  <c:v>3014</c:v>
                </c:pt>
                <c:pt idx="1057">
                  <c:v>3014</c:v>
                </c:pt>
                <c:pt idx="1058">
                  <c:v>3026</c:v>
                </c:pt>
                <c:pt idx="1059">
                  <c:v>3064</c:v>
                </c:pt>
                <c:pt idx="1060">
                  <c:v>3057</c:v>
                </c:pt>
                <c:pt idx="1061">
                  <c:v>3073</c:v>
                </c:pt>
                <c:pt idx="1062">
                  <c:v>3100</c:v>
                </c:pt>
                <c:pt idx="1063">
                  <c:v>3106</c:v>
                </c:pt>
                <c:pt idx="1064">
                  <c:v>3078</c:v>
                </c:pt>
                <c:pt idx="1065">
                  <c:v>3071</c:v>
                </c:pt>
                <c:pt idx="1066">
                  <c:v>3078</c:v>
                </c:pt>
                <c:pt idx="1067">
                  <c:v>3096</c:v>
                </c:pt>
                <c:pt idx="1068">
                  <c:v>3101</c:v>
                </c:pt>
                <c:pt idx="1069">
                  <c:v>3090</c:v>
                </c:pt>
                <c:pt idx="1070">
                  <c:v>3097</c:v>
                </c:pt>
                <c:pt idx="1071">
                  <c:v>3103</c:v>
                </c:pt>
                <c:pt idx="1072">
                  <c:v>3120</c:v>
                </c:pt>
                <c:pt idx="1073">
                  <c:v>3121</c:v>
                </c:pt>
                <c:pt idx="1074">
                  <c:v>3143</c:v>
                </c:pt>
                <c:pt idx="1075">
                  <c:v>3144</c:v>
                </c:pt>
                <c:pt idx="1076">
                  <c:v>3141</c:v>
                </c:pt>
                <c:pt idx="1077">
                  <c:v>3129</c:v>
                </c:pt>
                <c:pt idx="1078">
                  <c:v>3086</c:v>
                </c:pt>
                <c:pt idx="1079">
                  <c:v>3052</c:v>
                </c:pt>
                <c:pt idx="1080">
                  <c:v>3050</c:v>
                </c:pt>
                <c:pt idx="1081">
                  <c:v>3038</c:v>
                </c:pt>
                <c:pt idx="1082">
                  <c:v>3042</c:v>
                </c:pt>
                <c:pt idx="1083">
                  <c:v>3042</c:v>
                </c:pt>
                <c:pt idx="1084">
                  <c:v>3065</c:v>
                </c:pt>
                <c:pt idx="1085">
                  <c:v>3096</c:v>
                </c:pt>
                <c:pt idx="1086">
                  <c:v>3079</c:v>
                </c:pt>
                <c:pt idx="1087">
                  <c:v>3073</c:v>
                </c:pt>
                <c:pt idx="1088">
                  <c:v>3063</c:v>
                </c:pt>
                <c:pt idx="1089">
                  <c:v>3084</c:v>
                </c:pt>
                <c:pt idx="1090">
                  <c:v>3107</c:v>
                </c:pt>
                <c:pt idx="1091">
                  <c:v>3106</c:v>
                </c:pt>
                <c:pt idx="1092">
                  <c:v>3115</c:v>
                </c:pt>
                <c:pt idx="1093">
                  <c:v>3088</c:v>
                </c:pt>
                <c:pt idx="1094">
                  <c:v>3084</c:v>
                </c:pt>
                <c:pt idx="1095">
                  <c:v>3061</c:v>
                </c:pt>
                <c:pt idx="1096">
                  <c:v>3053</c:v>
                </c:pt>
                <c:pt idx="1097">
                  <c:v>3032</c:v>
                </c:pt>
                <c:pt idx="1098">
                  <c:v>3024</c:v>
                </c:pt>
                <c:pt idx="1099">
                  <c:v>3018</c:v>
                </c:pt>
                <c:pt idx="1100">
                  <c:v>3013</c:v>
                </c:pt>
                <c:pt idx="1101">
                  <c:v>3001</c:v>
                </c:pt>
                <c:pt idx="1102">
                  <c:v>2986</c:v>
                </c:pt>
                <c:pt idx="1103">
                  <c:v>2990</c:v>
                </c:pt>
                <c:pt idx="1104">
                  <c:v>2969</c:v>
                </c:pt>
                <c:pt idx="1105">
                  <c:v>2974</c:v>
                </c:pt>
                <c:pt idx="1106">
                  <c:v>2977</c:v>
                </c:pt>
                <c:pt idx="1107">
                  <c:v>2947</c:v>
                </c:pt>
                <c:pt idx="1108">
                  <c:v>2937</c:v>
                </c:pt>
                <c:pt idx="1109">
                  <c:v>2924</c:v>
                </c:pt>
                <c:pt idx="1110">
                  <c:v>2911</c:v>
                </c:pt>
                <c:pt idx="1111">
                  <c:v>2875</c:v>
                </c:pt>
                <c:pt idx="1112">
                  <c:v>2849</c:v>
                </c:pt>
                <c:pt idx="1113">
                  <c:v>2837</c:v>
                </c:pt>
                <c:pt idx="1114">
                  <c:v>2798</c:v>
                </c:pt>
                <c:pt idx="1115">
                  <c:v>2773</c:v>
                </c:pt>
                <c:pt idx="1116">
                  <c:v>2764</c:v>
                </c:pt>
                <c:pt idx="1117">
                  <c:v>2771</c:v>
                </c:pt>
                <c:pt idx="1118">
                  <c:v>2817</c:v>
                </c:pt>
                <c:pt idx="1119">
                  <c:v>2804</c:v>
                </c:pt>
                <c:pt idx="1120">
                  <c:v>2793</c:v>
                </c:pt>
                <c:pt idx="1121">
                  <c:v>2776</c:v>
                </c:pt>
                <c:pt idx="1122">
                  <c:v>2729</c:v>
                </c:pt>
                <c:pt idx="1123">
                  <c:v>2649</c:v>
                </c:pt>
                <c:pt idx="1124">
                  <c:v>2620</c:v>
                </c:pt>
                <c:pt idx="1125">
                  <c:v>2624</c:v>
                </c:pt>
                <c:pt idx="1126">
                  <c:v>2583</c:v>
                </c:pt>
                <c:pt idx="1127">
                  <c:v>2589</c:v>
                </c:pt>
                <c:pt idx="1128">
                  <c:v>2542</c:v>
                </c:pt>
                <c:pt idx="1129">
                  <c:v>2546</c:v>
                </c:pt>
                <c:pt idx="1130">
                  <c:v>2532</c:v>
                </c:pt>
                <c:pt idx="1131">
                  <c:v>2535</c:v>
                </c:pt>
                <c:pt idx="1132">
                  <c:v>2562</c:v>
                </c:pt>
                <c:pt idx="1133">
                  <c:v>2643</c:v>
                </c:pt>
                <c:pt idx="1134">
                  <c:v>2644</c:v>
                </c:pt>
                <c:pt idx="1135">
                  <c:v>2652</c:v>
                </c:pt>
                <c:pt idx="1136">
                  <c:v>2642</c:v>
                </c:pt>
                <c:pt idx="1137">
                  <c:v>2648</c:v>
                </c:pt>
                <c:pt idx="1138">
                  <c:v>2607</c:v>
                </c:pt>
                <c:pt idx="1139">
                  <c:v>2610</c:v>
                </c:pt>
                <c:pt idx="1140">
                  <c:v>2563</c:v>
                </c:pt>
                <c:pt idx="1141">
                  <c:v>2538</c:v>
                </c:pt>
                <c:pt idx="1142">
                  <c:v>2541</c:v>
                </c:pt>
                <c:pt idx="1143">
                  <c:v>2550</c:v>
                </c:pt>
                <c:pt idx="1144">
                  <c:v>2545</c:v>
                </c:pt>
                <c:pt idx="1145">
                  <c:v>2563</c:v>
                </c:pt>
                <c:pt idx="1146">
                  <c:v>2595</c:v>
                </c:pt>
                <c:pt idx="1147">
                  <c:v>2577</c:v>
                </c:pt>
                <c:pt idx="1148">
                  <c:v>2562</c:v>
                </c:pt>
                <c:pt idx="1149">
                  <c:v>2550</c:v>
                </c:pt>
                <c:pt idx="1150">
                  <c:v>2546</c:v>
                </c:pt>
                <c:pt idx="1151">
                  <c:v>2525</c:v>
                </c:pt>
                <c:pt idx="1152">
                  <c:v>2530</c:v>
                </c:pt>
                <c:pt idx="1153">
                  <c:v>2560</c:v>
                </c:pt>
                <c:pt idx="1154">
                  <c:v>2550</c:v>
                </c:pt>
                <c:pt idx="1155">
                  <c:v>2555</c:v>
                </c:pt>
                <c:pt idx="1156">
                  <c:v>2531</c:v>
                </c:pt>
                <c:pt idx="1157">
                  <c:v>2523</c:v>
                </c:pt>
                <c:pt idx="1158">
                  <c:v>2519</c:v>
                </c:pt>
                <c:pt idx="1159">
                  <c:v>2462</c:v>
                </c:pt>
                <c:pt idx="1160">
                  <c:v>2445</c:v>
                </c:pt>
                <c:pt idx="1161">
                  <c:v>2447</c:v>
                </c:pt>
                <c:pt idx="1162">
                  <c:v>2436</c:v>
                </c:pt>
                <c:pt idx="1163">
                  <c:v>2456</c:v>
                </c:pt>
                <c:pt idx="1164">
                  <c:v>2436</c:v>
                </c:pt>
                <c:pt idx="1165">
                  <c:v>2442</c:v>
                </c:pt>
                <c:pt idx="1166">
                  <c:v>2488</c:v>
                </c:pt>
                <c:pt idx="1167">
                  <c:v>2542</c:v>
                </c:pt>
                <c:pt idx="1168">
                  <c:v>2525</c:v>
                </c:pt>
                <c:pt idx="1169">
                  <c:v>2520</c:v>
                </c:pt>
                <c:pt idx="1170">
                  <c:v>2518</c:v>
                </c:pt>
                <c:pt idx="1171">
                  <c:v>2563</c:v>
                </c:pt>
                <c:pt idx="1172">
                  <c:v>2562</c:v>
                </c:pt>
                <c:pt idx="1173">
                  <c:v>2572</c:v>
                </c:pt>
                <c:pt idx="1174">
                  <c:v>2529</c:v>
                </c:pt>
                <c:pt idx="1175">
                  <c:v>2556</c:v>
                </c:pt>
                <c:pt idx="1176">
                  <c:v>2575</c:v>
                </c:pt>
                <c:pt idx="1177">
                  <c:v>2578</c:v>
                </c:pt>
                <c:pt idx="1178">
                  <c:v>2582</c:v>
                </c:pt>
                <c:pt idx="1179">
                  <c:v>2544</c:v>
                </c:pt>
                <c:pt idx="1180">
                  <c:v>2540</c:v>
                </c:pt>
                <c:pt idx="1181">
                  <c:v>2538</c:v>
                </c:pt>
                <c:pt idx="1182">
                  <c:v>2559</c:v>
                </c:pt>
                <c:pt idx="1183">
                  <c:v>2529</c:v>
                </c:pt>
                <c:pt idx="1184">
                  <c:v>2477</c:v>
                </c:pt>
                <c:pt idx="1185">
                  <c:v>2483</c:v>
                </c:pt>
                <c:pt idx="1186">
                  <c:v>2484</c:v>
                </c:pt>
                <c:pt idx="1187">
                  <c:v>2481</c:v>
                </c:pt>
                <c:pt idx="1188">
                  <c:v>2508</c:v>
                </c:pt>
                <c:pt idx="1189">
                  <c:v>2582</c:v>
                </c:pt>
                <c:pt idx="1190">
                  <c:v>2593</c:v>
                </c:pt>
                <c:pt idx="1191">
                  <c:v>2556</c:v>
                </c:pt>
                <c:pt idx="1192">
                  <c:v>2612</c:v>
                </c:pt>
                <c:pt idx="1193">
                  <c:v>2586</c:v>
                </c:pt>
                <c:pt idx="1194">
                  <c:v>2580</c:v>
                </c:pt>
                <c:pt idx="1195">
                  <c:v>2564</c:v>
                </c:pt>
                <c:pt idx="1196">
                  <c:v>2537</c:v>
                </c:pt>
                <c:pt idx="1197">
                  <c:v>2503</c:v>
                </c:pt>
                <c:pt idx="1198">
                  <c:v>2487</c:v>
                </c:pt>
                <c:pt idx="1199">
                  <c:v>2495</c:v>
                </c:pt>
                <c:pt idx="1200">
                  <c:v>2512</c:v>
                </c:pt>
                <c:pt idx="1201">
                  <c:v>2501</c:v>
                </c:pt>
                <c:pt idx="1202">
                  <c:v>2502</c:v>
                </c:pt>
                <c:pt idx="1203">
                  <c:v>2493</c:v>
                </c:pt>
                <c:pt idx="1204">
                  <c:v>2481</c:v>
                </c:pt>
                <c:pt idx="1205">
                  <c:v>2483</c:v>
                </c:pt>
                <c:pt idx="1206">
                  <c:v>2462</c:v>
                </c:pt>
                <c:pt idx="1207">
                  <c:v>2457</c:v>
                </c:pt>
                <c:pt idx="1208">
                  <c:v>2465</c:v>
                </c:pt>
                <c:pt idx="1209">
                  <c:v>2495</c:v>
                </c:pt>
                <c:pt idx="1210">
                  <c:v>2500</c:v>
                </c:pt>
                <c:pt idx="1211">
                  <c:v>2496</c:v>
                </c:pt>
                <c:pt idx="1212">
                  <c:v>2488</c:v>
                </c:pt>
                <c:pt idx="1213">
                  <c:v>2484</c:v>
                </c:pt>
                <c:pt idx="1214">
                  <c:v>2480</c:v>
                </c:pt>
                <c:pt idx="1215">
                  <c:v>2487</c:v>
                </c:pt>
                <c:pt idx="1216">
                  <c:v>2480</c:v>
                </c:pt>
                <c:pt idx="1217">
                  <c:v>2486</c:v>
                </c:pt>
                <c:pt idx="1218">
                  <c:v>2485</c:v>
                </c:pt>
                <c:pt idx="1219">
                  <c:v>2483</c:v>
                </c:pt>
                <c:pt idx="1220">
                  <c:v>2506</c:v>
                </c:pt>
                <c:pt idx="1221">
                  <c:v>2532</c:v>
                </c:pt>
                <c:pt idx="1222">
                  <c:v>2515</c:v>
                </c:pt>
                <c:pt idx="1223">
                  <c:v>2489</c:v>
                </c:pt>
                <c:pt idx="1224">
                  <c:v>2496</c:v>
                </c:pt>
                <c:pt idx="1225">
                  <c:v>2487</c:v>
                </c:pt>
                <c:pt idx="1226">
                  <c:v>2456</c:v>
                </c:pt>
                <c:pt idx="1227">
                  <c:v>2466</c:v>
                </c:pt>
                <c:pt idx="1228">
                  <c:v>2461</c:v>
                </c:pt>
                <c:pt idx="1229">
                  <c:v>2443</c:v>
                </c:pt>
                <c:pt idx="1230">
                  <c:v>2433</c:v>
                </c:pt>
                <c:pt idx="1231">
                  <c:v>2484</c:v>
                </c:pt>
                <c:pt idx="1232">
                  <c:v>2471</c:v>
                </c:pt>
                <c:pt idx="1233">
                  <c:v>2464</c:v>
                </c:pt>
                <c:pt idx="1234">
                  <c:v>2487</c:v>
                </c:pt>
                <c:pt idx="1235">
                  <c:v>2500</c:v>
                </c:pt>
                <c:pt idx="1236">
                  <c:v>2503</c:v>
                </c:pt>
                <c:pt idx="1237">
                  <c:v>2514</c:v>
                </c:pt>
                <c:pt idx="1238">
                  <c:v>2498</c:v>
                </c:pt>
                <c:pt idx="1239">
                  <c:v>2486</c:v>
                </c:pt>
                <c:pt idx="1240">
                  <c:v>2487</c:v>
                </c:pt>
                <c:pt idx="1241">
                  <c:v>2519</c:v>
                </c:pt>
                <c:pt idx="1242">
                  <c:v>2552</c:v>
                </c:pt>
                <c:pt idx="1243">
                  <c:v>2526</c:v>
                </c:pt>
                <c:pt idx="1244">
                  <c:v>2500</c:v>
                </c:pt>
                <c:pt idx="1245">
                  <c:v>2455</c:v>
                </c:pt>
                <c:pt idx="1246">
                  <c:v>2469</c:v>
                </c:pt>
                <c:pt idx="1247">
                  <c:v>2445</c:v>
                </c:pt>
                <c:pt idx="1248">
                  <c:v>2406</c:v>
                </c:pt>
                <c:pt idx="1249">
                  <c:v>2367</c:v>
                </c:pt>
                <c:pt idx="1250">
                  <c:v>2353</c:v>
                </c:pt>
                <c:pt idx="1251">
                  <c:v>2324</c:v>
                </c:pt>
                <c:pt idx="1252">
                  <c:v>2308</c:v>
                </c:pt>
                <c:pt idx="1253">
                  <c:v>2302</c:v>
                </c:pt>
                <c:pt idx="1254">
                  <c:v>2280</c:v>
                </c:pt>
                <c:pt idx="1255">
                  <c:v>2292</c:v>
                </c:pt>
                <c:pt idx="1256">
                  <c:v>2321</c:v>
                </c:pt>
                <c:pt idx="1257">
                  <c:v>2315</c:v>
                </c:pt>
                <c:pt idx="1258">
                  <c:v>2312</c:v>
                </c:pt>
                <c:pt idx="1259">
                  <c:v>2319</c:v>
                </c:pt>
                <c:pt idx="1260">
                  <c:v>2297</c:v>
                </c:pt>
                <c:pt idx="1261">
                  <c:v>2280</c:v>
                </c:pt>
                <c:pt idx="1262">
                  <c:v>2308</c:v>
                </c:pt>
                <c:pt idx="1263">
                  <c:v>2322</c:v>
                </c:pt>
                <c:pt idx="1264">
                  <c:v>2365</c:v>
                </c:pt>
                <c:pt idx="1265">
                  <c:v>2389</c:v>
                </c:pt>
                <c:pt idx="1266">
                  <c:v>2406</c:v>
                </c:pt>
                <c:pt idx="1267">
                  <c:v>2373</c:v>
                </c:pt>
                <c:pt idx="1268">
                  <c:v>2360</c:v>
                </c:pt>
                <c:pt idx="1269">
                  <c:v>2400</c:v>
                </c:pt>
                <c:pt idx="1270">
                  <c:v>2421</c:v>
                </c:pt>
                <c:pt idx="1271">
                  <c:v>2431</c:v>
                </c:pt>
                <c:pt idx="1272">
                  <c:v>2414</c:v>
                </c:pt>
                <c:pt idx="1273">
                  <c:v>2404</c:v>
                </c:pt>
                <c:pt idx="1274">
                  <c:v>2419</c:v>
                </c:pt>
                <c:pt idx="1275">
                  <c:v>2403</c:v>
                </c:pt>
                <c:pt idx="1276">
                  <c:v>2391</c:v>
                </c:pt>
                <c:pt idx="1277">
                  <c:v>2363</c:v>
                </c:pt>
                <c:pt idx="1278">
                  <c:v>2361</c:v>
                </c:pt>
                <c:pt idx="1279">
                  <c:v>2361</c:v>
                </c:pt>
                <c:pt idx="1280">
                  <c:v>2346</c:v>
                </c:pt>
                <c:pt idx="1281">
                  <c:v>2320</c:v>
                </c:pt>
                <c:pt idx="1282">
                  <c:v>2332</c:v>
                </c:pt>
                <c:pt idx="1283">
                  <c:v>2342</c:v>
                </c:pt>
                <c:pt idx="1284">
                  <c:v>2340</c:v>
                </c:pt>
                <c:pt idx="1285">
                  <c:v>2364</c:v>
                </c:pt>
                <c:pt idx="1286">
                  <c:v>2355</c:v>
                </c:pt>
                <c:pt idx="1287">
                  <c:v>2359</c:v>
                </c:pt>
                <c:pt idx="1288">
                  <c:v>2349</c:v>
                </c:pt>
                <c:pt idx="1289">
                  <c:v>2365</c:v>
                </c:pt>
                <c:pt idx="1290">
                  <c:v>2371</c:v>
                </c:pt>
                <c:pt idx="1291">
                  <c:v>2363</c:v>
                </c:pt>
                <c:pt idx="1292">
                  <c:v>2346</c:v>
                </c:pt>
                <c:pt idx="1293">
                  <c:v>2341</c:v>
                </c:pt>
                <c:pt idx="1294">
                  <c:v>2333</c:v>
                </c:pt>
                <c:pt idx="1295">
                  <c:v>2344</c:v>
                </c:pt>
                <c:pt idx="1296">
                  <c:v>2340</c:v>
                </c:pt>
                <c:pt idx="1297">
                  <c:v>2349</c:v>
                </c:pt>
                <c:pt idx="1298">
                  <c:v>2321</c:v>
                </c:pt>
                <c:pt idx="1299">
                  <c:v>2293</c:v>
                </c:pt>
                <c:pt idx="1300">
                  <c:v>2266</c:v>
                </c:pt>
                <c:pt idx="1301">
                  <c:v>2231</c:v>
                </c:pt>
                <c:pt idx="1302">
                  <c:v>2238</c:v>
                </c:pt>
                <c:pt idx="1303">
                  <c:v>2251</c:v>
                </c:pt>
                <c:pt idx="1304">
                  <c:v>2234</c:v>
                </c:pt>
                <c:pt idx="1305">
                  <c:v>2239</c:v>
                </c:pt>
                <c:pt idx="1306">
                  <c:v>2227</c:v>
                </c:pt>
                <c:pt idx="1307">
                  <c:v>2221</c:v>
                </c:pt>
                <c:pt idx="1308">
                  <c:v>2206</c:v>
                </c:pt>
                <c:pt idx="1309">
                  <c:v>2131</c:v>
                </c:pt>
                <c:pt idx="1310">
                  <c:v>2130</c:v>
                </c:pt>
                <c:pt idx="1311">
                  <c:v>2114</c:v>
                </c:pt>
                <c:pt idx="1312">
                  <c:v>2134</c:v>
                </c:pt>
                <c:pt idx="1313">
                  <c:v>2065</c:v>
                </c:pt>
                <c:pt idx="1314">
                  <c:v>1991</c:v>
                </c:pt>
                <c:pt idx="1315">
                  <c:v>1939</c:v>
                </c:pt>
                <c:pt idx="1316">
                  <c:v>1975</c:v>
                </c:pt>
                <c:pt idx="1317">
                  <c:v>2033</c:v>
                </c:pt>
                <c:pt idx="1318">
                  <c:v>2013</c:v>
                </c:pt>
                <c:pt idx="1319">
                  <c:v>2018</c:v>
                </c:pt>
                <c:pt idx="1320">
                  <c:v>1997</c:v>
                </c:pt>
                <c:pt idx="1321">
                  <c:v>1984</c:v>
                </c:pt>
                <c:pt idx="1322">
                  <c:v>2001</c:v>
                </c:pt>
                <c:pt idx="1323">
                  <c:v>2092</c:v>
                </c:pt>
                <c:pt idx="1324">
                  <c:v>2101</c:v>
                </c:pt>
                <c:pt idx="1325">
                  <c:v>2053</c:v>
                </c:pt>
                <c:pt idx="1326">
                  <c:v>2038</c:v>
                </c:pt>
                <c:pt idx="1327">
                  <c:v>2048</c:v>
                </c:pt>
                <c:pt idx="1328">
                  <c:v>2076</c:v>
                </c:pt>
                <c:pt idx="1329">
                  <c:v>2074</c:v>
                </c:pt>
                <c:pt idx="1330">
                  <c:v>2098</c:v>
                </c:pt>
                <c:pt idx="1331">
                  <c:v>2097</c:v>
                </c:pt>
                <c:pt idx="1332">
                  <c:v>2092</c:v>
                </c:pt>
                <c:pt idx="1333">
                  <c:v>2099</c:v>
                </c:pt>
                <c:pt idx="1334">
                  <c:v>2085</c:v>
                </c:pt>
                <c:pt idx="1335">
                  <c:v>2093</c:v>
                </c:pt>
                <c:pt idx="1336">
                  <c:v>2081</c:v>
                </c:pt>
                <c:pt idx="1337">
                  <c:v>2061</c:v>
                </c:pt>
                <c:pt idx="1338">
                  <c:v>2050</c:v>
                </c:pt>
                <c:pt idx="1339">
                  <c:v>2061</c:v>
                </c:pt>
                <c:pt idx="1340">
                  <c:v>2061</c:v>
                </c:pt>
                <c:pt idx="1341">
                  <c:v>2089</c:v>
                </c:pt>
                <c:pt idx="1342">
                  <c:v>2085</c:v>
                </c:pt>
                <c:pt idx="1343">
                  <c:v>2074</c:v>
                </c:pt>
                <c:pt idx="1344">
                  <c:v>2058</c:v>
                </c:pt>
                <c:pt idx="1345">
                  <c:v>2037</c:v>
                </c:pt>
                <c:pt idx="1346">
                  <c:v>2033</c:v>
                </c:pt>
                <c:pt idx="1347">
                  <c:v>2032</c:v>
                </c:pt>
                <c:pt idx="1348">
                  <c:v>1969</c:v>
                </c:pt>
                <c:pt idx="1349">
                  <c:v>1941</c:v>
                </c:pt>
                <c:pt idx="1350">
                  <c:v>1953</c:v>
                </c:pt>
                <c:pt idx="1351">
                  <c:v>1958</c:v>
                </c:pt>
                <c:pt idx="1352">
                  <c:v>1981</c:v>
                </c:pt>
                <c:pt idx="1353">
                  <c:v>1960</c:v>
                </c:pt>
                <c:pt idx="1354">
                  <c:v>1958</c:v>
                </c:pt>
                <c:pt idx="1355">
                  <c:v>1957</c:v>
                </c:pt>
                <c:pt idx="1356">
                  <c:v>1925</c:v>
                </c:pt>
                <c:pt idx="1357">
                  <c:v>1929</c:v>
                </c:pt>
                <c:pt idx="1358">
                  <c:v>1963</c:v>
                </c:pt>
                <c:pt idx="1359">
                  <c:v>1953</c:v>
                </c:pt>
                <c:pt idx="1360">
                  <c:v>1956</c:v>
                </c:pt>
                <c:pt idx="1361">
                  <c:v>1935</c:v>
                </c:pt>
                <c:pt idx="1362">
                  <c:v>1923</c:v>
                </c:pt>
                <c:pt idx="1363">
                  <c:v>1926</c:v>
                </c:pt>
                <c:pt idx="1364">
                  <c:v>1935</c:v>
                </c:pt>
                <c:pt idx="1365">
                  <c:v>1926</c:v>
                </c:pt>
                <c:pt idx="1366">
                  <c:v>1908</c:v>
                </c:pt>
                <c:pt idx="1367">
                  <c:v>1895</c:v>
                </c:pt>
                <c:pt idx="1368">
                  <c:v>1891</c:v>
                </c:pt>
                <c:pt idx="1369">
                  <c:v>1895</c:v>
                </c:pt>
                <c:pt idx="1370">
                  <c:v>1898</c:v>
                </c:pt>
                <c:pt idx="1371">
                  <c:v>1871</c:v>
                </c:pt>
                <c:pt idx="1372">
                  <c:v>1839</c:v>
                </c:pt>
                <c:pt idx="1373">
                  <c:v>1826</c:v>
                </c:pt>
                <c:pt idx="1374">
                  <c:v>1833</c:v>
                </c:pt>
                <c:pt idx="1375">
                  <c:v>1844</c:v>
                </c:pt>
                <c:pt idx="1376">
                  <c:v>1854</c:v>
                </c:pt>
                <c:pt idx="1377">
                  <c:v>1831</c:v>
                </c:pt>
                <c:pt idx="1378">
                  <c:v>1833</c:v>
                </c:pt>
                <c:pt idx="1379">
                  <c:v>1835</c:v>
                </c:pt>
                <c:pt idx="1380">
                  <c:v>1828</c:v>
                </c:pt>
                <c:pt idx="1381">
                  <c:v>1821</c:v>
                </c:pt>
                <c:pt idx="1382">
                  <c:v>1804</c:v>
                </c:pt>
                <c:pt idx="1383">
                  <c:v>1800</c:v>
                </c:pt>
                <c:pt idx="1384">
                  <c:v>1808</c:v>
                </c:pt>
                <c:pt idx="1385">
                  <c:v>1796</c:v>
                </c:pt>
                <c:pt idx="1386">
                  <c:v>1801</c:v>
                </c:pt>
                <c:pt idx="1387">
                  <c:v>1806</c:v>
                </c:pt>
                <c:pt idx="1388">
                  <c:v>1792</c:v>
                </c:pt>
                <c:pt idx="1389">
                  <c:v>1793</c:v>
                </c:pt>
                <c:pt idx="1390">
                  <c:v>1787</c:v>
                </c:pt>
                <c:pt idx="1391">
                  <c:v>1788</c:v>
                </c:pt>
                <c:pt idx="1392">
                  <c:v>1779</c:v>
                </c:pt>
                <c:pt idx="1393">
                  <c:v>1777</c:v>
                </c:pt>
                <c:pt idx="1394">
                  <c:v>1779</c:v>
                </c:pt>
                <c:pt idx="1395">
                  <c:v>1787</c:v>
                </c:pt>
                <c:pt idx="1396">
                  <c:v>1799</c:v>
                </c:pt>
                <c:pt idx="1397">
                  <c:v>1798</c:v>
                </c:pt>
                <c:pt idx="1398">
                  <c:v>1785</c:v>
                </c:pt>
                <c:pt idx="1399">
                  <c:v>1767</c:v>
                </c:pt>
                <c:pt idx="1400">
                  <c:v>1761</c:v>
                </c:pt>
                <c:pt idx="1401">
                  <c:v>1758</c:v>
                </c:pt>
                <c:pt idx="1402">
                  <c:v>1752</c:v>
                </c:pt>
                <c:pt idx="1403">
                  <c:v>1740</c:v>
                </c:pt>
                <c:pt idx="1404">
                  <c:v>1709</c:v>
                </c:pt>
                <c:pt idx="1405">
                  <c:v>1702</c:v>
                </c:pt>
                <c:pt idx="1406">
                  <c:v>1670</c:v>
                </c:pt>
                <c:pt idx="1407">
                  <c:v>1663</c:v>
                </c:pt>
                <c:pt idx="1408">
                  <c:v>1676</c:v>
                </c:pt>
                <c:pt idx="1409">
                  <c:v>1691</c:v>
                </c:pt>
                <c:pt idx="1410">
                  <c:v>1668</c:v>
                </c:pt>
                <c:pt idx="1411">
                  <c:v>1637</c:v>
                </c:pt>
                <c:pt idx="1412">
                  <c:v>1630</c:v>
                </c:pt>
                <c:pt idx="1413">
                  <c:v>1657</c:v>
                </c:pt>
                <c:pt idx="1414">
                  <c:v>1649</c:v>
                </c:pt>
                <c:pt idx="1415">
                  <c:v>1643</c:v>
                </c:pt>
                <c:pt idx="1416">
                  <c:v>1661</c:v>
                </c:pt>
                <c:pt idx="1417">
                  <c:v>1655</c:v>
                </c:pt>
                <c:pt idx="1418">
                  <c:v>1658</c:v>
                </c:pt>
                <c:pt idx="1419">
                  <c:v>1652</c:v>
                </c:pt>
                <c:pt idx="1420">
                  <c:v>1651</c:v>
                </c:pt>
                <c:pt idx="1421">
                  <c:v>1659</c:v>
                </c:pt>
                <c:pt idx="1422">
                  <c:v>1670</c:v>
                </c:pt>
                <c:pt idx="1423">
                  <c:v>1663</c:v>
                </c:pt>
                <c:pt idx="1424">
                  <c:v>1683</c:v>
                </c:pt>
                <c:pt idx="1425">
                  <c:v>1696</c:v>
                </c:pt>
                <c:pt idx="1426">
                  <c:v>1737</c:v>
                </c:pt>
                <c:pt idx="1427">
                  <c:v>1739</c:v>
                </c:pt>
                <c:pt idx="1428">
                  <c:v>1718</c:v>
                </c:pt>
                <c:pt idx="1429">
                  <c:v>1727</c:v>
                </c:pt>
                <c:pt idx="1430">
                  <c:v>1729</c:v>
                </c:pt>
                <c:pt idx="1431">
                  <c:v>1733</c:v>
                </c:pt>
                <c:pt idx="1432">
                  <c:v>1765</c:v>
                </c:pt>
                <c:pt idx="1433">
                  <c:v>1787</c:v>
                </c:pt>
                <c:pt idx="1434">
                  <c:v>1789</c:v>
                </c:pt>
                <c:pt idx="1435">
                  <c:v>1797</c:v>
                </c:pt>
                <c:pt idx="1436">
                  <c:v>1778</c:v>
                </c:pt>
                <c:pt idx="1437">
                  <c:v>1776</c:v>
                </c:pt>
                <c:pt idx="1438">
                  <c:v>1776</c:v>
                </c:pt>
                <c:pt idx="1439">
                  <c:v>1761</c:v>
                </c:pt>
                <c:pt idx="1440">
                  <c:v>1762</c:v>
                </c:pt>
                <c:pt idx="1441">
                  <c:v>1750</c:v>
                </c:pt>
                <c:pt idx="1442">
                  <c:v>1743</c:v>
                </c:pt>
                <c:pt idx="1443">
                  <c:v>1745</c:v>
                </c:pt>
                <c:pt idx="1444">
                  <c:v>1774</c:v>
                </c:pt>
                <c:pt idx="1445">
                  <c:v>1807</c:v>
                </c:pt>
                <c:pt idx="1446">
                  <c:v>1827</c:v>
                </c:pt>
                <c:pt idx="1447">
                  <c:v>1826</c:v>
                </c:pt>
                <c:pt idx="1448">
                  <c:v>1813</c:v>
                </c:pt>
                <c:pt idx="1449">
                  <c:v>1829</c:v>
                </c:pt>
                <c:pt idx="1450">
                  <c:v>1841</c:v>
                </c:pt>
                <c:pt idx="1451">
                  <c:v>1840</c:v>
                </c:pt>
                <c:pt idx="1452">
                  <c:v>1858</c:v>
                </c:pt>
                <c:pt idx="1453">
                  <c:v>1841</c:v>
                </c:pt>
                <c:pt idx="1454">
                  <c:v>1815</c:v>
                </c:pt>
                <c:pt idx="1455">
                  <c:v>1831</c:v>
                </c:pt>
                <c:pt idx="1456">
                  <c:v>1812</c:v>
                </c:pt>
                <c:pt idx="1457">
                  <c:v>1819</c:v>
                </c:pt>
                <c:pt idx="1458">
                  <c:v>1842</c:v>
                </c:pt>
                <c:pt idx="1459">
                  <c:v>1842</c:v>
                </c:pt>
                <c:pt idx="1460">
                  <c:v>1860</c:v>
                </c:pt>
                <c:pt idx="1461">
                  <c:v>1871</c:v>
                </c:pt>
                <c:pt idx="1462">
                  <c:v>1864</c:v>
                </c:pt>
                <c:pt idx="1463">
                  <c:v>1861</c:v>
                </c:pt>
                <c:pt idx="1464">
                  <c:v>1881</c:v>
                </c:pt>
                <c:pt idx="1465">
                  <c:v>1934</c:v>
                </c:pt>
                <c:pt idx="1466">
                  <c:v>1941</c:v>
                </c:pt>
                <c:pt idx="1467">
                  <c:v>1926</c:v>
                </c:pt>
                <c:pt idx="1468">
                  <c:v>1941</c:v>
                </c:pt>
                <c:pt idx="1469">
                  <c:v>1916</c:v>
                </c:pt>
                <c:pt idx="1470">
                  <c:v>1939</c:v>
                </c:pt>
                <c:pt idx="1471">
                  <c:v>1982</c:v>
                </c:pt>
                <c:pt idx="1472">
                  <c:v>1996</c:v>
                </c:pt>
                <c:pt idx="1473">
                  <c:v>1983</c:v>
                </c:pt>
                <c:pt idx="1474">
                  <c:v>1975</c:v>
                </c:pt>
                <c:pt idx="1475">
                  <c:v>2032</c:v>
                </c:pt>
                <c:pt idx="1476">
                  <c:v>2147</c:v>
                </c:pt>
                <c:pt idx="1477">
                  <c:v>2097</c:v>
                </c:pt>
                <c:pt idx="1478">
                  <c:v>2147</c:v>
                </c:pt>
                <c:pt idx="1479">
                  <c:v>2108</c:v>
                </c:pt>
                <c:pt idx="1480">
                  <c:v>2024</c:v>
                </c:pt>
                <c:pt idx="1481">
                  <c:v>1983</c:v>
                </c:pt>
                <c:pt idx="1482">
                  <c:v>1993</c:v>
                </c:pt>
                <c:pt idx="1483">
                  <c:v>2047</c:v>
                </c:pt>
                <c:pt idx="1484">
                  <c:v>2119</c:v>
                </c:pt>
                <c:pt idx="1485">
                  <c:v>2145</c:v>
                </c:pt>
                <c:pt idx="1486">
                  <c:v>2161</c:v>
                </c:pt>
                <c:pt idx="1487">
                  <c:v>2195</c:v>
                </c:pt>
                <c:pt idx="1488">
                  <c:v>2144</c:v>
                </c:pt>
                <c:pt idx="1489">
                  <c:v>2143</c:v>
                </c:pt>
                <c:pt idx="1490">
                  <c:v>2183</c:v>
                </c:pt>
                <c:pt idx="1491">
                  <c:v>2148</c:v>
                </c:pt>
                <c:pt idx="1492">
                  <c:v>2119</c:v>
                </c:pt>
                <c:pt idx="1493">
                  <c:v>2122</c:v>
                </c:pt>
                <c:pt idx="1494">
                  <c:v>2167</c:v>
                </c:pt>
                <c:pt idx="1495">
                  <c:v>2180</c:v>
                </c:pt>
                <c:pt idx="1496">
                  <c:v>2184</c:v>
                </c:pt>
                <c:pt idx="1497">
                  <c:v>2187</c:v>
                </c:pt>
                <c:pt idx="1498">
                  <c:v>2189</c:v>
                </c:pt>
                <c:pt idx="1499">
                  <c:v>2263</c:v>
                </c:pt>
                <c:pt idx="1500">
                  <c:v>2312</c:v>
                </c:pt>
                <c:pt idx="1501">
                  <c:v>2366</c:v>
                </c:pt>
                <c:pt idx="1502">
                  <c:v>2350</c:v>
                </c:pt>
                <c:pt idx="1503">
                  <c:v>2318</c:v>
                </c:pt>
                <c:pt idx="1504">
                  <c:v>2353</c:v>
                </c:pt>
                <c:pt idx="1505">
                  <c:v>2446</c:v>
                </c:pt>
                <c:pt idx="1506">
                  <c:v>2561</c:v>
                </c:pt>
                <c:pt idx="1507">
                  <c:v>2708</c:v>
                </c:pt>
                <c:pt idx="1508">
                  <c:v>2652</c:v>
                </c:pt>
                <c:pt idx="1509">
                  <c:v>2655</c:v>
                </c:pt>
                <c:pt idx="1510">
                  <c:v>2596</c:v>
                </c:pt>
                <c:pt idx="1511">
                  <c:v>2519</c:v>
                </c:pt>
                <c:pt idx="1512">
                  <c:v>2507</c:v>
                </c:pt>
                <c:pt idx="1513">
                  <c:v>2567</c:v>
                </c:pt>
                <c:pt idx="1514">
                  <c:v>2470</c:v>
                </c:pt>
                <c:pt idx="1515">
                  <c:v>2407</c:v>
                </c:pt>
                <c:pt idx="1516">
                  <c:v>2356</c:v>
                </c:pt>
                <c:pt idx="1517">
                  <c:v>2314</c:v>
                </c:pt>
                <c:pt idx="1518">
                  <c:v>2257</c:v>
                </c:pt>
                <c:pt idx="1519">
                  <c:v>2124</c:v>
                </c:pt>
                <c:pt idx="1520">
                  <c:v>2152</c:v>
                </c:pt>
                <c:pt idx="1521">
                  <c:v>2128</c:v>
                </c:pt>
                <c:pt idx="1522">
                  <c:v>2037</c:v>
                </c:pt>
                <c:pt idx="1523">
                  <c:v>2053</c:v>
                </c:pt>
                <c:pt idx="1524">
                  <c:v>2076</c:v>
                </c:pt>
                <c:pt idx="1525">
                  <c:v>2092</c:v>
                </c:pt>
                <c:pt idx="1526">
                  <c:v>2047</c:v>
                </c:pt>
                <c:pt idx="1527">
                  <c:v>2054</c:v>
                </c:pt>
                <c:pt idx="1528">
                  <c:v>1983</c:v>
                </c:pt>
                <c:pt idx="1529">
                  <c:v>1941</c:v>
                </c:pt>
                <c:pt idx="1530">
                  <c:v>1941</c:v>
                </c:pt>
                <c:pt idx="1531">
                  <c:v>1940</c:v>
                </c:pt>
                <c:pt idx="1532">
                  <c:v>1987</c:v>
                </c:pt>
                <c:pt idx="1533">
                  <c:v>1994</c:v>
                </c:pt>
                <c:pt idx="1534">
                  <c:v>1999</c:v>
                </c:pt>
                <c:pt idx="1535">
                  <c:v>1961</c:v>
                </c:pt>
                <c:pt idx="1536">
                  <c:v>1959</c:v>
                </c:pt>
                <c:pt idx="1537">
                  <c:v>1980</c:v>
                </c:pt>
                <c:pt idx="1538">
                  <c:v>2031</c:v>
                </c:pt>
                <c:pt idx="1539">
                  <c:v>2074</c:v>
                </c:pt>
                <c:pt idx="1540">
                  <c:v>2080</c:v>
                </c:pt>
                <c:pt idx="1541">
                  <c:v>2154</c:v>
                </c:pt>
                <c:pt idx="1542">
                  <c:v>2125</c:v>
                </c:pt>
                <c:pt idx="1543">
                  <c:v>2075</c:v>
                </c:pt>
                <c:pt idx="1544">
                  <c:v>2086</c:v>
                </c:pt>
                <c:pt idx="1545">
                  <c:v>2054</c:v>
                </c:pt>
                <c:pt idx="1546">
                  <c:v>2074</c:v>
                </c:pt>
                <c:pt idx="1547">
                  <c:v>2085</c:v>
                </c:pt>
                <c:pt idx="1548">
                  <c:v>2115</c:v>
                </c:pt>
                <c:pt idx="1549">
                  <c:v>2145</c:v>
                </c:pt>
                <c:pt idx="1550">
                  <c:v>2140</c:v>
                </c:pt>
                <c:pt idx="1551">
                  <c:v>2210</c:v>
                </c:pt>
                <c:pt idx="1552">
                  <c:v>2265</c:v>
                </c:pt>
                <c:pt idx="1553">
                  <c:v>2250</c:v>
                </c:pt>
                <c:pt idx="1554">
                  <c:v>2295</c:v>
                </c:pt>
                <c:pt idx="1555">
                  <c:v>2344</c:v>
                </c:pt>
                <c:pt idx="1556">
                  <c:v>2412</c:v>
                </c:pt>
                <c:pt idx="1557">
                  <c:v>2385</c:v>
                </c:pt>
                <c:pt idx="1558">
                  <c:v>2371</c:v>
                </c:pt>
                <c:pt idx="1559">
                  <c:v>2401</c:v>
                </c:pt>
                <c:pt idx="1560">
                  <c:v>2402</c:v>
                </c:pt>
                <c:pt idx="1561">
                  <c:v>2422</c:v>
                </c:pt>
                <c:pt idx="1562">
                  <c:v>2491</c:v>
                </c:pt>
                <c:pt idx="1563">
                  <c:v>2550</c:v>
                </c:pt>
                <c:pt idx="1564">
                  <c:v>2511</c:v>
                </c:pt>
                <c:pt idx="1565">
                  <c:v>2513</c:v>
                </c:pt>
                <c:pt idx="1566">
                  <c:v>2439</c:v>
                </c:pt>
                <c:pt idx="1567">
                  <c:v>2315</c:v>
                </c:pt>
                <c:pt idx="1568">
                  <c:v>2306</c:v>
                </c:pt>
                <c:pt idx="1569">
                  <c:v>2353</c:v>
                </c:pt>
                <c:pt idx="1570">
                  <c:v>2343</c:v>
                </c:pt>
                <c:pt idx="1571">
                  <c:v>2331</c:v>
                </c:pt>
                <c:pt idx="1572">
                  <c:v>2339</c:v>
                </c:pt>
                <c:pt idx="1573">
                  <c:v>2405</c:v>
                </c:pt>
                <c:pt idx="1574">
                  <c:v>2462</c:v>
                </c:pt>
                <c:pt idx="1575">
                  <c:v>2444</c:v>
                </c:pt>
                <c:pt idx="1576">
                  <c:v>2466</c:v>
                </c:pt>
                <c:pt idx="1577">
                  <c:v>2500</c:v>
                </c:pt>
                <c:pt idx="1578">
                  <c:v>2495</c:v>
                </c:pt>
                <c:pt idx="1579">
                  <c:v>2461</c:v>
                </c:pt>
                <c:pt idx="1580">
                  <c:v>2505</c:v>
                </c:pt>
                <c:pt idx="1581">
                  <c:v>2570</c:v>
                </c:pt>
                <c:pt idx="1582">
                  <c:v>2591</c:v>
                </c:pt>
                <c:pt idx="1583">
                  <c:v>2586</c:v>
                </c:pt>
                <c:pt idx="1584">
                  <c:v>2572</c:v>
                </c:pt>
                <c:pt idx="1585">
                  <c:v>2574</c:v>
                </c:pt>
                <c:pt idx="1586">
                  <c:v>2551</c:v>
                </c:pt>
                <c:pt idx="1587">
                  <c:v>2629</c:v>
                </c:pt>
                <c:pt idx="1588">
                  <c:v>2629</c:v>
                </c:pt>
                <c:pt idx="1589">
                  <c:v>2542</c:v>
                </c:pt>
                <c:pt idx="1590">
                  <c:v>2539</c:v>
                </c:pt>
                <c:pt idx="1591">
                  <c:v>2572</c:v>
                </c:pt>
                <c:pt idx="1592">
                  <c:v>2585</c:v>
                </c:pt>
                <c:pt idx="1593">
                  <c:v>2596</c:v>
                </c:pt>
                <c:pt idx="1594">
                  <c:v>2563</c:v>
                </c:pt>
                <c:pt idx="1595">
                  <c:v>2541</c:v>
                </c:pt>
                <c:pt idx="1596">
                  <c:v>2476</c:v>
                </c:pt>
                <c:pt idx="1597">
                  <c:v>2453</c:v>
                </c:pt>
                <c:pt idx="1598">
                  <c:v>2422</c:v>
                </c:pt>
                <c:pt idx="1599">
                  <c:v>2388</c:v>
                </c:pt>
                <c:pt idx="1600">
                  <c:v>2426</c:v>
                </c:pt>
                <c:pt idx="1601">
                  <c:v>2438</c:v>
                </c:pt>
                <c:pt idx="1602">
                  <c:v>2430</c:v>
                </c:pt>
                <c:pt idx="1603">
                  <c:v>2371</c:v>
                </c:pt>
                <c:pt idx="1604">
                  <c:v>2338</c:v>
                </c:pt>
                <c:pt idx="1605">
                  <c:v>2324</c:v>
                </c:pt>
                <c:pt idx="1606">
                  <c:v>2307</c:v>
                </c:pt>
                <c:pt idx="1607">
                  <c:v>2272</c:v>
                </c:pt>
                <c:pt idx="1608">
                  <c:v>2260</c:v>
                </c:pt>
                <c:pt idx="1609">
                  <c:v>2235</c:v>
                </c:pt>
                <c:pt idx="1610">
                  <c:v>2263</c:v>
                </c:pt>
                <c:pt idx="1611">
                  <c:v>2259</c:v>
                </c:pt>
                <c:pt idx="1612">
                  <c:v>2292</c:v>
                </c:pt>
                <c:pt idx="1613">
                  <c:v>2298</c:v>
                </c:pt>
                <c:pt idx="1614">
                  <c:v>2323</c:v>
                </c:pt>
                <c:pt idx="1615">
                  <c:v>2282</c:v>
                </c:pt>
                <c:pt idx="1616">
                  <c:v>2272</c:v>
                </c:pt>
                <c:pt idx="1617">
                  <c:v>2306</c:v>
                </c:pt>
                <c:pt idx="1618">
                  <c:v>2264</c:v>
                </c:pt>
                <c:pt idx="1619">
                  <c:v>2247</c:v>
                </c:pt>
                <c:pt idx="1620">
                  <c:v>2309</c:v>
                </c:pt>
                <c:pt idx="1621">
                  <c:v>2335</c:v>
                </c:pt>
                <c:pt idx="1622">
                  <c:v>2348</c:v>
                </c:pt>
                <c:pt idx="1623">
                  <c:v>2378</c:v>
                </c:pt>
                <c:pt idx="1624">
                  <c:v>2427</c:v>
                </c:pt>
                <c:pt idx="1625">
                  <c:v>2421</c:v>
                </c:pt>
                <c:pt idx="1626">
                  <c:v>2472</c:v>
                </c:pt>
                <c:pt idx="1627">
                  <c:v>2472</c:v>
                </c:pt>
                <c:pt idx="1628">
                  <c:v>2465</c:v>
                </c:pt>
                <c:pt idx="1629">
                  <c:v>2469</c:v>
                </c:pt>
                <c:pt idx="1630">
                  <c:v>2547</c:v>
                </c:pt>
                <c:pt idx="1631">
                  <c:v>2546</c:v>
                </c:pt>
                <c:pt idx="1632">
                  <c:v>2528</c:v>
                </c:pt>
                <c:pt idx="1633">
                  <c:v>2545</c:v>
                </c:pt>
                <c:pt idx="1634">
                  <c:v>2582</c:v>
                </c:pt>
                <c:pt idx="1635">
                  <c:v>2607</c:v>
                </c:pt>
                <c:pt idx="1636">
                  <c:v>2629</c:v>
                </c:pt>
                <c:pt idx="1637">
                  <c:v>2646</c:v>
                </c:pt>
                <c:pt idx="1638">
                  <c:v>2726</c:v>
                </c:pt>
                <c:pt idx="1639">
                  <c:v>2799</c:v>
                </c:pt>
                <c:pt idx="1640">
                  <c:v>2864</c:v>
                </c:pt>
                <c:pt idx="1641">
                  <c:v>2943</c:v>
                </c:pt>
                <c:pt idx="1642">
                  <c:v>3021</c:v>
                </c:pt>
                <c:pt idx="1643">
                  <c:v>3043</c:v>
                </c:pt>
                <c:pt idx="1644">
                  <c:v>3041</c:v>
                </c:pt>
                <c:pt idx="1645">
                  <c:v>2930</c:v>
                </c:pt>
                <c:pt idx="1646">
                  <c:v>2789</c:v>
                </c:pt>
                <c:pt idx="1647">
                  <c:v>2785</c:v>
                </c:pt>
                <c:pt idx="1648">
                  <c:v>2783</c:v>
                </c:pt>
                <c:pt idx="1649">
                  <c:v>2736</c:v>
                </c:pt>
                <c:pt idx="1650">
                  <c:v>2826</c:v>
                </c:pt>
                <c:pt idx="1651">
                  <c:v>2914</c:v>
                </c:pt>
                <c:pt idx="1652">
                  <c:v>2948</c:v>
                </c:pt>
                <c:pt idx="1653">
                  <c:v>3044</c:v>
                </c:pt>
                <c:pt idx="1654">
                  <c:v>3281</c:v>
                </c:pt>
                <c:pt idx="1655">
                  <c:v>3226</c:v>
                </c:pt>
                <c:pt idx="1656">
                  <c:v>3040</c:v>
                </c:pt>
                <c:pt idx="1657">
                  <c:v>3087</c:v>
                </c:pt>
                <c:pt idx="1658">
                  <c:v>3131</c:v>
                </c:pt>
                <c:pt idx="1659">
                  <c:v>3147</c:v>
                </c:pt>
                <c:pt idx="1660">
                  <c:v>3218</c:v>
                </c:pt>
                <c:pt idx="1661">
                  <c:v>3337</c:v>
                </c:pt>
                <c:pt idx="1662">
                  <c:v>3363</c:v>
                </c:pt>
                <c:pt idx="1663">
                  <c:v>3325</c:v>
                </c:pt>
                <c:pt idx="1664">
                  <c:v>3436</c:v>
                </c:pt>
                <c:pt idx="1665">
                  <c:v>3466</c:v>
                </c:pt>
                <c:pt idx="1666">
                  <c:v>3412</c:v>
                </c:pt>
                <c:pt idx="1667">
                  <c:v>3368</c:v>
                </c:pt>
                <c:pt idx="1668">
                  <c:v>3363</c:v>
                </c:pt>
                <c:pt idx="1669">
                  <c:v>3252</c:v>
                </c:pt>
                <c:pt idx="1670">
                  <c:v>3157</c:v>
                </c:pt>
                <c:pt idx="1671">
                  <c:v>3158</c:v>
                </c:pt>
                <c:pt idx="1672">
                  <c:v>3110</c:v>
                </c:pt>
                <c:pt idx="1673">
                  <c:v>3012</c:v>
                </c:pt>
                <c:pt idx="1674">
                  <c:v>2927</c:v>
                </c:pt>
                <c:pt idx="1675">
                  <c:v>2931</c:v>
                </c:pt>
                <c:pt idx="1676">
                  <c:v>3015</c:v>
                </c:pt>
                <c:pt idx="1677">
                  <c:v>2951</c:v>
                </c:pt>
                <c:pt idx="1678">
                  <c:v>2911</c:v>
                </c:pt>
                <c:pt idx="1679">
                  <c:v>2914</c:v>
                </c:pt>
                <c:pt idx="1680">
                  <c:v>2892</c:v>
                </c:pt>
                <c:pt idx="1681">
                  <c:v>2953</c:v>
                </c:pt>
                <c:pt idx="1682">
                  <c:v>2943</c:v>
                </c:pt>
                <c:pt idx="1683">
                  <c:v>2960</c:v>
                </c:pt>
                <c:pt idx="1684">
                  <c:v>3095</c:v>
                </c:pt>
                <c:pt idx="1685">
                  <c:v>3173</c:v>
                </c:pt>
                <c:pt idx="1686">
                  <c:v>3212</c:v>
                </c:pt>
                <c:pt idx="1687">
                  <c:v>3207</c:v>
                </c:pt>
                <c:pt idx="1688">
                  <c:v>3318</c:v>
                </c:pt>
                <c:pt idx="1689">
                  <c:v>3326</c:v>
                </c:pt>
                <c:pt idx="1690">
                  <c:v>3287</c:v>
                </c:pt>
                <c:pt idx="1691">
                  <c:v>3262</c:v>
                </c:pt>
                <c:pt idx="1692">
                  <c:v>3251</c:v>
                </c:pt>
                <c:pt idx="1693">
                  <c:v>3174</c:v>
                </c:pt>
                <c:pt idx="1694">
                  <c:v>3263</c:v>
                </c:pt>
                <c:pt idx="1695">
                  <c:v>3287</c:v>
                </c:pt>
                <c:pt idx="1696">
                  <c:v>3339</c:v>
                </c:pt>
                <c:pt idx="1697">
                  <c:v>3174</c:v>
                </c:pt>
                <c:pt idx="1698">
                  <c:v>3097</c:v>
                </c:pt>
                <c:pt idx="1699">
                  <c:v>3129</c:v>
                </c:pt>
                <c:pt idx="1700">
                  <c:v>3198</c:v>
                </c:pt>
                <c:pt idx="1701">
                  <c:v>3239</c:v>
                </c:pt>
                <c:pt idx="1702">
                  <c:v>3292</c:v>
                </c:pt>
                <c:pt idx="1703">
                  <c:v>3399</c:v>
                </c:pt>
                <c:pt idx="1704">
                  <c:v>3419</c:v>
                </c:pt>
                <c:pt idx="1705">
                  <c:v>3412</c:v>
                </c:pt>
                <c:pt idx="1706">
                  <c:v>3421</c:v>
                </c:pt>
                <c:pt idx="1707">
                  <c:v>3451</c:v>
                </c:pt>
                <c:pt idx="1708">
                  <c:v>3517</c:v>
                </c:pt>
                <c:pt idx="1709">
                  <c:v>3589</c:v>
                </c:pt>
                <c:pt idx="1710">
                  <c:v>3546</c:v>
                </c:pt>
                <c:pt idx="1711">
                  <c:v>3512</c:v>
                </c:pt>
                <c:pt idx="1712">
                  <c:v>3449</c:v>
                </c:pt>
                <c:pt idx="1713">
                  <c:v>3573</c:v>
                </c:pt>
                <c:pt idx="1714">
                  <c:v>3564</c:v>
                </c:pt>
                <c:pt idx="1715">
                  <c:v>3516</c:v>
                </c:pt>
                <c:pt idx="1716">
                  <c:v>3558</c:v>
                </c:pt>
                <c:pt idx="1717">
                  <c:v>3499</c:v>
                </c:pt>
                <c:pt idx="1718">
                  <c:v>3511</c:v>
                </c:pt>
                <c:pt idx="1719">
                  <c:v>3477</c:v>
                </c:pt>
                <c:pt idx="1720">
                  <c:v>3459</c:v>
                </c:pt>
                <c:pt idx="1721">
                  <c:v>3390</c:v>
                </c:pt>
                <c:pt idx="1722">
                  <c:v>3404</c:v>
                </c:pt>
                <c:pt idx="1723">
                  <c:v>3461</c:v>
                </c:pt>
                <c:pt idx="1724">
                  <c:v>3585</c:v>
                </c:pt>
                <c:pt idx="1725">
                  <c:v>3629</c:v>
                </c:pt>
                <c:pt idx="1726">
                  <c:v>3621</c:v>
                </c:pt>
                <c:pt idx="1727">
                  <c:v>3588</c:v>
                </c:pt>
                <c:pt idx="1728">
                  <c:v>3599</c:v>
                </c:pt>
                <c:pt idx="1729">
                  <c:v>3524</c:v>
                </c:pt>
                <c:pt idx="1730">
                  <c:v>3448</c:v>
                </c:pt>
                <c:pt idx="1731">
                  <c:v>3151</c:v>
                </c:pt>
                <c:pt idx="1732">
                  <c:v>3151</c:v>
                </c:pt>
                <c:pt idx="1733">
                  <c:v>3061</c:v>
                </c:pt>
                <c:pt idx="1734">
                  <c:v>3072</c:v>
                </c:pt>
                <c:pt idx="1735">
                  <c:v>3124</c:v>
                </c:pt>
                <c:pt idx="1736">
                  <c:v>3154</c:v>
                </c:pt>
                <c:pt idx="1737">
                  <c:v>3166</c:v>
                </c:pt>
                <c:pt idx="1738">
                  <c:v>3238</c:v>
                </c:pt>
                <c:pt idx="1739">
                  <c:v>3196</c:v>
                </c:pt>
                <c:pt idx="1740">
                  <c:v>3058</c:v>
                </c:pt>
                <c:pt idx="1741">
                  <c:v>3021</c:v>
                </c:pt>
                <c:pt idx="1742">
                  <c:v>2998</c:v>
                </c:pt>
                <c:pt idx="1743">
                  <c:v>2931</c:v>
                </c:pt>
                <c:pt idx="1744">
                  <c:v>2925</c:v>
                </c:pt>
                <c:pt idx="1745">
                  <c:v>2951</c:v>
                </c:pt>
                <c:pt idx="1746">
                  <c:v>2932</c:v>
                </c:pt>
                <c:pt idx="1747">
                  <c:v>2868</c:v>
                </c:pt>
                <c:pt idx="1748">
                  <c:v>2839</c:v>
                </c:pt>
                <c:pt idx="1749">
                  <c:v>2842</c:v>
                </c:pt>
                <c:pt idx="1750">
                  <c:v>2920</c:v>
                </c:pt>
                <c:pt idx="1751">
                  <c:v>2894</c:v>
                </c:pt>
                <c:pt idx="1752">
                  <c:v>2930</c:v>
                </c:pt>
                <c:pt idx="1753">
                  <c:v>2981</c:v>
                </c:pt>
                <c:pt idx="1754">
                  <c:v>2985</c:v>
                </c:pt>
                <c:pt idx="1755">
                  <c:v>3066</c:v>
                </c:pt>
                <c:pt idx="1756">
                  <c:v>3133</c:v>
                </c:pt>
                <c:pt idx="1757">
                  <c:v>3123</c:v>
                </c:pt>
                <c:pt idx="1758">
                  <c:v>3007</c:v>
                </c:pt>
                <c:pt idx="1759">
                  <c:v>2931</c:v>
                </c:pt>
                <c:pt idx="1760">
                  <c:v>2987</c:v>
                </c:pt>
                <c:pt idx="1761">
                  <c:v>3001</c:v>
                </c:pt>
                <c:pt idx="1762">
                  <c:v>3056</c:v>
                </c:pt>
                <c:pt idx="1763">
                  <c:v>3030</c:v>
                </c:pt>
                <c:pt idx="1764">
                  <c:v>3000</c:v>
                </c:pt>
                <c:pt idx="1765">
                  <c:v>2981</c:v>
                </c:pt>
                <c:pt idx="1766">
                  <c:v>2983</c:v>
                </c:pt>
                <c:pt idx="1767">
                  <c:v>3066</c:v>
                </c:pt>
                <c:pt idx="1768">
                  <c:v>3120</c:v>
                </c:pt>
                <c:pt idx="1769">
                  <c:v>3186</c:v>
                </c:pt>
                <c:pt idx="1770">
                  <c:v>3325</c:v>
                </c:pt>
                <c:pt idx="1771">
                  <c:v>3320</c:v>
                </c:pt>
                <c:pt idx="1772">
                  <c:v>3258</c:v>
                </c:pt>
                <c:pt idx="1773">
                  <c:v>3254</c:v>
                </c:pt>
                <c:pt idx="1774">
                  <c:v>3212</c:v>
                </c:pt>
                <c:pt idx="1775">
                  <c:v>3181</c:v>
                </c:pt>
                <c:pt idx="1776">
                  <c:v>3094</c:v>
                </c:pt>
                <c:pt idx="1777">
                  <c:v>3057</c:v>
                </c:pt>
                <c:pt idx="1778">
                  <c:v>2989</c:v>
                </c:pt>
                <c:pt idx="1779">
                  <c:v>2941</c:v>
                </c:pt>
                <c:pt idx="1780">
                  <c:v>2965</c:v>
                </c:pt>
                <c:pt idx="1781">
                  <c:v>2972</c:v>
                </c:pt>
                <c:pt idx="1782">
                  <c:v>2992</c:v>
                </c:pt>
                <c:pt idx="1783">
                  <c:v>3030</c:v>
                </c:pt>
                <c:pt idx="1784">
                  <c:v>2995</c:v>
                </c:pt>
                <c:pt idx="1785">
                  <c:v>2998</c:v>
                </c:pt>
                <c:pt idx="1786">
                  <c:v>3080</c:v>
                </c:pt>
                <c:pt idx="1787">
                  <c:v>3113</c:v>
                </c:pt>
                <c:pt idx="1788">
                  <c:v>3137</c:v>
                </c:pt>
                <c:pt idx="1789">
                  <c:v>3119</c:v>
                </c:pt>
                <c:pt idx="1790">
                  <c:v>3060</c:v>
                </c:pt>
                <c:pt idx="1791">
                  <c:v>3087</c:v>
                </c:pt>
                <c:pt idx="1792">
                  <c:v>3062</c:v>
                </c:pt>
                <c:pt idx="1793">
                  <c:v>3115</c:v>
                </c:pt>
                <c:pt idx="1794">
                  <c:v>3173</c:v>
                </c:pt>
                <c:pt idx="1795">
                  <c:v>3258</c:v>
                </c:pt>
                <c:pt idx="1796">
                  <c:v>3291</c:v>
                </c:pt>
                <c:pt idx="1797">
                  <c:v>3306</c:v>
                </c:pt>
                <c:pt idx="1798">
                  <c:v>3373</c:v>
                </c:pt>
                <c:pt idx="1799">
                  <c:v>3393</c:v>
                </c:pt>
                <c:pt idx="1800">
                  <c:v>3422</c:v>
                </c:pt>
                <c:pt idx="1801">
                  <c:v>3392</c:v>
                </c:pt>
                <c:pt idx="1802">
                  <c:v>3387</c:v>
                </c:pt>
                <c:pt idx="1803">
                  <c:v>3439</c:v>
                </c:pt>
                <c:pt idx="1804">
                  <c:v>3522</c:v>
                </c:pt>
                <c:pt idx="1805">
                  <c:v>3582</c:v>
                </c:pt>
                <c:pt idx="1806">
                  <c:v>3607</c:v>
                </c:pt>
                <c:pt idx="1807">
                  <c:v>3578</c:v>
                </c:pt>
                <c:pt idx="1808">
                  <c:v>3614</c:v>
                </c:pt>
                <c:pt idx="1809">
                  <c:v>3615</c:v>
                </c:pt>
                <c:pt idx="1810">
                  <c:v>3646</c:v>
                </c:pt>
                <c:pt idx="1811">
                  <c:v>3582</c:v>
                </c:pt>
                <c:pt idx="1812">
                  <c:v>3506</c:v>
                </c:pt>
                <c:pt idx="1813">
                  <c:v>3507</c:v>
                </c:pt>
                <c:pt idx="1814">
                  <c:v>3540</c:v>
                </c:pt>
                <c:pt idx="1815">
                  <c:v>3591</c:v>
                </c:pt>
                <c:pt idx="1816">
                  <c:v>3553</c:v>
                </c:pt>
                <c:pt idx="1817">
                  <c:v>3565</c:v>
                </c:pt>
                <c:pt idx="1818">
                  <c:v>3663</c:v>
                </c:pt>
                <c:pt idx="1819">
                  <c:v>3716</c:v>
                </c:pt>
                <c:pt idx="1820">
                  <c:v>3719</c:v>
                </c:pt>
                <c:pt idx="1821">
                  <c:v>3746</c:v>
                </c:pt>
                <c:pt idx="1822">
                  <c:v>3833</c:v>
                </c:pt>
                <c:pt idx="1823">
                  <c:v>4021</c:v>
                </c:pt>
                <c:pt idx="1824">
                  <c:v>3917</c:v>
                </c:pt>
                <c:pt idx="1825">
                  <c:v>3928</c:v>
                </c:pt>
                <c:pt idx="1826">
                  <c:v>3969</c:v>
                </c:pt>
                <c:pt idx="1827">
                  <c:v>3907</c:v>
                </c:pt>
                <c:pt idx="1828">
                  <c:v>3835</c:v>
                </c:pt>
                <c:pt idx="1829">
                  <c:v>3746</c:v>
                </c:pt>
                <c:pt idx="1830">
                  <c:v>3730</c:v>
                </c:pt>
                <c:pt idx="1831">
                  <c:v>3795</c:v>
                </c:pt>
                <c:pt idx="1832">
                  <c:v>3823</c:v>
                </c:pt>
                <c:pt idx="1833">
                  <c:v>3913</c:v>
                </c:pt>
                <c:pt idx="1834">
                  <c:v>3935</c:v>
                </c:pt>
                <c:pt idx="1835">
                  <c:v>3795</c:v>
                </c:pt>
                <c:pt idx="1836">
                  <c:v>3827</c:v>
                </c:pt>
                <c:pt idx="1837">
                  <c:v>3926</c:v>
                </c:pt>
                <c:pt idx="1838">
                  <c:v>3881</c:v>
                </c:pt>
                <c:pt idx="1839">
                  <c:v>3900</c:v>
                </c:pt>
                <c:pt idx="1840">
                  <c:v>3856</c:v>
                </c:pt>
                <c:pt idx="1841">
                  <c:v>3851</c:v>
                </c:pt>
                <c:pt idx="1842">
                  <c:v>3993</c:v>
                </c:pt>
                <c:pt idx="1843">
                  <c:v>4098</c:v>
                </c:pt>
                <c:pt idx="1844">
                  <c:v>4088</c:v>
                </c:pt>
                <c:pt idx="1845">
                  <c:v>4055</c:v>
                </c:pt>
                <c:pt idx="1846">
                  <c:v>3982</c:v>
                </c:pt>
                <c:pt idx="1847">
                  <c:v>3961</c:v>
                </c:pt>
                <c:pt idx="1848">
                  <c:v>3901</c:v>
                </c:pt>
                <c:pt idx="1849">
                  <c:v>3923</c:v>
                </c:pt>
                <c:pt idx="1850">
                  <c:v>3948</c:v>
                </c:pt>
                <c:pt idx="1851">
                  <c:v>3880</c:v>
                </c:pt>
                <c:pt idx="1852">
                  <c:v>3820</c:v>
                </c:pt>
                <c:pt idx="1853">
                  <c:v>3787</c:v>
                </c:pt>
                <c:pt idx="1854">
                  <c:v>3789</c:v>
                </c:pt>
                <c:pt idx="1855">
                  <c:v>3746</c:v>
                </c:pt>
                <c:pt idx="1856">
                  <c:v>3723</c:v>
                </c:pt>
                <c:pt idx="1857">
                  <c:v>3598</c:v>
                </c:pt>
                <c:pt idx="1858">
                  <c:v>3583</c:v>
                </c:pt>
                <c:pt idx="1859">
                  <c:v>3616</c:v>
                </c:pt>
                <c:pt idx="1860">
                  <c:v>3644</c:v>
                </c:pt>
                <c:pt idx="1861">
                  <c:v>3641</c:v>
                </c:pt>
                <c:pt idx="1862">
                  <c:v>3603</c:v>
                </c:pt>
                <c:pt idx="1863">
                  <c:v>3733</c:v>
                </c:pt>
                <c:pt idx="1864">
                  <c:v>3601</c:v>
                </c:pt>
                <c:pt idx="1865">
                  <c:v>3567</c:v>
                </c:pt>
                <c:pt idx="1866">
                  <c:v>3579</c:v>
                </c:pt>
                <c:pt idx="1867">
                  <c:v>3718</c:v>
                </c:pt>
                <c:pt idx="1868">
                  <c:v>3813</c:v>
                </c:pt>
                <c:pt idx="1869">
                  <c:v>3773</c:v>
                </c:pt>
                <c:pt idx="1870">
                  <c:v>3733</c:v>
                </c:pt>
                <c:pt idx="1871">
                  <c:v>3620</c:v>
                </c:pt>
                <c:pt idx="1872">
                  <c:v>3679</c:v>
                </c:pt>
                <c:pt idx="1873">
                  <c:v>3694</c:v>
                </c:pt>
                <c:pt idx="1874">
                  <c:v>3730</c:v>
                </c:pt>
                <c:pt idx="1875">
                  <c:v>3739</c:v>
                </c:pt>
                <c:pt idx="1876">
                  <c:v>3665</c:v>
                </c:pt>
                <c:pt idx="1877">
                  <c:v>3619</c:v>
                </c:pt>
                <c:pt idx="1878">
                  <c:v>3591</c:v>
                </c:pt>
                <c:pt idx="1879">
                  <c:v>3597</c:v>
                </c:pt>
                <c:pt idx="1880">
                  <c:v>3615</c:v>
                </c:pt>
                <c:pt idx="1881">
                  <c:v>3622</c:v>
                </c:pt>
                <c:pt idx="1882">
                  <c:v>3631</c:v>
                </c:pt>
                <c:pt idx="1883">
                  <c:v>3687</c:v>
                </c:pt>
                <c:pt idx="1884">
                  <c:v>3715</c:v>
                </c:pt>
                <c:pt idx="1885">
                  <c:v>3705</c:v>
                </c:pt>
                <c:pt idx="1886">
                  <c:v>3786</c:v>
                </c:pt>
                <c:pt idx="1887">
                  <c:v>3770</c:v>
                </c:pt>
                <c:pt idx="1888">
                  <c:v>3781</c:v>
                </c:pt>
                <c:pt idx="1889">
                  <c:v>3801</c:v>
                </c:pt>
                <c:pt idx="1890">
                  <c:v>3739</c:v>
                </c:pt>
                <c:pt idx="1891">
                  <c:v>3695</c:v>
                </c:pt>
                <c:pt idx="1892">
                  <c:v>3657</c:v>
                </c:pt>
                <c:pt idx="1893">
                  <c:v>3665</c:v>
                </c:pt>
                <c:pt idx="1894">
                  <c:v>3732</c:v>
                </c:pt>
                <c:pt idx="1895">
                  <c:v>3794</c:v>
                </c:pt>
                <c:pt idx="1896">
                  <c:v>3829</c:v>
                </c:pt>
                <c:pt idx="1897">
                  <c:v>3796</c:v>
                </c:pt>
                <c:pt idx="1898">
                  <c:v>3845</c:v>
                </c:pt>
                <c:pt idx="1899">
                  <c:v>3858</c:v>
                </c:pt>
                <c:pt idx="1900">
                  <c:v>3899</c:v>
                </c:pt>
                <c:pt idx="1901">
                  <c:v>3997</c:v>
                </c:pt>
                <c:pt idx="1902">
                  <c:v>3977</c:v>
                </c:pt>
                <c:pt idx="1903">
                  <c:v>4039</c:v>
                </c:pt>
                <c:pt idx="1904">
                  <c:v>4051</c:v>
                </c:pt>
                <c:pt idx="1905">
                  <c:v>3956</c:v>
                </c:pt>
                <c:pt idx="1906">
                  <c:v>3877</c:v>
                </c:pt>
                <c:pt idx="1907">
                  <c:v>3851</c:v>
                </c:pt>
                <c:pt idx="1908">
                  <c:v>3917</c:v>
                </c:pt>
                <c:pt idx="1909">
                  <c:v>3925</c:v>
                </c:pt>
                <c:pt idx="1910">
                  <c:v>3848</c:v>
                </c:pt>
                <c:pt idx="1911">
                  <c:v>3819</c:v>
                </c:pt>
                <c:pt idx="1912">
                  <c:v>3806</c:v>
                </c:pt>
                <c:pt idx="1913">
                  <c:v>3856</c:v>
                </c:pt>
                <c:pt idx="1914">
                  <c:v>3823</c:v>
                </c:pt>
                <c:pt idx="1915">
                  <c:v>3801</c:v>
                </c:pt>
                <c:pt idx="1916">
                  <c:v>3843</c:v>
                </c:pt>
                <c:pt idx="1917">
                  <c:v>3908</c:v>
                </c:pt>
                <c:pt idx="1918">
                  <c:v>3860</c:v>
                </c:pt>
                <c:pt idx="1919">
                  <c:v>3807</c:v>
                </c:pt>
                <c:pt idx="1920">
                  <c:v>3809</c:v>
                </c:pt>
                <c:pt idx="1921">
                  <c:v>3765</c:v>
                </c:pt>
                <c:pt idx="1922">
                  <c:v>3794</c:v>
                </c:pt>
                <c:pt idx="1923">
                  <c:v>3842</c:v>
                </c:pt>
                <c:pt idx="1924">
                  <c:v>3845</c:v>
                </c:pt>
                <c:pt idx="1925">
                  <c:v>3811</c:v>
                </c:pt>
                <c:pt idx="1926">
                  <c:v>3791</c:v>
                </c:pt>
                <c:pt idx="1927">
                  <c:v>3772</c:v>
                </c:pt>
                <c:pt idx="1928">
                  <c:v>3824</c:v>
                </c:pt>
                <c:pt idx="1929">
                  <c:v>3833</c:v>
                </c:pt>
                <c:pt idx="1930">
                  <c:v>3850</c:v>
                </c:pt>
                <c:pt idx="1931">
                  <c:v>3807</c:v>
                </c:pt>
                <c:pt idx="1932">
                  <c:v>3784</c:v>
                </c:pt>
                <c:pt idx="1933">
                  <c:v>3814</c:v>
                </c:pt>
                <c:pt idx="1934">
                  <c:v>3816</c:v>
                </c:pt>
                <c:pt idx="1935">
                  <c:v>3843</c:v>
                </c:pt>
                <c:pt idx="1936">
                  <c:v>3883</c:v>
                </c:pt>
                <c:pt idx="1937">
                  <c:v>3939</c:v>
                </c:pt>
                <c:pt idx="1938">
                  <c:v>3905</c:v>
                </c:pt>
                <c:pt idx="1939">
                  <c:v>3924</c:v>
                </c:pt>
                <c:pt idx="1940">
                  <c:v>3958</c:v>
                </c:pt>
                <c:pt idx="1941">
                  <c:v>3948</c:v>
                </c:pt>
                <c:pt idx="1942">
                  <c:v>3945</c:v>
                </c:pt>
                <c:pt idx="1943">
                  <c:v>3923</c:v>
                </c:pt>
                <c:pt idx="1944">
                  <c:v>3918</c:v>
                </c:pt>
                <c:pt idx="1945">
                  <c:v>3941</c:v>
                </c:pt>
                <c:pt idx="1946">
                  <c:v>3949</c:v>
                </c:pt>
                <c:pt idx="1947">
                  <c:v>3946</c:v>
                </c:pt>
                <c:pt idx="1948">
                  <c:v>3960</c:v>
                </c:pt>
                <c:pt idx="1949">
                  <c:v>3944</c:v>
                </c:pt>
                <c:pt idx="1950">
                  <c:v>3931</c:v>
                </c:pt>
                <c:pt idx="1951">
                  <c:v>3911</c:v>
                </c:pt>
                <c:pt idx="1952">
                  <c:v>3906</c:v>
                </c:pt>
                <c:pt idx="1953">
                  <c:v>3918</c:v>
                </c:pt>
                <c:pt idx="1954">
                  <c:v>3934</c:v>
                </c:pt>
                <c:pt idx="1955">
                  <c:v>3881</c:v>
                </c:pt>
                <c:pt idx="1956">
                  <c:v>3898</c:v>
                </c:pt>
                <c:pt idx="1957">
                  <c:v>4000</c:v>
                </c:pt>
                <c:pt idx="1958">
                  <c:v>4014</c:v>
                </c:pt>
                <c:pt idx="1959">
                  <c:v>4019</c:v>
                </c:pt>
                <c:pt idx="1960">
                  <c:v>4036</c:v>
                </c:pt>
                <c:pt idx="1961">
                  <c:v>4009</c:v>
                </c:pt>
                <c:pt idx="1962">
                  <c:v>3980</c:v>
                </c:pt>
                <c:pt idx="1963">
                  <c:v>3954</c:v>
                </c:pt>
                <c:pt idx="1964">
                  <c:v>3939</c:v>
                </c:pt>
                <c:pt idx="1965">
                  <c:v>3853</c:v>
                </c:pt>
                <c:pt idx="1966">
                  <c:v>3738</c:v>
                </c:pt>
                <c:pt idx="1967">
                  <c:v>3719</c:v>
                </c:pt>
                <c:pt idx="1968">
                  <c:v>3712</c:v>
                </c:pt>
                <c:pt idx="1969">
                  <c:v>3707</c:v>
                </c:pt>
                <c:pt idx="1970">
                  <c:v>3748</c:v>
                </c:pt>
                <c:pt idx="1971">
                  <c:v>3737</c:v>
                </c:pt>
                <c:pt idx="1972">
                  <c:v>3675</c:v>
                </c:pt>
                <c:pt idx="1973">
                  <c:v>3637</c:v>
                </c:pt>
                <c:pt idx="1974">
                  <c:v>3646</c:v>
                </c:pt>
                <c:pt idx="1975">
                  <c:v>3623</c:v>
                </c:pt>
                <c:pt idx="1976">
                  <c:v>3460</c:v>
                </c:pt>
                <c:pt idx="1977">
                  <c:v>3364</c:v>
                </c:pt>
                <c:pt idx="1978">
                  <c:v>3413</c:v>
                </c:pt>
                <c:pt idx="1979">
                  <c:v>3236</c:v>
                </c:pt>
                <c:pt idx="1980">
                  <c:v>3248</c:v>
                </c:pt>
                <c:pt idx="1981">
                  <c:v>3323</c:v>
                </c:pt>
                <c:pt idx="1982">
                  <c:v>3381</c:v>
                </c:pt>
                <c:pt idx="1983">
                  <c:v>3356</c:v>
                </c:pt>
                <c:pt idx="1984">
                  <c:v>3343</c:v>
                </c:pt>
                <c:pt idx="1985">
                  <c:v>3362</c:v>
                </c:pt>
                <c:pt idx="1986">
                  <c:v>3419</c:v>
                </c:pt>
                <c:pt idx="1987">
                  <c:v>3421</c:v>
                </c:pt>
                <c:pt idx="1988">
                  <c:v>3397</c:v>
                </c:pt>
                <c:pt idx="1989">
                  <c:v>3422</c:v>
                </c:pt>
                <c:pt idx="1990">
                  <c:v>3403</c:v>
                </c:pt>
                <c:pt idx="1991">
                  <c:v>3389</c:v>
                </c:pt>
                <c:pt idx="1992">
                  <c:v>3447</c:v>
                </c:pt>
                <c:pt idx="1993">
                  <c:v>3493</c:v>
                </c:pt>
                <c:pt idx="1994">
                  <c:v>3475</c:v>
                </c:pt>
                <c:pt idx="1995">
                  <c:v>3510</c:v>
                </c:pt>
                <c:pt idx="1996">
                  <c:v>3564</c:v>
                </c:pt>
                <c:pt idx="1997">
                  <c:v>3569</c:v>
                </c:pt>
                <c:pt idx="1998">
                  <c:v>3565</c:v>
                </c:pt>
                <c:pt idx="1999">
                  <c:v>3574</c:v>
                </c:pt>
                <c:pt idx="2000">
                  <c:v>3677</c:v>
                </c:pt>
                <c:pt idx="2001">
                  <c:v>3695</c:v>
                </c:pt>
                <c:pt idx="2002">
                  <c:v>3663</c:v>
                </c:pt>
                <c:pt idx="2003">
                  <c:v>3654</c:v>
                </c:pt>
                <c:pt idx="2004">
                  <c:v>3651</c:v>
                </c:pt>
                <c:pt idx="2005">
                  <c:v>3596</c:v>
                </c:pt>
                <c:pt idx="2006">
                  <c:v>3593</c:v>
                </c:pt>
                <c:pt idx="2007">
                  <c:v>3650</c:v>
                </c:pt>
                <c:pt idx="2008">
                  <c:v>3672</c:v>
                </c:pt>
                <c:pt idx="2009">
                  <c:v>3677</c:v>
                </c:pt>
                <c:pt idx="2010">
                  <c:v>3674</c:v>
                </c:pt>
                <c:pt idx="2011">
                  <c:v>3674</c:v>
                </c:pt>
                <c:pt idx="2012">
                  <c:v>3655</c:v>
                </c:pt>
                <c:pt idx="2013">
                  <c:v>3614</c:v>
                </c:pt>
                <c:pt idx="2014">
                  <c:v>3582</c:v>
                </c:pt>
                <c:pt idx="2015">
                  <c:v>3541</c:v>
                </c:pt>
                <c:pt idx="2016">
                  <c:v>3548</c:v>
                </c:pt>
                <c:pt idx="2017">
                  <c:v>3584</c:v>
                </c:pt>
                <c:pt idx="2018">
                  <c:v>3584</c:v>
                </c:pt>
                <c:pt idx="2019">
                  <c:v>3611</c:v>
                </c:pt>
                <c:pt idx="2020">
                  <c:v>3642</c:v>
                </c:pt>
                <c:pt idx="2021">
                  <c:v>3671</c:v>
                </c:pt>
                <c:pt idx="2022">
                  <c:v>3739</c:v>
                </c:pt>
                <c:pt idx="2023">
                  <c:v>3732</c:v>
                </c:pt>
                <c:pt idx="2024">
                  <c:v>3705</c:v>
                </c:pt>
                <c:pt idx="2025">
                  <c:v>3751</c:v>
                </c:pt>
                <c:pt idx="2026">
                  <c:v>3819</c:v>
                </c:pt>
                <c:pt idx="2027">
                  <c:v>3801</c:v>
                </c:pt>
                <c:pt idx="2028">
                  <c:v>3786</c:v>
                </c:pt>
                <c:pt idx="2029">
                  <c:v>3823</c:v>
                </c:pt>
                <c:pt idx="2030">
                  <c:v>3863</c:v>
                </c:pt>
                <c:pt idx="2031">
                  <c:v>3882</c:v>
                </c:pt>
                <c:pt idx="2032">
                  <c:v>3882</c:v>
                </c:pt>
                <c:pt idx="2033">
                  <c:v>3797</c:v>
                </c:pt>
                <c:pt idx="2034">
                  <c:v>3788</c:v>
                </c:pt>
                <c:pt idx="2035">
                  <c:v>3808</c:v>
                </c:pt>
                <c:pt idx="2036">
                  <c:v>3763</c:v>
                </c:pt>
                <c:pt idx="2037">
                  <c:v>3741</c:v>
                </c:pt>
                <c:pt idx="2038">
                  <c:v>3688</c:v>
                </c:pt>
                <c:pt idx="2039">
                  <c:v>3688</c:v>
                </c:pt>
                <c:pt idx="2040">
                  <c:v>3737</c:v>
                </c:pt>
                <c:pt idx="2041">
                  <c:v>3783</c:v>
                </c:pt>
                <c:pt idx="2042">
                  <c:v>3777</c:v>
                </c:pt>
                <c:pt idx="2043">
                  <c:v>3748</c:v>
                </c:pt>
                <c:pt idx="2044">
                  <c:v>3784</c:v>
                </c:pt>
                <c:pt idx="2045">
                  <c:v>3774</c:v>
                </c:pt>
                <c:pt idx="2046">
                  <c:v>3770</c:v>
                </c:pt>
                <c:pt idx="2047">
                  <c:v>3790</c:v>
                </c:pt>
                <c:pt idx="2048">
                  <c:v>3861</c:v>
                </c:pt>
                <c:pt idx="2049">
                  <c:v>3870</c:v>
                </c:pt>
                <c:pt idx="2050">
                  <c:v>3937</c:v>
                </c:pt>
                <c:pt idx="2051">
                  <c:v>3974</c:v>
                </c:pt>
                <c:pt idx="2052">
                  <c:v>3961</c:v>
                </c:pt>
                <c:pt idx="2053">
                  <c:v>3926</c:v>
                </c:pt>
                <c:pt idx="2054">
                  <c:v>3940</c:v>
                </c:pt>
                <c:pt idx="2055">
                  <c:v>3984</c:v>
                </c:pt>
                <c:pt idx="2056">
                  <c:v>3979</c:v>
                </c:pt>
                <c:pt idx="2057">
                  <c:v>3997</c:v>
                </c:pt>
                <c:pt idx="2058">
                  <c:v>4002</c:v>
                </c:pt>
                <c:pt idx="2059">
                  <c:v>4004</c:v>
                </c:pt>
                <c:pt idx="2060">
                  <c:v>4002</c:v>
                </c:pt>
                <c:pt idx="2061">
                  <c:v>4068</c:v>
                </c:pt>
                <c:pt idx="2062">
                  <c:v>4124</c:v>
                </c:pt>
                <c:pt idx="2063">
                  <c:v>4156</c:v>
                </c:pt>
                <c:pt idx="2064">
                  <c:v>4188</c:v>
                </c:pt>
                <c:pt idx="2065">
                  <c:v>4121</c:v>
                </c:pt>
                <c:pt idx="2066">
                  <c:v>4168</c:v>
                </c:pt>
                <c:pt idx="2067">
                  <c:v>4172</c:v>
                </c:pt>
                <c:pt idx="2068">
                  <c:v>4238</c:v>
                </c:pt>
                <c:pt idx="2069">
                  <c:v>4240</c:v>
                </c:pt>
                <c:pt idx="2070">
                  <c:v>4216</c:v>
                </c:pt>
                <c:pt idx="2071">
                  <c:v>4232</c:v>
                </c:pt>
                <c:pt idx="2072">
                  <c:v>4279</c:v>
                </c:pt>
                <c:pt idx="2073">
                  <c:v>4341</c:v>
                </c:pt>
                <c:pt idx="2074">
                  <c:v>4344</c:v>
                </c:pt>
                <c:pt idx="2075">
                  <c:v>4324</c:v>
                </c:pt>
                <c:pt idx="2076">
                  <c:v>4225</c:v>
                </c:pt>
                <c:pt idx="2077">
                  <c:v>4345</c:v>
                </c:pt>
                <c:pt idx="2078">
                  <c:v>4370</c:v>
                </c:pt>
                <c:pt idx="2079">
                  <c:v>4356</c:v>
                </c:pt>
                <c:pt idx="2080">
                  <c:v>4313</c:v>
                </c:pt>
                <c:pt idx="2081">
                  <c:v>4294</c:v>
                </c:pt>
                <c:pt idx="2082">
                  <c:v>4261</c:v>
                </c:pt>
                <c:pt idx="2083">
                  <c:v>4222</c:v>
                </c:pt>
                <c:pt idx="2084">
                  <c:v>4224</c:v>
                </c:pt>
                <c:pt idx="2085">
                  <c:v>4131</c:v>
                </c:pt>
                <c:pt idx="2086">
                  <c:v>4096</c:v>
                </c:pt>
                <c:pt idx="2087">
                  <c:v>4086</c:v>
                </c:pt>
                <c:pt idx="2088">
                  <c:v>4108</c:v>
                </c:pt>
                <c:pt idx="2089">
                  <c:v>4087</c:v>
                </c:pt>
                <c:pt idx="2090">
                  <c:v>4123</c:v>
                </c:pt>
                <c:pt idx="2091">
                  <c:v>4210</c:v>
                </c:pt>
                <c:pt idx="2092">
                  <c:v>4254</c:v>
                </c:pt>
                <c:pt idx="2093">
                  <c:v>4163</c:v>
                </c:pt>
                <c:pt idx="2094">
                  <c:v>4061</c:v>
                </c:pt>
                <c:pt idx="2095">
                  <c:v>4053</c:v>
                </c:pt>
                <c:pt idx="2096">
                  <c:v>4075</c:v>
                </c:pt>
                <c:pt idx="2097">
                  <c:v>4110</c:v>
                </c:pt>
                <c:pt idx="2098">
                  <c:v>4131</c:v>
                </c:pt>
                <c:pt idx="2099">
                  <c:v>4174</c:v>
                </c:pt>
                <c:pt idx="2100">
                  <c:v>4143</c:v>
                </c:pt>
                <c:pt idx="2101">
                  <c:v>4136</c:v>
                </c:pt>
                <c:pt idx="2102">
                  <c:v>4090</c:v>
                </c:pt>
                <c:pt idx="2103">
                  <c:v>4055</c:v>
                </c:pt>
                <c:pt idx="2104">
                  <c:v>4054</c:v>
                </c:pt>
                <c:pt idx="2105">
                  <c:v>3942</c:v>
                </c:pt>
                <c:pt idx="2106">
                  <c:v>3941</c:v>
                </c:pt>
                <c:pt idx="2107">
                  <c:v>4012</c:v>
                </c:pt>
                <c:pt idx="2108">
                  <c:v>4043</c:v>
                </c:pt>
                <c:pt idx="2109">
                  <c:v>4022</c:v>
                </c:pt>
                <c:pt idx="2110">
                  <c:v>4085</c:v>
                </c:pt>
                <c:pt idx="2111">
                  <c:v>4131</c:v>
                </c:pt>
                <c:pt idx="2112">
                  <c:v>4137</c:v>
                </c:pt>
                <c:pt idx="2113">
                  <c:v>4156</c:v>
                </c:pt>
                <c:pt idx="2114">
                  <c:v>4153</c:v>
                </c:pt>
                <c:pt idx="2115">
                  <c:v>4093</c:v>
                </c:pt>
                <c:pt idx="2116">
                  <c:v>4134</c:v>
                </c:pt>
                <c:pt idx="2117">
                  <c:v>4154</c:v>
                </c:pt>
                <c:pt idx="2118">
                  <c:v>4157</c:v>
                </c:pt>
                <c:pt idx="2119">
                  <c:v>4180</c:v>
                </c:pt>
                <c:pt idx="2120">
                  <c:v>4219</c:v>
                </c:pt>
                <c:pt idx="2121">
                  <c:v>4191</c:v>
                </c:pt>
                <c:pt idx="2122">
                  <c:v>4179</c:v>
                </c:pt>
                <c:pt idx="2123">
                  <c:v>4135</c:v>
                </c:pt>
                <c:pt idx="2124">
                  <c:v>4099</c:v>
                </c:pt>
                <c:pt idx="2125">
                  <c:v>4050</c:v>
                </c:pt>
                <c:pt idx="2126">
                  <c:v>4037</c:v>
                </c:pt>
                <c:pt idx="2127">
                  <c:v>3997</c:v>
                </c:pt>
                <c:pt idx="2128">
                  <c:v>3939</c:v>
                </c:pt>
                <c:pt idx="2129">
                  <c:v>3940</c:v>
                </c:pt>
                <c:pt idx="2130">
                  <c:v>3967</c:v>
                </c:pt>
                <c:pt idx="2131">
                  <c:v>3869</c:v>
                </c:pt>
                <c:pt idx="2132">
                  <c:v>3867</c:v>
                </c:pt>
                <c:pt idx="2133">
                  <c:v>3897</c:v>
                </c:pt>
                <c:pt idx="2134">
                  <c:v>3901</c:v>
                </c:pt>
                <c:pt idx="2135">
                  <c:v>3911</c:v>
                </c:pt>
                <c:pt idx="2136">
                  <c:v>3852</c:v>
                </c:pt>
                <c:pt idx="2137">
                  <c:v>3800</c:v>
                </c:pt>
                <c:pt idx="2138">
                  <c:v>3682</c:v>
                </c:pt>
                <c:pt idx="2139">
                  <c:v>3720</c:v>
                </c:pt>
                <c:pt idx="2140">
                  <c:v>3693</c:v>
                </c:pt>
                <c:pt idx="2141">
                  <c:v>3586</c:v>
                </c:pt>
                <c:pt idx="2142">
                  <c:v>3589</c:v>
                </c:pt>
                <c:pt idx="2143">
                  <c:v>3275</c:v>
                </c:pt>
                <c:pt idx="2144">
                  <c:v>3313</c:v>
                </c:pt>
                <c:pt idx="2145">
                  <c:v>3269</c:v>
                </c:pt>
                <c:pt idx="2146">
                  <c:v>3330</c:v>
                </c:pt>
                <c:pt idx="2147">
                  <c:v>3328</c:v>
                </c:pt>
                <c:pt idx="2148">
                  <c:v>3408</c:v>
                </c:pt>
                <c:pt idx="2149">
                  <c:v>3412</c:v>
                </c:pt>
                <c:pt idx="2150">
                  <c:v>3372</c:v>
                </c:pt>
                <c:pt idx="2151">
                  <c:v>3342</c:v>
                </c:pt>
                <c:pt idx="2152">
                  <c:v>3306</c:v>
                </c:pt>
                <c:pt idx="2153">
                  <c:v>3349</c:v>
                </c:pt>
                <c:pt idx="2154">
                  <c:v>3389</c:v>
                </c:pt>
                <c:pt idx="2155">
                  <c:v>3427</c:v>
                </c:pt>
                <c:pt idx="2156">
                  <c:v>3437</c:v>
                </c:pt>
                <c:pt idx="2157">
                  <c:v>3418</c:v>
                </c:pt>
                <c:pt idx="2158">
                  <c:v>3431</c:v>
                </c:pt>
                <c:pt idx="2159">
                  <c:v>3455</c:v>
                </c:pt>
                <c:pt idx="2160">
                  <c:v>3503</c:v>
                </c:pt>
                <c:pt idx="2161">
                  <c:v>3465</c:v>
                </c:pt>
                <c:pt idx="2162">
                  <c:v>3401</c:v>
                </c:pt>
                <c:pt idx="2163">
                  <c:v>3409</c:v>
                </c:pt>
                <c:pt idx="2164">
                  <c:v>3422</c:v>
                </c:pt>
                <c:pt idx="2165">
                  <c:v>3400</c:v>
                </c:pt>
                <c:pt idx="2166">
                  <c:v>3389</c:v>
                </c:pt>
                <c:pt idx="2167">
                  <c:v>3420</c:v>
                </c:pt>
                <c:pt idx="2168">
                  <c:v>3459</c:v>
                </c:pt>
                <c:pt idx="2169">
                  <c:v>3498</c:v>
                </c:pt>
                <c:pt idx="2170">
                  <c:v>3503</c:v>
                </c:pt>
                <c:pt idx="2171">
                  <c:v>3524</c:v>
                </c:pt>
                <c:pt idx="2172">
                  <c:v>3524</c:v>
                </c:pt>
                <c:pt idx="2173">
                  <c:v>3518</c:v>
                </c:pt>
                <c:pt idx="2174">
                  <c:v>3553</c:v>
                </c:pt>
                <c:pt idx="2175">
                  <c:v>3534</c:v>
                </c:pt>
                <c:pt idx="2176">
                  <c:v>3526</c:v>
                </c:pt>
                <c:pt idx="2177">
                  <c:v>3551</c:v>
                </c:pt>
                <c:pt idx="2178">
                  <c:v>3596</c:v>
                </c:pt>
                <c:pt idx="2179">
                  <c:v>3646</c:v>
                </c:pt>
                <c:pt idx="2180">
                  <c:v>3666</c:v>
                </c:pt>
                <c:pt idx="2181">
                  <c:v>3643</c:v>
                </c:pt>
                <c:pt idx="2182">
                  <c:v>3660</c:v>
                </c:pt>
                <c:pt idx="2183">
                  <c:v>3712</c:v>
                </c:pt>
                <c:pt idx="2184">
                  <c:v>3711</c:v>
                </c:pt>
                <c:pt idx="2185">
                  <c:v>3673</c:v>
                </c:pt>
                <c:pt idx="2186">
                  <c:v>3721</c:v>
                </c:pt>
                <c:pt idx="2187">
                  <c:v>3696</c:v>
                </c:pt>
                <c:pt idx="2188">
                  <c:v>3735</c:v>
                </c:pt>
                <c:pt idx="2189">
                  <c:v>3856</c:v>
                </c:pt>
                <c:pt idx="2190">
                  <c:v>3796</c:v>
                </c:pt>
                <c:pt idx="2191">
                  <c:v>3738</c:v>
                </c:pt>
                <c:pt idx="2192">
                  <c:v>3690</c:v>
                </c:pt>
                <c:pt idx="2193">
                  <c:v>3635</c:v>
                </c:pt>
                <c:pt idx="2194">
                  <c:v>3645</c:v>
                </c:pt>
                <c:pt idx="2195">
                  <c:v>3673</c:v>
                </c:pt>
                <c:pt idx="2196">
                  <c:v>3619</c:v>
                </c:pt>
                <c:pt idx="2197">
                  <c:v>3672</c:v>
                </c:pt>
                <c:pt idx="2198">
                  <c:v>3709</c:v>
                </c:pt>
                <c:pt idx="2199">
                  <c:v>3725</c:v>
                </c:pt>
                <c:pt idx="2200">
                  <c:v>3708</c:v>
                </c:pt>
                <c:pt idx="2201">
                  <c:v>3727</c:v>
                </c:pt>
                <c:pt idx="2202">
                  <c:v>3733</c:v>
                </c:pt>
                <c:pt idx="2203">
                  <c:v>3777</c:v>
                </c:pt>
                <c:pt idx="2204">
                  <c:v>3821</c:v>
                </c:pt>
                <c:pt idx="2205">
                  <c:v>3782</c:v>
                </c:pt>
                <c:pt idx="2206">
                  <c:v>3778</c:v>
                </c:pt>
                <c:pt idx="2207">
                  <c:v>3774</c:v>
                </c:pt>
                <c:pt idx="2208">
                  <c:v>3783</c:v>
                </c:pt>
                <c:pt idx="2209">
                  <c:v>3727</c:v>
                </c:pt>
                <c:pt idx="2210">
                  <c:v>3781</c:v>
                </c:pt>
                <c:pt idx="2211">
                  <c:v>3817</c:v>
                </c:pt>
                <c:pt idx="2212">
                  <c:v>3794</c:v>
                </c:pt>
                <c:pt idx="2213">
                  <c:v>3765</c:v>
                </c:pt>
                <c:pt idx="2214">
                  <c:v>3776</c:v>
                </c:pt>
                <c:pt idx="2215">
                  <c:v>3794</c:v>
                </c:pt>
                <c:pt idx="2216">
                  <c:v>3782</c:v>
                </c:pt>
                <c:pt idx="2217">
                  <c:v>3797</c:v>
                </c:pt>
                <c:pt idx="2218">
                  <c:v>3761</c:v>
                </c:pt>
                <c:pt idx="2219">
                  <c:v>3731</c:v>
                </c:pt>
                <c:pt idx="2220">
                  <c:v>3700</c:v>
                </c:pt>
                <c:pt idx="2221">
                  <c:v>3709</c:v>
                </c:pt>
                <c:pt idx="2222">
                  <c:v>3704</c:v>
                </c:pt>
                <c:pt idx="2223">
                  <c:v>3727</c:v>
                </c:pt>
                <c:pt idx="2224">
                  <c:v>3479</c:v>
                </c:pt>
                <c:pt idx="2225">
                  <c:v>3530</c:v>
                </c:pt>
                <c:pt idx="2226">
                  <c:v>3573</c:v>
                </c:pt>
                <c:pt idx="2227">
                  <c:v>3582</c:v>
                </c:pt>
                <c:pt idx="2228">
                  <c:v>3687</c:v>
                </c:pt>
                <c:pt idx="2229">
                  <c:v>3758</c:v>
                </c:pt>
                <c:pt idx="2230">
                  <c:v>3754</c:v>
                </c:pt>
                <c:pt idx="2231">
                  <c:v>3773</c:v>
                </c:pt>
                <c:pt idx="2232">
                  <c:v>3777</c:v>
                </c:pt>
                <c:pt idx="2233">
                  <c:v>3821</c:v>
                </c:pt>
                <c:pt idx="2234">
                  <c:v>3802</c:v>
                </c:pt>
                <c:pt idx="2235">
                  <c:v>3781</c:v>
                </c:pt>
                <c:pt idx="2236">
                  <c:v>3739</c:v>
                </c:pt>
                <c:pt idx="2237">
                  <c:v>3713</c:v>
                </c:pt>
                <c:pt idx="2238">
                  <c:v>3783</c:v>
                </c:pt>
                <c:pt idx="2239">
                  <c:v>3777</c:v>
                </c:pt>
                <c:pt idx="2240">
                  <c:v>3733</c:v>
                </c:pt>
                <c:pt idx="2241">
                  <c:v>3744</c:v>
                </c:pt>
                <c:pt idx="2242">
                  <c:v>3733</c:v>
                </c:pt>
                <c:pt idx="2243">
                  <c:v>3760</c:v>
                </c:pt>
                <c:pt idx="2244">
                  <c:v>3811</c:v>
                </c:pt>
                <c:pt idx="2245">
                  <c:v>3758</c:v>
                </c:pt>
                <c:pt idx="2246">
                  <c:v>3785</c:v>
                </c:pt>
                <c:pt idx="2247">
                  <c:v>3742</c:v>
                </c:pt>
                <c:pt idx="2248">
                  <c:v>3726</c:v>
                </c:pt>
                <c:pt idx="2249">
                  <c:v>3736</c:v>
                </c:pt>
                <c:pt idx="2250">
                  <c:v>3721</c:v>
                </c:pt>
                <c:pt idx="2251">
                  <c:v>3672</c:v>
                </c:pt>
                <c:pt idx="2252">
                  <c:v>3676</c:v>
                </c:pt>
                <c:pt idx="2253">
                  <c:v>3723</c:v>
                </c:pt>
                <c:pt idx="2254">
                  <c:v>3772</c:v>
                </c:pt>
                <c:pt idx="2255">
                  <c:v>3775</c:v>
                </c:pt>
                <c:pt idx="2256">
                  <c:v>3845</c:v>
                </c:pt>
                <c:pt idx="2257">
                  <c:v>3905</c:v>
                </c:pt>
                <c:pt idx="2258">
                  <c:v>3899</c:v>
                </c:pt>
                <c:pt idx="2259">
                  <c:v>3863</c:v>
                </c:pt>
                <c:pt idx="2260">
                  <c:v>3876</c:v>
                </c:pt>
                <c:pt idx="2261">
                  <c:v>3844</c:v>
                </c:pt>
                <c:pt idx="2262">
                  <c:v>3818</c:v>
                </c:pt>
                <c:pt idx="2263">
                  <c:v>3806</c:v>
                </c:pt>
                <c:pt idx="2264">
                  <c:v>3769</c:v>
                </c:pt>
                <c:pt idx="2265">
                  <c:v>3734</c:v>
                </c:pt>
                <c:pt idx="2266">
                  <c:v>3721</c:v>
                </c:pt>
                <c:pt idx="2267">
                  <c:v>3743</c:v>
                </c:pt>
                <c:pt idx="2268">
                  <c:v>3713</c:v>
                </c:pt>
                <c:pt idx="2269">
                  <c:v>3703</c:v>
                </c:pt>
                <c:pt idx="2270">
                  <c:v>3783</c:v>
                </c:pt>
                <c:pt idx="2271">
                  <c:v>3805</c:v>
                </c:pt>
                <c:pt idx="2272">
                  <c:v>3774</c:v>
                </c:pt>
                <c:pt idx="2273">
                  <c:v>3785</c:v>
                </c:pt>
                <c:pt idx="2274">
                  <c:v>3722</c:v>
                </c:pt>
                <c:pt idx="2275">
                  <c:v>3710</c:v>
                </c:pt>
                <c:pt idx="2276">
                  <c:v>3762</c:v>
                </c:pt>
                <c:pt idx="2277">
                  <c:v>3800</c:v>
                </c:pt>
                <c:pt idx="2278">
                  <c:v>3816</c:v>
                </c:pt>
                <c:pt idx="2279">
                  <c:v>3908</c:v>
                </c:pt>
                <c:pt idx="2280">
                  <c:v>3964</c:v>
                </c:pt>
                <c:pt idx="2281">
                  <c:v>3985</c:v>
                </c:pt>
                <c:pt idx="2282">
                  <c:v>4035</c:v>
                </c:pt>
                <c:pt idx="2283">
                  <c:v>4044</c:v>
                </c:pt>
                <c:pt idx="2284">
                  <c:v>4108</c:v>
                </c:pt>
                <c:pt idx="2285">
                  <c:v>4063</c:v>
                </c:pt>
                <c:pt idx="2286">
                  <c:v>4042</c:v>
                </c:pt>
                <c:pt idx="2287">
                  <c:v>4033</c:v>
                </c:pt>
                <c:pt idx="2288">
                  <c:v>4014</c:v>
                </c:pt>
                <c:pt idx="2289">
                  <c:v>4002</c:v>
                </c:pt>
                <c:pt idx="2290">
                  <c:v>4048</c:v>
                </c:pt>
                <c:pt idx="2291">
                  <c:v>4025</c:v>
                </c:pt>
                <c:pt idx="2292">
                  <c:v>4004</c:v>
                </c:pt>
                <c:pt idx="2293">
                  <c:v>3992</c:v>
                </c:pt>
                <c:pt idx="2294">
                  <c:v>3964</c:v>
                </c:pt>
                <c:pt idx="2295">
                  <c:v>4039</c:v>
                </c:pt>
                <c:pt idx="2296">
                  <c:v>4035</c:v>
                </c:pt>
                <c:pt idx="2297">
                  <c:v>4014</c:v>
                </c:pt>
                <c:pt idx="2298">
                  <c:v>3970</c:v>
                </c:pt>
                <c:pt idx="2299">
                  <c:v>3963</c:v>
                </c:pt>
                <c:pt idx="2300">
                  <c:v>3949</c:v>
                </c:pt>
                <c:pt idx="2301">
                  <c:v>3901</c:v>
                </c:pt>
                <c:pt idx="2302">
                  <c:v>3918</c:v>
                </c:pt>
                <c:pt idx="2303">
                  <c:v>3950</c:v>
                </c:pt>
                <c:pt idx="2304">
                  <c:v>3907</c:v>
                </c:pt>
                <c:pt idx="2305">
                  <c:v>3895</c:v>
                </c:pt>
                <c:pt idx="2306">
                  <c:v>3907</c:v>
                </c:pt>
                <c:pt idx="2307">
                  <c:v>3878</c:v>
                </c:pt>
                <c:pt idx="2308">
                  <c:v>3805</c:v>
                </c:pt>
                <c:pt idx="2309">
                  <c:v>3778</c:v>
                </c:pt>
                <c:pt idx="2310">
                  <c:v>3744</c:v>
                </c:pt>
                <c:pt idx="2311">
                  <c:v>3711</c:v>
                </c:pt>
                <c:pt idx="2312">
                  <c:v>3714</c:v>
                </c:pt>
                <c:pt idx="2313">
                  <c:v>3618</c:v>
                </c:pt>
                <c:pt idx="2314">
                  <c:v>3600</c:v>
                </c:pt>
                <c:pt idx="2315">
                  <c:v>3674</c:v>
                </c:pt>
                <c:pt idx="2316">
                  <c:v>3695</c:v>
                </c:pt>
                <c:pt idx="2317">
                  <c:v>3700</c:v>
                </c:pt>
                <c:pt idx="2318">
                  <c:v>3714</c:v>
                </c:pt>
                <c:pt idx="2319">
                  <c:v>3729</c:v>
                </c:pt>
                <c:pt idx="2320">
                  <c:v>3726</c:v>
                </c:pt>
                <c:pt idx="2321">
                  <c:v>3667</c:v>
                </c:pt>
                <c:pt idx="2322">
                  <c:v>3406</c:v>
                </c:pt>
                <c:pt idx="2323">
                  <c:v>3437</c:v>
                </c:pt>
                <c:pt idx="2324">
                  <c:v>3407</c:v>
                </c:pt>
                <c:pt idx="2325">
                  <c:v>3326</c:v>
                </c:pt>
                <c:pt idx="2326">
                  <c:v>3286</c:v>
                </c:pt>
                <c:pt idx="2327">
                  <c:v>3304</c:v>
                </c:pt>
                <c:pt idx="2328">
                  <c:v>3318</c:v>
                </c:pt>
                <c:pt idx="2329">
                  <c:v>3369</c:v>
                </c:pt>
                <c:pt idx="2330">
                  <c:v>3398</c:v>
                </c:pt>
                <c:pt idx="2331">
                  <c:v>3415</c:v>
                </c:pt>
                <c:pt idx="2332">
                  <c:v>3450</c:v>
                </c:pt>
                <c:pt idx="2333">
                  <c:v>3420</c:v>
                </c:pt>
                <c:pt idx="2334">
                  <c:v>3447</c:v>
                </c:pt>
                <c:pt idx="2335">
                  <c:v>3485</c:v>
                </c:pt>
                <c:pt idx="2336">
                  <c:v>3476</c:v>
                </c:pt>
                <c:pt idx="2337">
                  <c:v>3502</c:v>
                </c:pt>
                <c:pt idx="2338">
                  <c:v>3553</c:v>
                </c:pt>
                <c:pt idx="2339">
                  <c:v>3540</c:v>
                </c:pt>
                <c:pt idx="2340">
                  <c:v>3513</c:v>
                </c:pt>
                <c:pt idx="2341">
                  <c:v>3447</c:v>
                </c:pt>
                <c:pt idx="2342">
                  <c:v>3388</c:v>
                </c:pt>
                <c:pt idx="2343">
                  <c:v>3454</c:v>
                </c:pt>
                <c:pt idx="2344">
                  <c:v>3516</c:v>
                </c:pt>
                <c:pt idx="2345">
                  <c:v>3495</c:v>
                </c:pt>
                <c:pt idx="2346">
                  <c:v>3474</c:v>
                </c:pt>
                <c:pt idx="2347">
                  <c:v>3434</c:v>
                </c:pt>
                <c:pt idx="2348">
                  <c:v>3485</c:v>
                </c:pt>
                <c:pt idx="2349">
                  <c:v>3427</c:v>
                </c:pt>
                <c:pt idx="2350">
                  <c:v>3411</c:v>
                </c:pt>
                <c:pt idx="2351">
                  <c:v>3412</c:v>
                </c:pt>
                <c:pt idx="2352">
                  <c:v>3397</c:v>
                </c:pt>
                <c:pt idx="2353">
                  <c:v>3403</c:v>
                </c:pt>
                <c:pt idx="2354">
                  <c:v>3339</c:v>
                </c:pt>
                <c:pt idx="2355">
                  <c:v>3323</c:v>
                </c:pt>
                <c:pt idx="2356">
                  <c:v>3304</c:v>
                </c:pt>
                <c:pt idx="2357">
                  <c:v>3293</c:v>
                </c:pt>
                <c:pt idx="2358">
                  <c:v>3296</c:v>
                </c:pt>
                <c:pt idx="2359">
                  <c:v>3304</c:v>
                </c:pt>
                <c:pt idx="2360">
                  <c:v>3323</c:v>
                </c:pt>
                <c:pt idx="2361">
                  <c:v>3304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B8-4D7C-B487-D022164060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7398319"/>
        <c:axId val="635431391"/>
      </c:lineChart>
      <c:dateAx>
        <c:axId val="737398319"/>
        <c:scaling>
          <c:orientation val="minMax"/>
          <c:min val="40483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35431391"/>
        <c:crosses val="autoZero"/>
        <c:auto val="1"/>
        <c:lblOffset val="100"/>
        <c:baseTimeUnit val="days"/>
      </c:dateAx>
      <c:valAx>
        <c:axId val="635431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37398319"/>
        <c:crosses val="autoZero"/>
        <c:crossBetween val="between"/>
      </c:valAx>
      <c:valAx>
        <c:axId val="844310607"/>
        <c:scaling>
          <c:orientation val="minMax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37458719"/>
        <c:crosses val="max"/>
        <c:crossBetween val="between"/>
      </c:valAx>
      <c:dateAx>
        <c:axId val="737458719"/>
        <c:scaling>
          <c:orientation val="minMax"/>
        </c:scaling>
        <c:delete val="1"/>
        <c:axPos val="b"/>
        <c:numFmt formatCode="yyyy\-mm\-dd;@" sourceLinked="1"/>
        <c:majorTickMark val="out"/>
        <c:minorTickMark val="none"/>
        <c:tickLblPos val="nextTo"/>
        <c:crossAx val="844310607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1</cdr:x>
      <cdr:y>0.50658</cdr:y>
    </cdr:from>
    <cdr:to>
      <cdr:x>1</cdr:x>
      <cdr:y>1</cdr:y>
    </cdr:to>
    <cdr:cxnSp macro="">
      <cdr:nvCxnSpPr>
        <cdr:cNvPr id="2" name="直接连接符 1">
          <a:extLst xmlns:a="http://schemas.openxmlformats.org/drawingml/2006/main">
            <a:ext uri="{FF2B5EF4-FFF2-40B4-BE49-F238E27FC236}">
              <a16:creationId xmlns:a16="http://schemas.microsoft.com/office/drawing/2014/main" id="{B5D4C09A-264F-41D5-8184-24251140DBD4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6791235" y="1522549"/>
          <a:ext cx="0" cy="133241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1</cdr:x>
      <cdr:y>0.50658</cdr:y>
    </cdr:from>
    <cdr:to>
      <cdr:x>1</cdr:x>
      <cdr:y>1</cdr:y>
    </cdr:to>
    <cdr:cxnSp macro="">
      <cdr:nvCxnSpPr>
        <cdr:cNvPr id="3" name="直接连接符 2">
          <a:extLst xmlns:a="http://schemas.openxmlformats.org/drawingml/2006/main">
            <a:ext uri="{FF2B5EF4-FFF2-40B4-BE49-F238E27FC236}">
              <a16:creationId xmlns:a16="http://schemas.microsoft.com/office/drawing/2014/main" id="{B5D4C09A-264F-41D5-8184-24251140DBD4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6791235" y="1522549"/>
          <a:ext cx="0" cy="133241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0.57991</cdr:x>
      <cdr:y>0.2046</cdr:y>
    </cdr:from>
    <cdr:to>
      <cdr:x>0.57991</cdr:x>
      <cdr:y>0.77865</cdr:y>
    </cdr:to>
    <cdr:cxnSp macro="">
      <cdr:nvCxnSpPr>
        <cdr:cNvPr id="5" name="直接连接符 4">
          <a:extLst xmlns:a="http://schemas.openxmlformats.org/drawingml/2006/main">
            <a:ext uri="{FF2B5EF4-FFF2-40B4-BE49-F238E27FC236}">
              <a16:creationId xmlns:a16="http://schemas.microsoft.com/office/drawing/2014/main" id="{CDA0AA1A-9612-4506-B549-161EA1DCA56A}"/>
            </a:ext>
          </a:extLst>
        </cdr:cNvPr>
        <cdr:cNvCxnSpPr/>
      </cdr:nvCxnSpPr>
      <cdr:spPr>
        <a:xfrm xmlns:a="http://schemas.openxmlformats.org/drawingml/2006/main" flipV="1">
          <a:off x="2422117" y="552494"/>
          <a:ext cx="0" cy="1550126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0.76172</cdr:x>
      <cdr:y>0.28904</cdr:y>
    </cdr:from>
    <cdr:to>
      <cdr:x>0.78292</cdr:x>
      <cdr:y>0.86467</cdr:y>
    </cdr:to>
    <cdr:sp macro="" textlink="">
      <cdr:nvSpPr>
        <cdr:cNvPr id="2" name="矩形 1">
          <a:extLst xmlns:a="http://schemas.openxmlformats.org/drawingml/2006/main">
            <a:ext uri="{FF2B5EF4-FFF2-40B4-BE49-F238E27FC236}">
              <a16:creationId xmlns:a16="http://schemas.microsoft.com/office/drawing/2014/main" id="{0076BB72-D0F0-4B13-B9B9-0EF27D8361B6}"/>
            </a:ext>
          </a:extLst>
        </cdr:cNvPr>
        <cdr:cNvSpPr/>
      </cdr:nvSpPr>
      <cdr:spPr>
        <a:xfrm xmlns:a="http://schemas.openxmlformats.org/drawingml/2006/main">
          <a:off x="4388278" y="1498600"/>
          <a:ext cx="122165" cy="2984500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>
            <a:alpha val="14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0.5271</cdr:x>
      <cdr:y>0.28904</cdr:y>
    </cdr:from>
    <cdr:to>
      <cdr:x>0.5483</cdr:x>
      <cdr:y>0.86467</cdr:y>
    </cdr:to>
    <cdr:sp macro="" textlink="">
      <cdr:nvSpPr>
        <cdr:cNvPr id="4" name="矩形 3">
          <a:extLst xmlns:a="http://schemas.openxmlformats.org/drawingml/2006/main">
            <a:ext uri="{FF2B5EF4-FFF2-40B4-BE49-F238E27FC236}">
              <a16:creationId xmlns:a16="http://schemas.microsoft.com/office/drawing/2014/main" id="{0C44838A-2DF8-40A6-AA53-92CE342DA9AA}"/>
            </a:ext>
          </a:extLst>
        </cdr:cNvPr>
        <cdr:cNvSpPr/>
      </cdr:nvSpPr>
      <cdr:spPr>
        <a:xfrm xmlns:a="http://schemas.openxmlformats.org/drawingml/2006/main">
          <a:off x="3036637" y="1498600"/>
          <a:ext cx="122166" cy="2984500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>
            <a:alpha val="14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0.29018</cdr:x>
      <cdr:y>0.28904</cdr:y>
    </cdr:from>
    <cdr:to>
      <cdr:x>0.31139</cdr:x>
      <cdr:y>0.86467</cdr:y>
    </cdr:to>
    <cdr:sp macro="" textlink="">
      <cdr:nvSpPr>
        <cdr:cNvPr id="5" name="矩形 4">
          <a:extLst xmlns:a="http://schemas.openxmlformats.org/drawingml/2006/main">
            <a:ext uri="{FF2B5EF4-FFF2-40B4-BE49-F238E27FC236}">
              <a16:creationId xmlns:a16="http://schemas.microsoft.com/office/drawing/2014/main" id="{88084FB3-50A8-4AA6-9B40-4D2599EBFEB4}"/>
            </a:ext>
          </a:extLst>
        </cdr:cNvPr>
        <cdr:cNvSpPr/>
      </cdr:nvSpPr>
      <cdr:spPr>
        <a:xfrm xmlns:a="http://schemas.openxmlformats.org/drawingml/2006/main">
          <a:off x="1671745" y="1498600"/>
          <a:ext cx="122166" cy="2984500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>
            <a:alpha val="14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357D801-85BD-4A25-A88E-A6C41FBCAB50}" type="datetimeFigureOut">
              <a:rPr lang="zh-CN" altLang="en-US"/>
              <a:pPr>
                <a:defRPr/>
              </a:pPr>
              <a:t>2019/10/28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1C0E55A-55C4-49C8-89F1-3E88E6F05A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1518CB4-2DC8-4EE0-A91D-0E966E18AC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DC4612A3-AD16-478A-B7EC-CCC15ED18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03EE6750-79F6-4F00-A14D-1032F4EEAF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7D8654-3C4D-4019-8474-58B7C0E5658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5BD5DFA-189D-4A3D-B535-70C284B2DD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AC4AEE77-BDE7-4826-903F-04C603A12A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A6F007E-E90E-4C5F-B3A0-B62E6DE2D88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>
            <a:extLst>
              <a:ext uri="{FF2B5EF4-FFF2-40B4-BE49-F238E27FC236}">
                <a16:creationId xmlns:a16="http://schemas.microsoft.com/office/drawing/2014/main" id="{6B413E38-1AD6-4695-913A-CD0CB48353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436" name="灯片编号占位符 3">
            <a:extLst>
              <a:ext uri="{FF2B5EF4-FFF2-40B4-BE49-F238E27FC236}">
                <a16:creationId xmlns:a16="http://schemas.microsoft.com/office/drawing/2014/main" id="{E2D73AB2-2EEC-41E0-B9C0-A027961DDE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E58311-D6D4-400E-95A8-13834F7A34C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id="{9D705EBB-DF85-4BB2-B824-C59C161F00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id="{EE4BD072-F73B-4B39-BD6D-1E80B82532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BF3114-C9ED-4606-8138-8A2F0E7F02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A99EAF0D-E8B1-41F9-979C-9EB241137E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243B15AD-03FD-4B7E-BADE-157FC303E2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D9AB9E-B34E-49A2-A74E-1E84AA6E376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id="{E4D469D2-56B2-4915-8FB7-146F3F089E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4580" name="灯片编号占位符 3">
            <a:extLst>
              <a:ext uri="{FF2B5EF4-FFF2-40B4-BE49-F238E27FC236}">
                <a16:creationId xmlns:a16="http://schemas.microsoft.com/office/drawing/2014/main" id="{69D9372B-1E38-4BC1-BD2C-030A4F7A55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4C988B-BCC4-490D-AC21-27634FC27789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9B68538E-F7DB-4C38-85B2-EAC0F2DC54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EBA11D26-B2F2-4D07-BBFF-5239A07AC0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7EBC43-0AB1-4ADC-8EB7-ACE41581B35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0628D3D9-1E5E-4C06-A5BD-049003869E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4B698D80-47E3-42BD-B65F-6F28A8DBB1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7A3DE1-7A97-4407-8B9C-2B418C043EA9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>
            <a:extLst>
              <a:ext uri="{FF2B5EF4-FFF2-40B4-BE49-F238E27FC236}">
                <a16:creationId xmlns:a16="http://schemas.microsoft.com/office/drawing/2014/main" id="{C1C505D3-18CA-43FF-BF2B-6421A1F97F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0724" name="灯片编号占位符 3">
            <a:extLst>
              <a:ext uri="{FF2B5EF4-FFF2-40B4-BE49-F238E27FC236}">
                <a16:creationId xmlns:a16="http://schemas.microsoft.com/office/drawing/2014/main" id="{44A287D8-48D1-4A7C-BE23-90FC8FBCF5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243BB2-1170-451D-9136-0115C4D676C0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>
            <a:extLst>
              <a:ext uri="{FF2B5EF4-FFF2-40B4-BE49-F238E27FC236}">
                <a16:creationId xmlns:a16="http://schemas.microsoft.com/office/drawing/2014/main" id="{C1C505D3-18CA-43FF-BF2B-6421A1F97F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0724" name="灯片编号占位符 3">
            <a:extLst>
              <a:ext uri="{FF2B5EF4-FFF2-40B4-BE49-F238E27FC236}">
                <a16:creationId xmlns:a16="http://schemas.microsoft.com/office/drawing/2014/main" id="{44A287D8-48D1-4A7C-BE23-90FC8FBCF5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243BB2-1170-451D-9136-0115C4D676C0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201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>
            <a:extLst>
              <a:ext uri="{FF2B5EF4-FFF2-40B4-BE49-F238E27FC236}">
                <a16:creationId xmlns:a16="http://schemas.microsoft.com/office/drawing/2014/main" id="{1AA11B4A-D79E-4959-836C-A1CF073DE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2772" name="灯片编号占位符 3">
            <a:extLst>
              <a:ext uri="{FF2B5EF4-FFF2-40B4-BE49-F238E27FC236}">
                <a16:creationId xmlns:a16="http://schemas.microsoft.com/office/drawing/2014/main" id="{58F77A2A-AA7C-41C0-8566-E4E2B66FF5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1C2E3D-C7A8-4001-9343-456913A33AA9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2B5150AE-DF07-4819-A489-B73EA70A31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53786AA5-CFBC-4320-916B-35BE991094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4392BB-731C-4E24-A043-8EE6E1DFF0AF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>
            <a:extLst>
              <a:ext uri="{FF2B5EF4-FFF2-40B4-BE49-F238E27FC236}">
                <a16:creationId xmlns:a16="http://schemas.microsoft.com/office/drawing/2014/main" id="{BEE55040-8D6B-4296-8E16-E1B2266F9C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6868" name="灯片编号占位符 3">
            <a:extLst>
              <a:ext uri="{FF2B5EF4-FFF2-40B4-BE49-F238E27FC236}">
                <a16:creationId xmlns:a16="http://schemas.microsoft.com/office/drawing/2014/main" id="{8EF61426-6F7E-49D3-B36D-D8AAEF6E1F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77B437-694E-4455-99FE-3B980E1CD46A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>
            <a:extLst>
              <a:ext uri="{FF2B5EF4-FFF2-40B4-BE49-F238E27FC236}">
                <a16:creationId xmlns:a16="http://schemas.microsoft.com/office/drawing/2014/main" id="{BEE55040-8D6B-4296-8E16-E1B2266F9C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6868" name="灯片编号占位符 3">
            <a:extLst>
              <a:ext uri="{FF2B5EF4-FFF2-40B4-BE49-F238E27FC236}">
                <a16:creationId xmlns:a16="http://schemas.microsoft.com/office/drawing/2014/main" id="{8EF61426-6F7E-49D3-B36D-D8AAEF6E1F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77B437-694E-4455-99FE-3B980E1CD46A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2484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>
            <a:extLst>
              <a:ext uri="{FF2B5EF4-FFF2-40B4-BE49-F238E27FC236}">
                <a16:creationId xmlns:a16="http://schemas.microsoft.com/office/drawing/2014/main" id="{F557CE30-42F9-4EE0-A27B-E2C1FBB95C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3492" name="灯片编号占位符 3">
            <a:extLst>
              <a:ext uri="{FF2B5EF4-FFF2-40B4-BE49-F238E27FC236}">
                <a16:creationId xmlns:a16="http://schemas.microsoft.com/office/drawing/2014/main" id="{C91ED15B-0925-405A-993B-8488787A9B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3A7C3C-102E-4CF3-95CE-7823EBF8CCDB}" type="slidenum">
              <a:rPr lang="zh-CN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>
            <a:extLst>
              <a:ext uri="{FF2B5EF4-FFF2-40B4-BE49-F238E27FC236}">
                <a16:creationId xmlns:a16="http://schemas.microsoft.com/office/drawing/2014/main" id="{FA3E1E97-3F11-4BF1-992C-AE4829D98B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5540" name="灯片编号占位符 3">
            <a:extLst>
              <a:ext uri="{FF2B5EF4-FFF2-40B4-BE49-F238E27FC236}">
                <a16:creationId xmlns:a16="http://schemas.microsoft.com/office/drawing/2014/main" id="{0065F846-98E9-4FD0-A452-681590B832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394E9F-4F13-4B96-84DD-3EE4A63BE0F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幻灯片图像占位符 1">
            <a:extLst>
              <a:ext uri="{FF2B5EF4-FFF2-40B4-BE49-F238E27FC236}">
                <a16:creationId xmlns:a16="http://schemas.microsoft.com/office/drawing/2014/main" id="{C9B792C0-5AF8-4ACB-B520-025CB9D24D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7588" name="灯片编号占位符 3">
            <a:extLst>
              <a:ext uri="{FF2B5EF4-FFF2-40B4-BE49-F238E27FC236}">
                <a16:creationId xmlns:a16="http://schemas.microsoft.com/office/drawing/2014/main" id="{94BC1B2A-7EA3-4786-837E-50DD4F8E2D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D37783-75E5-4D7C-884F-CEB9EE9500EC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幻灯片图像占位符 1">
            <a:extLst>
              <a:ext uri="{FF2B5EF4-FFF2-40B4-BE49-F238E27FC236}">
                <a16:creationId xmlns:a16="http://schemas.microsoft.com/office/drawing/2014/main" id="{C9B792C0-5AF8-4ACB-B520-025CB9D24D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7588" name="灯片编号占位符 3">
            <a:extLst>
              <a:ext uri="{FF2B5EF4-FFF2-40B4-BE49-F238E27FC236}">
                <a16:creationId xmlns:a16="http://schemas.microsoft.com/office/drawing/2014/main" id="{94BC1B2A-7EA3-4786-837E-50DD4F8E2D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D37783-75E5-4D7C-884F-CEB9EE9500EC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5249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幻灯片图像占位符 1">
            <a:extLst>
              <a:ext uri="{FF2B5EF4-FFF2-40B4-BE49-F238E27FC236}">
                <a16:creationId xmlns:a16="http://schemas.microsoft.com/office/drawing/2014/main" id="{1DC6A486-593D-49E9-B445-8C094834B4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9636" name="灯片编号占位符 3">
            <a:extLst>
              <a:ext uri="{FF2B5EF4-FFF2-40B4-BE49-F238E27FC236}">
                <a16:creationId xmlns:a16="http://schemas.microsoft.com/office/drawing/2014/main" id="{624AAAAB-C671-406E-A1B7-3098079FDD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78D95B-B6D4-4419-A8D0-645A593E5D7F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幻灯片图像占位符 1">
            <a:extLst>
              <a:ext uri="{FF2B5EF4-FFF2-40B4-BE49-F238E27FC236}">
                <a16:creationId xmlns:a16="http://schemas.microsoft.com/office/drawing/2014/main" id="{1DC6A486-593D-49E9-B445-8C094834B4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9636" name="灯片编号占位符 3">
            <a:extLst>
              <a:ext uri="{FF2B5EF4-FFF2-40B4-BE49-F238E27FC236}">
                <a16:creationId xmlns:a16="http://schemas.microsoft.com/office/drawing/2014/main" id="{624AAAAB-C671-406E-A1B7-3098079FDD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78D95B-B6D4-4419-A8D0-645A593E5D7F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9485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幻灯片图像占位符 1">
            <a:extLst>
              <a:ext uri="{FF2B5EF4-FFF2-40B4-BE49-F238E27FC236}">
                <a16:creationId xmlns:a16="http://schemas.microsoft.com/office/drawing/2014/main" id="{1DC6A486-593D-49E9-B445-8C094834B4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9636" name="灯片编号占位符 3">
            <a:extLst>
              <a:ext uri="{FF2B5EF4-FFF2-40B4-BE49-F238E27FC236}">
                <a16:creationId xmlns:a16="http://schemas.microsoft.com/office/drawing/2014/main" id="{624AAAAB-C671-406E-A1B7-3098079FDD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78D95B-B6D4-4419-A8D0-645A593E5D7F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8702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幻灯片图像占位符 1">
            <a:extLst>
              <a:ext uri="{FF2B5EF4-FFF2-40B4-BE49-F238E27FC236}">
                <a16:creationId xmlns:a16="http://schemas.microsoft.com/office/drawing/2014/main" id="{9E2C04D3-CE7D-41C3-AC7F-F11E167C1E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备注占位符 2">
            <a:extLst>
              <a:ext uri="{FF2B5EF4-FFF2-40B4-BE49-F238E27FC236}">
                <a16:creationId xmlns:a16="http://schemas.microsoft.com/office/drawing/2014/main" id="{EB84203B-7B91-40CB-8D17-8ED4CFE188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75780" name="灯片编号占位符 3">
            <a:extLst>
              <a:ext uri="{FF2B5EF4-FFF2-40B4-BE49-F238E27FC236}">
                <a16:creationId xmlns:a16="http://schemas.microsoft.com/office/drawing/2014/main" id="{29D523C8-6D50-499D-A44A-5EC44FF99C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060FCC-B73C-4C07-93D8-521976EA164B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幻灯片图像占位符 1">
            <a:extLst>
              <a:ext uri="{FF2B5EF4-FFF2-40B4-BE49-F238E27FC236}">
                <a16:creationId xmlns:a16="http://schemas.microsoft.com/office/drawing/2014/main" id="{9E2C04D3-CE7D-41C3-AC7F-F11E167C1E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备注占位符 2">
            <a:extLst>
              <a:ext uri="{FF2B5EF4-FFF2-40B4-BE49-F238E27FC236}">
                <a16:creationId xmlns:a16="http://schemas.microsoft.com/office/drawing/2014/main" id="{EB84203B-7B91-40CB-8D17-8ED4CFE188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75780" name="灯片编号占位符 3">
            <a:extLst>
              <a:ext uri="{FF2B5EF4-FFF2-40B4-BE49-F238E27FC236}">
                <a16:creationId xmlns:a16="http://schemas.microsoft.com/office/drawing/2014/main" id="{29D523C8-6D50-499D-A44A-5EC44FF99C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060FCC-B73C-4C07-93D8-521976EA164B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501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507EBCC8-8FED-457C-BAD3-2BD29CC122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4B43F-FE11-4F49-815D-0B92FBC382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488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5AAC0C-9A7D-494B-A54A-1EC957880A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D7D930A-7FD5-4D75-BB08-E9F856C94D30}" type="datetimeFigureOut">
              <a:rPr lang="zh-CN" altLang="en-US"/>
              <a:pPr>
                <a:defRPr/>
              </a:pPr>
              <a:t>2019/10/28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40CC30-A419-495B-A8E4-5C73E0763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BE74D3-B4DB-41D3-9337-161E6409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8A589-81FD-4F2A-B2AE-46CAE1F8AA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030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C09A88A-970C-42D4-8BEF-F9C3B395DE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379E313-CF77-4A41-9F8E-C9BE80B9AE67}" type="datetimeFigureOut">
              <a:rPr lang="zh-CN" altLang="en-US"/>
              <a:pPr>
                <a:defRPr/>
              </a:pPr>
              <a:t>2019/10/28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880FA7-7C3A-4FC5-B359-B73E35BE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46FEAD-FF2D-42F6-A27B-0DE9B8C36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28C25-548A-43C1-82F9-9E48B2776C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853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91ED63A-BD77-493A-84E5-2BBA83CAB8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CE48734-BFF7-4408-B2F1-290EA4BDD794}" type="datetimeFigureOut">
              <a:rPr lang="zh-CN" altLang="en-US"/>
              <a:pPr>
                <a:defRPr/>
              </a:pPr>
              <a:t>2019/10/28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44FFEB3-AAC9-4269-877E-47B3AB3B6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DB7ABC3-FC32-4F0C-BF04-E1D9C8C3C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9B0E7-BEEF-4F8C-A0F5-AA6520CFF3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56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1521934-F04D-4A3E-8844-D73C26775B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73E7D00-582F-41AA-9079-828243C8D7F4}" type="datetimeFigureOut">
              <a:rPr lang="zh-CN" altLang="en-US"/>
              <a:pPr>
                <a:defRPr/>
              </a:pPr>
              <a:t>2019/10/28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E999210-5D13-45C5-8E89-2B2C81F8D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C83B3D0-811A-4A38-A90F-EA62ACC80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0E2F0-201B-427D-B8A6-D94F8A163D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258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C4758BE-7545-44D1-99D2-D279C178B5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3B42438-0164-491C-AD80-0F7D5742E757}" type="datetimeFigureOut">
              <a:rPr lang="zh-CN" altLang="en-US"/>
              <a:pPr>
                <a:defRPr/>
              </a:pPr>
              <a:t>2019/10/28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4969751-A798-4131-928D-DDEA55954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43E4C38-9456-4DE1-844F-3797EB201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72087-CAD4-475A-B4F1-A91B9D031AC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85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A43E41F-6703-4392-8BB8-E9C9EA0642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463C017-2306-40DC-99A1-878D9B378D4E}" type="datetimeFigureOut">
              <a:rPr lang="zh-CN" altLang="en-US"/>
              <a:pPr>
                <a:defRPr/>
              </a:pPr>
              <a:t>2019/10/28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0D4720D-DE7E-4EB1-BA75-61614C23F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8616E6-846A-46EA-BBD7-48526A9C3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0145D-578B-4CD7-A5EE-0A654B0DDD3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033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6A89B96-85C3-4A6F-8CBD-16DE5B3C66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5BBFA428-7132-4F63-A3B4-44D2600DF5A8}" type="datetimeFigureOut">
              <a:rPr lang="zh-CN" altLang="en-US"/>
              <a:pPr>
                <a:defRPr/>
              </a:pPr>
              <a:t>2019/10/28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DB9FDD7-936A-495B-B5E2-F32FAD9E9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F4F93ED-4918-4D99-8329-2FAC1B992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76C40-B29E-4163-9C34-8C4ACC364E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787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20A3F86-9473-4B1F-9F13-D8E9D27BC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9F48DB8-C8F2-46C6-A8B6-BEDD43FE000E}" type="datetimeFigureOut">
              <a:rPr lang="zh-CN" altLang="en-US"/>
              <a:pPr>
                <a:defRPr/>
              </a:pPr>
              <a:t>2019/10/28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7C7A0E7-560E-4F27-9760-DADFA0CB7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2A049BF-F81E-4884-A6BC-6B41CFAD2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6B238-FFFF-4B11-A680-3F0E05ABE6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515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8F597D-709E-47CF-8679-9ABA8A6208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07DEB85-4B6F-4E54-991F-59A710D5E410}" type="datetimeFigureOut">
              <a:rPr lang="zh-CN" altLang="en-US"/>
              <a:pPr>
                <a:defRPr/>
              </a:pPr>
              <a:t>2019/10/28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443A76-9ECA-4CC5-B3B7-556B33516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1B099B-5723-4100-811D-B95573ECF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556F5-7566-4EA5-A90D-F2B7708525A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00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B80666-0B79-4D4C-BF57-5AA9635693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3E808E34-8912-4EBA-8BF1-DADBDB712309}" type="datetimeFigureOut">
              <a:rPr lang="zh-CN" altLang="en-US"/>
              <a:pPr>
                <a:defRPr/>
              </a:pPr>
              <a:t>2019/10/28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170AB2-3E99-4449-A2CD-C78E8D631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6D7916-10EC-4A7C-BC8C-D8FC17634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121C1-9064-4C83-AAD9-11B411BBC3B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497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9037001-A3DC-450E-8787-9CCF1F34B3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6DC08C9C-F6DB-437C-AB9F-4D42F90826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7DB6BEE1-5431-413B-95DE-6D6BE19B6B8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64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河钢集团有限公司</a:t>
            </a:r>
            <a:r>
              <a:rPr lang="en-US" altLang="zh-CN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HBIS GROUP CO.,LTD.</a:t>
            </a:r>
            <a:endParaRPr lang="zh-CN" altLang="en-US" sz="100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54600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114550"/>
            <a:ext cx="11522075" cy="102711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A2E649C3-63E0-4550-AD16-675E84EB4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27FF68E8-F29F-4C39-9555-E618A7FFC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pic>
        <p:nvPicPr>
          <p:cNvPr id="13320" name="图片 10">
            <a:extLst>
              <a:ext uri="{FF2B5EF4-FFF2-40B4-BE49-F238E27FC236}">
                <a16:creationId xmlns:a16="http://schemas.microsoft.com/office/drawing/2014/main" id="{59C627DE-4F17-4FE9-AE7E-5A9356A9E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808FDEC1-02B6-416E-9ECC-8DA158217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1-3</a:t>
            </a:r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季度国内生产总值增长</a:t>
            </a:r>
            <a:r>
              <a:rPr lang="en-US" altLang="zh-CN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6.2%</a:t>
            </a:r>
          </a:p>
        </p:txBody>
      </p:sp>
      <p:sp>
        <p:nvSpPr>
          <p:cNvPr id="15363" name="文本框 5">
            <a:extLst>
              <a:ext uri="{FF2B5EF4-FFF2-40B4-BE49-F238E27FC236}">
                <a16:creationId xmlns:a16="http://schemas.microsoft.com/office/drawing/2014/main" id="{738E1E23-25A8-49AA-89AE-7CA831D4A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3B2E124-5869-4E54-A9C5-BF3B700AAF87}"/>
              </a:ext>
            </a:extLst>
          </p:cNvPr>
          <p:cNvSpPr/>
          <p:nvPr/>
        </p:nvSpPr>
        <p:spPr>
          <a:xfrm>
            <a:off x="336550" y="908050"/>
            <a:ext cx="8281988" cy="5184775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365" name="矩形 40">
            <a:extLst>
              <a:ext uri="{FF2B5EF4-FFF2-40B4-BE49-F238E27FC236}">
                <a16:creationId xmlns:a16="http://schemas.microsoft.com/office/drawing/2014/main" id="{B5354F32-CCE7-4670-8627-87BE95DEA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538" y="1214438"/>
            <a:ext cx="3236912" cy="419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季度国内生产总值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63.78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个百分点。其中第一产业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个百分点；第二产业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27.79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 ；第三产业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37.69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cxnSp>
        <p:nvCxnSpPr>
          <p:cNvPr id="15366" name="直接连接符 2">
            <a:extLst>
              <a:ext uri="{FF2B5EF4-FFF2-40B4-BE49-F238E27FC236}">
                <a16:creationId xmlns:a16="http://schemas.microsoft.com/office/drawing/2014/main" id="{F321710B-63DA-4DA7-8905-AC50C33D695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25291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图表 37">
            <a:extLst>
              <a:ext uri="{FF2B5EF4-FFF2-40B4-BE49-F238E27FC236}">
                <a16:creationId xmlns:a16="http://schemas.microsoft.com/office/drawing/2014/main" id="{69A24609-8EEB-4B5B-8867-EB42F280A946}"/>
              </a:ext>
            </a:extLst>
          </p:cNvPr>
          <p:cNvGraphicFramePr>
            <a:graphicFrameLocks/>
          </p:cNvGraphicFramePr>
          <p:nvPr/>
        </p:nvGraphicFramePr>
        <p:xfrm>
          <a:off x="336550" y="908050"/>
          <a:ext cx="4103688" cy="511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38">
            <a:extLst>
              <a:ext uri="{FF2B5EF4-FFF2-40B4-BE49-F238E27FC236}">
                <a16:creationId xmlns:a16="http://schemas.microsoft.com/office/drawing/2014/main" id="{B1319062-50F5-4610-9A8C-E72DE0974017}"/>
              </a:ext>
            </a:extLst>
          </p:cNvPr>
          <p:cNvGraphicFramePr>
            <a:graphicFrameLocks/>
          </p:cNvGraphicFramePr>
          <p:nvPr/>
        </p:nvGraphicFramePr>
        <p:xfrm>
          <a:off x="4440238" y="908050"/>
          <a:ext cx="4176712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6">
            <a:extLst>
              <a:ext uri="{FF2B5EF4-FFF2-40B4-BE49-F238E27FC236}">
                <a16:creationId xmlns:a16="http://schemas.microsoft.com/office/drawing/2014/main" id="{35E2C9CF-276A-4F13-9E9C-54C4ACD4E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不乐观的经济形势下，政府把劲使到哪了？</a:t>
            </a:r>
            <a:endParaRPr lang="en-US" altLang="zh-CN" sz="240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1" name="文本框 5">
            <a:extLst>
              <a:ext uri="{FF2B5EF4-FFF2-40B4-BE49-F238E27FC236}">
                <a16:creationId xmlns:a16="http://schemas.microsoft.com/office/drawing/2014/main" id="{7344F438-10EA-44FF-93B5-DAEBDE0A6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3B2E124-5869-4E54-A9C5-BF3B700AAF87}"/>
              </a:ext>
            </a:extLst>
          </p:cNvPr>
          <p:cNvSpPr/>
          <p:nvPr/>
        </p:nvSpPr>
        <p:spPr>
          <a:xfrm>
            <a:off x="336550" y="908050"/>
            <a:ext cx="8281988" cy="5184775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413" name="矩形 40">
            <a:extLst>
              <a:ext uri="{FF2B5EF4-FFF2-40B4-BE49-F238E27FC236}">
                <a16:creationId xmlns:a16="http://schemas.microsoft.com/office/drawing/2014/main" id="{3EF839FC-E278-41FB-92A5-3ED7508FB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538" y="969963"/>
            <a:ext cx="3236912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季度三大产业对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的拉动：第一产业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0.01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个百分点，第二产业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个百分点，第三产业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3.76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0.34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累计同比贡献率：第一产业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3.20%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个百分点，第二产业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36.30%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个百分点。第三产业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60.60%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414" name="直接连接符 2">
            <a:extLst>
              <a:ext uri="{FF2B5EF4-FFF2-40B4-BE49-F238E27FC236}">
                <a16:creationId xmlns:a16="http://schemas.microsoft.com/office/drawing/2014/main" id="{085CBBEC-7594-40E4-86CC-C02677ECB7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72611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FF7BA683-6FFB-4288-9415-165625B6CD71}"/>
              </a:ext>
            </a:extLst>
          </p:cNvPr>
          <p:cNvGraphicFramePr>
            <a:graphicFrameLocks/>
          </p:cNvGraphicFramePr>
          <p:nvPr/>
        </p:nvGraphicFramePr>
        <p:xfrm>
          <a:off x="4513262" y="913500"/>
          <a:ext cx="4103688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图表 11">
            <a:extLst>
              <a:ext uri="{FF2B5EF4-FFF2-40B4-BE49-F238E27FC236}">
                <a16:creationId xmlns:a16="http://schemas.microsoft.com/office/drawing/2014/main" id="{DF04F9A0-71AE-45DE-BD8F-389DADD376D6}"/>
              </a:ext>
            </a:extLst>
          </p:cNvPr>
          <p:cNvGraphicFramePr>
            <a:graphicFrameLocks/>
          </p:cNvGraphicFramePr>
          <p:nvPr/>
        </p:nvGraphicFramePr>
        <p:xfrm>
          <a:off x="261938" y="912813"/>
          <a:ext cx="4178300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6">
            <a:extLst>
              <a:ext uri="{FF2B5EF4-FFF2-40B4-BE49-F238E27FC236}">
                <a16:creationId xmlns:a16="http://schemas.microsoft.com/office/drawing/2014/main" id="{CA88A266-935A-4CB3-9926-2632F16D0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逆周期而动的建筑业</a:t>
            </a:r>
            <a:endParaRPr lang="en-US" altLang="zh-CN" sz="240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459" name="直接连接符 2">
            <a:extLst>
              <a:ext uri="{FF2B5EF4-FFF2-40B4-BE49-F238E27FC236}">
                <a16:creationId xmlns:a16="http://schemas.microsoft.com/office/drawing/2014/main" id="{82A2C570-53A8-476C-BAF7-6FCE15AAE6D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81300" cy="1588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60" name="文本框 5">
            <a:extLst>
              <a:ext uri="{FF2B5EF4-FFF2-40B4-BE49-F238E27FC236}">
                <a16:creationId xmlns:a16="http://schemas.microsoft.com/office/drawing/2014/main" id="{BC88DA8C-512F-4F75-9436-286F66014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1" name="矩形 65">
            <a:extLst>
              <a:ext uri="{FF2B5EF4-FFF2-40B4-BE49-F238E27FC236}">
                <a16:creationId xmlns:a16="http://schemas.microsoft.com/office/drawing/2014/main" id="{F3634AA0-B973-41E6-8404-00D8FF53C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538" y="1305879"/>
            <a:ext cx="3236912" cy="336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季度，工业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贡献率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30.90%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个百分点；建筑业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贡献率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工业对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的拉动率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个百分点；建筑业对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拉动率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graphicFrame>
        <p:nvGraphicFramePr>
          <p:cNvPr id="2" name="图表 41">
            <a:extLst>
              <a:ext uri="{FF2B5EF4-FFF2-40B4-BE49-F238E27FC236}">
                <a16:creationId xmlns:a16="http://schemas.microsoft.com/office/drawing/2014/main" id="{076EE1D5-22A1-462C-8DF4-F62C8E5FEA05}"/>
              </a:ext>
            </a:extLst>
          </p:cNvPr>
          <p:cNvGraphicFramePr>
            <a:graphicFrameLocks/>
          </p:cNvGraphicFramePr>
          <p:nvPr/>
        </p:nvGraphicFramePr>
        <p:xfrm>
          <a:off x="336550" y="908050"/>
          <a:ext cx="4103688" cy="5222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42">
            <a:extLst>
              <a:ext uri="{FF2B5EF4-FFF2-40B4-BE49-F238E27FC236}">
                <a16:creationId xmlns:a16="http://schemas.microsoft.com/office/drawing/2014/main" id="{11D1CF48-EBF4-4973-A389-C12E89E9F395}"/>
              </a:ext>
            </a:extLst>
          </p:cNvPr>
          <p:cNvGraphicFramePr>
            <a:graphicFrameLocks/>
          </p:cNvGraphicFramePr>
          <p:nvPr/>
        </p:nvGraphicFramePr>
        <p:xfrm>
          <a:off x="4440238" y="908050"/>
          <a:ext cx="4176712" cy="2484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图表 43">
            <a:extLst>
              <a:ext uri="{FF2B5EF4-FFF2-40B4-BE49-F238E27FC236}">
                <a16:creationId xmlns:a16="http://schemas.microsoft.com/office/drawing/2014/main" id="{FB552EC3-8BD6-453B-A8B6-96806E874299}"/>
              </a:ext>
            </a:extLst>
          </p:cNvPr>
          <p:cNvGraphicFramePr>
            <a:graphicFrameLocks/>
          </p:cNvGraphicFramePr>
          <p:nvPr/>
        </p:nvGraphicFramePr>
        <p:xfrm>
          <a:off x="4440238" y="3392488"/>
          <a:ext cx="4176712" cy="2700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6">
            <a:extLst>
              <a:ext uri="{FF2B5EF4-FFF2-40B4-BE49-F238E27FC236}">
                <a16:creationId xmlns:a16="http://schemas.microsoft.com/office/drawing/2014/main" id="{B9A763A8-7AF7-4A3C-8B7E-404DE690B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从三大需求看最终消费对</a:t>
            </a:r>
            <a:r>
              <a:rPr lang="en-US" altLang="zh-CN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形成明显的拖累</a:t>
            </a:r>
            <a:endParaRPr lang="en-US" altLang="zh-CN" sz="240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7" name="文本框 5">
            <a:extLst>
              <a:ext uri="{FF2B5EF4-FFF2-40B4-BE49-F238E27FC236}">
                <a16:creationId xmlns:a16="http://schemas.microsoft.com/office/drawing/2014/main" id="{3E401C28-A981-4CAE-ACDA-067A4702D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3B2E124-5869-4E54-A9C5-BF3B700AAF87}"/>
              </a:ext>
            </a:extLst>
          </p:cNvPr>
          <p:cNvSpPr/>
          <p:nvPr/>
        </p:nvSpPr>
        <p:spPr>
          <a:xfrm>
            <a:off x="336550" y="908050"/>
            <a:ext cx="8281988" cy="5184775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509" name="矩形 40">
            <a:extLst>
              <a:ext uri="{FF2B5EF4-FFF2-40B4-BE49-F238E27FC236}">
                <a16:creationId xmlns:a16="http://schemas.microsoft.com/office/drawing/2014/main" id="{B3C44408-9B97-41F3-AC8D-1CA581AB2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538" y="969963"/>
            <a:ext cx="3236912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季度三大需求对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增长的贡献率：最终消费支出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个百分点；资本形成总额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19.8%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个百分点，货物和服务净出口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19.6%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29.4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拉动率：最终消费支出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个百分点；资本形成总额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个百分点，货物和服务净出口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510" name="直接连接符 2">
            <a:extLst>
              <a:ext uri="{FF2B5EF4-FFF2-40B4-BE49-F238E27FC236}">
                <a16:creationId xmlns:a16="http://schemas.microsoft.com/office/drawing/2014/main" id="{1BB12962-26C5-45ED-B2B3-E6E02C4342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2293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图表 12">
            <a:extLst>
              <a:ext uri="{FF2B5EF4-FFF2-40B4-BE49-F238E27FC236}">
                <a16:creationId xmlns:a16="http://schemas.microsoft.com/office/drawing/2014/main" id="{7C6A7D9F-F802-4AC8-B95C-3923EBB02FB3}"/>
              </a:ext>
            </a:extLst>
          </p:cNvPr>
          <p:cNvGraphicFramePr>
            <a:graphicFrameLocks/>
          </p:cNvGraphicFramePr>
          <p:nvPr/>
        </p:nvGraphicFramePr>
        <p:xfrm>
          <a:off x="334963" y="908050"/>
          <a:ext cx="4103687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13">
            <a:extLst>
              <a:ext uri="{FF2B5EF4-FFF2-40B4-BE49-F238E27FC236}">
                <a16:creationId xmlns:a16="http://schemas.microsoft.com/office/drawing/2014/main" id="{311F6477-5BB5-438D-B211-47BA2411FF21}"/>
              </a:ext>
            </a:extLst>
          </p:cNvPr>
          <p:cNvGraphicFramePr>
            <a:graphicFrameLocks/>
          </p:cNvGraphicFramePr>
          <p:nvPr/>
        </p:nvGraphicFramePr>
        <p:xfrm>
          <a:off x="4440238" y="908050"/>
          <a:ext cx="4178300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6">
            <a:extLst>
              <a:ext uri="{FF2B5EF4-FFF2-40B4-BE49-F238E27FC236}">
                <a16:creationId xmlns:a16="http://schemas.microsoft.com/office/drawing/2014/main" id="{38CA5E63-732D-42DA-B956-A6D29D9C2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基建发力、地产高位、制造业继续探底</a:t>
            </a:r>
            <a:endParaRPr lang="en-US" altLang="zh-CN" sz="240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5" name="文本框 5">
            <a:extLst>
              <a:ext uri="{FF2B5EF4-FFF2-40B4-BE49-F238E27FC236}">
                <a16:creationId xmlns:a16="http://schemas.microsoft.com/office/drawing/2014/main" id="{94A338A3-C195-4602-929A-1EE5402F4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6" name="矩形 40">
            <a:extLst>
              <a:ext uri="{FF2B5EF4-FFF2-40B4-BE49-F238E27FC236}">
                <a16:creationId xmlns:a16="http://schemas.microsoft.com/office/drawing/2014/main" id="{71079DDD-23D6-4F9A-B195-7E3FA2820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538" y="1330325"/>
            <a:ext cx="3327400" cy="461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月份固定资产投资完成额增长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，增速同比持平，环比回落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基建投资增长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3.44%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个百分点，环比提高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房地产投资增长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个百分点，环比持平。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制造业投资增涨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个百分点，环比下降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cxnSp>
        <p:nvCxnSpPr>
          <p:cNvPr id="23557" name="直接连接符 2">
            <a:extLst>
              <a:ext uri="{FF2B5EF4-FFF2-40B4-BE49-F238E27FC236}">
                <a16:creationId xmlns:a16="http://schemas.microsoft.com/office/drawing/2014/main" id="{FF8FC983-F84A-4CD1-9644-6E368C233E9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2085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图表 7">
            <a:extLst>
              <a:ext uri="{FF2B5EF4-FFF2-40B4-BE49-F238E27FC236}">
                <a16:creationId xmlns:a16="http://schemas.microsoft.com/office/drawing/2014/main" id="{E8669BF6-E693-4FA4-96EC-9B878FE04FE0}"/>
              </a:ext>
            </a:extLst>
          </p:cNvPr>
          <p:cNvGraphicFramePr>
            <a:graphicFrameLocks/>
          </p:cNvGraphicFramePr>
          <p:nvPr/>
        </p:nvGraphicFramePr>
        <p:xfrm>
          <a:off x="336550" y="908050"/>
          <a:ext cx="8281988" cy="511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6">
            <a:extLst>
              <a:ext uri="{FF2B5EF4-FFF2-40B4-BE49-F238E27FC236}">
                <a16:creationId xmlns:a16="http://schemas.microsoft.com/office/drawing/2014/main" id="{81C3ABDA-CA99-4330-BD04-3266490DC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资金尚可，地产投资短期无忧，中长期趋弱</a:t>
            </a:r>
            <a:endParaRPr lang="en-US" altLang="zh-CN" sz="240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3" name="文本框 5">
            <a:extLst>
              <a:ext uri="{FF2B5EF4-FFF2-40B4-BE49-F238E27FC236}">
                <a16:creationId xmlns:a16="http://schemas.microsoft.com/office/drawing/2014/main" id="{CFC7DEBF-3FDB-43BE-816D-9CCEB2D26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4" name="矩形 40">
            <a:extLst>
              <a:ext uri="{FF2B5EF4-FFF2-40B4-BE49-F238E27FC236}">
                <a16:creationId xmlns:a16="http://schemas.microsoft.com/office/drawing/2014/main" id="{C6B0FF24-F97A-4D92-B20F-442F76B6C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538" y="1330325"/>
            <a:ext cx="3327400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月份房屋新开工面积增长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个百分点，环比下滑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房屋施工面积增长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个百分点，环比降低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房屋竣工面积下滑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个百分点，环比提高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cxnSp>
        <p:nvCxnSpPr>
          <p:cNvPr id="25605" name="直接连接符 2">
            <a:extLst>
              <a:ext uri="{FF2B5EF4-FFF2-40B4-BE49-F238E27FC236}">
                <a16:creationId xmlns:a16="http://schemas.microsoft.com/office/drawing/2014/main" id="{F3EF7029-F10E-41F3-82F3-2EE88157E9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7594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图表 6">
            <a:extLst>
              <a:ext uri="{FF2B5EF4-FFF2-40B4-BE49-F238E27FC236}">
                <a16:creationId xmlns:a16="http://schemas.microsoft.com/office/drawing/2014/main" id="{44356E39-D8B7-45A6-A3C6-2B899FABF438}"/>
              </a:ext>
            </a:extLst>
          </p:cNvPr>
          <p:cNvGraphicFramePr>
            <a:graphicFrameLocks/>
          </p:cNvGraphicFramePr>
          <p:nvPr/>
        </p:nvGraphicFramePr>
        <p:xfrm>
          <a:off x="336550" y="908050"/>
          <a:ext cx="4103688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8">
            <a:extLst>
              <a:ext uri="{FF2B5EF4-FFF2-40B4-BE49-F238E27FC236}">
                <a16:creationId xmlns:a16="http://schemas.microsoft.com/office/drawing/2014/main" id="{6A039D4D-79AE-4221-A883-64BC159510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7224526"/>
              </p:ext>
            </p:extLst>
          </p:nvPr>
        </p:nvGraphicFramePr>
        <p:xfrm>
          <a:off x="4440238" y="908050"/>
          <a:ext cx="4178300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6">
            <a:extLst>
              <a:ext uri="{FF2B5EF4-FFF2-40B4-BE49-F238E27FC236}">
                <a16:creationId xmlns:a16="http://schemas.microsoft.com/office/drawing/2014/main" id="{C647DA40-2C11-4293-ABC9-1C066041D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制造业投资难有起色</a:t>
            </a:r>
            <a:endParaRPr lang="en-US" altLang="zh-CN" sz="240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651" name="直接连接符 2">
            <a:extLst>
              <a:ext uri="{FF2B5EF4-FFF2-40B4-BE49-F238E27FC236}">
                <a16:creationId xmlns:a16="http://schemas.microsoft.com/office/drawing/2014/main" id="{1FD3F3C9-82D3-439B-82D2-A7742FD94B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47963" cy="1588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652" name="文本框 5">
            <a:extLst>
              <a:ext uri="{FF2B5EF4-FFF2-40B4-BE49-F238E27FC236}">
                <a16:creationId xmlns:a16="http://schemas.microsoft.com/office/drawing/2014/main" id="{EFF37336-D20E-4F4D-88FB-0B6CCF756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3" name="矩形 6">
            <a:extLst>
              <a:ext uri="{FF2B5EF4-FFF2-40B4-BE49-F238E27FC236}">
                <a16:creationId xmlns:a16="http://schemas.microsoft.com/office/drawing/2014/main" id="{DC81BB93-E8A2-4B04-AFAA-33D772089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538" y="1289050"/>
            <a:ext cx="3236912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1-9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月份，工业企业营业利润同比下降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1.8%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，营业利润增速较去年同期下降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19.5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个百分点。工业企业负债率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56.8%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0.1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图表 8">
            <a:extLst>
              <a:ext uri="{FF2B5EF4-FFF2-40B4-BE49-F238E27FC236}">
                <a16:creationId xmlns:a16="http://schemas.microsoft.com/office/drawing/2014/main" id="{10AF2B6E-ABE1-492C-8B06-9279A9B0ACF0}"/>
              </a:ext>
            </a:extLst>
          </p:cNvPr>
          <p:cNvGraphicFramePr>
            <a:graphicFrameLocks/>
          </p:cNvGraphicFramePr>
          <p:nvPr/>
        </p:nvGraphicFramePr>
        <p:xfrm>
          <a:off x="334963" y="908050"/>
          <a:ext cx="8281987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6">
            <a:extLst>
              <a:ext uri="{FF2B5EF4-FFF2-40B4-BE49-F238E27FC236}">
                <a16:creationId xmlns:a16="http://schemas.microsoft.com/office/drawing/2014/main" id="{154BE96B-F628-4A12-B39D-F92632B2E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消费趋势性下行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699" name="直接连接符 2">
            <a:extLst>
              <a:ext uri="{FF2B5EF4-FFF2-40B4-BE49-F238E27FC236}">
                <a16:creationId xmlns:a16="http://schemas.microsoft.com/office/drawing/2014/main" id="{AFBF83A0-AC3F-429E-BF1B-20AAEADD66A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20714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700" name="文本框 5">
            <a:extLst>
              <a:ext uri="{FF2B5EF4-FFF2-40B4-BE49-F238E27FC236}">
                <a16:creationId xmlns:a16="http://schemas.microsoft.com/office/drawing/2014/main" id="{56087581-EAD5-46FE-8E84-D3AFE5E1F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1" name="矩形 8">
            <a:extLst>
              <a:ext uri="{FF2B5EF4-FFF2-40B4-BE49-F238E27FC236}">
                <a16:creationId xmlns:a16="http://schemas.microsoft.com/office/drawing/2014/main" id="{CC601A90-F946-4A47-AD96-2B55CEE62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538" y="1347788"/>
            <a:ext cx="3311525" cy="336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月份，社会消费品零售总额增长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，增速同比降低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个百分点；人均可支配收入增长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，增速同比持平；人均实际可支配收入增长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居民部门杠杆率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55.3%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2.72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ACBF9FE2-5BF8-4896-8EF8-FBCA4E9C1529}"/>
              </a:ext>
            </a:extLst>
          </p:cNvPr>
          <p:cNvGraphicFramePr>
            <a:graphicFrameLocks/>
          </p:cNvGraphicFramePr>
          <p:nvPr/>
        </p:nvGraphicFramePr>
        <p:xfrm>
          <a:off x="336551" y="908051"/>
          <a:ext cx="4103687" cy="5184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10">
            <a:extLst>
              <a:ext uri="{FF2B5EF4-FFF2-40B4-BE49-F238E27FC236}">
                <a16:creationId xmlns:a16="http://schemas.microsoft.com/office/drawing/2014/main" id="{C63086C9-FA9D-4BCD-A661-08AF81F7AA6A}"/>
              </a:ext>
            </a:extLst>
          </p:cNvPr>
          <p:cNvGraphicFramePr>
            <a:graphicFrameLocks/>
          </p:cNvGraphicFramePr>
          <p:nvPr/>
        </p:nvGraphicFramePr>
        <p:xfrm>
          <a:off x="4440238" y="908050"/>
          <a:ext cx="4178300" cy="511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6">
            <a:extLst>
              <a:ext uri="{FF2B5EF4-FFF2-40B4-BE49-F238E27FC236}">
                <a16:creationId xmlns:a16="http://schemas.microsoft.com/office/drawing/2014/main" id="{154BE96B-F628-4A12-B39D-F92632B2E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短期汽车消费增长继续改善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699" name="直接连接符 2">
            <a:extLst>
              <a:ext uri="{FF2B5EF4-FFF2-40B4-BE49-F238E27FC236}">
                <a16:creationId xmlns:a16="http://schemas.microsoft.com/office/drawing/2014/main" id="{AFBF83A0-AC3F-429E-BF1B-20AAEADD66A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7810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700" name="文本框 5">
            <a:extLst>
              <a:ext uri="{FF2B5EF4-FFF2-40B4-BE49-F238E27FC236}">
                <a16:creationId xmlns:a16="http://schemas.microsoft.com/office/drawing/2014/main" id="{56087581-EAD5-46FE-8E84-D3AFE5E1F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1" name="矩形 8">
            <a:extLst>
              <a:ext uri="{FF2B5EF4-FFF2-40B4-BE49-F238E27FC236}">
                <a16:creationId xmlns:a16="http://schemas.microsoft.com/office/drawing/2014/main" id="{CC601A90-F946-4A47-AD96-2B55CEE62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538" y="1214438"/>
            <a:ext cx="3311525" cy="3367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月份累计汽车销量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1837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万辆，同比下滑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月份汽车销量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万辆，同比下滑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5.15%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，降幅收窄。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四季度汽车消费数据将继续改善。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地方性消费刺激政策。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较低的同期基数。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C5AF3448-E624-4D20-BAE0-8FB7455A68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6089634"/>
              </p:ext>
            </p:extLst>
          </p:nvPr>
        </p:nvGraphicFramePr>
        <p:xfrm>
          <a:off x="265113" y="908050"/>
          <a:ext cx="8353425" cy="518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915F0913-C0DA-4751-A5E9-5F130B88030B}"/>
              </a:ext>
            </a:extLst>
          </p:cNvPr>
          <p:cNvCxnSpPr>
            <a:cxnSpLocks/>
          </p:cNvCxnSpPr>
          <p:nvPr/>
        </p:nvCxnSpPr>
        <p:spPr>
          <a:xfrm flipH="1">
            <a:off x="775064" y="4902925"/>
            <a:ext cx="744582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252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6">
            <a:extLst>
              <a:ext uri="{FF2B5EF4-FFF2-40B4-BE49-F238E27FC236}">
                <a16:creationId xmlns:a16="http://schemas.microsoft.com/office/drawing/2014/main" id="{BA59D494-9DD5-4089-910A-207000302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受建筑工程拉动，工程机械表现良好，后期重卡有回升预期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747" name="直接连接符 2">
            <a:extLst>
              <a:ext uri="{FF2B5EF4-FFF2-40B4-BE49-F238E27FC236}">
                <a16:creationId xmlns:a16="http://schemas.microsoft.com/office/drawing/2014/main" id="{CAAC9724-7FCD-4772-B0AA-1D93DBFD38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98449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748" name="文本框 5">
            <a:extLst>
              <a:ext uri="{FF2B5EF4-FFF2-40B4-BE49-F238E27FC236}">
                <a16:creationId xmlns:a16="http://schemas.microsoft.com/office/drawing/2014/main" id="{E8488B57-E500-46FF-BB56-4A9435899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0" name="矩形 12">
            <a:extLst>
              <a:ext uri="{FF2B5EF4-FFF2-40B4-BE49-F238E27FC236}">
                <a16:creationId xmlns:a16="http://schemas.microsoft.com/office/drawing/2014/main" id="{7A1D7795-DAC3-4D69-895C-4E24FD562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538" y="1364069"/>
            <a:ext cx="3236912" cy="253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月份推土机销量同比增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27.9%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，挖掘机销量同比增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17.8%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，装载机销量同比增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17.7%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月份中重型货车销辆同比下滑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6.41%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EAC8555-7AAA-421B-A840-39EE74DC0013}"/>
              </a:ext>
            </a:extLst>
          </p:cNvPr>
          <p:cNvSpPr/>
          <p:nvPr/>
        </p:nvSpPr>
        <p:spPr>
          <a:xfrm>
            <a:off x="336550" y="908050"/>
            <a:ext cx="8281988" cy="5184775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1EF962F3-761F-4990-99A2-F6FC2F569E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613549"/>
              </p:ext>
            </p:extLst>
          </p:nvPr>
        </p:nvGraphicFramePr>
        <p:xfrm>
          <a:off x="266701" y="908050"/>
          <a:ext cx="4173537" cy="5181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8C8FC6E2-C378-4DA2-ABB1-6400EE00F7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824942"/>
              </p:ext>
            </p:extLst>
          </p:nvPr>
        </p:nvGraphicFramePr>
        <p:xfrm>
          <a:off x="4440238" y="904874"/>
          <a:ext cx="4176712" cy="5181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6">
            <a:extLst>
              <a:ext uri="{FF2B5EF4-FFF2-40B4-BE49-F238E27FC236}">
                <a16:creationId xmlns:a16="http://schemas.microsoft.com/office/drawing/2014/main" id="{69C7F52E-6FD1-41FE-B721-FA871E1A9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对外贸易以稳为主，进口增速小幅下滑，贸易顺差扩大</a:t>
            </a:r>
          </a:p>
        </p:txBody>
      </p:sp>
      <p:cxnSp>
        <p:nvCxnSpPr>
          <p:cNvPr id="33795" name="直接连接符 2">
            <a:extLst>
              <a:ext uri="{FF2B5EF4-FFF2-40B4-BE49-F238E27FC236}">
                <a16:creationId xmlns:a16="http://schemas.microsoft.com/office/drawing/2014/main" id="{46C25642-9EAE-49AF-A716-0DB501BD629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735340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796" name="文本框 5">
            <a:extLst>
              <a:ext uri="{FF2B5EF4-FFF2-40B4-BE49-F238E27FC236}">
                <a16:creationId xmlns:a16="http://schemas.microsoft.com/office/drawing/2014/main" id="{A0FCF1E0-E083-4664-ACCF-187E022A4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797" name="矩形 2">
            <a:extLst>
              <a:ext uri="{FF2B5EF4-FFF2-40B4-BE49-F238E27FC236}">
                <a16:creationId xmlns:a16="http://schemas.microsoft.com/office/drawing/2014/main" id="{09886924-119A-4FB4-AC0A-5659BD54F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539" y="1386175"/>
            <a:ext cx="3236912" cy="128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月份出口同比增长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，进口同比下滑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，贸易顺差同比扩大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44.19%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77EBC035-3B28-41BF-A280-C3EF34E814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0210051"/>
              </p:ext>
            </p:extLst>
          </p:nvPr>
        </p:nvGraphicFramePr>
        <p:xfrm>
          <a:off x="266701" y="908055"/>
          <a:ext cx="8351838" cy="5184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6">
            <a:extLst>
              <a:ext uri="{FF2B5EF4-FFF2-40B4-BE49-F238E27FC236}">
                <a16:creationId xmlns:a16="http://schemas.microsoft.com/office/drawing/2014/main" id="{E59DAAA9-E78C-43BF-87D1-D7D1245DC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短期看货币政策空间不大</a:t>
            </a:r>
          </a:p>
        </p:txBody>
      </p:sp>
      <p:cxnSp>
        <p:nvCxnSpPr>
          <p:cNvPr id="35843" name="直接连接符 2">
            <a:extLst>
              <a:ext uri="{FF2B5EF4-FFF2-40B4-BE49-F238E27FC236}">
                <a16:creationId xmlns:a16="http://schemas.microsoft.com/office/drawing/2014/main" id="{9677ACA7-D623-4A4D-98C6-F7D8226C4D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9796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844" name="文本框 5">
            <a:extLst>
              <a:ext uri="{FF2B5EF4-FFF2-40B4-BE49-F238E27FC236}">
                <a16:creationId xmlns:a16="http://schemas.microsoft.com/office/drawing/2014/main" id="{C9DB3E44-B587-47D7-A55C-AF8E846B3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45" name="矩形 2">
            <a:extLst>
              <a:ext uri="{FF2B5EF4-FFF2-40B4-BE49-F238E27FC236}">
                <a16:creationId xmlns:a16="http://schemas.microsoft.com/office/drawing/2014/main" id="{FDFC1CC1-E6C6-4DC1-AA8B-A9CA6C3D0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538" y="1214438"/>
            <a:ext cx="3236912" cy="2120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3.40%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同比增涨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个月新高，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同比持平，创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个月新低。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99580075-EDB6-4F1B-9FB9-E55C6DABFE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6895243"/>
              </p:ext>
            </p:extLst>
          </p:nvPr>
        </p:nvGraphicFramePr>
        <p:xfrm>
          <a:off x="336550" y="908049"/>
          <a:ext cx="4103688" cy="5184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图片 2" descr="电脑萤幕画面&#10;&#10;描述已自动生成">
            <a:extLst>
              <a:ext uri="{FF2B5EF4-FFF2-40B4-BE49-F238E27FC236}">
                <a16:creationId xmlns:a16="http://schemas.microsoft.com/office/drawing/2014/main" id="{CBEC8437-7077-4580-B642-7F9AE8EA9E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7"/>
          <a:stretch/>
        </p:blipFill>
        <p:spPr>
          <a:xfrm>
            <a:off x="4440238" y="908051"/>
            <a:ext cx="4176712" cy="2484438"/>
          </a:xfrm>
          <a:prstGeom prst="rect">
            <a:avLst/>
          </a:prstGeom>
        </p:spPr>
      </p:pic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915A67BA-4760-4D0C-8D36-2A039146DE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1225361"/>
              </p:ext>
            </p:extLst>
          </p:nvPr>
        </p:nvGraphicFramePr>
        <p:xfrm>
          <a:off x="4440238" y="3392489"/>
          <a:ext cx="4176712" cy="2700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6">
            <a:extLst>
              <a:ext uri="{FF2B5EF4-FFF2-40B4-BE49-F238E27FC236}">
                <a16:creationId xmlns:a16="http://schemas.microsoft.com/office/drawing/2014/main" id="{E59DAAA9-E78C-43BF-87D1-D7D1245DC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宏观经济形势不容乐观，处处掣肘</a:t>
            </a:r>
          </a:p>
        </p:txBody>
      </p:sp>
      <p:cxnSp>
        <p:nvCxnSpPr>
          <p:cNvPr id="35843" name="直接连接符 2">
            <a:extLst>
              <a:ext uri="{FF2B5EF4-FFF2-40B4-BE49-F238E27FC236}">
                <a16:creationId xmlns:a16="http://schemas.microsoft.com/office/drawing/2014/main" id="{9677ACA7-D623-4A4D-98C6-F7D8226C4D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54302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844" name="文本框 5">
            <a:extLst>
              <a:ext uri="{FF2B5EF4-FFF2-40B4-BE49-F238E27FC236}">
                <a16:creationId xmlns:a16="http://schemas.microsoft.com/office/drawing/2014/main" id="{C9DB3E44-B587-47D7-A55C-AF8E846B3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45" name="矩形 2">
            <a:extLst>
              <a:ext uri="{FF2B5EF4-FFF2-40B4-BE49-F238E27FC236}">
                <a16:creationId xmlns:a16="http://schemas.microsoft.com/office/drawing/2014/main" id="{FDFC1CC1-E6C6-4DC1-AA8B-A9CA6C3D0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3" y="1214438"/>
            <a:ext cx="11520487" cy="128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经济下行压力不减，前三季度基建、地产投资为经济提供了巨大的支撑，相关行业整体表现较优。消费增速持续下滑，当前经济形势下消费面临进一步收缩压力，但考虑到四季度的物价水平和汽车销售数据预期改善，预计社会消费品零售总额小幅回升。出口方面以稳为主，货币政策仍有空间，但空间十分有限。</a:t>
            </a:r>
          </a:p>
        </p:txBody>
      </p:sp>
    </p:spTree>
    <p:extLst>
      <p:ext uri="{BB962C8B-B14F-4D97-AF65-F5344CB8AC3E}">
        <p14:creationId xmlns:p14="http://schemas.microsoft.com/office/powerpoint/2010/main" val="1865549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文本框 5">
            <a:extLst>
              <a:ext uri="{FF2B5EF4-FFF2-40B4-BE49-F238E27FC236}">
                <a16:creationId xmlns:a16="http://schemas.microsoft.com/office/drawing/2014/main" id="{F5CCDA1D-367F-42B2-A61A-3886ADE6F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467" name="矩形 6">
            <a:extLst>
              <a:ext uri="{FF2B5EF4-FFF2-40B4-BE49-F238E27FC236}">
                <a16:creationId xmlns:a16="http://schemas.microsoft.com/office/drawing/2014/main" id="{01FDC4D8-2CC7-4835-A3BB-43E4DE993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月份铁钢材及原燃料产量继续回升</a:t>
            </a:r>
          </a:p>
        </p:txBody>
      </p:sp>
      <p:cxnSp>
        <p:nvCxnSpPr>
          <p:cNvPr id="62468" name="直接连接符 2">
            <a:extLst>
              <a:ext uri="{FF2B5EF4-FFF2-40B4-BE49-F238E27FC236}">
                <a16:creationId xmlns:a16="http://schemas.microsoft.com/office/drawing/2014/main" id="{7F6E9CFC-4697-4CC0-90BF-C6F2B0E78F5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79583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F99DEDC-C652-4ACB-BFD2-10C012A03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89838"/>
              </p:ext>
            </p:extLst>
          </p:nvPr>
        </p:nvGraphicFramePr>
        <p:xfrm>
          <a:off x="336550" y="908050"/>
          <a:ext cx="11520488" cy="5113339"/>
        </p:xfrm>
        <a:graphic>
          <a:graphicData uri="http://schemas.openxmlformats.org/drawingml/2006/table">
            <a:tbl>
              <a:tblPr/>
              <a:tblGrid>
                <a:gridCol w="1935028">
                  <a:extLst>
                    <a:ext uri="{9D8B030D-6E8A-4147-A177-3AD203B41FA5}">
                      <a16:colId xmlns:a16="http://schemas.microsoft.com/office/drawing/2014/main" val="2190827143"/>
                    </a:ext>
                  </a:extLst>
                </a:gridCol>
                <a:gridCol w="1890188">
                  <a:extLst>
                    <a:ext uri="{9D8B030D-6E8A-4147-A177-3AD203B41FA5}">
                      <a16:colId xmlns:a16="http://schemas.microsoft.com/office/drawing/2014/main" val="1247652975"/>
                    </a:ext>
                  </a:extLst>
                </a:gridCol>
                <a:gridCol w="1890188">
                  <a:extLst>
                    <a:ext uri="{9D8B030D-6E8A-4147-A177-3AD203B41FA5}">
                      <a16:colId xmlns:a16="http://schemas.microsoft.com/office/drawing/2014/main" val="2423252049"/>
                    </a:ext>
                  </a:extLst>
                </a:gridCol>
                <a:gridCol w="1935028">
                  <a:extLst>
                    <a:ext uri="{9D8B030D-6E8A-4147-A177-3AD203B41FA5}">
                      <a16:colId xmlns:a16="http://schemas.microsoft.com/office/drawing/2014/main" val="180779066"/>
                    </a:ext>
                  </a:extLst>
                </a:gridCol>
                <a:gridCol w="1935028">
                  <a:extLst>
                    <a:ext uri="{9D8B030D-6E8A-4147-A177-3AD203B41FA5}">
                      <a16:colId xmlns:a16="http://schemas.microsoft.com/office/drawing/2014/main" val="1366559838"/>
                    </a:ext>
                  </a:extLst>
                </a:gridCol>
                <a:gridCol w="1935028">
                  <a:extLst>
                    <a:ext uri="{9D8B030D-6E8A-4147-A177-3AD203B41FA5}">
                      <a16:colId xmlns:a16="http://schemas.microsoft.com/office/drawing/2014/main" val="3435458414"/>
                    </a:ext>
                  </a:extLst>
                </a:gridCol>
              </a:tblGrid>
              <a:tr h="73047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1-9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月份产量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月份产量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当月同比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日产环比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16952"/>
                  </a:ext>
                </a:extLst>
              </a:tr>
              <a:tr h="73047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生铁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61202.8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6730.6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889187"/>
                  </a:ext>
                </a:extLst>
              </a:tr>
              <a:tr h="73047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粗钢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74782.4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8277.3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-1.97%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933128"/>
                  </a:ext>
                </a:extLst>
              </a:tr>
              <a:tr h="73047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90930.6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10437.1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54199"/>
                  </a:ext>
                </a:extLst>
              </a:tr>
              <a:tr h="73047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铁矿石原矿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63449.9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7737.1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7.61%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921943"/>
                  </a:ext>
                </a:extLst>
              </a:tr>
              <a:tr h="73047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原煤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273645.2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32414.1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5.99%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373214"/>
                  </a:ext>
                </a:extLst>
              </a:tr>
              <a:tr h="73047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9456" marR="9456" marT="94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35435.6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084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矩形 6">
            <a:extLst>
              <a:ext uri="{FF2B5EF4-FFF2-40B4-BE49-F238E27FC236}">
                <a16:creationId xmlns:a16="http://schemas.microsoft.com/office/drawing/2014/main" id="{B5746425-90D5-4E02-9400-7780D2AD5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年钢价呈三低走势，矿价上涨侵吞钢厂利润</a:t>
            </a:r>
          </a:p>
        </p:txBody>
      </p:sp>
      <p:cxnSp>
        <p:nvCxnSpPr>
          <p:cNvPr id="64515" name="直接连接符 2">
            <a:extLst>
              <a:ext uri="{FF2B5EF4-FFF2-40B4-BE49-F238E27FC236}">
                <a16:creationId xmlns:a16="http://schemas.microsoft.com/office/drawing/2014/main" id="{8B3C6305-41BF-4105-973F-D72494426C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50838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4516" name="文本框 5">
            <a:extLst>
              <a:ext uri="{FF2B5EF4-FFF2-40B4-BE49-F238E27FC236}">
                <a16:creationId xmlns:a16="http://schemas.microsoft.com/office/drawing/2014/main" id="{E066259C-4CE8-497C-BB10-A785A118A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C4663218-67A1-403A-B30E-8FE2D6A9A7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2787754"/>
              </p:ext>
            </p:extLst>
          </p:nvPr>
        </p:nvGraphicFramePr>
        <p:xfrm>
          <a:off x="336550" y="908050"/>
          <a:ext cx="4103688" cy="5184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339809-1372-4534-8C4A-E782AB065EF6}"/>
              </a:ext>
            </a:extLst>
          </p:cNvPr>
          <p:cNvCxnSpPr>
            <a:cxnSpLocks/>
          </p:cNvCxnSpPr>
          <p:nvPr/>
        </p:nvCxnSpPr>
        <p:spPr>
          <a:xfrm>
            <a:off x="2717075" y="1846216"/>
            <a:ext cx="0" cy="3492137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732E359C-5309-4148-AF4C-C8EF8B6026BF}"/>
              </a:ext>
            </a:extLst>
          </p:cNvPr>
          <p:cNvSpPr txBox="1"/>
          <p:nvPr/>
        </p:nvSpPr>
        <p:spPr>
          <a:xfrm>
            <a:off x="924243" y="1992477"/>
            <a:ext cx="1123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C105C20-1715-4EF9-9EB3-A007BADA8AF3}"/>
              </a:ext>
            </a:extLst>
          </p:cNvPr>
          <p:cNvSpPr txBox="1"/>
          <p:nvPr/>
        </p:nvSpPr>
        <p:spPr>
          <a:xfrm>
            <a:off x="2991593" y="1992477"/>
            <a:ext cx="1123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6" name="图表 15">
            <a:extLst>
              <a:ext uri="{FF2B5EF4-FFF2-40B4-BE49-F238E27FC236}">
                <a16:creationId xmlns:a16="http://schemas.microsoft.com/office/drawing/2014/main" id="{6AD7ABB7-9192-45F0-A0F6-A6C74F954B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5926038"/>
              </p:ext>
            </p:extLst>
          </p:nvPr>
        </p:nvGraphicFramePr>
        <p:xfrm>
          <a:off x="4440238" y="908051"/>
          <a:ext cx="4176703" cy="2484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B5D4C09A-264F-41D5-8184-24251140DBD4}"/>
              </a:ext>
            </a:extLst>
          </p:cNvPr>
          <p:cNvCxnSpPr>
            <a:cxnSpLocks/>
          </p:cNvCxnSpPr>
          <p:nvPr/>
        </p:nvCxnSpPr>
        <p:spPr>
          <a:xfrm flipV="1">
            <a:off x="6740435" y="1471749"/>
            <a:ext cx="0" cy="133241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图表 19">
            <a:extLst>
              <a:ext uri="{FF2B5EF4-FFF2-40B4-BE49-F238E27FC236}">
                <a16:creationId xmlns:a16="http://schemas.microsoft.com/office/drawing/2014/main" id="{563269E1-22DF-4388-B513-D5E2C018E5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7892100"/>
              </p:ext>
            </p:extLst>
          </p:nvPr>
        </p:nvGraphicFramePr>
        <p:xfrm>
          <a:off x="4440238" y="3392488"/>
          <a:ext cx="4176712" cy="2700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0841BBB1-7562-4B91-BEF8-15032E4E66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091952"/>
              </p:ext>
            </p:extLst>
          </p:nvPr>
        </p:nvGraphicFramePr>
        <p:xfrm>
          <a:off x="8616950" y="908051"/>
          <a:ext cx="3240088" cy="5108768"/>
        </p:xfrm>
        <a:graphic>
          <a:graphicData uri="http://schemas.openxmlformats.org/drawingml/2006/table">
            <a:tbl>
              <a:tblPr/>
              <a:tblGrid>
                <a:gridCol w="744082">
                  <a:extLst>
                    <a:ext uri="{9D8B030D-6E8A-4147-A177-3AD203B41FA5}">
                      <a16:colId xmlns:a16="http://schemas.microsoft.com/office/drawing/2014/main" val="2108030379"/>
                    </a:ext>
                  </a:extLst>
                </a:gridCol>
                <a:gridCol w="757964">
                  <a:extLst>
                    <a:ext uri="{9D8B030D-6E8A-4147-A177-3AD203B41FA5}">
                      <a16:colId xmlns:a16="http://schemas.microsoft.com/office/drawing/2014/main" val="2984299739"/>
                    </a:ext>
                  </a:extLst>
                </a:gridCol>
                <a:gridCol w="721870">
                  <a:extLst>
                    <a:ext uri="{9D8B030D-6E8A-4147-A177-3AD203B41FA5}">
                      <a16:colId xmlns:a16="http://schemas.microsoft.com/office/drawing/2014/main" val="3085450520"/>
                    </a:ext>
                  </a:extLst>
                </a:gridCol>
                <a:gridCol w="508086">
                  <a:extLst>
                    <a:ext uri="{9D8B030D-6E8A-4147-A177-3AD203B41FA5}">
                      <a16:colId xmlns:a16="http://schemas.microsoft.com/office/drawing/2014/main" val="2879949135"/>
                    </a:ext>
                  </a:extLst>
                </a:gridCol>
                <a:gridCol w="508086">
                  <a:extLst>
                    <a:ext uri="{9D8B030D-6E8A-4147-A177-3AD203B41FA5}">
                      <a16:colId xmlns:a16="http://schemas.microsoft.com/office/drawing/2014/main" val="4059113045"/>
                    </a:ext>
                  </a:extLst>
                </a:gridCol>
              </a:tblGrid>
              <a:tr h="36491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年钢材及原燃料变化幅度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338935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年均价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1-10</a:t>
                      </a:r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月均价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变化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59831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4016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563353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4443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4251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991594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4277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244121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4159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3861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264565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4714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4344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564416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五大材平均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4368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-281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345168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方坯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3780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339832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53304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2393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439619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36.27%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7707946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8544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7776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-768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-8.99%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014607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7262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6429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874244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矩形 6">
            <a:extLst>
              <a:ext uri="{FF2B5EF4-FFF2-40B4-BE49-F238E27FC236}">
                <a16:creationId xmlns:a16="http://schemas.microsoft.com/office/drawing/2014/main" id="{98C23A0F-F66C-492D-AD9E-FD49EA1DF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钢材利润较前期有所改善</a:t>
            </a:r>
          </a:p>
        </p:txBody>
      </p:sp>
      <p:cxnSp>
        <p:nvCxnSpPr>
          <p:cNvPr id="66563" name="直接连接符 2">
            <a:extLst>
              <a:ext uri="{FF2B5EF4-FFF2-40B4-BE49-F238E27FC236}">
                <a16:creationId xmlns:a16="http://schemas.microsoft.com/office/drawing/2014/main" id="{473AD12D-7743-4454-AA9D-06F3D699B3F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8101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564" name="文本框 5">
            <a:extLst>
              <a:ext uri="{FF2B5EF4-FFF2-40B4-BE49-F238E27FC236}">
                <a16:creationId xmlns:a16="http://schemas.microsoft.com/office/drawing/2014/main" id="{334AC702-A860-445D-AC6A-520422FFC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30E2D0D5-1F87-4A0D-854E-6E29C1505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452310"/>
              </p:ext>
            </p:extLst>
          </p:nvPr>
        </p:nvGraphicFramePr>
        <p:xfrm>
          <a:off x="336550" y="908050"/>
          <a:ext cx="11520488" cy="2025652"/>
        </p:xfrm>
        <a:graphic>
          <a:graphicData uri="http://schemas.openxmlformats.org/drawingml/2006/table">
            <a:tbl>
              <a:tblPr/>
              <a:tblGrid>
                <a:gridCol w="2600745">
                  <a:extLst>
                    <a:ext uri="{9D8B030D-6E8A-4147-A177-3AD203B41FA5}">
                      <a16:colId xmlns:a16="http://schemas.microsoft.com/office/drawing/2014/main" val="3148793542"/>
                    </a:ext>
                  </a:extLst>
                </a:gridCol>
                <a:gridCol w="1300373">
                  <a:extLst>
                    <a:ext uri="{9D8B030D-6E8A-4147-A177-3AD203B41FA5}">
                      <a16:colId xmlns:a16="http://schemas.microsoft.com/office/drawing/2014/main" val="2548507357"/>
                    </a:ext>
                  </a:extLst>
                </a:gridCol>
                <a:gridCol w="1584829">
                  <a:extLst>
                    <a:ext uri="{9D8B030D-6E8A-4147-A177-3AD203B41FA5}">
                      <a16:colId xmlns:a16="http://schemas.microsoft.com/office/drawing/2014/main" val="1874135491"/>
                    </a:ext>
                  </a:extLst>
                </a:gridCol>
                <a:gridCol w="1645784">
                  <a:extLst>
                    <a:ext uri="{9D8B030D-6E8A-4147-A177-3AD203B41FA5}">
                      <a16:colId xmlns:a16="http://schemas.microsoft.com/office/drawing/2014/main" val="954709543"/>
                    </a:ext>
                  </a:extLst>
                </a:gridCol>
                <a:gridCol w="1544192">
                  <a:extLst>
                    <a:ext uri="{9D8B030D-6E8A-4147-A177-3AD203B41FA5}">
                      <a16:colId xmlns:a16="http://schemas.microsoft.com/office/drawing/2014/main" val="1490106472"/>
                    </a:ext>
                  </a:extLst>
                </a:gridCol>
                <a:gridCol w="1544192">
                  <a:extLst>
                    <a:ext uri="{9D8B030D-6E8A-4147-A177-3AD203B41FA5}">
                      <a16:colId xmlns:a16="http://schemas.microsoft.com/office/drawing/2014/main" val="2646948062"/>
                    </a:ext>
                  </a:extLst>
                </a:gridCol>
                <a:gridCol w="1300373">
                  <a:extLst>
                    <a:ext uri="{9D8B030D-6E8A-4147-A177-3AD203B41FA5}">
                      <a16:colId xmlns:a16="http://schemas.microsoft.com/office/drawing/2014/main" val="852966579"/>
                    </a:ext>
                  </a:extLst>
                </a:gridCol>
              </a:tblGrid>
              <a:tr h="5064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8994858"/>
                  </a:ext>
                </a:extLst>
              </a:tr>
              <a:tr h="5064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年同期盈利监测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7782310"/>
                  </a:ext>
                </a:extLst>
              </a:tr>
              <a:tr h="5064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日盈利监测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9242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9715474"/>
                  </a:ext>
                </a:extLst>
              </a:tr>
              <a:tr h="5064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9242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-61.62%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9242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-77.93%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9242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-91.99%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9242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-108.19%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9242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-92.33%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9242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-63.13%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896064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矩形 6">
            <a:extLst>
              <a:ext uri="{FF2B5EF4-FFF2-40B4-BE49-F238E27FC236}">
                <a16:creationId xmlns:a16="http://schemas.microsoft.com/office/drawing/2014/main" id="{98C23A0F-F66C-492D-AD9E-FD49EA1DF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库存处于绝对低位</a:t>
            </a:r>
          </a:p>
        </p:txBody>
      </p:sp>
      <p:cxnSp>
        <p:nvCxnSpPr>
          <p:cNvPr id="66563" name="直接连接符 2">
            <a:extLst>
              <a:ext uri="{FF2B5EF4-FFF2-40B4-BE49-F238E27FC236}">
                <a16:creationId xmlns:a16="http://schemas.microsoft.com/office/drawing/2014/main" id="{473AD12D-7743-4454-AA9D-06F3D699B3F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555875" cy="1588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564" name="文本框 5">
            <a:extLst>
              <a:ext uri="{FF2B5EF4-FFF2-40B4-BE49-F238E27FC236}">
                <a16:creationId xmlns:a16="http://schemas.microsoft.com/office/drawing/2014/main" id="{334AC702-A860-445D-AC6A-520422FFC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72E5EF0-49D3-4DDF-BDCF-13F20FCF76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162504"/>
              </p:ext>
            </p:extLst>
          </p:nvPr>
        </p:nvGraphicFramePr>
        <p:xfrm>
          <a:off x="336550" y="908050"/>
          <a:ext cx="11520487" cy="5184768"/>
        </p:xfrm>
        <a:graphic>
          <a:graphicData uri="http://schemas.openxmlformats.org/drawingml/2006/table">
            <a:tbl>
              <a:tblPr/>
              <a:tblGrid>
                <a:gridCol w="1072968">
                  <a:extLst>
                    <a:ext uri="{9D8B030D-6E8A-4147-A177-3AD203B41FA5}">
                      <a16:colId xmlns:a16="http://schemas.microsoft.com/office/drawing/2014/main" val="2411007019"/>
                    </a:ext>
                  </a:extLst>
                </a:gridCol>
                <a:gridCol w="1323327">
                  <a:extLst>
                    <a:ext uri="{9D8B030D-6E8A-4147-A177-3AD203B41FA5}">
                      <a16:colId xmlns:a16="http://schemas.microsoft.com/office/drawing/2014/main" val="3721138297"/>
                    </a:ext>
                  </a:extLst>
                </a:gridCol>
                <a:gridCol w="1303456">
                  <a:extLst>
                    <a:ext uri="{9D8B030D-6E8A-4147-A177-3AD203B41FA5}">
                      <a16:colId xmlns:a16="http://schemas.microsoft.com/office/drawing/2014/main" val="1203316846"/>
                    </a:ext>
                  </a:extLst>
                </a:gridCol>
                <a:gridCol w="1303456">
                  <a:extLst>
                    <a:ext uri="{9D8B030D-6E8A-4147-A177-3AD203B41FA5}">
                      <a16:colId xmlns:a16="http://schemas.microsoft.com/office/drawing/2014/main" val="1162364889"/>
                    </a:ext>
                  </a:extLst>
                </a:gridCol>
                <a:gridCol w="1303456">
                  <a:extLst>
                    <a:ext uri="{9D8B030D-6E8A-4147-A177-3AD203B41FA5}">
                      <a16:colId xmlns:a16="http://schemas.microsoft.com/office/drawing/2014/main" val="628478701"/>
                    </a:ext>
                  </a:extLst>
                </a:gridCol>
                <a:gridCol w="1303456">
                  <a:extLst>
                    <a:ext uri="{9D8B030D-6E8A-4147-A177-3AD203B41FA5}">
                      <a16:colId xmlns:a16="http://schemas.microsoft.com/office/drawing/2014/main" val="1959580820"/>
                    </a:ext>
                  </a:extLst>
                </a:gridCol>
                <a:gridCol w="1303456">
                  <a:extLst>
                    <a:ext uri="{9D8B030D-6E8A-4147-A177-3AD203B41FA5}">
                      <a16:colId xmlns:a16="http://schemas.microsoft.com/office/drawing/2014/main" val="2860794365"/>
                    </a:ext>
                  </a:extLst>
                </a:gridCol>
                <a:gridCol w="1303456">
                  <a:extLst>
                    <a:ext uri="{9D8B030D-6E8A-4147-A177-3AD203B41FA5}">
                      <a16:colId xmlns:a16="http://schemas.microsoft.com/office/drawing/2014/main" val="13817562"/>
                    </a:ext>
                  </a:extLst>
                </a:gridCol>
                <a:gridCol w="1303456">
                  <a:extLst>
                    <a:ext uri="{9D8B030D-6E8A-4147-A177-3AD203B41FA5}">
                      <a16:colId xmlns:a16="http://schemas.microsoft.com/office/drawing/2014/main" val="1117962532"/>
                    </a:ext>
                  </a:extLst>
                </a:gridCol>
              </a:tblGrid>
              <a:tr h="32404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年底库存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去年同期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上期库存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当期库存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年变化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739062"/>
                  </a:ext>
                </a:extLst>
              </a:tr>
              <a:tr h="3240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478551"/>
                  </a:ext>
                </a:extLst>
              </a:tr>
              <a:tr h="3240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089976"/>
                  </a:ext>
                </a:extLst>
              </a:tr>
              <a:tr h="3240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158385"/>
                  </a:ext>
                </a:extLst>
              </a:tr>
              <a:tr h="3240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909720"/>
                  </a:ext>
                </a:extLst>
              </a:tr>
              <a:tr h="3240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52654"/>
                  </a:ext>
                </a:extLst>
              </a:tr>
              <a:tr h="32404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1030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1047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728047"/>
                  </a:ext>
                </a:extLst>
              </a:tr>
              <a:tr h="32404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钢厂（旬）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sng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1134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sng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1291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sng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1059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sng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1059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sng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sng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sng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982427"/>
                  </a:ext>
                </a:extLst>
              </a:tr>
              <a:tr h="32404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1932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2321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2105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430191"/>
                  </a:ext>
                </a:extLst>
              </a:tr>
              <a:tr h="3240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-43.4%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031458"/>
                  </a:ext>
                </a:extLst>
              </a:tr>
              <a:tr h="3240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港）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14156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14519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12724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12836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86140"/>
                  </a:ext>
                </a:extLst>
              </a:tr>
              <a:tr h="3240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进口锰矿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064241"/>
                  </a:ext>
                </a:extLst>
              </a:tr>
              <a:tr h="3240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焦化厂焦炭库存（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592642"/>
                  </a:ext>
                </a:extLst>
              </a:tr>
              <a:tr h="3240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焦炭库存（港口合计）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196673"/>
                  </a:ext>
                </a:extLst>
              </a:tr>
              <a:tr h="3240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炼焦煤港口库存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145.4%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196.7%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799963"/>
                  </a:ext>
                </a:extLst>
              </a:tr>
              <a:tr h="3240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焦化厂炼焦煤库存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(100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70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8334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文本框 5">
            <a:extLst>
              <a:ext uri="{FF2B5EF4-FFF2-40B4-BE49-F238E27FC236}">
                <a16:creationId xmlns:a16="http://schemas.microsoft.com/office/drawing/2014/main" id="{78D94BFD-BBED-40C0-A5A9-6442DC3DD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8612" name="直接连接符 2">
            <a:extLst>
              <a:ext uri="{FF2B5EF4-FFF2-40B4-BE49-F238E27FC236}">
                <a16:creationId xmlns:a16="http://schemas.microsoft.com/office/drawing/2014/main" id="{31C51BB5-2C40-4BE3-A84F-027D5A85C7B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82041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613" name="矩形 1">
            <a:extLst>
              <a:ext uri="{FF2B5EF4-FFF2-40B4-BE49-F238E27FC236}">
                <a16:creationId xmlns:a16="http://schemas.microsoft.com/office/drawing/2014/main" id="{FC89460C-3242-42FA-8201-473F13255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11591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今年国庆限产力度较大，后期限产有待观察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871CF067-A3D5-4696-8892-88C019DB2C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7869050"/>
              </p:ext>
            </p:extLst>
          </p:nvPr>
        </p:nvGraphicFramePr>
        <p:xfrm>
          <a:off x="4440238" y="908049"/>
          <a:ext cx="4176712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97B9468E-1833-4591-8B3B-A16CCC3CF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6950" y="1358807"/>
            <a:ext cx="3240087" cy="502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全国钢厂高炉产能利用率（不含淘汰产能）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80.85%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，同比降低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4.57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个百分点，较国庆限产低点回升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8.07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电炉产能利用率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59.88%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，同比降低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9.66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月份高炉平均产能利用率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82.96%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个百分点；电炉产能利用率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61.88%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4.22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C5AA2F92-0BCD-42B4-9AC6-AD7BA38286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7228798"/>
              </p:ext>
            </p:extLst>
          </p:nvPr>
        </p:nvGraphicFramePr>
        <p:xfrm>
          <a:off x="334963" y="908049"/>
          <a:ext cx="4105275" cy="5184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文本框 5">
            <a:extLst>
              <a:ext uri="{FF2B5EF4-FFF2-40B4-BE49-F238E27FC236}">
                <a16:creationId xmlns:a16="http://schemas.microsoft.com/office/drawing/2014/main" id="{78D94BFD-BBED-40C0-A5A9-6442DC3DD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8612" name="直接连接符 2">
            <a:extLst>
              <a:ext uri="{FF2B5EF4-FFF2-40B4-BE49-F238E27FC236}">
                <a16:creationId xmlns:a16="http://schemas.microsoft.com/office/drawing/2014/main" id="{31C51BB5-2C40-4BE3-A84F-027D5A85C7B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544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613" name="矩形 1">
            <a:extLst>
              <a:ext uri="{FF2B5EF4-FFF2-40B4-BE49-F238E27FC236}">
                <a16:creationId xmlns:a16="http://schemas.microsoft.com/office/drawing/2014/main" id="{FC89460C-3242-42FA-8201-473F13255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11591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月份不宜看空钢材需求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9D8DF0E9-083B-4F09-ABDE-E50139104C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853212"/>
              </p:ext>
            </p:extLst>
          </p:nvPr>
        </p:nvGraphicFramePr>
        <p:xfrm>
          <a:off x="334964" y="908050"/>
          <a:ext cx="5761036" cy="518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E7E4C3B1-B0C1-402C-B606-D622EAE114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8010444"/>
              </p:ext>
            </p:extLst>
          </p:nvPr>
        </p:nvGraphicFramePr>
        <p:xfrm>
          <a:off x="6095999" y="852488"/>
          <a:ext cx="5761039" cy="5240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707B007-55FA-4353-9F5B-09832F190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634927"/>
              </p:ext>
            </p:extLst>
          </p:nvPr>
        </p:nvGraphicFramePr>
        <p:xfrm>
          <a:off x="9744075" y="3581400"/>
          <a:ext cx="2020094" cy="1826896"/>
        </p:xfrm>
        <a:graphic>
          <a:graphicData uri="http://schemas.openxmlformats.org/drawingml/2006/table">
            <a:tbl>
              <a:tblPr/>
              <a:tblGrid>
                <a:gridCol w="1010047">
                  <a:extLst>
                    <a:ext uri="{9D8B030D-6E8A-4147-A177-3AD203B41FA5}">
                      <a16:colId xmlns:a16="http://schemas.microsoft.com/office/drawing/2014/main" val="3441623711"/>
                    </a:ext>
                  </a:extLst>
                </a:gridCol>
                <a:gridCol w="1010047">
                  <a:extLst>
                    <a:ext uri="{9D8B030D-6E8A-4147-A177-3AD203B41FA5}">
                      <a16:colId xmlns:a16="http://schemas.microsoft.com/office/drawing/2014/main" val="2726643290"/>
                    </a:ext>
                  </a:extLst>
                </a:gridCol>
              </a:tblGrid>
              <a:tr h="3195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年份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月份需求环比</a:t>
                      </a:r>
                      <a:endParaRPr lang="en-US" altLang="zh-CN" sz="18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304771"/>
                  </a:ext>
                </a:extLst>
              </a:tr>
              <a:tr h="3195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Arial" panose="020B0604020202020204" pitchFamily="34" charset="0"/>
                        </a:rPr>
                        <a:t>1.99%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841040"/>
                  </a:ext>
                </a:extLst>
              </a:tr>
              <a:tr h="3195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Arial" panose="020B0604020202020204" pitchFamily="34" charset="0"/>
                        </a:rPr>
                        <a:t>14.67%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740237"/>
                  </a:ext>
                </a:extLst>
              </a:tr>
              <a:tr h="3195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Arial" panose="020B0604020202020204" pitchFamily="34" charset="0"/>
                        </a:rPr>
                        <a:t>39.01%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160847"/>
                  </a:ext>
                </a:extLst>
              </a:tr>
              <a:tr h="3195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effectLst/>
                          <a:latin typeface="Arial" panose="020B0604020202020204" pitchFamily="34" charset="0"/>
                        </a:rPr>
                        <a:t>-2.67%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870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554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文本框 5">
            <a:extLst>
              <a:ext uri="{FF2B5EF4-FFF2-40B4-BE49-F238E27FC236}">
                <a16:creationId xmlns:a16="http://schemas.microsoft.com/office/drawing/2014/main" id="{78D94BFD-BBED-40C0-A5A9-6442DC3DD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8612" name="直接连接符 2">
            <a:extLst>
              <a:ext uri="{FF2B5EF4-FFF2-40B4-BE49-F238E27FC236}">
                <a16:creationId xmlns:a16="http://schemas.microsoft.com/office/drawing/2014/main" id="{31C51BB5-2C40-4BE3-A84F-027D5A85C7B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544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613" name="矩形 1">
            <a:extLst>
              <a:ext uri="{FF2B5EF4-FFF2-40B4-BE49-F238E27FC236}">
                <a16:creationId xmlns:a16="http://schemas.microsoft.com/office/drawing/2014/main" id="{FC89460C-3242-42FA-8201-473F13255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11591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看空情绪笼罩的钢材市场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6" name="图表 15">
            <a:extLst>
              <a:ext uri="{FF2B5EF4-FFF2-40B4-BE49-F238E27FC236}">
                <a16:creationId xmlns:a16="http://schemas.microsoft.com/office/drawing/2014/main" id="{2084C3F8-BE61-4B10-999F-B30FC8A9A1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1971333"/>
              </p:ext>
            </p:extLst>
          </p:nvPr>
        </p:nvGraphicFramePr>
        <p:xfrm>
          <a:off x="265113" y="908051"/>
          <a:ext cx="11591925" cy="5184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椭圆 3">
            <a:extLst>
              <a:ext uri="{FF2B5EF4-FFF2-40B4-BE49-F238E27FC236}">
                <a16:creationId xmlns:a16="http://schemas.microsoft.com/office/drawing/2014/main" id="{3DB81D11-6130-41F1-BF1B-044CA5444042}"/>
              </a:ext>
            </a:extLst>
          </p:cNvPr>
          <p:cNvSpPr/>
          <p:nvPr/>
        </p:nvSpPr>
        <p:spPr>
          <a:xfrm>
            <a:off x="653143" y="2209800"/>
            <a:ext cx="158519" cy="24590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75BB0B46-7158-4DD4-B508-95350A686D69}"/>
              </a:ext>
            </a:extLst>
          </p:cNvPr>
          <p:cNvSpPr/>
          <p:nvPr/>
        </p:nvSpPr>
        <p:spPr>
          <a:xfrm>
            <a:off x="1835744" y="2209800"/>
            <a:ext cx="158519" cy="24590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B5184B1-5291-4841-8713-0AC7E16816BB}"/>
              </a:ext>
            </a:extLst>
          </p:cNvPr>
          <p:cNvSpPr/>
          <p:nvPr/>
        </p:nvSpPr>
        <p:spPr>
          <a:xfrm>
            <a:off x="3018345" y="2209800"/>
            <a:ext cx="158519" cy="24590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1CE0B0BA-F88C-4BF6-A43F-3A4F23B573A4}"/>
              </a:ext>
            </a:extLst>
          </p:cNvPr>
          <p:cNvSpPr/>
          <p:nvPr/>
        </p:nvSpPr>
        <p:spPr>
          <a:xfrm>
            <a:off x="4212232" y="2209800"/>
            <a:ext cx="158519" cy="24590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EEA339FC-2C87-4E51-ABDA-D8230B89EB6E}"/>
              </a:ext>
            </a:extLst>
          </p:cNvPr>
          <p:cNvSpPr/>
          <p:nvPr/>
        </p:nvSpPr>
        <p:spPr>
          <a:xfrm>
            <a:off x="5406119" y="2209800"/>
            <a:ext cx="158519" cy="24590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4B048512-1C84-4095-9611-64347E620110}"/>
              </a:ext>
            </a:extLst>
          </p:cNvPr>
          <p:cNvSpPr/>
          <p:nvPr/>
        </p:nvSpPr>
        <p:spPr>
          <a:xfrm>
            <a:off x="6600006" y="2209800"/>
            <a:ext cx="158519" cy="24590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01C108FF-B6CC-49CC-8BA8-4CC396C43980}"/>
              </a:ext>
            </a:extLst>
          </p:cNvPr>
          <p:cNvSpPr/>
          <p:nvPr/>
        </p:nvSpPr>
        <p:spPr>
          <a:xfrm>
            <a:off x="7793893" y="2209800"/>
            <a:ext cx="158519" cy="24590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060FE8FD-CB60-49BE-AFF6-3D8BAFB5F7CA}"/>
              </a:ext>
            </a:extLst>
          </p:cNvPr>
          <p:cNvSpPr/>
          <p:nvPr/>
        </p:nvSpPr>
        <p:spPr>
          <a:xfrm>
            <a:off x="8945649" y="2209800"/>
            <a:ext cx="158519" cy="24590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62310DC6-B68C-4A26-B1FB-1D52B36598EF}"/>
              </a:ext>
            </a:extLst>
          </p:cNvPr>
          <p:cNvSpPr/>
          <p:nvPr/>
        </p:nvSpPr>
        <p:spPr>
          <a:xfrm>
            <a:off x="10140488" y="2209800"/>
            <a:ext cx="158519" cy="24590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325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矩形 6">
            <a:extLst>
              <a:ext uri="{FF2B5EF4-FFF2-40B4-BE49-F238E27FC236}">
                <a16:creationId xmlns:a16="http://schemas.microsoft.com/office/drawing/2014/main" id="{AD66457E-A9A4-4875-9055-C890A924A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钢材总结</a:t>
            </a:r>
          </a:p>
        </p:txBody>
      </p:sp>
      <p:cxnSp>
        <p:nvCxnSpPr>
          <p:cNvPr id="74755" name="直接连接符 2">
            <a:extLst>
              <a:ext uri="{FF2B5EF4-FFF2-40B4-BE49-F238E27FC236}">
                <a16:creationId xmlns:a16="http://schemas.microsoft.com/office/drawing/2014/main" id="{FD400DA5-0D38-42AC-B259-31942597BB9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2636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4756" name="矩形 4">
            <a:extLst>
              <a:ext uri="{FF2B5EF4-FFF2-40B4-BE49-F238E27FC236}">
                <a16:creationId xmlns:a16="http://schemas.microsoft.com/office/drawing/2014/main" id="{48BB6E53-4ACE-418C-B2EB-A0303F610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" y="873125"/>
            <a:ext cx="11520488" cy="3886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42900" indent="-342900" algn="just">
              <a:lnSpc>
                <a:spcPct val="200000"/>
              </a:lnSpc>
              <a:spcBef>
                <a:spcPts val="0"/>
              </a:spcBef>
              <a:buAutoNum type="arabicPeriod"/>
            </a:pP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钢材市场走势仍由供给主导，在供给高不见顶、随叫随到的情况下，钢价将受到持续的压制，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钢厂重新进入微利或亏损周期。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0"/>
              </a:spcBef>
              <a:buAutoNum type="arabicPeriod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月份钢材需求仍有支撑，采暖季限产将对供给造成一定的影响，供需基本面弱改善，但在偏空情绪的笼罩下，料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月份钢材市场难有作为，在限产禁止“一刀切” 的大环境下，限产消息面对市场的影响越发轻微，而即使限产有超预期的动作，具体的数据提振也将出现在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月下旬，而此时需求已经回落，进入了钢厂和贸易商的博弈阶段，在预期偏空的情况下，此阶段对钢厂不利。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200000"/>
              </a:lnSpc>
              <a:spcBef>
                <a:spcPts val="0"/>
              </a:spcBef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风险提示：重大利好政策出台，市场预期反转。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757" name="文本框 5">
            <a:extLst>
              <a:ext uri="{FF2B5EF4-FFF2-40B4-BE49-F238E27FC236}">
                <a16:creationId xmlns:a16="http://schemas.microsoft.com/office/drawing/2014/main" id="{07146629-B639-4BFC-9826-E49E143CB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矩形 6">
            <a:extLst>
              <a:ext uri="{FF2B5EF4-FFF2-40B4-BE49-F238E27FC236}">
                <a16:creationId xmlns:a16="http://schemas.microsoft.com/office/drawing/2014/main" id="{AD66457E-A9A4-4875-9055-C890A924A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采购管理部调价建议</a:t>
            </a:r>
          </a:p>
        </p:txBody>
      </p:sp>
      <p:cxnSp>
        <p:nvCxnSpPr>
          <p:cNvPr id="74755" name="直接连接符 2">
            <a:extLst>
              <a:ext uri="{FF2B5EF4-FFF2-40B4-BE49-F238E27FC236}">
                <a16:creationId xmlns:a16="http://schemas.microsoft.com/office/drawing/2014/main" id="{FD400DA5-0D38-42AC-B259-31942597BB9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57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4756" name="矩形 4">
            <a:extLst>
              <a:ext uri="{FF2B5EF4-FFF2-40B4-BE49-F238E27FC236}">
                <a16:creationId xmlns:a16="http://schemas.microsoft.com/office/drawing/2014/main" id="{48BB6E53-4ACE-418C-B2EB-A0303F610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" y="873125"/>
            <a:ext cx="11520488" cy="277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煤炭：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推动国矿无烟煤下调</a:t>
            </a:r>
            <a:r>
              <a:rPr lang="en-US" altLang="zh-CN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60-70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吨，地方炼焦煤力争实现</a:t>
            </a:r>
            <a:r>
              <a:rPr lang="en-US" altLang="zh-CN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30-50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吨降幅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焦炭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焦炭市场平稳偏弱，关注主产区环保政策。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铁精粉：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震荡运行，保持各品种合理库存。</a:t>
            </a: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铁合金：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锰系合金弱势下行，预计降幅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300-500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吨；硅铁市场小幅震荡。</a:t>
            </a:r>
          </a:p>
        </p:txBody>
      </p:sp>
      <p:sp>
        <p:nvSpPr>
          <p:cNvPr id="74757" name="文本框 5">
            <a:extLst>
              <a:ext uri="{FF2B5EF4-FFF2-40B4-BE49-F238E27FC236}">
                <a16:creationId xmlns:a16="http://schemas.microsoft.com/office/drawing/2014/main" id="{07146629-B639-4BFC-9826-E49E143CB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74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FA62813-3A83-48C9-BC41-A0D349336367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8B6E4D2-6A0A-4B5A-B28F-19AE320427BF}"/>
              </a:ext>
            </a:extLst>
          </p:cNvPr>
          <p:cNvSpPr/>
          <p:nvPr/>
        </p:nvSpPr>
        <p:spPr>
          <a:xfrm>
            <a:off x="0" y="5075238"/>
            <a:ext cx="12192000" cy="14128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2189B13-3216-4335-9D05-16926214262A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76805" name="图片 10">
            <a:extLst>
              <a:ext uri="{FF2B5EF4-FFF2-40B4-BE49-F238E27FC236}">
                <a16:creationId xmlns:a16="http://schemas.microsoft.com/office/drawing/2014/main" id="{927F1B52-9A24-489F-BBB4-BA5953301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6" name="Text Box 3">
            <a:extLst>
              <a:ext uri="{FF2B5EF4-FFF2-40B4-BE49-F238E27FC236}">
                <a16:creationId xmlns:a16="http://schemas.microsoft.com/office/drawing/2014/main" id="{F4D117C3-7076-4F53-BC1C-0ABE1E551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!</a:t>
            </a:r>
          </a:p>
        </p:txBody>
      </p:sp>
      <p:sp>
        <p:nvSpPr>
          <p:cNvPr id="76807" name="Text Box 4">
            <a:extLst>
              <a:ext uri="{FF2B5EF4-FFF2-40B4-BE49-F238E27FC236}">
                <a16:creationId xmlns:a16="http://schemas.microsoft.com/office/drawing/2014/main" id="{5E28BEC6-7D30-4A5C-B836-EC152DEBD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35428</TotalTime>
  <Words>1904</Words>
  <Application>Microsoft Office PowerPoint</Application>
  <PresentationFormat>宽屏</PresentationFormat>
  <Paragraphs>417</Paragraphs>
  <Slides>24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等线</vt:lpstr>
      <vt:lpstr>等线 Light</vt:lpstr>
      <vt:lpstr>微软雅黑</vt:lpstr>
      <vt:lpstr>微软雅黑 Light</vt:lpstr>
      <vt:lpstr>Arial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sfu</cp:lastModifiedBy>
  <cp:revision>1720</cp:revision>
  <dcterms:created xsi:type="dcterms:W3CDTF">2017-10-16T02:28:00Z</dcterms:created>
  <dcterms:modified xsi:type="dcterms:W3CDTF">2019-10-28T01:50:45Z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