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9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1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58" r:id="rId3"/>
    <p:sldId id="438" r:id="rId4"/>
    <p:sldId id="441" r:id="rId5"/>
    <p:sldId id="439" r:id="rId6"/>
    <p:sldId id="446" r:id="rId7"/>
    <p:sldId id="440" r:id="rId8"/>
    <p:sldId id="381" r:id="rId9"/>
    <p:sldId id="443" r:id="rId10"/>
    <p:sldId id="444" r:id="rId11"/>
    <p:sldId id="445" r:id="rId12"/>
    <p:sldId id="442" r:id="rId13"/>
    <p:sldId id="447" r:id="rId14"/>
    <p:sldId id="448" r:id="rId15"/>
    <p:sldId id="330" r:id="rId16"/>
    <p:sldId id="449" r:id="rId17"/>
    <p:sldId id="450" r:id="rId18"/>
    <p:sldId id="452" r:id="rId19"/>
    <p:sldId id="347" r:id="rId20"/>
    <p:sldId id="360" r:id="rId21"/>
    <p:sldId id="456" r:id="rId22"/>
    <p:sldId id="424" r:id="rId23"/>
    <p:sldId id="453" r:id="rId24"/>
    <p:sldId id="425" r:id="rId25"/>
    <p:sldId id="435" r:id="rId26"/>
    <p:sldId id="454" r:id="rId27"/>
    <p:sldId id="455" r:id="rId28"/>
    <p:sldId id="274" r:id="rId29"/>
    <p:sldId id="258" r:id="rId3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59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  <p15:guide id="11" pos="1822" userDrawn="1">
          <p15:clr>
            <a:srgbClr val="A4A3A4"/>
          </p15:clr>
        </p15:guide>
        <p15:guide id="12" orient="horz" pos="3793" userDrawn="1">
          <p15:clr>
            <a:srgbClr val="A4A3A4"/>
          </p15:clr>
        </p15:guide>
        <p15:guide id="13" orient="horz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4D6"/>
    <a:srgbClr val="0074C1"/>
    <a:srgbClr val="E46C0A"/>
    <a:srgbClr val="0075C2"/>
    <a:srgbClr val="047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45" autoAdjust="0"/>
    <p:restoredTop sz="77209" autoAdjust="0"/>
  </p:normalViewPr>
  <p:slideViewPr>
    <p:cSldViewPr snapToGrid="0" showGuides="1">
      <p:cViewPr varScale="1">
        <p:scale>
          <a:sx n="42" d="100"/>
          <a:sy n="42" d="100"/>
        </p:scale>
        <p:origin x="78" y="1674"/>
      </p:cViewPr>
      <p:guideLst>
        <p:guide orient="horz" pos="2137"/>
        <p:guide pos="3840"/>
        <p:guide orient="horz" pos="572"/>
        <p:guide orient="horz" pos="3884"/>
        <p:guide pos="211"/>
        <p:guide pos="7469"/>
        <p:guide orient="horz" pos="459"/>
        <p:guide pos="167"/>
        <p:guide pos="5428"/>
        <p:guide pos="2797"/>
        <p:guide pos="1822"/>
        <p:guide orient="horz" pos="3793"/>
        <p:guide orient="horz"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&#38646;&#21806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dds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vf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&#25237;&#36164;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&#27665;&#38388;&#25237;&#36164;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&#25237;&#36164;&#20998;&#20135;&#19994;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xinjiangaikuojian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&#22478;&#38215;&#20998;&#34892;&#19994;.xls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&#37319;&#30719;&#19994;&#27665;&#38388;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ghj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fdgl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fgkl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&#21704;&#21704;&#21704;&#21704;.xls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gdfj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26032;&#24314;&#25991;&#20214;&#22841;\&#38050;&#32852;&#25968;&#25454;-&#34892;&#19994;&#25968;&#25454;-20190723fgfsdg.xls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rvlnetdisksvr\F\&#26032;&#24314;&#25991;&#20214;&#22841;\&#38050;&#32852;&#25968;&#25454;-&#34892;&#19994;&#25968;&#25454;-20190723qwd&#20581;&#24247;.xls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rvlnetdisksvr\F\&#26032;&#24314;&#25991;&#20214;&#22841;\&#38050;&#32852;&#25968;&#25454;-&#34892;&#19994;&#25968;&#25454;-20190723pmik.xls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&#26032;&#24314;&#25991;&#20214;&#22841;\&#38050;&#32852;&#25968;&#25454;-&#34892;&#19994;&#25968;&#25454;-20190728Gsdf.xls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Sheet1!$B$2:$B$4</c:f>
              <c:strCache>
                <c:ptCount val="3"/>
                <c:pt idx="0">
                  <c:v>最终消费支出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39-4690-AC41-EB7105327F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Sheet1!$A$5:$A$22</c:f>
              <c:numCache>
                <c:formatCode>yyyy\-mm\-dd</c:formatCode>
                <c:ptCount val="18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</c:numCache>
            </c:numRef>
          </c:cat>
          <c:val>
            <c:numRef>
              <c:f>Sheet1!$B$5:$B$22</c:f>
              <c:numCache>
                <c:formatCode>General</c:formatCode>
                <c:ptCount val="18"/>
                <c:pt idx="0">
                  <c:v>64.099999999999994</c:v>
                </c:pt>
                <c:pt idx="1">
                  <c:v>62.2</c:v>
                </c:pt>
                <c:pt idx="2">
                  <c:v>58.2</c:v>
                </c:pt>
                <c:pt idx="3">
                  <c:v>59.7</c:v>
                </c:pt>
                <c:pt idx="4">
                  <c:v>77.400000000000006</c:v>
                </c:pt>
                <c:pt idx="5">
                  <c:v>66.2</c:v>
                </c:pt>
                <c:pt idx="6">
                  <c:v>63.6</c:v>
                </c:pt>
                <c:pt idx="7">
                  <c:v>66.5</c:v>
                </c:pt>
                <c:pt idx="8">
                  <c:v>79.400000000000006</c:v>
                </c:pt>
                <c:pt idx="9">
                  <c:v>64.3</c:v>
                </c:pt>
                <c:pt idx="10">
                  <c:v>64</c:v>
                </c:pt>
                <c:pt idx="11">
                  <c:v>58.8</c:v>
                </c:pt>
                <c:pt idx="12">
                  <c:v>77.8</c:v>
                </c:pt>
                <c:pt idx="13">
                  <c:v>78.5</c:v>
                </c:pt>
                <c:pt idx="14">
                  <c:v>78</c:v>
                </c:pt>
                <c:pt idx="15">
                  <c:v>76.2</c:v>
                </c:pt>
                <c:pt idx="16">
                  <c:v>65.099999999999994</c:v>
                </c:pt>
                <c:pt idx="17">
                  <c:v>60.1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39-4690-AC41-EB7105327F3B}"/>
            </c:ext>
          </c:extLst>
        </c:ser>
        <c:ser>
          <c:idx val="1"/>
          <c:order val="1"/>
          <c:tx>
            <c:strRef>
              <c:f>Sheet1!$C$2:$C$4</c:f>
              <c:strCache>
                <c:ptCount val="3"/>
                <c:pt idx="0">
                  <c:v>资本形成总额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1.124300150823121E-16"/>
                  <c:y val="2.4494794856093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439-4690-AC41-EB7105327F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Sheet1!$A$5:$A$22</c:f>
              <c:numCache>
                <c:formatCode>yyyy\-mm\-dd</c:formatCode>
                <c:ptCount val="18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</c:numCache>
            </c:numRef>
          </c:cat>
          <c:val>
            <c:numRef>
              <c:f>Sheet1!$C$5:$C$22</c:f>
              <c:numCache>
                <c:formatCode>General</c:formatCode>
                <c:ptCount val="18"/>
                <c:pt idx="0">
                  <c:v>16.7</c:v>
                </c:pt>
                <c:pt idx="1">
                  <c:v>33</c:v>
                </c:pt>
                <c:pt idx="2">
                  <c:v>42.5</c:v>
                </c:pt>
                <c:pt idx="3">
                  <c:v>41.6</c:v>
                </c:pt>
                <c:pt idx="4">
                  <c:v>36.9</c:v>
                </c:pt>
                <c:pt idx="5">
                  <c:v>43.5</c:v>
                </c:pt>
                <c:pt idx="6">
                  <c:v>44</c:v>
                </c:pt>
                <c:pt idx="7">
                  <c:v>43.1</c:v>
                </c:pt>
                <c:pt idx="8">
                  <c:v>19.2</c:v>
                </c:pt>
                <c:pt idx="9">
                  <c:v>34.6</c:v>
                </c:pt>
                <c:pt idx="10">
                  <c:v>34.700000000000003</c:v>
                </c:pt>
                <c:pt idx="11">
                  <c:v>32.1</c:v>
                </c:pt>
                <c:pt idx="12">
                  <c:v>31.3</c:v>
                </c:pt>
                <c:pt idx="13">
                  <c:v>31.4</c:v>
                </c:pt>
                <c:pt idx="14">
                  <c:v>31.8</c:v>
                </c:pt>
                <c:pt idx="15">
                  <c:v>32.4</c:v>
                </c:pt>
                <c:pt idx="16">
                  <c:v>12.1</c:v>
                </c:pt>
                <c:pt idx="17">
                  <c:v>19.2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439-4690-AC41-EB7105327F3B}"/>
            </c:ext>
          </c:extLst>
        </c:ser>
        <c:ser>
          <c:idx val="2"/>
          <c:order val="2"/>
          <c:tx>
            <c:strRef>
              <c:f>Sheet1!$D$2:$D$4</c:f>
              <c:strCache>
                <c:ptCount val="3"/>
                <c:pt idx="0">
                  <c:v>货物和服务净出口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1.124300150823121E-16"/>
                  <c:y val="-2.6944274341702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439-4690-AC41-EB7105327F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Sheet1!$A$5:$A$22</c:f>
              <c:numCache>
                <c:formatCode>yyyy\-mm\-dd</c:formatCode>
                <c:ptCount val="18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</c:numCache>
            </c:numRef>
          </c:cat>
          <c:val>
            <c:numRef>
              <c:f>Sheet1!$D$5:$D$22</c:f>
              <c:numCache>
                <c:formatCode>General</c:formatCode>
                <c:ptCount val="18"/>
                <c:pt idx="0">
                  <c:v>19.2</c:v>
                </c:pt>
                <c:pt idx="1">
                  <c:v>4.8</c:v>
                </c:pt>
                <c:pt idx="2">
                  <c:v>-0.7</c:v>
                </c:pt>
                <c:pt idx="3">
                  <c:v>-1.3</c:v>
                </c:pt>
                <c:pt idx="4">
                  <c:v>-14.3</c:v>
                </c:pt>
                <c:pt idx="5">
                  <c:v>-9.6999999999999993</c:v>
                </c:pt>
                <c:pt idx="6">
                  <c:v>-7.6</c:v>
                </c:pt>
                <c:pt idx="7">
                  <c:v>-9.6</c:v>
                </c:pt>
                <c:pt idx="8">
                  <c:v>1.4</c:v>
                </c:pt>
                <c:pt idx="9">
                  <c:v>1.1000000000000001</c:v>
                </c:pt>
                <c:pt idx="10">
                  <c:v>1.3</c:v>
                </c:pt>
                <c:pt idx="11">
                  <c:v>9.1</c:v>
                </c:pt>
                <c:pt idx="12">
                  <c:v>-9.1</c:v>
                </c:pt>
                <c:pt idx="13">
                  <c:v>-9.9</c:v>
                </c:pt>
                <c:pt idx="14">
                  <c:v>-9.8000000000000007</c:v>
                </c:pt>
                <c:pt idx="15">
                  <c:v>-8.6</c:v>
                </c:pt>
                <c:pt idx="16">
                  <c:v>22.8</c:v>
                </c:pt>
                <c:pt idx="17">
                  <c:v>20.7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439-4690-AC41-EB7105327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632400"/>
        <c:axId val="1705642192"/>
      </c:lineChart>
      <c:dateAx>
        <c:axId val="1705632400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5642192"/>
        <c:crosses val="autoZero"/>
        <c:auto val="1"/>
        <c:lblOffset val="100"/>
        <c:baseTimeUnit val="months"/>
      </c:dateAx>
      <c:valAx>
        <c:axId val="170564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563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社会消费品零售总额：累计值（月）</c:v>
                </c:pt>
                <c:pt idx="1">
                  <c:v>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Sheet1!$B$3:$B$51</c:f>
              <c:numCache>
                <c:formatCode>General</c:formatCode>
                <c:ptCount val="49"/>
                <c:pt idx="0">
                  <c:v>47993</c:v>
                </c:pt>
                <c:pt idx="1">
                  <c:v>70715</c:v>
                </c:pt>
                <c:pt idx="2">
                  <c:v>93102</c:v>
                </c:pt>
                <c:pt idx="3">
                  <c:v>117297</c:v>
                </c:pt>
                <c:pt idx="4">
                  <c:v>141577</c:v>
                </c:pt>
                <c:pt idx="5">
                  <c:v>165916</c:v>
                </c:pt>
                <c:pt idx="6">
                  <c:v>190809</c:v>
                </c:pt>
                <c:pt idx="7">
                  <c:v>216080</c:v>
                </c:pt>
                <c:pt idx="8">
                  <c:v>244359</c:v>
                </c:pt>
                <c:pt idx="9">
                  <c:v>272296</c:v>
                </c:pt>
                <c:pt idx="10">
                  <c:v>300931</c:v>
                </c:pt>
                <c:pt idx="11">
                  <c:v>52910</c:v>
                </c:pt>
                <c:pt idx="12">
                  <c:v>78024</c:v>
                </c:pt>
                <c:pt idx="13">
                  <c:v>102670</c:v>
                </c:pt>
                <c:pt idx="14">
                  <c:v>129281</c:v>
                </c:pt>
                <c:pt idx="15">
                  <c:v>156138</c:v>
                </c:pt>
                <c:pt idx="16">
                  <c:v>182966</c:v>
                </c:pt>
                <c:pt idx="17">
                  <c:v>210505</c:v>
                </c:pt>
                <c:pt idx="18">
                  <c:v>238482</c:v>
                </c:pt>
                <c:pt idx="19">
                  <c:v>269601</c:v>
                </c:pt>
                <c:pt idx="20">
                  <c:v>300560</c:v>
                </c:pt>
                <c:pt idx="21">
                  <c:v>332316</c:v>
                </c:pt>
                <c:pt idx="22">
                  <c:v>57960</c:v>
                </c:pt>
                <c:pt idx="23">
                  <c:v>85823</c:v>
                </c:pt>
                <c:pt idx="24">
                  <c:v>113102</c:v>
                </c:pt>
                <c:pt idx="25">
                  <c:v>142561</c:v>
                </c:pt>
                <c:pt idx="26">
                  <c:v>172369</c:v>
                </c:pt>
                <c:pt idx="27">
                  <c:v>201978</c:v>
                </c:pt>
                <c:pt idx="28">
                  <c:v>232308</c:v>
                </c:pt>
                <c:pt idx="29">
                  <c:v>263178</c:v>
                </c:pt>
                <c:pt idx="30">
                  <c:v>297419</c:v>
                </c:pt>
                <c:pt idx="31">
                  <c:v>331528</c:v>
                </c:pt>
                <c:pt idx="32">
                  <c:v>366262</c:v>
                </c:pt>
                <c:pt idx="33">
                  <c:v>61082</c:v>
                </c:pt>
                <c:pt idx="34">
                  <c:v>90275</c:v>
                </c:pt>
                <c:pt idx="35">
                  <c:v>118817</c:v>
                </c:pt>
                <c:pt idx="36">
                  <c:v>149176</c:v>
                </c:pt>
                <c:pt idx="37">
                  <c:v>180018</c:v>
                </c:pt>
                <c:pt idx="38">
                  <c:v>210752</c:v>
                </c:pt>
                <c:pt idx="39">
                  <c:v>242294</c:v>
                </c:pt>
                <c:pt idx="40">
                  <c:v>274299</c:v>
                </c:pt>
                <c:pt idx="41">
                  <c:v>309834</c:v>
                </c:pt>
                <c:pt idx="42">
                  <c:v>345093</c:v>
                </c:pt>
                <c:pt idx="43">
                  <c:v>380987</c:v>
                </c:pt>
                <c:pt idx="44">
                  <c:v>66064</c:v>
                </c:pt>
                <c:pt idx="45">
                  <c:v>97790</c:v>
                </c:pt>
                <c:pt idx="46">
                  <c:v>128376</c:v>
                </c:pt>
                <c:pt idx="47">
                  <c:v>161332</c:v>
                </c:pt>
                <c:pt idx="48">
                  <c:v>195210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62-494C-A7E2-31A2C1623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7232960"/>
        <c:axId val="1527227520"/>
      </c:barChart>
      <c:lineChart>
        <c:grouping val="standard"/>
        <c:varyColors val="0"/>
        <c:ser>
          <c:idx val="1"/>
          <c:order val="1"/>
          <c:tx>
            <c:strRef>
              <c:f>Sheet1!$C$1:$C$2</c:f>
              <c:strCache>
                <c:ptCount val="2"/>
                <c:pt idx="0">
                  <c:v>社会消费品零售总额：累计同比（月）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Sheet1!$C$3:$C$51</c:f>
              <c:numCache>
                <c:formatCode>General</c:formatCode>
                <c:ptCount val="49"/>
                <c:pt idx="0">
                  <c:v>10.7</c:v>
                </c:pt>
                <c:pt idx="1">
                  <c:v>10.6</c:v>
                </c:pt>
                <c:pt idx="2">
                  <c:v>10.4</c:v>
                </c:pt>
                <c:pt idx="3">
                  <c:v>10.4</c:v>
                </c:pt>
                <c:pt idx="4">
                  <c:v>10.4</c:v>
                </c:pt>
                <c:pt idx="5">
                  <c:v>10.4</c:v>
                </c:pt>
                <c:pt idx="6">
                  <c:v>10.5</c:v>
                </c:pt>
                <c:pt idx="7">
                  <c:v>10.5</c:v>
                </c:pt>
                <c:pt idx="8">
                  <c:v>10.6</c:v>
                </c:pt>
                <c:pt idx="9">
                  <c:v>10.6</c:v>
                </c:pt>
                <c:pt idx="10">
                  <c:v>10.7</c:v>
                </c:pt>
                <c:pt idx="11">
                  <c:v>10.199999999999999</c:v>
                </c:pt>
                <c:pt idx="12">
                  <c:v>10.3</c:v>
                </c:pt>
                <c:pt idx="13">
                  <c:v>10.3</c:v>
                </c:pt>
                <c:pt idx="14">
                  <c:v>10.199999999999999</c:v>
                </c:pt>
                <c:pt idx="15">
                  <c:v>10.3</c:v>
                </c:pt>
                <c:pt idx="16">
                  <c:v>10.3</c:v>
                </c:pt>
                <c:pt idx="17">
                  <c:v>10.3</c:v>
                </c:pt>
                <c:pt idx="18">
                  <c:v>10.4</c:v>
                </c:pt>
                <c:pt idx="19">
                  <c:v>10.3</c:v>
                </c:pt>
                <c:pt idx="20">
                  <c:v>10.4</c:v>
                </c:pt>
                <c:pt idx="21">
                  <c:v>10.4</c:v>
                </c:pt>
                <c:pt idx="22">
                  <c:v>9.5</c:v>
                </c:pt>
                <c:pt idx="23">
                  <c:v>10</c:v>
                </c:pt>
                <c:pt idx="24">
                  <c:v>10.199999999999999</c:v>
                </c:pt>
                <c:pt idx="25">
                  <c:v>10.3</c:v>
                </c:pt>
                <c:pt idx="26">
                  <c:v>10.4</c:v>
                </c:pt>
                <c:pt idx="27">
                  <c:v>10.4</c:v>
                </c:pt>
                <c:pt idx="28">
                  <c:v>10.4</c:v>
                </c:pt>
                <c:pt idx="29">
                  <c:v>10.4</c:v>
                </c:pt>
                <c:pt idx="30">
                  <c:v>10.3</c:v>
                </c:pt>
                <c:pt idx="31">
                  <c:v>10.3</c:v>
                </c:pt>
                <c:pt idx="32">
                  <c:v>10.199999999999999</c:v>
                </c:pt>
                <c:pt idx="33">
                  <c:v>9.6999999999999993</c:v>
                </c:pt>
                <c:pt idx="34">
                  <c:v>9.8000000000000007</c:v>
                </c:pt>
                <c:pt idx="35">
                  <c:v>9.6999999999999993</c:v>
                </c:pt>
                <c:pt idx="36">
                  <c:v>9.5</c:v>
                </c:pt>
                <c:pt idx="37">
                  <c:v>9.4</c:v>
                </c:pt>
                <c:pt idx="38">
                  <c:v>9.3000000000000007</c:v>
                </c:pt>
                <c:pt idx="39">
                  <c:v>9.3000000000000007</c:v>
                </c:pt>
                <c:pt idx="40">
                  <c:v>9.3000000000000007</c:v>
                </c:pt>
                <c:pt idx="41">
                  <c:v>9.1999999999999993</c:v>
                </c:pt>
                <c:pt idx="42">
                  <c:v>9.1</c:v>
                </c:pt>
                <c:pt idx="43">
                  <c:v>9</c:v>
                </c:pt>
                <c:pt idx="44">
                  <c:v>8.1999999999999993</c:v>
                </c:pt>
                <c:pt idx="45">
                  <c:v>8.3000000000000007</c:v>
                </c:pt>
                <c:pt idx="46">
                  <c:v>8</c:v>
                </c:pt>
                <c:pt idx="47">
                  <c:v>8.1</c:v>
                </c:pt>
                <c:pt idx="48">
                  <c:v>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62-494C-A7E2-31A2C1623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7225344"/>
        <c:axId val="1527228064"/>
      </c:lineChart>
      <c:dateAx>
        <c:axId val="1527232960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7227520"/>
        <c:crosses val="autoZero"/>
        <c:auto val="1"/>
        <c:lblOffset val="100"/>
        <c:baseTimeUnit val="months"/>
      </c:dateAx>
      <c:valAx>
        <c:axId val="152722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7232960"/>
        <c:crosses val="autoZero"/>
        <c:crossBetween val="between"/>
      </c:valAx>
      <c:valAx>
        <c:axId val="152722806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7225344"/>
        <c:crosses val="max"/>
        <c:crossBetween val="between"/>
      </c:valAx>
      <c:dateAx>
        <c:axId val="1527225344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152722806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城镇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Sheet1!$A$3:$A$108</c:f>
              <c:numCache>
                <c:formatCode>yyyy\-mm\-dd</c:formatCode>
                <c:ptCount val="106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41333</c:v>
                </c:pt>
                <c:pt idx="36">
                  <c:v>41364</c:v>
                </c:pt>
                <c:pt idx="37">
                  <c:v>41394</c:v>
                </c:pt>
                <c:pt idx="38">
                  <c:v>41425</c:v>
                </c:pt>
                <c:pt idx="39">
                  <c:v>41455</c:v>
                </c:pt>
                <c:pt idx="40">
                  <c:v>41486</c:v>
                </c:pt>
                <c:pt idx="41">
                  <c:v>41517</c:v>
                </c:pt>
                <c:pt idx="42">
                  <c:v>41547</c:v>
                </c:pt>
                <c:pt idx="43">
                  <c:v>41578</c:v>
                </c:pt>
                <c:pt idx="44">
                  <c:v>41608</c:v>
                </c:pt>
                <c:pt idx="45">
                  <c:v>41639</c:v>
                </c:pt>
                <c:pt idx="46">
                  <c:v>41698</c:v>
                </c:pt>
                <c:pt idx="47">
                  <c:v>41729</c:v>
                </c:pt>
                <c:pt idx="48">
                  <c:v>41759</c:v>
                </c:pt>
                <c:pt idx="49">
                  <c:v>41790</c:v>
                </c:pt>
                <c:pt idx="50">
                  <c:v>41820</c:v>
                </c:pt>
                <c:pt idx="51">
                  <c:v>41851</c:v>
                </c:pt>
                <c:pt idx="52">
                  <c:v>41882</c:v>
                </c:pt>
                <c:pt idx="53">
                  <c:v>41912</c:v>
                </c:pt>
                <c:pt idx="54">
                  <c:v>41943</c:v>
                </c:pt>
                <c:pt idx="55">
                  <c:v>41973</c:v>
                </c:pt>
                <c:pt idx="56">
                  <c:v>42004</c:v>
                </c:pt>
                <c:pt idx="57">
                  <c:v>42063</c:v>
                </c:pt>
                <c:pt idx="58">
                  <c:v>42094</c:v>
                </c:pt>
                <c:pt idx="59">
                  <c:v>42124</c:v>
                </c:pt>
                <c:pt idx="60">
                  <c:v>42155</c:v>
                </c:pt>
                <c:pt idx="61">
                  <c:v>42185</c:v>
                </c:pt>
                <c:pt idx="62">
                  <c:v>42216</c:v>
                </c:pt>
                <c:pt idx="63">
                  <c:v>42247</c:v>
                </c:pt>
                <c:pt idx="64">
                  <c:v>42277</c:v>
                </c:pt>
                <c:pt idx="65">
                  <c:v>42308</c:v>
                </c:pt>
                <c:pt idx="66">
                  <c:v>42338</c:v>
                </c:pt>
                <c:pt idx="67">
                  <c:v>42369</c:v>
                </c:pt>
                <c:pt idx="68">
                  <c:v>42429</c:v>
                </c:pt>
                <c:pt idx="69">
                  <c:v>42460</c:v>
                </c:pt>
                <c:pt idx="70">
                  <c:v>42490</c:v>
                </c:pt>
                <c:pt idx="71">
                  <c:v>42521</c:v>
                </c:pt>
                <c:pt idx="72">
                  <c:v>42551</c:v>
                </c:pt>
                <c:pt idx="73">
                  <c:v>42582</c:v>
                </c:pt>
                <c:pt idx="74">
                  <c:v>42613</c:v>
                </c:pt>
                <c:pt idx="75">
                  <c:v>42643</c:v>
                </c:pt>
                <c:pt idx="76">
                  <c:v>42674</c:v>
                </c:pt>
                <c:pt idx="77">
                  <c:v>42704</c:v>
                </c:pt>
                <c:pt idx="78">
                  <c:v>42735</c:v>
                </c:pt>
                <c:pt idx="79">
                  <c:v>42794</c:v>
                </c:pt>
                <c:pt idx="80">
                  <c:v>42825</c:v>
                </c:pt>
                <c:pt idx="81">
                  <c:v>42855</c:v>
                </c:pt>
                <c:pt idx="82">
                  <c:v>42886</c:v>
                </c:pt>
                <c:pt idx="83">
                  <c:v>42916</c:v>
                </c:pt>
                <c:pt idx="84">
                  <c:v>42947</c:v>
                </c:pt>
                <c:pt idx="85">
                  <c:v>42978</c:v>
                </c:pt>
                <c:pt idx="86">
                  <c:v>43008</c:v>
                </c:pt>
                <c:pt idx="87">
                  <c:v>43039</c:v>
                </c:pt>
                <c:pt idx="88">
                  <c:v>43069</c:v>
                </c:pt>
                <c:pt idx="89">
                  <c:v>43100</c:v>
                </c:pt>
                <c:pt idx="90">
                  <c:v>43159</c:v>
                </c:pt>
                <c:pt idx="91">
                  <c:v>43190</c:v>
                </c:pt>
                <c:pt idx="92">
                  <c:v>43220</c:v>
                </c:pt>
                <c:pt idx="93">
                  <c:v>43251</c:v>
                </c:pt>
                <c:pt idx="94">
                  <c:v>43281</c:v>
                </c:pt>
                <c:pt idx="95">
                  <c:v>43312</c:v>
                </c:pt>
                <c:pt idx="96">
                  <c:v>43343</c:v>
                </c:pt>
                <c:pt idx="97">
                  <c:v>43373</c:v>
                </c:pt>
                <c:pt idx="98">
                  <c:v>43404</c:v>
                </c:pt>
                <c:pt idx="99">
                  <c:v>43434</c:v>
                </c:pt>
                <c:pt idx="100">
                  <c:v>43465</c:v>
                </c:pt>
                <c:pt idx="101">
                  <c:v>43524</c:v>
                </c:pt>
                <c:pt idx="102">
                  <c:v>43555</c:v>
                </c:pt>
                <c:pt idx="103">
                  <c:v>43585</c:v>
                </c:pt>
                <c:pt idx="104">
                  <c:v>43616</c:v>
                </c:pt>
                <c:pt idx="105">
                  <c:v>43646</c:v>
                </c:pt>
              </c:numCache>
            </c:numRef>
          </c:cat>
          <c:val>
            <c:numRef>
              <c:f>Sheet1!$B$3:$B$108</c:f>
              <c:numCache>
                <c:formatCode>General</c:formatCode>
                <c:ptCount val="106"/>
                <c:pt idx="0">
                  <c:v>14.1</c:v>
                </c:pt>
                <c:pt idx="1">
                  <c:v>18.399999999999999</c:v>
                </c:pt>
                <c:pt idx="2">
                  <c:v>18.399999999999999</c:v>
                </c:pt>
                <c:pt idx="3">
                  <c:v>18.5</c:v>
                </c:pt>
                <c:pt idx="4">
                  <c:v>18.64</c:v>
                </c:pt>
                <c:pt idx="5">
                  <c:v>18.600000000000001</c:v>
                </c:pt>
                <c:pt idx="6">
                  <c:v>18.600000000000001</c:v>
                </c:pt>
                <c:pt idx="7">
                  <c:v>18.600000000000001</c:v>
                </c:pt>
                <c:pt idx="8">
                  <c:v>18.7</c:v>
                </c:pt>
                <c:pt idx="9">
                  <c:v>18.7</c:v>
                </c:pt>
                <c:pt idx="10">
                  <c:v>18.7</c:v>
                </c:pt>
                <c:pt idx="11">
                  <c:v>18.8</c:v>
                </c:pt>
                <c:pt idx="12">
                  <c:v>26</c:v>
                </c:pt>
                <c:pt idx="13">
                  <c:v>15.9</c:v>
                </c:pt>
                <c:pt idx="14">
                  <c:v>16.399999999999999</c:v>
                </c:pt>
                <c:pt idx="15">
                  <c:v>16.600000000000001</c:v>
                </c:pt>
                <c:pt idx="16">
                  <c:v>16.7</c:v>
                </c:pt>
                <c:pt idx="17">
                  <c:v>16.899999999999999</c:v>
                </c:pt>
                <c:pt idx="18">
                  <c:v>16.899999999999999</c:v>
                </c:pt>
                <c:pt idx="19">
                  <c:v>17</c:v>
                </c:pt>
                <c:pt idx="20">
                  <c:v>17.100000000000001</c:v>
                </c:pt>
                <c:pt idx="21">
                  <c:v>17.100000000000001</c:v>
                </c:pt>
                <c:pt idx="22">
                  <c:v>17.100000000000001</c:v>
                </c:pt>
                <c:pt idx="23">
                  <c:v>17.2</c:v>
                </c:pt>
                <c:pt idx="24">
                  <c:v>14.7</c:v>
                </c:pt>
                <c:pt idx="25">
                  <c:v>14.9</c:v>
                </c:pt>
                <c:pt idx="26">
                  <c:v>14.7</c:v>
                </c:pt>
                <c:pt idx="27">
                  <c:v>14.5</c:v>
                </c:pt>
                <c:pt idx="28">
                  <c:v>14.3</c:v>
                </c:pt>
                <c:pt idx="29">
                  <c:v>14.2</c:v>
                </c:pt>
                <c:pt idx="30">
                  <c:v>14</c:v>
                </c:pt>
                <c:pt idx="31">
                  <c:v>14</c:v>
                </c:pt>
                <c:pt idx="32">
                  <c:v>14.1</c:v>
                </c:pt>
                <c:pt idx="33">
                  <c:v>14.2</c:v>
                </c:pt>
                <c:pt idx="34">
                  <c:v>14.3</c:v>
                </c:pt>
                <c:pt idx="35">
                  <c:v>12.1</c:v>
                </c:pt>
                <c:pt idx="36">
                  <c:v>12.2</c:v>
                </c:pt>
                <c:pt idx="37">
                  <c:v>12.3</c:v>
                </c:pt>
                <c:pt idx="38">
                  <c:v>12.3</c:v>
                </c:pt>
                <c:pt idx="39">
                  <c:v>12.5</c:v>
                </c:pt>
                <c:pt idx="40">
                  <c:v>12.5</c:v>
                </c:pt>
                <c:pt idx="41">
                  <c:v>12.6</c:v>
                </c:pt>
                <c:pt idx="42">
                  <c:v>12.7</c:v>
                </c:pt>
                <c:pt idx="43">
                  <c:v>12.7</c:v>
                </c:pt>
                <c:pt idx="44">
                  <c:v>12.8</c:v>
                </c:pt>
                <c:pt idx="45">
                  <c:v>12.9</c:v>
                </c:pt>
                <c:pt idx="46">
                  <c:v>11.7</c:v>
                </c:pt>
                <c:pt idx="47">
                  <c:v>11.8</c:v>
                </c:pt>
                <c:pt idx="48">
                  <c:v>11.8</c:v>
                </c:pt>
                <c:pt idx="49">
                  <c:v>11.9</c:v>
                </c:pt>
                <c:pt idx="50">
                  <c:v>12</c:v>
                </c:pt>
                <c:pt idx="51">
                  <c:v>12</c:v>
                </c:pt>
                <c:pt idx="52">
                  <c:v>12</c:v>
                </c:pt>
                <c:pt idx="53">
                  <c:v>11.9</c:v>
                </c:pt>
                <c:pt idx="54">
                  <c:v>11.8</c:v>
                </c:pt>
                <c:pt idx="55">
                  <c:v>11.8</c:v>
                </c:pt>
                <c:pt idx="56">
                  <c:v>11.8</c:v>
                </c:pt>
                <c:pt idx="57">
                  <c:v>10.6</c:v>
                </c:pt>
                <c:pt idx="58">
                  <c:v>10.4</c:v>
                </c:pt>
                <c:pt idx="59">
                  <c:v>10.199999999999999</c:v>
                </c:pt>
                <c:pt idx="60">
                  <c:v>10.199999999999999</c:v>
                </c:pt>
                <c:pt idx="61">
                  <c:v>10.199999999999999</c:v>
                </c:pt>
                <c:pt idx="62">
                  <c:v>10.199999999999999</c:v>
                </c:pt>
                <c:pt idx="63">
                  <c:v>10.3</c:v>
                </c:pt>
                <c:pt idx="64">
                  <c:v>10.3</c:v>
                </c:pt>
                <c:pt idx="65">
                  <c:v>10.4</c:v>
                </c:pt>
                <c:pt idx="66">
                  <c:v>10.4</c:v>
                </c:pt>
                <c:pt idx="67">
                  <c:v>10.5</c:v>
                </c:pt>
                <c:pt idx="68">
                  <c:v>10.1</c:v>
                </c:pt>
                <c:pt idx="69">
                  <c:v>10.199999999999999</c:v>
                </c:pt>
                <c:pt idx="70">
                  <c:v>10.199999999999999</c:v>
                </c:pt>
                <c:pt idx="71">
                  <c:v>10.1</c:v>
                </c:pt>
                <c:pt idx="72">
                  <c:v>10.199999999999999</c:v>
                </c:pt>
                <c:pt idx="73">
                  <c:v>10.199999999999999</c:v>
                </c:pt>
                <c:pt idx="74">
                  <c:v>10.199999999999999</c:v>
                </c:pt>
                <c:pt idx="75">
                  <c:v>10.3</c:v>
                </c:pt>
                <c:pt idx="76">
                  <c:v>10.199999999999999</c:v>
                </c:pt>
                <c:pt idx="77">
                  <c:v>10.3</c:v>
                </c:pt>
                <c:pt idx="78">
                  <c:v>10.4</c:v>
                </c:pt>
                <c:pt idx="79">
                  <c:v>9.1999999999999993</c:v>
                </c:pt>
                <c:pt idx="80">
                  <c:v>9.6999999999999993</c:v>
                </c:pt>
                <c:pt idx="81">
                  <c:v>9.9</c:v>
                </c:pt>
                <c:pt idx="82">
                  <c:v>10</c:v>
                </c:pt>
                <c:pt idx="83">
                  <c:v>10.1</c:v>
                </c:pt>
                <c:pt idx="84">
                  <c:v>10.1</c:v>
                </c:pt>
                <c:pt idx="85">
                  <c:v>10.1</c:v>
                </c:pt>
                <c:pt idx="86">
                  <c:v>10.1</c:v>
                </c:pt>
                <c:pt idx="87">
                  <c:v>10</c:v>
                </c:pt>
                <c:pt idx="88">
                  <c:v>10</c:v>
                </c:pt>
                <c:pt idx="89">
                  <c:v>10</c:v>
                </c:pt>
                <c:pt idx="90">
                  <c:v>9.6</c:v>
                </c:pt>
                <c:pt idx="91">
                  <c:v>9.6999999999999993</c:v>
                </c:pt>
                <c:pt idx="92">
                  <c:v>9.6</c:v>
                </c:pt>
                <c:pt idx="93">
                  <c:v>9.3000000000000007</c:v>
                </c:pt>
                <c:pt idx="94">
                  <c:v>9.1999999999999993</c:v>
                </c:pt>
                <c:pt idx="95">
                  <c:v>9.1</c:v>
                </c:pt>
                <c:pt idx="96">
                  <c:v>9.1</c:v>
                </c:pt>
                <c:pt idx="97">
                  <c:v>9.1</c:v>
                </c:pt>
                <c:pt idx="98">
                  <c:v>9</c:v>
                </c:pt>
                <c:pt idx="99">
                  <c:v>8.9</c:v>
                </c:pt>
                <c:pt idx="100">
                  <c:v>8.8000000000000007</c:v>
                </c:pt>
                <c:pt idx="101">
                  <c:v>8</c:v>
                </c:pt>
                <c:pt idx="102">
                  <c:v>8.1999999999999993</c:v>
                </c:pt>
                <c:pt idx="103">
                  <c:v>7.9</c:v>
                </c:pt>
                <c:pt idx="104">
                  <c:v>8</c:v>
                </c:pt>
                <c:pt idx="105">
                  <c:v>8.3000000000000007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ED-444C-BFC0-4845987709DE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乡村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Sheet1!$A$3:$A$108</c:f>
              <c:numCache>
                <c:formatCode>yyyy\-mm\-dd</c:formatCode>
                <c:ptCount val="106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41333</c:v>
                </c:pt>
                <c:pt idx="36">
                  <c:v>41364</c:v>
                </c:pt>
                <c:pt idx="37">
                  <c:v>41394</c:v>
                </c:pt>
                <c:pt idx="38">
                  <c:v>41425</c:v>
                </c:pt>
                <c:pt idx="39">
                  <c:v>41455</c:v>
                </c:pt>
                <c:pt idx="40">
                  <c:v>41486</c:v>
                </c:pt>
                <c:pt idx="41">
                  <c:v>41517</c:v>
                </c:pt>
                <c:pt idx="42">
                  <c:v>41547</c:v>
                </c:pt>
                <c:pt idx="43">
                  <c:v>41578</c:v>
                </c:pt>
                <c:pt idx="44">
                  <c:v>41608</c:v>
                </c:pt>
                <c:pt idx="45">
                  <c:v>41639</c:v>
                </c:pt>
                <c:pt idx="46">
                  <c:v>41698</c:v>
                </c:pt>
                <c:pt idx="47">
                  <c:v>41729</c:v>
                </c:pt>
                <c:pt idx="48">
                  <c:v>41759</c:v>
                </c:pt>
                <c:pt idx="49">
                  <c:v>41790</c:v>
                </c:pt>
                <c:pt idx="50">
                  <c:v>41820</c:v>
                </c:pt>
                <c:pt idx="51">
                  <c:v>41851</c:v>
                </c:pt>
                <c:pt idx="52">
                  <c:v>41882</c:v>
                </c:pt>
                <c:pt idx="53">
                  <c:v>41912</c:v>
                </c:pt>
                <c:pt idx="54">
                  <c:v>41943</c:v>
                </c:pt>
                <c:pt idx="55">
                  <c:v>41973</c:v>
                </c:pt>
                <c:pt idx="56">
                  <c:v>42004</c:v>
                </c:pt>
                <c:pt idx="57">
                  <c:v>42063</c:v>
                </c:pt>
                <c:pt idx="58">
                  <c:v>42094</c:v>
                </c:pt>
                <c:pt idx="59">
                  <c:v>42124</c:v>
                </c:pt>
                <c:pt idx="60">
                  <c:v>42155</c:v>
                </c:pt>
                <c:pt idx="61">
                  <c:v>42185</c:v>
                </c:pt>
                <c:pt idx="62">
                  <c:v>42216</c:v>
                </c:pt>
                <c:pt idx="63">
                  <c:v>42247</c:v>
                </c:pt>
                <c:pt idx="64">
                  <c:v>42277</c:v>
                </c:pt>
                <c:pt idx="65">
                  <c:v>42308</c:v>
                </c:pt>
                <c:pt idx="66">
                  <c:v>42338</c:v>
                </c:pt>
                <c:pt idx="67">
                  <c:v>42369</c:v>
                </c:pt>
                <c:pt idx="68">
                  <c:v>42429</c:v>
                </c:pt>
                <c:pt idx="69">
                  <c:v>42460</c:v>
                </c:pt>
                <c:pt idx="70">
                  <c:v>42490</c:v>
                </c:pt>
                <c:pt idx="71">
                  <c:v>42521</c:v>
                </c:pt>
                <c:pt idx="72">
                  <c:v>42551</c:v>
                </c:pt>
                <c:pt idx="73">
                  <c:v>42582</c:v>
                </c:pt>
                <c:pt idx="74">
                  <c:v>42613</c:v>
                </c:pt>
                <c:pt idx="75">
                  <c:v>42643</c:v>
                </c:pt>
                <c:pt idx="76">
                  <c:v>42674</c:v>
                </c:pt>
                <c:pt idx="77">
                  <c:v>42704</c:v>
                </c:pt>
                <c:pt idx="78">
                  <c:v>42735</c:v>
                </c:pt>
                <c:pt idx="79">
                  <c:v>42794</c:v>
                </c:pt>
                <c:pt idx="80">
                  <c:v>42825</c:v>
                </c:pt>
                <c:pt idx="81">
                  <c:v>42855</c:v>
                </c:pt>
                <c:pt idx="82">
                  <c:v>42886</c:v>
                </c:pt>
                <c:pt idx="83">
                  <c:v>42916</c:v>
                </c:pt>
                <c:pt idx="84">
                  <c:v>42947</c:v>
                </c:pt>
                <c:pt idx="85">
                  <c:v>42978</c:v>
                </c:pt>
                <c:pt idx="86">
                  <c:v>43008</c:v>
                </c:pt>
                <c:pt idx="87">
                  <c:v>43039</c:v>
                </c:pt>
                <c:pt idx="88">
                  <c:v>43069</c:v>
                </c:pt>
                <c:pt idx="89">
                  <c:v>43100</c:v>
                </c:pt>
                <c:pt idx="90">
                  <c:v>43159</c:v>
                </c:pt>
                <c:pt idx="91">
                  <c:v>43190</c:v>
                </c:pt>
                <c:pt idx="92">
                  <c:v>43220</c:v>
                </c:pt>
                <c:pt idx="93">
                  <c:v>43251</c:v>
                </c:pt>
                <c:pt idx="94">
                  <c:v>43281</c:v>
                </c:pt>
                <c:pt idx="95">
                  <c:v>43312</c:v>
                </c:pt>
                <c:pt idx="96">
                  <c:v>43343</c:v>
                </c:pt>
                <c:pt idx="97">
                  <c:v>43373</c:v>
                </c:pt>
                <c:pt idx="98">
                  <c:v>43404</c:v>
                </c:pt>
                <c:pt idx="99">
                  <c:v>43434</c:v>
                </c:pt>
                <c:pt idx="100">
                  <c:v>43465</c:v>
                </c:pt>
                <c:pt idx="101">
                  <c:v>43524</c:v>
                </c:pt>
                <c:pt idx="102">
                  <c:v>43555</c:v>
                </c:pt>
                <c:pt idx="103">
                  <c:v>43585</c:v>
                </c:pt>
                <c:pt idx="104">
                  <c:v>43616</c:v>
                </c:pt>
                <c:pt idx="105">
                  <c:v>43646</c:v>
                </c:pt>
              </c:numCache>
            </c:numRef>
          </c:cat>
          <c:val>
            <c:numRef>
              <c:f>Sheet1!$C$3:$C$108</c:f>
              <c:numCache>
                <c:formatCode>General</c:formatCode>
                <c:ptCount val="106"/>
                <c:pt idx="0">
                  <c:v>13.7</c:v>
                </c:pt>
                <c:pt idx="1">
                  <c:v>15.5</c:v>
                </c:pt>
                <c:pt idx="2">
                  <c:v>15.7</c:v>
                </c:pt>
                <c:pt idx="3">
                  <c:v>15.5</c:v>
                </c:pt>
                <c:pt idx="4">
                  <c:v>15.9</c:v>
                </c:pt>
                <c:pt idx="5">
                  <c:v>15.6</c:v>
                </c:pt>
                <c:pt idx="6">
                  <c:v>15.7</c:v>
                </c:pt>
                <c:pt idx="7">
                  <c:v>15.7</c:v>
                </c:pt>
                <c:pt idx="8">
                  <c:v>15.8</c:v>
                </c:pt>
                <c:pt idx="9">
                  <c:v>15.9</c:v>
                </c:pt>
                <c:pt idx="10">
                  <c:v>16</c:v>
                </c:pt>
                <c:pt idx="11">
                  <c:v>16.100000000000001</c:v>
                </c:pt>
                <c:pt idx="12">
                  <c:v>19.5</c:v>
                </c:pt>
                <c:pt idx="13">
                  <c:v>15.4</c:v>
                </c:pt>
                <c:pt idx="14">
                  <c:v>15.8</c:v>
                </c:pt>
                <c:pt idx="15">
                  <c:v>15.9</c:v>
                </c:pt>
                <c:pt idx="16">
                  <c:v>16</c:v>
                </c:pt>
                <c:pt idx="17">
                  <c:v>16.2</c:v>
                </c:pt>
                <c:pt idx="18">
                  <c:v>16.2</c:v>
                </c:pt>
                <c:pt idx="19">
                  <c:v>16.2</c:v>
                </c:pt>
                <c:pt idx="20">
                  <c:v>16.399999999999999</c:v>
                </c:pt>
                <c:pt idx="21">
                  <c:v>16.5</c:v>
                </c:pt>
                <c:pt idx="22">
                  <c:v>16.600000000000001</c:v>
                </c:pt>
                <c:pt idx="23">
                  <c:v>16.7</c:v>
                </c:pt>
                <c:pt idx="24">
                  <c:v>14.6</c:v>
                </c:pt>
                <c:pt idx="25">
                  <c:v>14.6</c:v>
                </c:pt>
                <c:pt idx="26">
                  <c:v>14.6</c:v>
                </c:pt>
                <c:pt idx="27">
                  <c:v>14.5</c:v>
                </c:pt>
                <c:pt idx="28">
                  <c:v>14.5</c:v>
                </c:pt>
                <c:pt idx="29">
                  <c:v>14.3</c:v>
                </c:pt>
                <c:pt idx="30">
                  <c:v>14.3</c:v>
                </c:pt>
                <c:pt idx="31">
                  <c:v>14.4</c:v>
                </c:pt>
                <c:pt idx="32">
                  <c:v>14.4</c:v>
                </c:pt>
                <c:pt idx="33">
                  <c:v>14.4</c:v>
                </c:pt>
                <c:pt idx="34">
                  <c:v>14.5</c:v>
                </c:pt>
                <c:pt idx="35">
                  <c:v>13.4</c:v>
                </c:pt>
                <c:pt idx="36">
                  <c:v>13.9</c:v>
                </c:pt>
                <c:pt idx="37">
                  <c:v>13.9</c:v>
                </c:pt>
                <c:pt idx="38">
                  <c:v>14.1</c:v>
                </c:pt>
                <c:pt idx="39">
                  <c:v>14.3</c:v>
                </c:pt>
                <c:pt idx="40">
                  <c:v>14.4</c:v>
                </c:pt>
                <c:pt idx="41">
                  <c:v>14.5</c:v>
                </c:pt>
                <c:pt idx="42">
                  <c:v>14.5</c:v>
                </c:pt>
                <c:pt idx="43">
                  <c:v>14.5</c:v>
                </c:pt>
                <c:pt idx="44">
                  <c:v>14.5</c:v>
                </c:pt>
                <c:pt idx="45">
                  <c:v>14.6</c:v>
                </c:pt>
                <c:pt idx="46">
                  <c:v>12.8</c:v>
                </c:pt>
                <c:pt idx="47">
                  <c:v>12.8</c:v>
                </c:pt>
                <c:pt idx="48">
                  <c:v>12.9</c:v>
                </c:pt>
                <c:pt idx="49">
                  <c:v>13.1</c:v>
                </c:pt>
                <c:pt idx="50">
                  <c:v>13.2</c:v>
                </c:pt>
                <c:pt idx="51">
                  <c:v>13.2</c:v>
                </c:pt>
                <c:pt idx="52">
                  <c:v>13.1</c:v>
                </c:pt>
                <c:pt idx="53">
                  <c:v>13</c:v>
                </c:pt>
                <c:pt idx="54">
                  <c:v>13</c:v>
                </c:pt>
                <c:pt idx="55">
                  <c:v>12.9</c:v>
                </c:pt>
                <c:pt idx="56">
                  <c:v>12.9</c:v>
                </c:pt>
                <c:pt idx="57">
                  <c:v>11.6</c:v>
                </c:pt>
                <c:pt idx="58">
                  <c:v>11.6</c:v>
                </c:pt>
                <c:pt idx="59">
                  <c:v>11.5</c:v>
                </c:pt>
                <c:pt idx="60">
                  <c:v>11.6</c:v>
                </c:pt>
                <c:pt idx="61">
                  <c:v>11.6</c:v>
                </c:pt>
                <c:pt idx="62">
                  <c:v>11.6</c:v>
                </c:pt>
                <c:pt idx="63">
                  <c:v>11.7</c:v>
                </c:pt>
                <c:pt idx="64">
                  <c:v>11.7</c:v>
                </c:pt>
                <c:pt idx="65">
                  <c:v>11.8</c:v>
                </c:pt>
                <c:pt idx="66">
                  <c:v>11.8</c:v>
                </c:pt>
                <c:pt idx="67">
                  <c:v>11.8</c:v>
                </c:pt>
                <c:pt idx="68">
                  <c:v>10.9</c:v>
                </c:pt>
                <c:pt idx="69">
                  <c:v>11</c:v>
                </c:pt>
                <c:pt idx="70">
                  <c:v>11</c:v>
                </c:pt>
                <c:pt idx="71">
                  <c:v>10.9</c:v>
                </c:pt>
                <c:pt idx="72">
                  <c:v>11</c:v>
                </c:pt>
                <c:pt idx="73">
                  <c:v>10.9</c:v>
                </c:pt>
                <c:pt idx="74">
                  <c:v>10.9</c:v>
                </c:pt>
                <c:pt idx="75">
                  <c:v>10.9</c:v>
                </c:pt>
                <c:pt idx="76">
                  <c:v>10.9</c:v>
                </c:pt>
                <c:pt idx="77">
                  <c:v>10.9</c:v>
                </c:pt>
                <c:pt idx="78">
                  <c:v>10.9</c:v>
                </c:pt>
                <c:pt idx="79">
                  <c:v>11.8</c:v>
                </c:pt>
                <c:pt idx="80">
                  <c:v>11.9</c:v>
                </c:pt>
                <c:pt idx="81">
                  <c:v>12.1</c:v>
                </c:pt>
                <c:pt idx="82">
                  <c:v>12.2</c:v>
                </c:pt>
                <c:pt idx="83">
                  <c:v>12.3</c:v>
                </c:pt>
                <c:pt idx="84">
                  <c:v>12.2</c:v>
                </c:pt>
                <c:pt idx="85">
                  <c:v>12.1</c:v>
                </c:pt>
                <c:pt idx="86">
                  <c:v>12.1</c:v>
                </c:pt>
                <c:pt idx="87">
                  <c:v>12</c:v>
                </c:pt>
                <c:pt idx="88">
                  <c:v>11.9</c:v>
                </c:pt>
                <c:pt idx="89">
                  <c:v>11.8</c:v>
                </c:pt>
                <c:pt idx="90">
                  <c:v>10.7</c:v>
                </c:pt>
                <c:pt idx="91">
                  <c:v>10.7</c:v>
                </c:pt>
                <c:pt idx="92">
                  <c:v>10.7</c:v>
                </c:pt>
                <c:pt idx="93">
                  <c:v>10.5</c:v>
                </c:pt>
                <c:pt idx="94">
                  <c:v>10.5</c:v>
                </c:pt>
                <c:pt idx="95">
                  <c:v>10.4</c:v>
                </c:pt>
                <c:pt idx="96">
                  <c:v>10.4</c:v>
                </c:pt>
                <c:pt idx="97">
                  <c:v>10.4</c:v>
                </c:pt>
                <c:pt idx="98">
                  <c:v>10.3</c:v>
                </c:pt>
                <c:pt idx="99">
                  <c:v>10.199999999999999</c:v>
                </c:pt>
                <c:pt idx="100">
                  <c:v>10.1</c:v>
                </c:pt>
                <c:pt idx="101">
                  <c:v>9.1</c:v>
                </c:pt>
                <c:pt idx="102">
                  <c:v>9.1999999999999993</c:v>
                </c:pt>
                <c:pt idx="103">
                  <c:v>8.9</c:v>
                </c:pt>
                <c:pt idx="104">
                  <c:v>8.9</c:v>
                </c:pt>
                <c:pt idx="105">
                  <c:v>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ED-444C-BFC0-484598770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7220992"/>
        <c:axId val="1527225888"/>
      </c:lineChart>
      <c:dateAx>
        <c:axId val="1527220992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7225888"/>
        <c:crosses val="autoZero"/>
        <c:auto val="1"/>
        <c:lblOffset val="100"/>
        <c:baseTimeUnit val="months"/>
      </c:dateAx>
      <c:valAx>
        <c:axId val="152722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722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商品零售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Sheet1!$A$3:$A$108</c:f>
              <c:numCache>
                <c:formatCode>yyyy\-mm\-dd</c:formatCode>
                <c:ptCount val="106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41333</c:v>
                </c:pt>
                <c:pt idx="36">
                  <c:v>41364</c:v>
                </c:pt>
                <c:pt idx="37">
                  <c:v>41394</c:v>
                </c:pt>
                <c:pt idx="38">
                  <c:v>41425</c:v>
                </c:pt>
                <c:pt idx="39">
                  <c:v>41455</c:v>
                </c:pt>
                <c:pt idx="40">
                  <c:v>41486</c:v>
                </c:pt>
                <c:pt idx="41">
                  <c:v>41517</c:v>
                </c:pt>
                <c:pt idx="42">
                  <c:v>41547</c:v>
                </c:pt>
                <c:pt idx="43">
                  <c:v>41578</c:v>
                </c:pt>
                <c:pt idx="44">
                  <c:v>41608</c:v>
                </c:pt>
                <c:pt idx="45">
                  <c:v>41639</c:v>
                </c:pt>
                <c:pt idx="46">
                  <c:v>41698</c:v>
                </c:pt>
                <c:pt idx="47">
                  <c:v>41729</c:v>
                </c:pt>
                <c:pt idx="48">
                  <c:v>41759</c:v>
                </c:pt>
                <c:pt idx="49">
                  <c:v>41790</c:v>
                </c:pt>
                <c:pt idx="50">
                  <c:v>41820</c:v>
                </c:pt>
                <c:pt idx="51">
                  <c:v>41851</c:v>
                </c:pt>
                <c:pt idx="52">
                  <c:v>41882</c:v>
                </c:pt>
                <c:pt idx="53">
                  <c:v>41912</c:v>
                </c:pt>
                <c:pt idx="54">
                  <c:v>41943</c:v>
                </c:pt>
                <c:pt idx="55">
                  <c:v>41973</c:v>
                </c:pt>
                <c:pt idx="56">
                  <c:v>42004</c:v>
                </c:pt>
                <c:pt idx="57">
                  <c:v>42063</c:v>
                </c:pt>
                <c:pt idx="58">
                  <c:v>42094</c:v>
                </c:pt>
                <c:pt idx="59">
                  <c:v>42124</c:v>
                </c:pt>
                <c:pt idx="60">
                  <c:v>42155</c:v>
                </c:pt>
                <c:pt idx="61">
                  <c:v>42185</c:v>
                </c:pt>
                <c:pt idx="62">
                  <c:v>42216</c:v>
                </c:pt>
                <c:pt idx="63">
                  <c:v>42247</c:v>
                </c:pt>
                <c:pt idx="64">
                  <c:v>42277</c:v>
                </c:pt>
                <c:pt idx="65">
                  <c:v>42308</c:v>
                </c:pt>
                <c:pt idx="66">
                  <c:v>42338</c:v>
                </c:pt>
                <c:pt idx="67">
                  <c:v>42369</c:v>
                </c:pt>
                <c:pt idx="68">
                  <c:v>42429</c:v>
                </c:pt>
                <c:pt idx="69">
                  <c:v>42460</c:v>
                </c:pt>
                <c:pt idx="70">
                  <c:v>42490</c:v>
                </c:pt>
                <c:pt idx="71">
                  <c:v>42521</c:v>
                </c:pt>
                <c:pt idx="72">
                  <c:v>42551</c:v>
                </c:pt>
                <c:pt idx="73">
                  <c:v>42582</c:v>
                </c:pt>
                <c:pt idx="74">
                  <c:v>42613</c:v>
                </c:pt>
                <c:pt idx="75">
                  <c:v>42643</c:v>
                </c:pt>
                <c:pt idx="76">
                  <c:v>42674</c:v>
                </c:pt>
                <c:pt idx="77">
                  <c:v>42704</c:v>
                </c:pt>
                <c:pt idx="78">
                  <c:v>42735</c:v>
                </c:pt>
                <c:pt idx="79">
                  <c:v>42794</c:v>
                </c:pt>
                <c:pt idx="80">
                  <c:v>42825</c:v>
                </c:pt>
                <c:pt idx="81">
                  <c:v>42855</c:v>
                </c:pt>
                <c:pt idx="82">
                  <c:v>42886</c:v>
                </c:pt>
                <c:pt idx="83">
                  <c:v>42916</c:v>
                </c:pt>
                <c:pt idx="84">
                  <c:v>42947</c:v>
                </c:pt>
                <c:pt idx="85">
                  <c:v>42978</c:v>
                </c:pt>
                <c:pt idx="86">
                  <c:v>43008</c:v>
                </c:pt>
                <c:pt idx="87">
                  <c:v>43039</c:v>
                </c:pt>
                <c:pt idx="88">
                  <c:v>43069</c:v>
                </c:pt>
                <c:pt idx="89">
                  <c:v>43100</c:v>
                </c:pt>
                <c:pt idx="90">
                  <c:v>43159</c:v>
                </c:pt>
                <c:pt idx="91">
                  <c:v>43190</c:v>
                </c:pt>
                <c:pt idx="92">
                  <c:v>43220</c:v>
                </c:pt>
                <c:pt idx="93">
                  <c:v>43251</c:v>
                </c:pt>
                <c:pt idx="94">
                  <c:v>43281</c:v>
                </c:pt>
                <c:pt idx="95">
                  <c:v>43312</c:v>
                </c:pt>
                <c:pt idx="96">
                  <c:v>43343</c:v>
                </c:pt>
                <c:pt idx="97">
                  <c:v>43373</c:v>
                </c:pt>
                <c:pt idx="98">
                  <c:v>43404</c:v>
                </c:pt>
                <c:pt idx="99">
                  <c:v>43434</c:v>
                </c:pt>
                <c:pt idx="100">
                  <c:v>43465</c:v>
                </c:pt>
                <c:pt idx="101">
                  <c:v>43524</c:v>
                </c:pt>
                <c:pt idx="102">
                  <c:v>43555</c:v>
                </c:pt>
                <c:pt idx="103">
                  <c:v>43585</c:v>
                </c:pt>
                <c:pt idx="104">
                  <c:v>43616</c:v>
                </c:pt>
                <c:pt idx="105">
                  <c:v>43646</c:v>
                </c:pt>
              </c:numCache>
            </c:numRef>
          </c:cat>
          <c:val>
            <c:numRef>
              <c:f>Sheet1!$B$3:$B$108</c:f>
              <c:numCache>
                <c:formatCode>General</c:formatCode>
                <c:ptCount val="106"/>
                <c:pt idx="0">
                  <c:v>14.3</c:v>
                </c:pt>
                <c:pt idx="1">
                  <c:v>18</c:v>
                </c:pt>
                <c:pt idx="2">
                  <c:v>18.100000000000001</c:v>
                </c:pt>
                <c:pt idx="3">
                  <c:v>18.2</c:v>
                </c:pt>
                <c:pt idx="4">
                  <c:v>18.38</c:v>
                </c:pt>
                <c:pt idx="5">
                  <c:v>18.399999999999999</c:v>
                </c:pt>
                <c:pt idx="6">
                  <c:v>18.3</c:v>
                </c:pt>
                <c:pt idx="7">
                  <c:v>18.3</c:v>
                </c:pt>
                <c:pt idx="8">
                  <c:v>18.399999999999999</c:v>
                </c:pt>
                <c:pt idx="9">
                  <c:v>18.399999999999999</c:v>
                </c:pt>
                <c:pt idx="10">
                  <c:v>18.399999999999999</c:v>
                </c:pt>
                <c:pt idx="11">
                  <c:v>18.5</c:v>
                </c:pt>
                <c:pt idx="12">
                  <c:v>20.100000000000001</c:v>
                </c:pt>
                <c:pt idx="13">
                  <c:v>15.9</c:v>
                </c:pt>
                <c:pt idx="14">
                  <c:v>16.5</c:v>
                </c:pt>
                <c:pt idx="15">
                  <c:v>16.600000000000001</c:v>
                </c:pt>
                <c:pt idx="16">
                  <c:v>16.7</c:v>
                </c:pt>
                <c:pt idx="17">
                  <c:v>16.899999999999999</c:v>
                </c:pt>
                <c:pt idx="18">
                  <c:v>16.899999999999999</c:v>
                </c:pt>
                <c:pt idx="19">
                  <c:v>16.899999999999999</c:v>
                </c:pt>
                <c:pt idx="20">
                  <c:v>17</c:v>
                </c:pt>
                <c:pt idx="21">
                  <c:v>17.100000000000001</c:v>
                </c:pt>
                <c:pt idx="22">
                  <c:v>17.100000000000001</c:v>
                </c:pt>
                <c:pt idx="23">
                  <c:v>17.2</c:v>
                </c:pt>
                <c:pt idx="24">
                  <c:v>14.9</c:v>
                </c:pt>
                <c:pt idx="25">
                  <c:v>15</c:v>
                </c:pt>
                <c:pt idx="26">
                  <c:v>14.8</c:v>
                </c:pt>
                <c:pt idx="27">
                  <c:v>14.6</c:v>
                </c:pt>
                <c:pt idx="28">
                  <c:v>14.5</c:v>
                </c:pt>
                <c:pt idx="29">
                  <c:v>14.3</c:v>
                </c:pt>
                <c:pt idx="30">
                  <c:v>14.2</c:v>
                </c:pt>
                <c:pt idx="31">
                  <c:v>14.2</c:v>
                </c:pt>
                <c:pt idx="32">
                  <c:v>14.2</c:v>
                </c:pt>
                <c:pt idx="33">
                  <c:v>14.3</c:v>
                </c:pt>
                <c:pt idx="34">
                  <c:v>14.4</c:v>
                </c:pt>
                <c:pt idx="35">
                  <c:v>12.8</c:v>
                </c:pt>
                <c:pt idx="36">
                  <c:v>12.9</c:v>
                </c:pt>
                <c:pt idx="37">
                  <c:v>13</c:v>
                </c:pt>
                <c:pt idx="38">
                  <c:v>13.1</c:v>
                </c:pt>
                <c:pt idx="39">
                  <c:v>13.2</c:v>
                </c:pt>
                <c:pt idx="40">
                  <c:v>13.3</c:v>
                </c:pt>
                <c:pt idx="41">
                  <c:v>13.3</c:v>
                </c:pt>
                <c:pt idx="42">
                  <c:v>13.4</c:v>
                </c:pt>
                <c:pt idx="43">
                  <c:v>13.5</c:v>
                </c:pt>
                <c:pt idx="44">
                  <c:v>13.5</c:v>
                </c:pt>
                <c:pt idx="45">
                  <c:v>13.6</c:v>
                </c:pt>
                <c:pt idx="46">
                  <c:v>12.1</c:v>
                </c:pt>
                <c:pt idx="47">
                  <c:v>12.2</c:v>
                </c:pt>
                <c:pt idx="48">
                  <c:v>12.2</c:v>
                </c:pt>
                <c:pt idx="49">
                  <c:v>12.3</c:v>
                </c:pt>
                <c:pt idx="50">
                  <c:v>12.4</c:v>
                </c:pt>
                <c:pt idx="51">
                  <c:v>12.4</c:v>
                </c:pt>
                <c:pt idx="52">
                  <c:v>12.4</c:v>
                </c:pt>
                <c:pt idx="53">
                  <c:v>12.3</c:v>
                </c:pt>
                <c:pt idx="54">
                  <c:v>12.3</c:v>
                </c:pt>
                <c:pt idx="55">
                  <c:v>12.2</c:v>
                </c:pt>
                <c:pt idx="56">
                  <c:v>12.2</c:v>
                </c:pt>
                <c:pt idx="57">
                  <c:v>10.7</c:v>
                </c:pt>
                <c:pt idx="58">
                  <c:v>10.5</c:v>
                </c:pt>
                <c:pt idx="59">
                  <c:v>10.3</c:v>
                </c:pt>
                <c:pt idx="60">
                  <c:v>10.199999999999999</c:v>
                </c:pt>
                <c:pt idx="61">
                  <c:v>10.3</c:v>
                </c:pt>
                <c:pt idx="62">
                  <c:v>10.3</c:v>
                </c:pt>
                <c:pt idx="63">
                  <c:v>10.3</c:v>
                </c:pt>
                <c:pt idx="64">
                  <c:v>10.4</c:v>
                </c:pt>
                <c:pt idx="65">
                  <c:v>10.4</c:v>
                </c:pt>
                <c:pt idx="66">
                  <c:v>10.5</c:v>
                </c:pt>
                <c:pt idx="67">
                  <c:v>10.6</c:v>
                </c:pt>
                <c:pt idx="68">
                  <c:v>10.1</c:v>
                </c:pt>
                <c:pt idx="69">
                  <c:v>10.199999999999999</c:v>
                </c:pt>
                <c:pt idx="70">
                  <c:v>10.1</c:v>
                </c:pt>
                <c:pt idx="71">
                  <c:v>10.1</c:v>
                </c:pt>
                <c:pt idx="72">
                  <c:v>10.199999999999999</c:v>
                </c:pt>
                <c:pt idx="73">
                  <c:v>10.199999999999999</c:v>
                </c:pt>
                <c:pt idx="74">
                  <c:v>10.199999999999999</c:v>
                </c:pt>
                <c:pt idx="75">
                  <c:v>10.3</c:v>
                </c:pt>
                <c:pt idx="76">
                  <c:v>10.3</c:v>
                </c:pt>
                <c:pt idx="77">
                  <c:v>10.3</c:v>
                </c:pt>
                <c:pt idx="78">
                  <c:v>10.4</c:v>
                </c:pt>
                <c:pt idx="79">
                  <c:v>9.4</c:v>
                </c:pt>
                <c:pt idx="80">
                  <c:v>9.9</c:v>
                </c:pt>
                <c:pt idx="81">
                  <c:v>10.1</c:v>
                </c:pt>
                <c:pt idx="82">
                  <c:v>10.199999999999999</c:v>
                </c:pt>
                <c:pt idx="83">
                  <c:v>10.3</c:v>
                </c:pt>
                <c:pt idx="84">
                  <c:v>10.3</c:v>
                </c:pt>
                <c:pt idx="85">
                  <c:v>10.3</c:v>
                </c:pt>
                <c:pt idx="86">
                  <c:v>10.3</c:v>
                </c:pt>
                <c:pt idx="87">
                  <c:v>10.199999999999999</c:v>
                </c:pt>
                <c:pt idx="88">
                  <c:v>10.199999999999999</c:v>
                </c:pt>
                <c:pt idx="89">
                  <c:v>10.199999999999999</c:v>
                </c:pt>
                <c:pt idx="90">
                  <c:v>9.6999999999999993</c:v>
                </c:pt>
                <c:pt idx="91">
                  <c:v>9.8000000000000007</c:v>
                </c:pt>
                <c:pt idx="92">
                  <c:v>9.6999999999999993</c:v>
                </c:pt>
                <c:pt idx="93">
                  <c:v>9.4</c:v>
                </c:pt>
                <c:pt idx="94">
                  <c:v>9.3000000000000007</c:v>
                </c:pt>
                <c:pt idx="95">
                  <c:v>9.1999999999999993</c:v>
                </c:pt>
                <c:pt idx="96">
                  <c:v>9.1999999999999993</c:v>
                </c:pt>
                <c:pt idx="97">
                  <c:v>9.1999999999999993</c:v>
                </c:pt>
                <c:pt idx="98">
                  <c:v>9.1</c:v>
                </c:pt>
                <c:pt idx="99">
                  <c:v>9</c:v>
                </c:pt>
                <c:pt idx="100">
                  <c:v>8.9</c:v>
                </c:pt>
                <c:pt idx="101">
                  <c:v>8</c:v>
                </c:pt>
                <c:pt idx="102">
                  <c:v>8.1999999999999993</c:v>
                </c:pt>
                <c:pt idx="103">
                  <c:v>7.9</c:v>
                </c:pt>
                <c:pt idx="104">
                  <c:v>8</c:v>
                </c:pt>
                <c:pt idx="105">
                  <c:v>8.3000000000000007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10-4AFD-A2E1-2730F4F7C5EC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餐饮收入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Sheet1!$A$3:$A$108</c:f>
              <c:numCache>
                <c:formatCode>yyyy\-mm\-dd</c:formatCode>
                <c:ptCount val="106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41333</c:v>
                </c:pt>
                <c:pt idx="36">
                  <c:v>41364</c:v>
                </c:pt>
                <c:pt idx="37">
                  <c:v>41394</c:v>
                </c:pt>
                <c:pt idx="38">
                  <c:v>41425</c:v>
                </c:pt>
                <c:pt idx="39">
                  <c:v>41455</c:v>
                </c:pt>
                <c:pt idx="40">
                  <c:v>41486</c:v>
                </c:pt>
                <c:pt idx="41">
                  <c:v>41517</c:v>
                </c:pt>
                <c:pt idx="42">
                  <c:v>41547</c:v>
                </c:pt>
                <c:pt idx="43">
                  <c:v>41578</c:v>
                </c:pt>
                <c:pt idx="44">
                  <c:v>41608</c:v>
                </c:pt>
                <c:pt idx="45">
                  <c:v>41639</c:v>
                </c:pt>
                <c:pt idx="46">
                  <c:v>41698</c:v>
                </c:pt>
                <c:pt idx="47">
                  <c:v>41729</c:v>
                </c:pt>
                <c:pt idx="48">
                  <c:v>41759</c:v>
                </c:pt>
                <c:pt idx="49">
                  <c:v>41790</c:v>
                </c:pt>
                <c:pt idx="50">
                  <c:v>41820</c:v>
                </c:pt>
                <c:pt idx="51">
                  <c:v>41851</c:v>
                </c:pt>
                <c:pt idx="52">
                  <c:v>41882</c:v>
                </c:pt>
                <c:pt idx="53">
                  <c:v>41912</c:v>
                </c:pt>
                <c:pt idx="54">
                  <c:v>41943</c:v>
                </c:pt>
                <c:pt idx="55">
                  <c:v>41973</c:v>
                </c:pt>
                <c:pt idx="56">
                  <c:v>42004</c:v>
                </c:pt>
                <c:pt idx="57">
                  <c:v>42063</c:v>
                </c:pt>
                <c:pt idx="58">
                  <c:v>42094</c:v>
                </c:pt>
                <c:pt idx="59">
                  <c:v>42124</c:v>
                </c:pt>
                <c:pt idx="60">
                  <c:v>42155</c:v>
                </c:pt>
                <c:pt idx="61">
                  <c:v>42185</c:v>
                </c:pt>
                <c:pt idx="62">
                  <c:v>42216</c:v>
                </c:pt>
                <c:pt idx="63">
                  <c:v>42247</c:v>
                </c:pt>
                <c:pt idx="64">
                  <c:v>42277</c:v>
                </c:pt>
                <c:pt idx="65">
                  <c:v>42308</c:v>
                </c:pt>
                <c:pt idx="66">
                  <c:v>42338</c:v>
                </c:pt>
                <c:pt idx="67">
                  <c:v>42369</c:v>
                </c:pt>
                <c:pt idx="68">
                  <c:v>42429</c:v>
                </c:pt>
                <c:pt idx="69">
                  <c:v>42460</c:v>
                </c:pt>
                <c:pt idx="70">
                  <c:v>42490</c:v>
                </c:pt>
                <c:pt idx="71">
                  <c:v>42521</c:v>
                </c:pt>
                <c:pt idx="72">
                  <c:v>42551</c:v>
                </c:pt>
                <c:pt idx="73">
                  <c:v>42582</c:v>
                </c:pt>
                <c:pt idx="74">
                  <c:v>42613</c:v>
                </c:pt>
                <c:pt idx="75">
                  <c:v>42643</c:v>
                </c:pt>
                <c:pt idx="76">
                  <c:v>42674</c:v>
                </c:pt>
                <c:pt idx="77">
                  <c:v>42704</c:v>
                </c:pt>
                <c:pt idx="78">
                  <c:v>42735</c:v>
                </c:pt>
                <c:pt idx="79">
                  <c:v>42794</c:v>
                </c:pt>
                <c:pt idx="80">
                  <c:v>42825</c:v>
                </c:pt>
                <c:pt idx="81">
                  <c:v>42855</c:v>
                </c:pt>
                <c:pt idx="82">
                  <c:v>42886</c:v>
                </c:pt>
                <c:pt idx="83">
                  <c:v>42916</c:v>
                </c:pt>
                <c:pt idx="84">
                  <c:v>42947</c:v>
                </c:pt>
                <c:pt idx="85">
                  <c:v>42978</c:v>
                </c:pt>
                <c:pt idx="86">
                  <c:v>43008</c:v>
                </c:pt>
                <c:pt idx="87">
                  <c:v>43039</c:v>
                </c:pt>
                <c:pt idx="88">
                  <c:v>43069</c:v>
                </c:pt>
                <c:pt idx="89">
                  <c:v>43100</c:v>
                </c:pt>
                <c:pt idx="90">
                  <c:v>43159</c:v>
                </c:pt>
                <c:pt idx="91">
                  <c:v>43190</c:v>
                </c:pt>
                <c:pt idx="92">
                  <c:v>43220</c:v>
                </c:pt>
                <c:pt idx="93">
                  <c:v>43251</c:v>
                </c:pt>
                <c:pt idx="94">
                  <c:v>43281</c:v>
                </c:pt>
                <c:pt idx="95">
                  <c:v>43312</c:v>
                </c:pt>
                <c:pt idx="96">
                  <c:v>43343</c:v>
                </c:pt>
                <c:pt idx="97">
                  <c:v>43373</c:v>
                </c:pt>
                <c:pt idx="98">
                  <c:v>43404</c:v>
                </c:pt>
                <c:pt idx="99">
                  <c:v>43434</c:v>
                </c:pt>
                <c:pt idx="100">
                  <c:v>43465</c:v>
                </c:pt>
                <c:pt idx="101">
                  <c:v>43524</c:v>
                </c:pt>
                <c:pt idx="102">
                  <c:v>43555</c:v>
                </c:pt>
                <c:pt idx="103">
                  <c:v>43585</c:v>
                </c:pt>
                <c:pt idx="104">
                  <c:v>43616</c:v>
                </c:pt>
                <c:pt idx="105">
                  <c:v>43646</c:v>
                </c:pt>
              </c:numCache>
            </c:numRef>
          </c:cat>
          <c:val>
            <c:numRef>
              <c:f>Sheet1!$C$3:$C$108</c:f>
              <c:numCache>
                <c:formatCode>General</c:formatCode>
                <c:ptCount val="106"/>
                <c:pt idx="0">
                  <c:v>13.7</c:v>
                </c:pt>
                <c:pt idx="1">
                  <c:v>17.5</c:v>
                </c:pt>
                <c:pt idx="2">
                  <c:v>16.899999999999999</c:v>
                </c:pt>
                <c:pt idx="3">
                  <c:v>16.7</c:v>
                </c:pt>
                <c:pt idx="4">
                  <c:v>16.72</c:v>
                </c:pt>
                <c:pt idx="5">
                  <c:v>17.100000000000001</c:v>
                </c:pt>
                <c:pt idx="6">
                  <c:v>17.100000000000001</c:v>
                </c:pt>
                <c:pt idx="7">
                  <c:v>17.3</c:v>
                </c:pt>
                <c:pt idx="8">
                  <c:v>17.600000000000001</c:v>
                </c:pt>
                <c:pt idx="9">
                  <c:v>17.8</c:v>
                </c:pt>
                <c:pt idx="10">
                  <c:v>18</c:v>
                </c:pt>
                <c:pt idx="11">
                  <c:v>18</c:v>
                </c:pt>
                <c:pt idx="12">
                  <c:v>18.3</c:v>
                </c:pt>
                <c:pt idx="13">
                  <c:v>15.5</c:v>
                </c:pt>
                <c:pt idx="14">
                  <c:v>15.3</c:v>
                </c:pt>
                <c:pt idx="15">
                  <c:v>15.7</c:v>
                </c:pt>
                <c:pt idx="16">
                  <c:v>16</c:v>
                </c:pt>
                <c:pt idx="17">
                  <c:v>16.2</c:v>
                </c:pt>
                <c:pt idx="18">
                  <c:v>16.3</c:v>
                </c:pt>
                <c:pt idx="19">
                  <c:v>16.399999999999999</c:v>
                </c:pt>
                <c:pt idx="20">
                  <c:v>16.5</c:v>
                </c:pt>
                <c:pt idx="21">
                  <c:v>16.5</c:v>
                </c:pt>
                <c:pt idx="22">
                  <c:v>16.7</c:v>
                </c:pt>
                <c:pt idx="23">
                  <c:v>16.899999999999999</c:v>
                </c:pt>
                <c:pt idx="24">
                  <c:v>13.3</c:v>
                </c:pt>
                <c:pt idx="25">
                  <c:v>13.3</c:v>
                </c:pt>
                <c:pt idx="26">
                  <c:v>13.3</c:v>
                </c:pt>
                <c:pt idx="27">
                  <c:v>13.2</c:v>
                </c:pt>
                <c:pt idx="28">
                  <c:v>13.2</c:v>
                </c:pt>
                <c:pt idx="29">
                  <c:v>13.1</c:v>
                </c:pt>
                <c:pt idx="30">
                  <c:v>13.1</c:v>
                </c:pt>
                <c:pt idx="31">
                  <c:v>13.2</c:v>
                </c:pt>
                <c:pt idx="32">
                  <c:v>13.3</c:v>
                </c:pt>
                <c:pt idx="33">
                  <c:v>13.4</c:v>
                </c:pt>
                <c:pt idx="34">
                  <c:v>13.6</c:v>
                </c:pt>
                <c:pt idx="35">
                  <c:v>8.4</c:v>
                </c:pt>
                <c:pt idx="36">
                  <c:v>8.5</c:v>
                </c:pt>
                <c:pt idx="37">
                  <c:v>8.3000000000000007</c:v>
                </c:pt>
                <c:pt idx="38">
                  <c:v>8.5</c:v>
                </c:pt>
                <c:pt idx="39">
                  <c:v>8.6999999999999993</c:v>
                </c:pt>
                <c:pt idx="40">
                  <c:v>8.8000000000000007</c:v>
                </c:pt>
                <c:pt idx="41">
                  <c:v>8.9</c:v>
                </c:pt>
                <c:pt idx="42">
                  <c:v>8.9</c:v>
                </c:pt>
                <c:pt idx="43">
                  <c:v>9</c:v>
                </c:pt>
                <c:pt idx="44">
                  <c:v>9</c:v>
                </c:pt>
                <c:pt idx="45">
                  <c:v>9</c:v>
                </c:pt>
                <c:pt idx="46">
                  <c:v>9.6</c:v>
                </c:pt>
                <c:pt idx="47">
                  <c:v>9.8000000000000007</c:v>
                </c:pt>
                <c:pt idx="48">
                  <c:v>10</c:v>
                </c:pt>
                <c:pt idx="49">
                  <c:v>10.199999999999999</c:v>
                </c:pt>
                <c:pt idx="50">
                  <c:v>10.1</c:v>
                </c:pt>
                <c:pt idx="51">
                  <c:v>10</c:v>
                </c:pt>
                <c:pt idx="52">
                  <c:v>9.8000000000000007</c:v>
                </c:pt>
                <c:pt idx="53">
                  <c:v>9.6999999999999993</c:v>
                </c:pt>
                <c:pt idx="54">
                  <c:v>9.6999999999999993</c:v>
                </c:pt>
                <c:pt idx="55">
                  <c:v>9.6999999999999993</c:v>
                </c:pt>
                <c:pt idx="56">
                  <c:v>9.6999999999999993</c:v>
                </c:pt>
                <c:pt idx="57">
                  <c:v>11.2</c:v>
                </c:pt>
                <c:pt idx="58">
                  <c:v>11.3</c:v>
                </c:pt>
                <c:pt idx="59">
                  <c:v>11.4</c:v>
                </c:pt>
                <c:pt idx="60">
                  <c:v>11.5</c:v>
                </c:pt>
                <c:pt idx="61">
                  <c:v>11.5</c:v>
                </c:pt>
                <c:pt idx="62">
                  <c:v>11.6</c:v>
                </c:pt>
                <c:pt idx="63">
                  <c:v>11.7</c:v>
                </c:pt>
                <c:pt idx="64">
                  <c:v>11.7</c:v>
                </c:pt>
                <c:pt idx="65">
                  <c:v>11.8</c:v>
                </c:pt>
                <c:pt idx="66">
                  <c:v>11.8</c:v>
                </c:pt>
                <c:pt idx="67">
                  <c:v>11.7</c:v>
                </c:pt>
                <c:pt idx="68">
                  <c:v>11.3</c:v>
                </c:pt>
                <c:pt idx="69">
                  <c:v>11.3</c:v>
                </c:pt>
                <c:pt idx="70">
                  <c:v>11.4</c:v>
                </c:pt>
                <c:pt idx="71">
                  <c:v>11.3</c:v>
                </c:pt>
                <c:pt idx="72">
                  <c:v>11.2</c:v>
                </c:pt>
                <c:pt idx="73">
                  <c:v>11.2</c:v>
                </c:pt>
                <c:pt idx="74">
                  <c:v>11.1</c:v>
                </c:pt>
                <c:pt idx="75">
                  <c:v>11</c:v>
                </c:pt>
                <c:pt idx="76">
                  <c:v>10.9</c:v>
                </c:pt>
                <c:pt idx="77">
                  <c:v>10.8</c:v>
                </c:pt>
                <c:pt idx="78">
                  <c:v>10.8</c:v>
                </c:pt>
                <c:pt idx="79">
                  <c:v>10.6</c:v>
                </c:pt>
                <c:pt idx="80">
                  <c:v>10.8</c:v>
                </c:pt>
                <c:pt idx="81">
                  <c:v>10.9</c:v>
                </c:pt>
                <c:pt idx="82">
                  <c:v>11</c:v>
                </c:pt>
                <c:pt idx="83">
                  <c:v>11.2</c:v>
                </c:pt>
                <c:pt idx="84">
                  <c:v>11.2</c:v>
                </c:pt>
                <c:pt idx="85">
                  <c:v>11.1</c:v>
                </c:pt>
                <c:pt idx="86">
                  <c:v>11</c:v>
                </c:pt>
                <c:pt idx="87">
                  <c:v>10.9</c:v>
                </c:pt>
                <c:pt idx="88">
                  <c:v>10.8</c:v>
                </c:pt>
                <c:pt idx="89">
                  <c:v>10.7</c:v>
                </c:pt>
                <c:pt idx="90">
                  <c:v>10.1</c:v>
                </c:pt>
                <c:pt idx="91">
                  <c:v>10.3</c:v>
                </c:pt>
                <c:pt idx="92">
                  <c:v>10.1</c:v>
                </c:pt>
                <c:pt idx="93">
                  <c:v>9.8000000000000007</c:v>
                </c:pt>
                <c:pt idx="94">
                  <c:v>9.9</c:v>
                </c:pt>
                <c:pt idx="95">
                  <c:v>9.8000000000000007</c:v>
                </c:pt>
                <c:pt idx="96">
                  <c:v>9.8000000000000007</c:v>
                </c:pt>
                <c:pt idx="97">
                  <c:v>9.8000000000000007</c:v>
                </c:pt>
                <c:pt idx="98">
                  <c:v>9.6</c:v>
                </c:pt>
                <c:pt idx="99">
                  <c:v>9.5</c:v>
                </c:pt>
                <c:pt idx="100">
                  <c:v>9.5</c:v>
                </c:pt>
                <c:pt idx="101">
                  <c:v>9.6999999999999993</c:v>
                </c:pt>
                <c:pt idx="102">
                  <c:v>9.6</c:v>
                </c:pt>
                <c:pt idx="103">
                  <c:v>9.3000000000000007</c:v>
                </c:pt>
                <c:pt idx="104">
                  <c:v>9.3000000000000007</c:v>
                </c:pt>
                <c:pt idx="105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10-4AFD-A2E1-2730F4F7C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7230784"/>
        <c:axId val="1527231328"/>
      </c:lineChart>
      <c:dateAx>
        <c:axId val="152723078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7231328"/>
        <c:crosses val="autoZero"/>
        <c:auto val="1"/>
        <c:lblOffset val="100"/>
        <c:baseTimeUnit val="months"/>
      </c:dateAx>
      <c:valAx>
        <c:axId val="152723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723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860098410460686"/>
          <c:y val="0.17079581352392348"/>
          <c:w val="0.38327873674700885"/>
          <c:h val="0.7361592134308674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BC8-4835-A7AB-2F0A52A237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BC8-4835-A7AB-2F0A52A2375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BC8-4835-A7AB-2F0A52A2375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BC8-4835-A7AB-2F0A52A2375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BC8-4835-A7AB-2F0A52A2375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BC8-4835-A7AB-2F0A52A2375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BC8-4835-A7AB-2F0A52A2375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BC8-4835-A7AB-2F0A52A23750}"/>
              </c:ext>
            </c:extLst>
          </c:dPt>
          <c:dLbls>
            <c:dLbl>
              <c:idx val="0"/>
              <c:layout>
                <c:manualLayout>
                  <c:x val="0.10591669444307839"/>
                  <c:y val="-0.1859073132925236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C8-4835-A7AB-2F0A52A23750}"/>
                </c:ext>
              </c:extLst>
            </c:dLbl>
            <c:dLbl>
              <c:idx val="1"/>
              <c:layout>
                <c:manualLayout>
                  <c:x val="0.18147877973214432"/>
                  <c:y val="9.3526081716172205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C8-4835-A7AB-2F0A52A23750}"/>
                </c:ext>
              </c:extLst>
            </c:dLbl>
            <c:dLbl>
              <c:idx val="2"/>
              <c:layout>
                <c:manualLayout>
                  <c:x val="0.15795739553792437"/>
                  <c:y val="0.1164101770801940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BC8-4835-A7AB-2F0A52A23750}"/>
                </c:ext>
              </c:extLst>
            </c:dLbl>
            <c:dLbl>
              <c:idx val="3"/>
              <c:layout>
                <c:manualLayout>
                  <c:x val="-0.19054857502454342"/>
                  <c:y val="7.747295159536851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79920022148273"/>
                      <c:h val="0.143856071959326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BC8-4835-A7AB-2F0A52A23750}"/>
                </c:ext>
              </c:extLst>
            </c:dLbl>
            <c:dLbl>
              <c:idx val="4"/>
              <c:layout>
                <c:manualLayout>
                  <c:x val="-0.19291480655778312"/>
                  <c:y val="-5.2797265501778323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736511592326063"/>
                      <c:h val="0.143856071959326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6BC8-4835-A7AB-2F0A52A23750}"/>
                </c:ext>
              </c:extLst>
            </c:dLbl>
            <c:dLbl>
              <c:idx val="5"/>
              <c:layout>
                <c:manualLayout>
                  <c:x val="-0.18634705123791726"/>
                  <c:y val="-6.675548023177836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BC8-4835-A7AB-2F0A52A23750}"/>
                </c:ext>
              </c:extLst>
            </c:dLbl>
            <c:dLbl>
              <c:idx val="6"/>
              <c:layout>
                <c:manualLayout>
                  <c:x val="-0.20462227950537951"/>
                  <c:y val="-0.1207876545493907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26809246175499"/>
                      <c:h val="7.67960936633698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6BC8-4835-A7AB-2F0A52A23750}"/>
                </c:ext>
              </c:extLst>
            </c:dLbl>
            <c:dLbl>
              <c:idx val="7"/>
              <c:layout>
                <c:manualLayout>
                  <c:x val="-0.16671726754786192"/>
                  <c:y val="-0.2049019690288115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36495837181051"/>
                      <c:h val="8.9214608162621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6BC8-4835-A7AB-2F0A52A237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Sheet1!$A$1:$A$8</c:f>
              <c:strCache>
                <c:ptCount val="8"/>
                <c:pt idx="0">
                  <c:v>衣着</c:v>
                </c:pt>
                <c:pt idx="1">
                  <c:v>食品烟酒</c:v>
                </c:pt>
                <c:pt idx="2">
                  <c:v>居住</c:v>
                </c:pt>
                <c:pt idx="3">
                  <c:v>交通和通讯</c:v>
                </c:pt>
                <c:pt idx="4">
                  <c:v>教育文化和娱乐</c:v>
                </c:pt>
                <c:pt idx="5">
                  <c:v>医疗保健</c:v>
                </c:pt>
                <c:pt idx="6">
                  <c:v>生活用品及服务</c:v>
                </c:pt>
                <c:pt idx="7">
                  <c:v>其他用品和服务</c:v>
                </c:pt>
              </c:strCache>
            </c:strRef>
          </c:cat>
          <c:val>
            <c:numRef>
              <c:f>Sheet1!$B$1:$B$8</c:f>
              <c:numCache>
                <c:formatCode>0.00%</c:formatCode>
                <c:ptCount val="8"/>
                <c:pt idx="0">
                  <c:v>7.0999999999999994E-2</c:v>
                </c:pt>
                <c:pt idx="1">
                  <c:v>0.28599999999999998</c:v>
                </c:pt>
                <c:pt idx="2">
                  <c:v>0.23100000000000001</c:v>
                </c:pt>
                <c:pt idx="3">
                  <c:v>0.13400000000000001</c:v>
                </c:pt>
                <c:pt idx="4">
                  <c:v>0.1</c:v>
                </c:pt>
                <c:pt idx="5">
                  <c:v>9.0999999999999998E-2</c:v>
                </c:pt>
                <c:pt idx="6">
                  <c:v>0.06</c:v>
                </c:pt>
                <c:pt idx="7">
                  <c:v>2.7E-2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BC8-4835-A7AB-2F0A52A23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98284350505145"/>
          <c:y val="0.17465540934756091"/>
          <c:w val="0.71556668607646989"/>
          <c:h val="0.649903997762680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城镇固定资产投资完成额：累计值（月）</c:v>
                </c:pt>
                <c:pt idx="1">
                  <c:v>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Sheet1!$B$3:$B$51</c:f>
              <c:numCache>
                <c:formatCode>General</c:formatCode>
                <c:ptCount val="49"/>
                <c:pt idx="0">
                  <c:v>34477</c:v>
                </c:pt>
                <c:pt idx="1">
                  <c:v>77511</c:v>
                </c:pt>
                <c:pt idx="2">
                  <c:v>119979</c:v>
                </c:pt>
                <c:pt idx="3">
                  <c:v>171245</c:v>
                </c:pt>
                <c:pt idx="4">
                  <c:v>237132</c:v>
                </c:pt>
                <c:pt idx="5">
                  <c:v>288469</c:v>
                </c:pt>
                <c:pt idx="6">
                  <c:v>338977</c:v>
                </c:pt>
                <c:pt idx="7">
                  <c:v>394531</c:v>
                </c:pt>
                <c:pt idx="8">
                  <c:v>447425</c:v>
                </c:pt>
                <c:pt idx="9">
                  <c:v>497182</c:v>
                </c:pt>
                <c:pt idx="10">
                  <c:v>551590</c:v>
                </c:pt>
                <c:pt idx="11">
                  <c:v>38008</c:v>
                </c:pt>
                <c:pt idx="12">
                  <c:v>85843</c:v>
                </c:pt>
                <c:pt idx="13">
                  <c:v>132592</c:v>
                </c:pt>
                <c:pt idx="14">
                  <c:v>187671</c:v>
                </c:pt>
                <c:pt idx="15">
                  <c:v>258360</c:v>
                </c:pt>
                <c:pt idx="16">
                  <c:v>311694</c:v>
                </c:pt>
                <c:pt idx="17">
                  <c:v>366339</c:v>
                </c:pt>
                <c:pt idx="18">
                  <c:v>426906</c:v>
                </c:pt>
                <c:pt idx="19">
                  <c:v>484429</c:v>
                </c:pt>
                <c:pt idx="20">
                  <c:v>538548</c:v>
                </c:pt>
                <c:pt idx="21">
                  <c:v>596501</c:v>
                </c:pt>
                <c:pt idx="22">
                  <c:v>41378</c:v>
                </c:pt>
                <c:pt idx="23">
                  <c:v>93777</c:v>
                </c:pt>
                <c:pt idx="24">
                  <c:v>144327</c:v>
                </c:pt>
                <c:pt idx="25">
                  <c:v>203718</c:v>
                </c:pt>
                <c:pt idx="26">
                  <c:v>280605</c:v>
                </c:pt>
                <c:pt idx="27">
                  <c:v>337409</c:v>
                </c:pt>
                <c:pt idx="28">
                  <c:v>394150</c:v>
                </c:pt>
                <c:pt idx="29">
                  <c:v>458478</c:v>
                </c:pt>
                <c:pt idx="30">
                  <c:v>517818</c:v>
                </c:pt>
                <c:pt idx="31">
                  <c:v>575057</c:v>
                </c:pt>
                <c:pt idx="32">
                  <c:v>631684</c:v>
                </c:pt>
                <c:pt idx="33">
                  <c:v>44626</c:v>
                </c:pt>
                <c:pt idx="34">
                  <c:v>100763</c:v>
                </c:pt>
                <c:pt idx="35">
                  <c:v>154358</c:v>
                </c:pt>
                <c:pt idx="36">
                  <c:v>216043</c:v>
                </c:pt>
                <c:pt idx="37">
                  <c:v>297316</c:v>
                </c:pt>
                <c:pt idx="38">
                  <c:v>355798</c:v>
                </c:pt>
                <c:pt idx="39">
                  <c:v>415158</c:v>
                </c:pt>
                <c:pt idx="40">
                  <c:v>483442</c:v>
                </c:pt>
                <c:pt idx="41">
                  <c:v>547567</c:v>
                </c:pt>
                <c:pt idx="42">
                  <c:v>609267</c:v>
                </c:pt>
                <c:pt idx="43">
                  <c:v>635636</c:v>
                </c:pt>
                <c:pt idx="44">
                  <c:v>44849</c:v>
                </c:pt>
                <c:pt idx="45">
                  <c:v>101871</c:v>
                </c:pt>
                <c:pt idx="46">
                  <c:v>155747</c:v>
                </c:pt>
                <c:pt idx="47">
                  <c:v>217555</c:v>
                </c:pt>
                <c:pt idx="48">
                  <c:v>299100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02-4541-858D-B15C3AE8B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2969648"/>
        <c:axId val="1662967472"/>
      </c:barChart>
      <c:lineChart>
        <c:grouping val="standard"/>
        <c:varyColors val="0"/>
        <c:ser>
          <c:idx val="1"/>
          <c:order val="1"/>
          <c:tx>
            <c:strRef>
              <c:f>Sheet1!$C$1:$C$2</c:f>
              <c:strCache>
                <c:ptCount val="2"/>
                <c:pt idx="0">
                  <c:v>城镇固定资产投资完成额：累计同比（月）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Sheet1!$C$3:$C$51</c:f>
              <c:numCache>
                <c:formatCode>General</c:formatCode>
                <c:ptCount val="49"/>
                <c:pt idx="0">
                  <c:v>13.9</c:v>
                </c:pt>
                <c:pt idx="1">
                  <c:v>13.5</c:v>
                </c:pt>
                <c:pt idx="2">
                  <c:v>12</c:v>
                </c:pt>
                <c:pt idx="3">
                  <c:v>11.4</c:v>
                </c:pt>
                <c:pt idx="4">
                  <c:v>11.4</c:v>
                </c:pt>
                <c:pt idx="5">
                  <c:v>11.2</c:v>
                </c:pt>
                <c:pt idx="6">
                  <c:v>10.9</c:v>
                </c:pt>
                <c:pt idx="7">
                  <c:v>10.3</c:v>
                </c:pt>
                <c:pt idx="8">
                  <c:v>10.199999999999999</c:v>
                </c:pt>
                <c:pt idx="9">
                  <c:v>10.199999999999999</c:v>
                </c:pt>
                <c:pt idx="10">
                  <c:v>10</c:v>
                </c:pt>
                <c:pt idx="11">
                  <c:v>10.199999999999999</c:v>
                </c:pt>
                <c:pt idx="12">
                  <c:v>10.7</c:v>
                </c:pt>
                <c:pt idx="13">
                  <c:v>10.5</c:v>
                </c:pt>
                <c:pt idx="14">
                  <c:v>9.6</c:v>
                </c:pt>
                <c:pt idx="15">
                  <c:v>9</c:v>
                </c:pt>
                <c:pt idx="16">
                  <c:v>8.1</c:v>
                </c:pt>
                <c:pt idx="17">
                  <c:v>8.1</c:v>
                </c:pt>
                <c:pt idx="18">
                  <c:v>8.1999999999999993</c:v>
                </c:pt>
                <c:pt idx="19">
                  <c:v>8.3000000000000007</c:v>
                </c:pt>
                <c:pt idx="20">
                  <c:v>8.3000000000000007</c:v>
                </c:pt>
                <c:pt idx="21">
                  <c:v>8.1</c:v>
                </c:pt>
                <c:pt idx="22">
                  <c:v>8.9</c:v>
                </c:pt>
                <c:pt idx="23">
                  <c:v>9.1999999999999993</c:v>
                </c:pt>
                <c:pt idx="24">
                  <c:v>8.9</c:v>
                </c:pt>
                <c:pt idx="25">
                  <c:v>8.6</c:v>
                </c:pt>
                <c:pt idx="26">
                  <c:v>8.6</c:v>
                </c:pt>
                <c:pt idx="27">
                  <c:v>8.3000000000000007</c:v>
                </c:pt>
                <c:pt idx="28">
                  <c:v>7.8</c:v>
                </c:pt>
                <c:pt idx="29">
                  <c:v>7.5</c:v>
                </c:pt>
                <c:pt idx="30">
                  <c:v>7.3</c:v>
                </c:pt>
                <c:pt idx="31">
                  <c:v>7.2</c:v>
                </c:pt>
                <c:pt idx="32">
                  <c:v>7.2</c:v>
                </c:pt>
                <c:pt idx="33">
                  <c:v>7.9</c:v>
                </c:pt>
                <c:pt idx="34">
                  <c:v>7.5</c:v>
                </c:pt>
                <c:pt idx="35">
                  <c:v>7</c:v>
                </c:pt>
                <c:pt idx="36">
                  <c:v>6.1</c:v>
                </c:pt>
                <c:pt idx="37">
                  <c:v>6</c:v>
                </c:pt>
                <c:pt idx="38">
                  <c:v>5.5</c:v>
                </c:pt>
                <c:pt idx="39">
                  <c:v>5.3</c:v>
                </c:pt>
                <c:pt idx="40">
                  <c:v>5.4</c:v>
                </c:pt>
                <c:pt idx="41">
                  <c:v>5.7</c:v>
                </c:pt>
                <c:pt idx="42">
                  <c:v>5.9</c:v>
                </c:pt>
                <c:pt idx="43">
                  <c:v>5.9</c:v>
                </c:pt>
                <c:pt idx="44">
                  <c:v>6.1</c:v>
                </c:pt>
                <c:pt idx="45">
                  <c:v>6.3</c:v>
                </c:pt>
                <c:pt idx="46">
                  <c:v>6.1</c:v>
                </c:pt>
                <c:pt idx="47">
                  <c:v>5.6</c:v>
                </c:pt>
                <c:pt idx="48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02-4541-858D-B15C3AE8B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2976720"/>
        <c:axId val="1662970192"/>
      </c:lineChart>
      <c:dateAx>
        <c:axId val="166296964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67472"/>
        <c:crosses val="autoZero"/>
        <c:auto val="1"/>
        <c:lblOffset val="100"/>
        <c:baseTimeUnit val="months"/>
      </c:dateAx>
      <c:valAx>
        <c:axId val="166296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69648"/>
        <c:crosses val="autoZero"/>
        <c:crossBetween val="between"/>
      </c:valAx>
      <c:valAx>
        <c:axId val="16629701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76720"/>
        <c:crosses val="max"/>
        <c:crossBetween val="between"/>
      </c:valAx>
      <c:dateAx>
        <c:axId val="1662976720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1662970192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6496896705144027E-2"/>
          <c:y val="1.4696876913655848E-2"/>
          <c:w val="0.96092694135726453"/>
          <c:h val="0.120968990939818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57850978184673"/>
          <c:y val="0.16492441812807693"/>
          <c:w val="0.67466058572611209"/>
          <c:h val="0.655960769753750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民间固定资产投资总额：累计值（月）</c:v>
                </c:pt>
                <c:pt idx="1">
                  <c:v>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Sheet1!$B$3:$B$51</c:f>
              <c:numCache>
                <c:formatCode>General</c:formatCode>
                <c:ptCount val="49"/>
                <c:pt idx="0">
                  <c:v>21915</c:v>
                </c:pt>
                <c:pt idx="1">
                  <c:v>50349</c:v>
                </c:pt>
                <c:pt idx="2">
                  <c:v>78355</c:v>
                </c:pt>
                <c:pt idx="3">
                  <c:v>112022</c:v>
                </c:pt>
                <c:pt idx="4">
                  <c:v>154438</c:v>
                </c:pt>
                <c:pt idx="5">
                  <c:v>187534</c:v>
                </c:pt>
                <c:pt idx="6">
                  <c:v>220283</c:v>
                </c:pt>
                <c:pt idx="7">
                  <c:v>255614</c:v>
                </c:pt>
                <c:pt idx="8">
                  <c:v>289415</c:v>
                </c:pt>
                <c:pt idx="9">
                  <c:v>321190</c:v>
                </c:pt>
                <c:pt idx="10">
                  <c:v>354007</c:v>
                </c:pt>
                <c:pt idx="11">
                  <c:v>23420</c:v>
                </c:pt>
                <c:pt idx="12">
                  <c:v>53197</c:v>
                </c:pt>
                <c:pt idx="13">
                  <c:v>82393</c:v>
                </c:pt>
                <c:pt idx="14">
                  <c:v>116384</c:v>
                </c:pt>
                <c:pt idx="15">
                  <c:v>158797</c:v>
                </c:pt>
                <c:pt idx="16">
                  <c:v>191495</c:v>
                </c:pt>
                <c:pt idx="17">
                  <c:v>225005</c:v>
                </c:pt>
                <c:pt idx="18">
                  <c:v>261934</c:v>
                </c:pt>
                <c:pt idx="19">
                  <c:v>297725</c:v>
                </c:pt>
                <c:pt idx="20">
                  <c:v>331067</c:v>
                </c:pt>
                <c:pt idx="21">
                  <c:v>365219</c:v>
                </c:pt>
                <c:pt idx="22">
                  <c:v>24977</c:v>
                </c:pt>
                <c:pt idx="23">
                  <c:v>57313</c:v>
                </c:pt>
                <c:pt idx="24">
                  <c:v>88053</c:v>
                </c:pt>
                <c:pt idx="25">
                  <c:v>124329</c:v>
                </c:pt>
                <c:pt idx="26">
                  <c:v>170239</c:v>
                </c:pt>
                <c:pt idx="27">
                  <c:v>204640</c:v>
                </c:pt>
                <c:pt idx="28">
                  <c:v>239148</c:v>
                </c:pt>
                <c:pt idx="29">
                  <c:v>277520</c:v>
                </c:pt>
                <c:pt idx="30">
                  <c:v>313734</c:v>
                </c:pt>
                <c:pt idx="31">
                  <c:v>348143</c:v>
                </c:pt>
                <c:pt idx="32">
                  <c:v>381510</c:v>
                </c:pt>
                <c:pt idx="33">
                  <c:v>26988</c:v>
                </c:pt>
                <c:pt idx="34">
                  <c:v>62386</c:v>
                </c:pt>
                <c:pt idx="35">
                  <c:v>95449</c:v>
                </c:pt>
                <c:pt idx="36">
                  <c:v>134399</c:v>
                </c:pt>
                <c:pt idx="37">
                  <c:v>184539</c:v>
                </c:pt>
                <c:pt idx="38">
                  <c:v>222649</c:v>
                </c:pt>
                <c:pt idx="39">
                  <c:v>259954</c:v>
                </c:pt>
                <c:pt idx="40">
                  <c:v>301664</c:v>
                </c:pt>
                <c:pt idx="41">
                  <c:v>341343</c:v>
                </c:pt>
                <c:pt idx="42">
                  <c:v>378432</c:v>
                </c:pt>
                <c:pt idx="43">
                  <c:v>394051</c:v>
                </c:pt>
                <c:pt idx="44">
                  <c:v>26963</c:v>
                </c:pt>
                <c:pt idx="45">
                  <c:v>61492</c:v>
                </c:pt>
                <c:pt idx="46">
                  <c:v>93103</c:v>
                </c:pt>
                <c:pt idx="47">
                  <c:v>130823</c:v>
                </c:pt>
                <c:pt idx="48">
                  <c:v>180289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07-4A4B-B4BD-39F8F2BC7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2968560"/>
        <c:axId val="1662970736"/>
      </c:barChart>
      <c:lineChart>
        <c:grouping val="standard"/>
        <c:varyColors val="0"/>
        <c:ser>
          <c:idx val="1"/>
          <c:order val="1"/>
          <c:tx>
            <c:strRef>
              <c:f>Sheet1!$C$1:$C$2</c:f>
              <c:strCache>
                <c:ptCount val="2"/>
                <c:pt idx="0">
                  <c:v>民间固定资产投资总额：累计同比（月）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Sheet1!$C$3:$C$51</c:f>
              <c:numCache>
                <c:formatCode>General</c:formatCode>
                <c:ptCount val="49"/>
                <c:pt idx="0">
                  <c:v>14.7</c:v>
                </c:pt>
                <c:pt idx="1">
                  <c:v>13.6</c:v>
                </c:pt>
                <c:pt idx="2">
                  <c:v>12.7</c:v>
                </c:pt>
                <c:pt idx="3">
                  <c:v>12.1</c:v>
                </c:pt>
                <c:pt idx="4">
                  <c:v>11.4</c:v>
                </c:pt>
                <c:pt idx="5">
                  <c:v>11.3</c:v>
                </c:pt>
                <c:pt idx="6">
                  <c:v>11</c:v>
                </c:pt>
                <c:pt idx="7">
                  <c:v>10.4</c:v>
                </c:pt>
                <c:pt idx="8">
                  <c:v>10.199999999999999</c:v>
                </c:pt>
                <c:pt idx="9">
                  <c:v>10.199999999999999</c:v>
                </c:pt>
                <c:pt idx="10">
                  <c:v>10.1</c:v>
                </c:pt>
                <c:pt idx="11">
                  <c:v>6.9</c:v>
                </c:pt>
                <c:pt idx="12">
                  <c:v>5.7</c:v>
                </c:pt>
                <c:pt idx="13">
                  <c:v>5.2</c:v>
                </c:pt>
                <c:pt idx="14">
                  <c:v>3.9</c:v>
                </c:pt>
                <c:pt idx="15">
                  <c:v>2.8</c:v>
                </c:pt>
                <c:pt idx="16">
                  <c:v>2.1</c:v>
                </c:pt>
                <c:pt idx="17">
                  <c:v>2.1</c:v>
                </c:pt>
                <c:pt idx="18">
                  <c:v>2.5</c:v>
                </c:pt>
                <c:pt idx="19">
                  <c:v>2.9</c:v>
                </c:pt>
                <c:pt idx="20">
                  <c:v>3.1</c:v>
                </c:pt>
                <c:pt idx="21">
                  <c:v>3.2</c:v>
                </c:pt>
                <c:pt idx="22">
                  <c:v>6.7</c:v>
                </c:pt>
                <c:pt idx="23">
                  <c:v>7.7</c:v>
                </c:pt>
                <c:pt idx="24">
                  <c:v>6.9</c:v>
                </c:pt>
                <c:pt idx="25">
                  <c:v>6.8</c:v>
                </c:pt>
                <c:pt idx="26">
                  <c:v>7.2</c:v>
                </c:pt>
                <c:pt idx="27">
                  <c:v>6.9</c:v>
                </c:pt>
                <c:pt idx="28">
                  <c:v>6.4</c:v>
                </c:pt>
                <c:pt idx="29">
                  <c:v>6</c:v>
                </c:pt>
                <c:pt idx="30">
                  <c:v>5.8</c:v>
                </c:pt>
                <c:pt idx="31">
                  <c:v>5.65</c:v>
                </c:pt>
                <c:pt idx="32">
                  <c:v>5.98</c:v>
                </c:pt>
                <c:pt idx="33">
                  <c:v>8.1</c:v>
                </c:pt>
                <c:pt idx="34">
                  <c:v>8.8800000000000008</c:v>
                </c:pt>
                <c:pt idx="35">
                  <c:v>8.3699999999999992</c:v>
                </c:pt>
                <c:pt idx="36">
                  <c:v>8.1199999999999992</c:v>
                </c:pt>
                <c:pt idx="37">
                  <c:v>8.44</c:v>
                </c:pt>
                <c:pt idx="38">
                  <c:v>8.8000000000000007</c:v>
                </c:pt>
                <c:pt idx="39">
                  <c:v>8.6999999999999993</c:v>
                </c:pt>
                <c:pt idx="40">
                  <c:v>8.74</c:v>
                </c:pt>
                <c:pt idx="41">
                  <c:v>8.8000000000000007</c:v>
                </c:pt>
                <c:pt idx="42">
                  <c:v>8.7200000000000006</c:v>
                </c:pt>
                <c:pt idx="43">
                  <c:v>8.73</c:v>
                </c:pt>
                <c:pt idx="44">
                  <c:v>7.5</c:v>
                </c:pt>
                <c:pt idx="45">
                  <c:v>6.43</c:v>
                </c:pt>
                <c:pt idx="46">
                  <c:v>5.5</c:v>
                </c:pt>
                <c:pt idx="47">
                  <c:v>5.3</c:v>
                </c:pt>
                <c:pt idx="48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07-4A4B-B4BD-39F8F2BC7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2976176"/>
        <c:axId val="1662968016"/>
      </c:lineChart>
      <c:dateAx>
        <c:axId val="1662968560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70736"/>
        <c:crosses val="autoZero"/>
        <c:auto val="1"/>
        <c:lblOffset val="100"/>
        <c:baseTimeUnit val="months"/>
      </c:dateAx>
      <c:valAx>
        <c:axId val="166297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68560"/>
        <c:crosses val="autoZero"/>
        <c:crossBetween val="between"/>
      </c:valAx>
      <c:valAx>
        <c:axId val="166296801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76176"/>
        <c:crosses val="max"/>
        <c:crossBetween val="between"/>
      </c:valAx>
      <c:dateAx>
        <c:axId val="1662976176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1662968016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城镇固定资产投资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第三产业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Sheet1!$B$3:$B$51</c:f>
              <c:numCache>
                <c:formatCode>General</c:formatCode>
                <c:ptCount val="49"/>
                <c:pt idx="0">
                  <c:v>14.8</c:v>
                </c:pt>
                <c:pt idx="1">
                  <c:v>14.7</c:v>
                </c:pt>
                <c:pt idx="2">
                  <c:v>13.2</c:v>
                </c:pt>
                <c:pt idx="3">
                  <c:v>12.1</c:v>
                </c:pt>
                <c:pt idx="4">
                  <c:v>12.4</c:v>
                </c:pt>
                <c:pt idx="5">
                  <c:v>12.1</c:v>
                </c:pt>
                <c:pt idx="6">
                  <c:v>11.9</c:v>
                </c:pt>
                <c:pt idx="7">
                  <c:v>11.2</c:v>
                </c:pt>
                <c:pt idx="8">
                  <c:v>11</c:v>
                </c:pt>
                <c:pt idx="9">
                  <c:v>11</c:v>
                </c:pt>
                <c:pt idx="10">
                  <c:v>10.6</c:v>
                </c:pt>
                <c:pt idx="11">
                  <c:v>11.1</c:v>
                </c:pt>
                <c:pt idx="12">
                  <c:v>12.6</c:v>
                </c:pt>
                <c:pt idx="13">
                  <c:v>12.4</c:v>
                </c:pt>
                <c:pt idx="14">
                  <c:v>11.9</c:v>
                </c:pt>
                <c:pt idx="15">
                  <c:v>11.7</c:v>
                </c:pt>
                <c:pt idx="16">
                  <c:v>10.8</c:v>
                </c:pt>
                <c:pt idx="17">
                  <c:v>11.2</c:v>
                </c:pt>
                <c:pt idx="18">
                  <c:v>11.1</c:v>
                </c:pt>
                <c:pt idx="19">
                  <c:v>11.5</c:v>
                </c:pt>
                <c:pt idx="20">
                  <c:v>11.3</c:v>
                </c:pt>
                <c:pt idx="21">
                  <c:v>10.9</c:v>
                </c:pt>
                <c:pt idx="22">
                  <c:v>12.2</c:v>
                </c:pt>
                <c:pt idx="23">
                  <c:v>12.2</c:v>
                </c:pt>
                <c:pt idx="24">
                  <c:v>12.1</c:v>
                </c:pt>
                <c:pt idx="25">
                  <c:v>11.6</c:v>
                </c:pt>
                <c:pt idx="26">
                  <c:v>11.3</c:v>
                </c:pt>
                <c:pt idx="27">
                  <c:v>11.3</c:v>
                </c:pt>
                <c:pt idx="28">
                  <c:v>10.6</c:v>
                </c:pt>
                <c:pt idx="29">
                  <c:v>10.5</c:v>
                </c:pt>
                <c:pt idx="30">
                  <c:v>10</c:v>
                </c:pt>
                <c:pt idx="31">
                  <c:v>10.1</c:v>
                </c:pt>
                <c:pt idx="32">
                  <c:v>9.5</c:v>
                </c:pt>
                <c:pt idx="33">
                  <c:v>10.199999999999999</c:v>
                </c:pt>
                <c:pt idx="34">
                  <c:v>10</c:v>
                </c:pt>
                <c:pt idx="35">
                  <c:v>9.3000000000000007</c:v>
                </c:pt>
                <c:pt idx="36">
                  <c:v>7.7</c:v>
                </c:pt>
                <c:pt idx="37">
                  <c:v>6.8</c:v>
                </c:pt>
                <c:pt idx="38">
                  <c:v>6</c:v>
                </c:pt>
                <c:pt idx="39">
                  <c:v>5.5</c:v>
                </c:pt>
                <c:pt idx="40">
                  <c:v>5.3</c:v>
                </c:pt>
                <c:pt idx="41">
                  <c:v>5.4</c:v>
                </c:pt>
                <c:pt idx="42">
                  <c:v>5.6</c:v>
                </c:pt>
                <c:pt idx="43">
                  <c:v>5.5</c:v>
                </c:pt>
                <c:pt idx="44">
                  <c:v>6.5</c:v>
                </c:pt>
                <c:pt idx="45">
                  <c:v>7.5</c:v>
                </c:pt>
                <c:pt idx="46">
                  <c:v>7.9</c:v>
                </c:pt>
                <c:pt idx="47">
                  <c:v>7.1</c:v>
                </c:pt>
                <c:pt idx="48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01-43AC-9216-8F3216406310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第二产业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Sheet1!$C$3:$C$51</c:f>
              <c:numCache>
                <c:formatCode>General</c:formatCode>
                <c:ptCount val="49"/>
                <c:pt idx="0">
                  <c:v>11.5</c:v>
                </c:pt>
                <c:pt idx="1">
                  <c:v>11</c:v>
                </c:pt>
                <c:pt idx="2">
                  <c:v>9.8000000000000007</c:v>
                </c:pt>
                <c:pt idx="3">
                  <c:v>9.6</c:v>
                </c:pt>
                <c:pt idx="4">
                  <c:v>9.3000000000000007</c:v>
                </c:pt>
                <c:pt idx="5">
                  <c:v>9</c:v>
                </c:pt>
                <c:pt idx="6">
                  <c:v>8.5</c:v>
                </c:pt>
                <c:pt idx="7">
                  <c:v>8</c:v>
                </c:pt>
                <c:pt idx="8">
                  <c:v>8</c:v>
                </c:pt>
                <c:pt idx="9">
                  <c:v>8.1</c:v>
                </c:pt>
                <c:pt idx="10">
                  <c:v>8</c:v>
                </c:pt>
                <c:pt idx="11">
                  <c:v>7.9</c:v>
                </c:pt>
                <c:pt idx="12">
                  <c:v>7.3</c:v>
                </c:pt>
                <c:pt idx="13">
                  <c:v>7.3</c:v>
                </c:pt>
                <c:pt idx="14">
                  <c:v>5.8</c:v>
                </c:pt>
                <c:pt idx="15">
                  <c:v>4.4000000000000004</c:v>
                </c:pt>
                <c:pt idx="16">
                  <c:v>3.5</c:v>
                </c:pt>
                <c:pt idx="17">
                  <c:v>3</c:v>
                </c:pt>
                <c:pt idx="18">
                  <c:v>3.3</c:v>
                </c:pt>
                <c:pt idx="19">
                  <c:v>2.9</c:v>
                </c:pt>
                <c:pt idx="20">
                  <c:v>3.3</c:v>
                </c:pt>
                <c:pt idx="21">
                  <c:v>3.5</c:v>
                </c:pt>
                <c:pt idx="22">
                  <c:v>2.9</c:v>
                </c:pt>
                <c:pt idx="23">
                  <c:v>4.2</c:v>
                </c:pt>
                <c:pt idx="24">
                  <c:v>3.5</c:v>
                </c:pt>
                <c:pt idx="25">
                  <c:v>3.6</c:v>
                </c:pt>
                <c:pt idx="26">
                  <c:v>4</c:v>
                </c:pt>
                <c:pt idx="27">
                  <c:v>3.4</c:v>
                </c:pt>
                <c:pt idx="28">
                  <c:v>3.2</c:v>
                </c:pt>
                <c:pt idx="29">
                  <c:v>2.6</c:v>
                </c:pt>
                <c:pt idx="30">
                  <c:v>2.7</c:v>
                </c:pt>
                <c:pt idx="31">
                  <c:v>2.6</c:v>
                </c:pt>
                <c:pt idx="32">
                  <c:v>3.2</c:v>
                </c:pt>
                <c:pt idx="33">
                  <c:v>2.4</c:v>
                </c:pt>
                <c:pt idx="34">
                  <c:v>2</c:v>
                </c:pt>
                <c:pt idx="35">
                  <c:v>2.5</c:v>
                </c:pt>
                <c:pt idx="36">
                  <c:v>2.5</c:v>
                </c:pt>
                <c:pt idx="37">
                  <c:v>3.8</c:v>
                </c:pt>
                <c:pt idx="38">
                  <c:v>3.9</c:v>
                </c:pt>
                <c:pt idx="39">
                  <c:v>4.3</c:v>
                </c:pt>
                <c:pt idx="40">
                  <c:v>5.2</c:v>
                </c:pt>
                <c:pt idx="41">
                  <c:v>5.8</c:v>
                </c:pt>
                <c:pt idx="42">
                  <c:v>6.2</c:v>
                </c:pt>
                <c:pt idx="43">
                  <c:v>6.2</c:v>
                </c:pt>
                <c:pt idx="44">
                  <c:v>5.5</c:v>
                </c:pt>
                <c:pt idx="45">
                  <c:v>4.2</c:v>
                </c:pt>
                <c:pt idx="46">
                  <c:v>2.8</c:v>
                </c:pt>
                <c:pt idx="47">
                  <c:v>3.2</c:v>
                </c:pt>
                <c:pt idx="48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01-43AC-9216-8F3216406310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0">
                  <c:v>第一产业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Sheet1!$D$3:$D$51</c:f>
              <c:numCache>
                <c:formatCode>General</c:formatCode>
                <c:ptCount val="49"/>
                <c:pt idx="0">
                  <c:v>36.299999999999997</c:v>
                </c:pt>
                <c:pt idx="1">
                  <c:v>32.799999999999997</c:v>
                </c:pt>
                <c:pt idx="2">
                  <c:v>26.4</c:v>
                </c:pt>
                <c:pt idx="3">
                  <c:v>27.8</c:v>
                </c:pt>
                <c:pt idx="4">
                  <c:v>27.8</c:v>
                </c:pt>
                <c:pt idx="5">
                  <c:v>28.2</c:v>
                </c:pt>
                <c:pt idx="6">
                  <c:v>28.5</c:v>
                </c:pt>
                <c:pt idx="7">
                  <c:v>27.4</c:v>
                </c:pt>
                <c:pt idx="8">
                  <c:v>28.1</c:v>
                </c:pt>
                <c:pt idx="9">
                  <c:v>28.7</c:v>
                </c:pt>
                <c:pt idx="10">
                  <c:v>31.8</c:v>
                </c:pt>
                <c:pt idx="11">
                  <c:v>34.299999999999997</c:v>
                </c:pt>
                <c:pt idx="12">
                  <c:v>25.5</c:v>
                </c:pt>
                <c:pt idx="13">
                  <c:v>21.7</c:v>
                </c:pt>
                <c:pt idx="14">
                  <c:v>20.6</c:v>
                </c:pt>
                <c:pt idx="15">
                  <c:v>21.1</c:v>
                </c:pt>
                <c:pt idx="16">
                  <c:v>20.6</c:v>
                </c:pt>
                <c:pt idx="17">
                  <c:v>21.5</c:v>
                </c:pt>
                <c:pt idx="18">
                  <c:v>21.8</c:v>
                </c:pt>
                <c:pt idx="19">
                  <c:v>22</c:v>
                </c:pt>
                <c:pt idx="20">
                  <c:v>21.9</c:v>
                </c:pt>
                <c:pt idx="21">
                  <c:v>21.1</c:v>
                </c:pt>
                <c:pt idx="22">
                  <c:v>19.100000000000001</c:v>
                </c:pt>
                <c:pt idx="23">
                  <c:v>19.8</c:v>
                </c:pt>
                <c:pt idx="24">
                  <c:v>19.100000000000001</c:v>
                </c:pt>
                <c:pt idx="25">
                  <c:v>16.899999999999999</c:v>
                </c:pt>
                <c:pt idx="26">
                  <c:v>16.5</c:v>
                </c:pt>
                <c:pt idx="27">
                  <c:v>14.4</c:v>
                </c:pt>
                <c:pt idx="28">
                  <c:v>12.2</c:v>
                </c:pt>
                <c:pt idx="29">
                  <c:v>11.8</c:v>
                </c:pt>
                <c:pt idx="30">
                  <c:v>13.1</c:v>
                </c:pt>
                <c:pt idx="31">
                  <c:v>11.4</c:v>
                </c:pt>
                <c:pt idx="32">
                  <c:v>11.8</c:v>
                </c:pt>
                <c:pt idx="33">
                  <c:v>27.8</c:v>
                </c:pt>
                <c:pt idx="34">
                  <c:v>24.2</c:v>
                </c:pt>
                <c:pt idx="35">
                  <c:v>16.8</c:v>
                </c:pt>
                <c:pt idx="36">
                  <c:v>15.2</c:v>
                </c:pt>
                <c:pt idx="37">
                  <c:v>13.5</c:v>
                </c:pt>
                <c:pt idx="38">
                  <c:v>13.7</c:v>
                </c:pt>
                <c:pt idx="39">
                  <c:v>14.2</c:v>
                </c:pt>
                <c:pt idx="40">
                  <c:v>11.7</c:v>
                </c:pt>
                <c:pt idx="41">
                  <c:v>13.4</c:v>
                </c:pt>
                <c:pt idx="42">
                  <c:v>12.2</c:v>
                </c:pt>
                <c:pt idx="43">
                  <c:v>12.9</c:v>
                </c:pt>
                <c:pt idx="44">
                  <c:v>3.7</c:v>
                </c:pt>
                <c:pt idx="45">
                  <c:v>3</c:v>
                </c:pt>
                <c:pt idx="46">
                  <c:v>-0.1</c:v>
                </c:pt>
                <c:pt idx="47">
                  <c:v>-2.2999999999999998</c:v>
                </c:pt>
                <c:pt idx="48">
                  <c:v>-0.6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01-43AC-9216-8F3216406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2969104"/>
        <c:axId val="1662974000"/>
      </c:lineChart>
      <c:dateAx>
        <c:axId val="166296910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74000"/>
        <c:crosses val="autoZero"/>
        <c:auto val="1"/>
        <c:lblOffset val="100"/>
        <c:baseTimeUnit val="months"/>
      </c:dateAx>
      <c:valAx>
        <c:axId val="166297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6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城镇固定资产投资，建设性质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新建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Sheet1!$A$3:$A$50</c:f>
              <c:numCache>
                <c:formatCode>yyyy\-mm\-dd</c:formatCode>
                <c:ptCount val="48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43190</c:v>
                </c:pt>
                <c:pt idx="34">
                  <c:v>43220</c:v>
                </c:pt>
                <c:pt idx="35">
                  <c:v>43251</c:v>
                </c:pt>
                <c:pt idx="36">
                  <c:v>43281</c:v>
                </c:pt>
                <c:pt idx="37">
                  <c:v>43312</c:v>
                </c:pt>
                <c:pt idx="38">
                  <c:v>43343</c:v>
                </c:pt>
                <c:pt idx="39">
                  <c:v>43373</c:v>
                </c:pt>
                <c:pt idx="40">
                  <c:v>43404</c:v>
                </c:pt>
                <c:pt idx="41">
                  <c:v>43434</c:v>
                </c:pt>
                <c:pt idx="42">
                  <c:v>43465</c:v>
                </c:pt>
                <c:pt idx="43">
                  <c:v>43524</c:v>
                </c:pt>
                <c:pt idx="44">
                  <c:v>43555</c:v>
                </c:pt>
                <c:pt idx="45">
                  <c:v>43585</c:v>
                </c:pt>
                <c:pt idx="46">
                  <c:v>43616</c:v>
                </c:pt>
                <c:pt idx="47">
                  <c:v>43646</c:v>
                </c:pt>
              </c:numCache>
            </c:numRef>
          </c:cat>
          <c:val>
            <c:numRef>
              <c:f>Sheet1!$B$3:$B$50</c:f>
              <c:numCache>
                <c:formatCode>General</c:formatCode>
                <c:ptCount val="48"/>
                <c:pt idx="0">
                  <c:v>15</c:v>
                </c:pt>
                <c:pt idx="1">
                  <c:v>13.6</c:v>
                </c:pt>
                <c:pt idx="2">
                  <c:v>12.1</c:v>
                </c:pt>
                <c:pt idx="3">
                  <c:v>11.5</c:v>
                </c:pt>
                <c:pt idx="4">
                  <c:v>11.4</c:v>
                </c:pt>
                <c:pt idx="5">
                  <c:v>11.1</c:v>
                </c:pt>
                <c:pt idx="6">
                  <c:v>11</c:v>
                </c:pt>
                <c:pt idx="7">
                  <c:v>10.199999999999999</c:v>
                </c:pt>
                <c:pt idx="8">
                  <c:v>10.1</c:v>
                </c:pt>
                <c:pt idx="9">
                  <c:v>10.6</c:v>
                </c:pt>
                <c:pt idx="10">
                  <c:v>11.4</c:v>
                </c:pt>
                <c:pt idx="11">
                  <c:v>16.5</c:v>
                </c:pt>
                <c:pt idx="12">
                  <c:v>15.7</c:v>
                </c:pt>
                <c:pt idx="13">
                  <c:v>14.7</c:v>
                </c:pt>
                <c:pt idx="14">
                  <c:v>13.2</c:v>
                </c:pt>
                <c:pt idx="15">
                  <c:v>12.7</c:v>
                </c:pt>
                <c:pt idx="16">
                  <c:v>11.7</c:v>
                </c:pt>
                <c:pt idx="17">
                  <c:v>11.5</c:v>
                </c:pt>
                <c:pt idx="18">
                  <c:v>11.9</c:v>
                </c:pt>
                <c:pt idx="19">
                  <c:v>11.7</c:v>
                </c:pt>
                <c:pt idx="20">
                  <c:v>11.9</c:v>
                </c:pt>
                <c:pt idx="21">
                  <c:v>11.8</c:v>
                </c:pt>
                <c:pt idx="22">
                  <c:v>9.9</c:v>
                </c:pt>
                <c:pt idx="23">
                  <c:v>11.2</c:v>
                </c:pt>
                <c:pt idx="24">
                  <c:v>10.7</c:v>
                </c:pt>
                <c:pt idx="25">
                  <c:v>10.6</c:v>
                </c:pt>
                <c:pt idx="26">
                  <c:v>11.1</c:v>
                </c:pt>
                <c:pt idx="27">
                  <c:v>10.9</c:v>
                </c:pt>
                <c:pt idx="28">
                  <c:v>10.4</c:v>
                </c:pt>
                <c:pt idx="29">
                  <c:v>9.6</c:v>
                </c:pt>
                <c:pt idx="30">
                  <c:v>9.5</c:v>
                </c:pt>
                <c:pt idx="31">
                  <c:v>9.4</c:v>
                </c:pt>
                <c:pt idx="32">
                  <c:v>8.8000000000000007</c:v>
                </c:pt>
                <c:pt idx="33">
                  <c:v>5.6</c:v>
                </c:pt>
                <c:pt idx="34">
                  <c:v>5.6</c:v>
                </c:pt>
                <c:pt idx="35">
                  <c:v>4.9000000000000004</c:v>
                </c:pt>
                <c:pt idx="36">
                  <c:v>4.5</c:v>
                </c:pt>
                <c:pt idx="37">
                  <c:v>4.5</c:v>
                </c:pt>
                <c:pt idx="38">
                  <c:v>3.3</c:v>
                </c:pt>
                <c:pt idx="39">
                  <c:v>3.8</c:v>
                </c:pt>
                <c:pt idx="40">
                  <c:v>4.5</c:v>
                </c:pt>
                <c:pt idx="41">
                  <c:v>4.4000000000000004</c:v>
                </c:pt>
                <c:pt idx="42">
                  <c:v>5.3</c:v>
                </c:pt>
                <c:pt idx="43">
                  <c:v>2.8</c:v>
                </c:pt>
                <c:pt idx="44">
                  <c:v>5.4</c:v>
                </c:pt>
                <c:pt idx="45">
                  <c:v>5.5</c:v>
                </c:pt>
                <c:pt idx="46">
                  <c:v>5.4</c:v>
                </c:pt>
                <c:pt idx="47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4C-460C-8ADA-C236389D1EC8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扩建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Sheet1!$A$3:$A$50</c:f>
              <c:numCache>
                <c:formatCode>yyyy\-mm\-dd</c:formatCode>
                <c:ptCount val="48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43190</c:v>
                </c:pt>
                <c:pt idx="34">
                  <c:v>43220</c:v>
                </c:pt>
                <c:pt idx="35">
                  <c:v>43251</c:v>
                </c:pt>
                <c:pt idx="36">
                  <c:v>43281</c:v>
                </c:pt>
                <c:pt idx="37">
                  <c:v>43312</c:v>
                </c:pt>
                <c:pt idx="38">
                  <c:v>43343</c:v>
                </c:pt>
                <c:pt idx="39">
                  <c:v>43373</c:v>
                </c:pt>
                <c:pt idx="40">
                  <c:v>43404</c:v>
                </c:pt>
                <c:pt idx="41">
                  <c:v>43434</c:v>
                </c:pt>
                <c:pt idx="42">
                  <c:v>43465</c:v>
                </c:pt>
                <c:pt idx="43">
                  <c:v>43524</c:v>
                </c:pt>
                <c:pt idx="44">
                  <c:v>43555</c:v>
                </c:pt>
                <c:pt idx="45">
                  <c:v>43585</c:v>
                </c:pt>
                <c:pt idx="46">
                  <c:v>43616</c:v>
                </c:pt>
                <c:pt idx="47">
                  <c:v>43646</c:v>
                </c:pt>
              </c:numCache>
            </c:numRef>
          </c:cat>
          <c:val>
            <c:numRef>
              <c:f>Sheet1!$C$3:$C$50</c:f>
              <c:numCache>
                <c:formatCode>General</c:formatCode>
                <c:ptCount val="48"/>
                <c:pt idx="0">
                  <c:v>18.399999999999999</c:v>
                </c:pt>
                <c:pt idx="1">
                  <c:v>16.2</c:v>
                </c:pt>
                <c:pt idx="2">
                  <c:v>16.600000000000001</c:v>
                </c:pt>
                <c:pt idx="3">
                  <c:v>15</c:v>
                </c:pt>
                <c:pt idx="4">
                  <c:v>13.9</c:v>
                </c:pt>
                <c:pt idx="5">
                  <c:v>12.3</c:v>
                </c:pt>
                <c:pt idx="6">
                  <c:v>11.8</c:v>
                </c:pt>
                <c:pt idx="7">
                  <c:v>11.1</c:v>
                </c:pt>
                <c:pt idx="8">
                  <c:v>11.7</c:v>
                </c:pt>
                <c:pt idx="9">
                  <c:v>12.1</c:v>
                </c:pt>
                <c:pt idx="10">
                  <c:v>11.4</c:v>
                </c:pt>
                <c:pt idx="11">
                  <c:v>-1.8</c:v>
                </c:pt>
                <c:pt idx="12">
                  <c:v>1.8</c:v>
                </c:pt>
                <c:pt idx="13">
                  <c:v>1</c:v>
                </c:pt>
                <c:pt idx="14">
                  <c:v>2.6</c:v>
                </c:pt>
                <c:pt idx="15">
                  <c:v>3.7</c:v>
                </c:pt>
                <c:pt idx="16">
                  <c:v>3</c:v>
                </c:pt>
                <c:pt idx="17">
                  <c:v>3.6</c:v>
                </c:pt>
                <c:pt idx="18">
                  <c:v>3.1</c:v>
                </c:pt>
                <c:pt idx="19">
                  <c:v>2.9</c:v>
                </c:pt>
                <c:pt idx="20">
                  <c:v>2.9</c:v>
                </c:pt>
                <c:pt idx="21">
                  <c:v>2.5</c:v>
                </c:pt>
                <c:pt idx="22">
                  <c:v>4.4000000000000004</c:v>
                </c:pt>
                <c:pt idx="23">
                  <c:v>2.2999999999999998</c:v>
                </c:pt>
                <c:pt idx="24">
                  <c:v>2.6</c:v>
                </c:pt>
                <c:pt idx="25">
                  <c:v>0.5</c:v>
                </c:pt>
                <c:pt idx="26">
                  <c:v>-0.9</c:v>
                </c:pt>
                <c:pt idx="27">
                  <c:v>-0.5</c:v>
                </c:pt>
                <c:pt idx="28">
                  <c:v>-1.9</c:v>
                </c:pt>
                <c:pt idx="29">
                  <c:v>-1.6</c:v>
                </c:pt>
                <c:pt idx="30">
                  <c:v>-1.5</c:v>
                </c:pt>
                <c:pt idx="31">
                  <c:v>-1.8</c:v>
                </c:pt>
                <c:pt idx="32">
                  <c:v>-0.4</c:v>
                </c:pt>
                <c:pt idx="33">
                  <c:v>0.8</c:v>
                </c:pt>
                <c:pt idx="34">
                  <c:v>-1.6</c:v>
                </c:pt>
                <c:pt idx="35">
                  <c:v>-0.1</c:v>
                </c:pt>
                <c:pt idx="36">
                  <c:v>0.9</c:v>
                </c:pt>
                <c:pt idx="37">
                  <c:v>0.9</c:v>
                </c:pt>
                <c:pt idx="38">
                  <c:v>-0.7</c:v>
                </c:pt>
                <c:pt idx="39">
                  <c:v>-1.5</c:v>
                </c:pt>
                <c:pt idx="40">
                  <c:v>-2.1</c:v>
                </c:pt>
                <c:pt idx="41">
                  <c:v>-2</c:v>
                </c:pt>
                <c:pt idx="42">
                  <c:v>-5.0999999999999996</c:v>
                </c:pt>
                <c:pt idx="43">
                  <c:v>1.8</c:v>
                </c:pt>
                <c:pt idx="44">
                  <c:v>-7.6</c:v>
                </c:pt>
                <c:pt idx="45">
                  <c:v>-5.8</c:v>
                </c:pt>
                <c:pt idx="46">
                  <c:v>-8.8000000000000007</c:v>
                </c:pt>
                <c:pt idx="47">
                  <c:v>-9.3000000000000007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4C-460C-8ADA-C236389D1EC8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0">
                  <c:v>改建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Sheet1!$A$3:$A$50</c:f>
              <c:numCache>
                <c:formatCode>yyyy\-mm\-dd</c:formatCode>
                <c:ptCount val="48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43190</c:v>
                </c:pt>
                <c:pt idx="34">
                  <c:v>43220</c:v>
                </c:pt>
                <c:pt idx="35">
                  <c:v>43251</c:v>
                </c:pt>
                <c:pt idx="36">
                  <c:v>43281</c:v>
                </c:pt>
                <c:pt idx="37">
                  <c:v>43312</c:v>
                </c:pt>
                <c:pt idx="38">
                  <c:v>43343</c:v>
                </c:pt>
                <c:pt idx="39">
                  <c:v>43373</c:v>
                </c:pt>
                <c:pt idx="40">
                  <c:v>43404</c:v>
                </c:pt>
                <c:pt idx="41">
                  <c:v>43434</c:v>
                </c:pt>
                <c:pt idx="42">
                  <c:v>43465</c:v>
                </c:pt>
                <c:pt idx="43">
                  <c:v>43524</c:v>
                </c:pt>
                <c:pt idx="44">
                  <c:v>43555</c:v>
                </c:pt>
                <c:pt idx="45">
                  <c:v>43585</c:v>
                </c:pt>
                <c:pt idx="46">
                  <c:v>43616</c:v>
                </c:pt>
                <c:pt idx="47">
                  <c:v>43646</c:v>
                </c:pt>
              </c:numCache>
            </c:numRef>
          </c:cat>
          <c:val>
            <c:numRef>
              <c:f>Sheet1!$D$3:$D$50</c:f>
              <c:numCache>
                <c:formatCode>General</c:formatCode>
                <c:ptCount val="48"/>
                <c:pt idx="0">
                  <c:v>13.5</c:v>
                </c:pt>
                <c:pt idx="1">
                  <c:v>16.5</c:v>
                </c:pt>
                <c:pt idx="2">
                  <c:v>16</c:v>
                </c:pt>
                <c:pt idx="3">
                  <c:v>16.399999999999999</c:v>
                </c:pt>
                <c:pt idx="4">
                  <c:v>17.8</c:v>
                </c:pt>
                <c:pt idx="5">
                  <c:v>18.3</c:v>
                </c:pt>
                <c:pt idx="6">
                  <c:v>18.2</c:v>
                </c:pt>
                <c:pt idx="7">
                  <c:v>18.600000000000001</c:v>
                </c:pt>
                <c:pt idx="8">
                  <c:v>18.7</c:v>
                </c:pt>
                <c:pt idx="9">
                  <c:v>18.100000000000001</c:v>
                </c:pt>
                <c:pt idx="10">
                  <c:v>13.4</c:v>
                </c:pt>
                <c:pt idx="11">
                  <c:v>11.1</c:v>
                </c:pt>
                <c:pt idx="12">
                  <c:v>10.1</c:v>
                </c:pt>
                <c:pt idx="13">
                  <c:v>11.1</c:v>
                </c:pt>
                <c:pt idx="14">
                  <c:v>8.9</c:v>
                </c:pt>
                <c:pt idx="15">
                  <c:v>7</c:v>
                </c:pt>
                <c:pt idx="16">
                  <c:v>6.4</c:v>
                </c:pt>
                <c:pt idx="17">
                  <c:v>6.6</c:v>
                </c:pt>
                <c:pt idx="18">
                  <c:v>6.6</c:v>
                </c:pt>
                <c:pt idx="19">
                  <c:v>6.8</c:v>
                </c:pt>
                <c:pt idx="20">
                  <c:v>6.9</c:v>
                </c:pt>
                <c:pt idx="21">
                  <c:v>4.3</c:v>
                </c:pt>
                <c:pt idx="22">
                  <c:v>12.2</c:v>
                </c:pt>
                <c:pt idx="23">
                  <c:v>11.5</c:v>
                </c:pt>
                <c:pt idx="24">
                  <c:v>10.4</c:v>
                </c:pt>
                <c:pt idx="25">
                  <c:v>10.8</c:v>
                </c:pt>
                <c:pt idx="26">
                  <c:v>10.9</c:v>
                </c:pt>
                <c:pt idx="27">
                  <c:v>9.9</c:v>
                </c:pt>
                <c:pt idx="28">
                  <c:v>9</c:v>
                </c:pt>
                <c:pt idx="29">
                  <c:v>9</c:v>
                </c:pt>
                <c:pt idx="30">
                  <c:v>8.5</c:v>
                </c:pt>
                <c:pt idx="31">
                  <c:v>8.6</c:v>
                </c:pt>
                <c:pt idx="32">
                  <c:v>9.5</c:v>
                </c:pt>
                <c:pt idx="33">
                  <c:v>16.8</c:v>
                </c:pt>
                <c:pt idx="34">
                  <c:v>14.5</c:v>
                </c:pt>
                <c:pt idx="35">
                  <c:v>9.4</c:v>
                </c:pt>
                <c:pt idx="36">
                  <c:v>10.6</c:v>
                </c:pt>
                <c:pt idx="37">
                  <c:v>10.6</c:v>
                </c:pt>
                <c:pt idx="38">
                  <c:v>11.1</c:v>
                </c:pt>
                <c:pt idx="39">
                  <c:v>10.6</c:v>
                </c:pt>
                <c:pt idx="40">
                  <c:v>11.6</c:v>
                </c:pt>
                <c:pt idx="41">
                  <c:v>11.3</c:v>
                </c:pt>
                <c:pt idx="42">
                  <c:v>12.4</c:v>
                </c:pt>
                <c:pt idx="43">
                  <c:v>11.5</c:v>
                </c:pt>
                <c:pt idx="44">
                  <c:v>8.4</c:v>
                </c:pt>
                <c:pt idx="45">
                  <c:v>3.8</c:v>
                </c:pt>
                <c:pt idx="46">
                  <c:v>4.4000000000000004</c:v>
                </c:pt>
                <c:pt idx="4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4C-460C-8ADA-C236389D1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2982704"/>
        <c:axId val="1662973456"/>
      </c:lineChart>
      <c:dateAx>
        <c:axId val="166298270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73456"/>
        <c:crosses val="autoZero"/>
        <c:auto val="1"/>
        <c:lblOffset val="100"/>
        <c:baseTimeUnit val="months"/>
      </c:dateAx>
      <c:valAx>
        <c:axId val="166297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8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城镇固定资产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基础设施投资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Sheet1!$B$3:$B$51</c:f>
              <c:numCache>
                <c:formatCode>General</c:formatCode>
                <c:ptCount val="49"/>
                <c:pt idx="0">
                  <c:v>20.6</c:v>
                </c:pt>
                <c:pt idx="1">
                  <c:v>23.1</c:v>
                </c:pt>
                <c:pt idx="2">
                  <c:v>20.399999999999999</c:v>
                </c:pt>
                <c:pt idx="3">
                  <c:v>18.100000000000001</c:v>
                </c:pt>
                <c:pt idx="4">
                  <c:v>19.100000000000001</c:v>
                </c:pt>
                <c:pt idx="5">
                  <c:v>18.2</c:v>
                </c:pt>
                <c:pt idx="6">
                  <c:v>18.399999999999999</c:v>
                </c:pt>
                <c:pt idx="7">
                  <c:v>18.100000000000001</c:v>
                </c:pt>
                <c:pt idx="8">
                  <c:v>17.399999999999999</c:v>
                </c:pt>
                <c:pt idx="9">
                  <c:v>18.2</c:v>
                </c:pt>
                <c:pt idx="10">
                  <c:v>17.2</c:v>
                </c:pt>
                <c:pt idx="11">
                  <c:v>15</c:v>
                </c:pt>
                <c:pt idx="12">
                  <c:v>19.600000000000001</c:v>
                </c:pt>
                <c:pt idx="13">
                  <c:v>19</c:v>
                </c:pt>
                <c:pt idx="14">
                  <c:v>20</c:v>
                </c:pt>
                <c:pt idx="15">
                  <c:v>20.9</c:v>
                </c:pt>
                <c:pt idx="16">
                  <c:v>19.600000000000001</c:v>
                </c:pt>
                <c:pt idx="17">
                  <c:v>19.7</c:v>
                </c:pt>
                <c:pt idx="18">
                  <c:v>19.399999999999999</c:v>
                </c:pt>
                <c:pt idx="19">
                  <c:v>19.399999999999999</c:v>
                </c:pt>
                <c:pt idx="20">
                  <c:v>18.899999999999999</c:v>
                </c:pt>
                <c:pt idx="21">
                  <c:v>17.399999999999999</c:v>
                </c:pt>
                <c:pt idx="22">
                  <c:v>27.3</c:v>
                </c:pt>
                <c:pt idx="23">
                  <c:v>23.5</c:v>
                </c:pt>
                <c:pt idx="24">
                  <c:v>23.3</c:v>
                </c:pt>
                <c:pt idx="25">
                  <c:v>20.9</c:v>
                </c:pt>
                <c:pt idx="26">
                  <c:v>21.1</c:v>
                </c:pt>
                <c:pt idx="27">
                  <c:v>20.9</c:v>
                </c:pt>
                <c:pt idx="28">
                  <c:v>19.8</c:v>
                </c:pt>
                <c:pt idx="29">
                  <c:v>19.8</c:v>
                </c:pt>
                <c:pt idx="30">
                  <c:v>19.600000000000001</c:v>
                </c:pt>
                <c:pt idx="31">
                  <c:v>20.100000000000001</c:v>
                </c:pt>
                <c:pt idx="32">
                  <c:v>19</c:v>
                </c:pt>
                <c:pt idx="33">
                  <c:v>16.100000000000001</c:v>
                </c:pt>
                <c:pt idx="34">
                  <c:v>13</c:v>
                </c:pt>
                <c:pt idx="35">
                  <c:v>12.4</c:v>
                </c:pt>
                <c:pt idx="36">
                  <c:v>9.4</c:v>
                </c:pt>
                <c:pt idx="37">
                  <c:v>7.3</c:v>
                </c:pt>
                <c:pt idx="38">
                  <c:v>5.7</c:v>
                </c:pt>
                <c:pt idx="39">
                  <c:v>4.2</c:v>
                </c:pt>
                <c:pt idx="40">
                  <c:v>3.3</c:v>
                </c:pt>
                <c:pt idx="41">
                  <c:v>3.7</c:v>
                </c:pt>
                <c:pt idx="42">
                  <c:v>3.7</c:v>
                </c:pt>
                <c:pt idx="43">
                  <c:v>3.8</c:v>
                </c:pt>
                <c:pt idx="44">
                  <c:v>4.3</c:v>
                </c:pt>
                <c:pt idx="45">
                  <c:v>4.4000000000000004</c:v>
                </c:pt>
                <c:pt idx="46">
                  <c:v>4.4000000000000004</c:v>
                </c:pt>
                <c:pt idx="47">
                  <c:v>4</c:v>
                </c:pt>
                <c:pt idx="48">
                  <c:v>4.0999999999999996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CA-4BBA-8146-197E03992CE2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制造业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Sheet1!$C$3:$C$51</c:f>
              <c:numCache>
                <c:formatCode>General</c:formatCode>
                <c:ptCount val="49"/>
                <c:pt idx="0">
                  <c:v>10.6</c:v>
                </c:pt>
                <c:pt idx="1">
                  <c:v>10.4</c:v>
                </c:pt>
                <c:pt idx="2">
                  <c:v>9.9</c:v>
                </c:pt>
                <c:pt idx="3">
                  <c:v>10</c:v>
                </c:pt>
                <c:pt idx="4">
                  <c:v>9.6999999999999993</c:v>
                </c:pt>
                <c:pt idx="5">
                  <c:v>9.1999999999999993</c:v>
                </c:pt>
                <c:pt idx="6">
                  <c:v>8.9</c:v>
                </c:pt>
                <c:pt idx="7">
                  <c:v>8.3000000000000007</c:v>
                </c:pt>
                <c:pt idx="8">
                  <c:v>8.3000000000000007</c:v>
                </c:pt>
                <c:pt idx="9">
                  <c:v>8.4</c:v>
                </c:pt>
                <c:pt idx="10">
                  <c:v>8.1</c:v>
                </c:pt>
                <c:pt idx="11">
                  <c:v>7.5</c:v>
                </c:pt>
                <c:pt idx="12">
                  <c:v>6.4</c:v>
                </c:pt>
                <c:pt idx="13">
                  <c:v>6</c:v>
                </c:pt>
                <c:pt idx="14">
                  <c:v>4.5999999999999996</c:v>
                </c:pt>
                <c:pt idx="15">
                  <c:v>3.3</c:v>
                </c:pt>
                <c:pt idx="16">
                  <c:v>3</c:v>
                </c:pt>
                <c:pt idx="17">
                  <c:v>2.8</c:v>
                </c:pt>
                <c:pt idx="18">
                  <c:v>3.1</c:v>
                </c:pt>
                <c:pt idx="19">
                  <c:v>3.1</c:v>
                </c:pt>
                <c:pt idx="20">
                  <c:v>3.6</c:v>
                </c:pt>
                <c:pt idx="21">
                  <c:v>4.2</c:v>
                </c:pt>
                <c:pt idx="22">
                  <c:v>4.3</c:v>
                </c:pt>
                <c:pt idx="23">
                  <c:v>5.8</c:v>
                </c:pt>
                <c:pt idx="24">
                  <c:v>4.9000000000000004</c:v>
                </c:pt>
                <c:pt idx="25">
                  <c:v>5.0999999999999996</c:v>
                </c:pt>
                <c:pt idx="26">
                  <c:v>5.5</c:v>
                </c:pt>
                <c:pt idx="27">
                  <c:v>4.8</c:v>
                </c:pt>
                <c:pt idx="28">
                  <c:v>4.5</c:v>
                </c:pt>
                <c:pt idx="29">
                  <c:v>4.2</c:v>
                </c:pt>
                <c:pt idx="30">
                  <c:v>4.0999999999999996</c:v>
                </c:pt>
                <c:pt idx="31">
                  <c:v>4.0999999999999996</c:v>
                </c:pt>
                <c:pt idx="32">
                  <c:v>4.8</c:v>
                </c:pt>
                <c:pt idx="33">
                  <c:v>4.3</c:v>
                </c:pt>
                <c:pt idx="34">
                  <c:v>3.8</c:v>
                </c:pt>
                <c:pt idx="35">
                  <c:v>4.8</c:v>
                </c:pt>
                <c:pt idx="36">
                  <c:v>5.2</c:v>
                </c:pt>
                <c:pt idx="37">
                  <c:v>6.8</c:v>
                </c:pt>
                <c:pt idx="38">
                  <c:v>7.3</c:v>
                </c:pt>
                <c:pt idx="39">
                  <c:v>7.5</c:v>
                </c:pt>
                <c:pt idx="40">
                  <c:v>8.6999999999999993</c:v>
                </c:pt>
                <c:pt idx="41">
                  <c:v>9.1</c:v>
                </c:pt>
                <c:pt idx="42">
                  <c:v>9.5</c:v>
                </c:pt>
                <c:pt idx="43">
                  <c:v>9.5</c:v>
                </c:pt>
                <c:pt idx="44">
                  <c:v>5.9</c:v>
                </c:pt>
                <c:pt idx="45">
                  <c:v>4.5999999999999996</c:v>
                </c:pt>
                <c:pt idx="46">
                  <c:v>2.5</c:v>
                </c:pt>
                <c:pt idx="47">
                  <c:v>2.7</c:v>
                </c:pt>
                <c:pt idx="4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CA-4BBA-8146-197E03992CE2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0">
                  <c:v>农林牧渔业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Sheet1!$D$3:$D$51</c:f>
              <c:numCache>
                <c:formatCode>General</c:formatCode>
                <c:ptCount val="49"/>
                <c:pt idx="0">
                  <c:v>34.700000000000003</c:v>
                </c:pt>
                <c:pt idx="1">
                  <c:v>29.9</c:v>
                </c:pt>
                <c:pt idx="2">
                  <c:v>26.6</c:v>
                </c:pt>
                <c:pt idx="3">
                  <c:v>27.3</c:v>
                </c:pt>
                <c:pt idx="4">
                  <c:v>27.4</c:v>
                </c:pt>
                <c:pt idx="5">
                  <c:v>28.4</c:v>
                </c:pt>
                <c:pt idx="6">
                  <c:v>28.3</c:v>
                </c:pt>
                <c:pt idx="7">
                  <c:v>27.5</c:v>
                </c:pt>
                <c:pt idx="8">
                  <c:v>28.7</c:v>
                </c:pt>
                <c:pt idx="9">
                  <c:v>28.7</c:v>
                </c:pt>
                <c:pt idx="10">
                  <c:v>30.8</c:v>
                </c:pt>
                <c:pt idx="11">
                  <c:v>33.9</c:v>
                </c:pt>
                <c:pt idx="12">
                  <c:v>24.7</c:v>
                </c:pt>
                <c:pt idx="13">
                  <c:v>19.600000000000001</c:v>
                </c:pt>
                <c:pt idx="14">
                  <c:v>19.3</c:v>
                </c:pt>
                <c:pt idx="15">
                  <c:v>19.5</c:v>
                </c:pt>
                <c:pt idx="16">
                  <c:v>19.100000000000001</c:v>
                </c:pt>
                <c:pt idx="17">
                  <c:v>20.399999999999999</c:v>
                </c:pt>
                <c:pt idx="18">
                  <c:v>20.100000000000001</c:v>
                </c:pt>
                <c:pt idx="19">
                  <c:v>20</c:v>
                </c:pt>
                <c:pt idx="20">
                  <c:v>20.100000000000001</c:v>
                </c:pt>
                <c:pt idx="21">
                  <c:v>19.5</c:v>
                </c:pt>
                <c:pt idx="22">
                  <c:v>15</c:v>
                </c:pt>
                <c:pt idx="23">
                  <c:v>17</c:v>
                </c:pt>
                <c:pt idx="24">
                  <c:v>16.8</c:v>
                </c:pt>
                <c:pt idx="25">
                  <c:v>14.1</c:v>
                </c:pt>
                <c:pt idx="26">
                  <c:v>13.9</c:v>
                </c:pt>
                <c:pt idx="27">
                  <c:v>11.6</c:v>
                </c:pt>
                <c:pt idx="28">
                  <c:v>9.6</c:v>
                </c:pt>
                <c:pt idx="29">
                  <c:v>9.1</c:v>
                </c:pt>
                <c:pt idx="30">
                  <c:v>10.199999999999999</c:v>
                </c:pt>
                <c:pt idx="31">
                  <c:v>8.8000000000000007</c:v>
                </c:pt>
                <c:pt idx="32">
                  <c:v>9.1</c:v>
                </c:pt>
                <c:pt idx="33">
                  <c:v>25.3</c:v>
                </c:pt>
                <c:pt idx="34">
                  <c:v>23</c:v>
                </c:pt>
                <c:pt idx="35">
                  <c:v>15.8</c:v>
                </c:pt>
                <c:pt idx="36">
                  <c:v>14.7</c:v>
                </c:pt>
                <c:pt idx="37">
                  <c:v>12.2</c:v>
                </c:pt>
                <c:pt idx="38">
                  <c:v>11.9</c:v>
                </c:pt>
                <c:pt idx="39">
                  <c:v>12.1</c:v>
                </c:pt>
                <c:pt idx="40">
                  <c:v>9.8000000000000007</c:v>
                </c:pt>
                <c:pt idx="41">
                  <c:v>12.1</c:v>
                </c:pt>
                <c:pt idx="42">
                  <c:v>11.4</c:v>
                </c:pt>
                <c:pt idx="43">
                  <c:v>12.3</c:v>
                </c:pt>
                <c:pt idx="44">
                  <c:v>4</c:v>
                </c:pt>
                <c:pt idx="45">
                  <c:v>2.8</c:v>
                </c:pt>
                <c:pt idx="46">
                  <c:v>0.1</c:v>
                </c:pt>
                <c:pt idx="47">
                  <c:v>-2.7</c:v>
                </c:pt>
                <c:pt idx="48">
                  <c:v>-0.8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CA-4BBA-8146-197E03992CE2}"/>
            </c:ext>
          </c:extLst>
        </c:ser>
        <c:ser>
          <c:idx val="3"/>
          <c:order val="3"/>
          <c:tx>
            <c:strRef>
              <c:f>Sheet1!$E$1:$E$2</c:f>
              <c:strCache>
                <c:ptCount val="2"/>
                <c:pt idx="0">
                  <c:v>采矿业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Sheet1!$E$3:$E$51</c:f>
              <c:numCache>
                <c:formatCode>General</c:formatCode>
                <c:ptCount val="49"/>
                <c:pt idx="0">
                  <c:v>-2.6</c:v>
                </c:pt>
                <c:pt idx="1">
                  <c:v>-4.0999999999999996</c:v>
                </c:pt>
                <c:pt idx="2">
                  <c:v>-7.8</c:v>
                </c:pt>
                <c:pt idx="3">
                  <c:v>-9.1</c:v>
                </c:pt>
                <c:pt idx="4">
                  <c:v>-7.7</c:v>
                </c:pt>
                <c:pt idx="5">
                  <c:v>-6.5</c:v>
                </c:pt>
                <c:pt idx="6">
                  <c:v>-7.6</c:v>
                </c:pt>
                <c:pt idx="7">
                  <c:v>-8</c:v>
                </c:pt>
                <c:pt idx="8">
                  <c:v>-8.5</c:v>
                </c:pt>
                <c:pt idx="9">
                  <c:v>-8.6999999999999993</c:v>
                </c:pt>
                <c:pt idx="10">
                  <c:v>-8.8000000000000007</c:v>
                </c:pt>
                <c:pt idx="11">
                  <c:v>-29.5</c:v>
                </c:pt>
                <c:pt idx="12">
                  <c:v>-18.100000000000001</c:v>
                </c:pt>
                <c:pt idx="13">
                  <c:v>-15.3</c:v>
                </c:pt>
                <c:pt idx="14">
                  <c:v>-16.399999999999999</c:v>
                </c:pt>
                <c:pt idx="15">
                  <c:v>-19.7</c:v>
                </c:pt>
                <c:pt idx="16">
                  <c:v>-22.9</c:v>
                </c:pt>
                <c:pt idx="17">
                  <c:v>-23.5</c:v>
                </c:pt>
                <c:pt idx="18">
                  <c:v>-20.9</c:v>
                </c:pt>
                <c:pt idx="19">
                  <c:v>-20.9</c:v>
                </c:pt>
                <c:pt idx="20">
                  <c:v>-20.2</c:v>
                </c:pt>
                <c:pt idx="21">
                  <c:v>-20.399999999999999</c:v>
                </c:pt>
                <c:pt idx="22">
                  <c:v>4.0999999999999996</c:v>
                </c:pt>
                <c:pt idx="23">
                  <c:v>-7.1</c:v>
                </c:pt>
                <c:pt idx="24">
                  <c:v>-9.5</c:v>
                </c:pt>
                <c:pt idx="25">
                  <c:v>-11.4</c:v>
                </c:pt>
                <c:pt idx="26">
                  <c:v>-6.4</c:v>
                </c:pt>
                <c:pt idx="27">
                  <c:v>-6.1</c:v>
                </c:pt>
                <c:pt idx="28">
                  <c:v>-7</c:v>
                </c:pt>
                <c:pt idx="29">
                  <c:v>-9.1999999999999993</c:v>
                </c:pt>
                <c:pt idx="30">
                  <c:v>-9.1</c:v>
                </c:pt>
                <c:pt idx="31">
                  <c:v>-10.199999999999999</c:v>
                </c:pt>
                <c:pt idx="32">
                  <c:v>-10</c:v>
                </c:pt>
                <c:pt idx="33">
                  <c:v>-13</c:v>
                </c:pt>
                <c:pt idx="34">
                  <c:v>2.5</c:v>
                </c:pt>
                <c:pt idx="35">
                  <c:v>-2</c:v>
                </c:pt>
                <c:pt idx="36">
                  <c:v>-1.8</c:v>
                </c:pt>
                <c:pt idx="37">
                  <c:v>0.2</c:v>
                </c:pt>
                <c:pt idx="38">
                  <c:v>3.7</c:v>
                </c:pt>
                <c:pt idx="39">
                  <c:v>5.9</c:v>
                </c:pt>
                <c:pt idx="40">
                  <c:v>6.2</c:v>
                </c:pt>
                <c:pt idx="41">
                  <c:v>9.4</c:v>
                </c:pt>
                <c:pt idx="42">
                  <c:v>8.6</c:v>
                </c:pt>
                <c:pt idx="43">
                  <c:v>4.0999999999999996</c:v>
                </c:pt>
                <c:pt idx="44">
                  <c:v>41.4</c:v>
                </c:pt>
                <c:pt idx="45">
                  <c:v>14.8</c:v>
                </c:pt>
                <c:pt idx="46">
                  <c:v>25.7</c:v>
                </c:pt>
                <c:pt idx="47">
                  <c:v>26.1</c:v>
                </c:pt>
                <c:pt idx="48">
                  <c:v>22.3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CA-4BBA-8146-197E03992CE2}"/>
            </c:ext>
          </c:extLst>
        </c:ser>
        <c:ser>
          <c:idx val="4"/>
          <c:order val="4"/>
          <c:tx>
            <c:strRef>
              <c:f>Sheet1!$F$1:$F$2</c:f>
              <c:strCache>
                <c:ptCount val="2"/>
                <c:pt idx="0">
                  <c:v>通用设备制造业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Sheet1!$F$3:$F$51</c:f>
              <c:numCache>
                <c:formatCode>General</c:formatCode>
                <c:ptCount val="49"/>
                <c:pt idx="0">
                  <c:v>7</c:v>
                </c:pt>
                <c:pt idx="1">
                  <c:v>8.6</c:v>
                </c:pt>
                <c:pt idx="2">
                  <c:v>7.9</c:v>
                </c:pt>
                <c:pt idx="3">
                  <c:v>9.1</c:v>
                </c:pt>
                <c:pt idx="4">
                  <c:v>9</c:v>
                </c:pt>
                <c:pt idx="5">
                  <c:v>10.199999999999999</c:v>
                </c:pt>
                <c:pt idx="6">
                  <c:v>10.1</c:v>
                </c:pt>
                <c:pt idx="7">
                  <c:v>9.9</c:v>
                </c:pt>
                <c:pt idx="8">
                  <c:v>9.9</c:v>
                </c:pt>
                <c:pt idx="9">
                  <c:v>10</c:v>
                </c:pt>
                <c:pt idx="10">
                  <c:v>10.1</c:v>
                </c:pt>
                <c:pt idx="11">
                  <c:v>10.4</c:v>
                </c:pt>
                <c:pt idx="12">
                  <c:v>7.4</c:v>
                </c:pt>
                <c:pt idx="13">
                  <c:v>6</c:v>
                </c:pt>
                <c:pt idx="14">
                  <c:v>4</c:v>
                </c:pt>
                <c:pt idx="15">
                  <c:v>0.7</c:v>
                </c:pt>
                <c:pt idx="16">
                  <c:v>-1.4</c:v>
                </c:pt>
                <c:pt idx="17">
                  <c:v>-1.7</c:v>
                </c:pt>
                <c:pt idx="18">
                  <c:v>-2.1</c:v>
                </c:pt>
                <c:pt idx="19">
                  <c:v>-2.7</c:v>
                </c:pt>
                <c:pt idx="20">
                  <c:v>-2.8</c:v>
                </c:pt>
                <c:pt idx="21">
                  <c:v>-2.2999999999999998</c:v>
                </c:pt>
                <c:pt idx="22">
                  <c:v>3.7</c:v>
                </c:pt>
                <c:pt idx="23">
                  <c:v>2</c:v>
                </c:pt>
                <c:pt idx="24">
                  <c:v>-1.1000000000000001</c:v>
                </c:pt>
                <c:pt idx="25">
                  <c:v>0.1</c:v>
                </c:pt>
                <c:pt idx="26">
                  <c:v>0</c:v>
                </c:pt>
                <c:pt idx="27">
                  <c:v>1</c:v>
                </c:pt>
                <c:pt idx="28">
                  <c:v>0.4</c:v>
                </c:pt>
                <c:pt idx="29">
                  <c:v>0.2</c:v>
                </c:pt>
                <c:pt idx="30">
                  <c:v>0.8</c:v>
                </c:pt>
                <c:pt idx="31">
                  <c:v>2.5</c:v>
                </c:pt>
                <c:pt idx="32">
                  <c:v>3.9</c:v>
                </c:pt>
                <c:pt idx="33">
                  <c:v>0.1</c:v>
                </c:pt>
                <c:pt idx="34">
                  <c:v>-3.5</c:v>
                </c:pt>
                <c:pt idx="35">
                  <c:v>2</c:v>
                </c:pt>
                <c:pt idx="36">
                  <c:v>2.1</c:v>
                </c:pt>
                <c:pt idx="37">
                  <c:v>5.7</c:v>
                </c:pt>
                <c:pt idx="38">
                  <c:v>8.1</c:v>
                </c:pt>
                <c:pt idx="39">
                  <c:v>7.7</c:v>
                </c:pt>
                <c:pt idx="40">
                  <c:v>7.9</c:v>
                </c:pt>
                <c:pt idx="41">
                  <c:v>8.1999999999999993</c:v>
                </c:pt>
                <c:pt idx="42">
                  <c:v>9.5</c:v>
                </c:pt>
                <c:pt idx="43">
                  <c:v>8.6</c:v>
                </c:pt>
                <c:pt idx="44">
                  <c:v>12.7</c:v>
                </c:pt>
                <c:pt idx="45">
                  <c:v>6.8</c:v>
                </c:pt>
                <c:pt idx="46">
                  <c:v>1.8</c:v>
                </c:pt>
                <c:pt idx="47">
                  <c:v>1.4</c:v>
                </c:pt>
                <c:pt idx="48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ACA-4BBA-8146-197E03992CE2}"/>
            </c:ext>
          </c:extLst>
        </c:ser>
        <c:ser>
          <c:idx val="5"/>
          <c:order val="5"/>
          <c:tx>
            <c:strRef>
              <c:f>Sheet1!$G$1:$G$2</c:f>
              <c:strCache>
                <c:ptCount val="2"/>
                <c:pt idx="0">
                  <c:v>专用设备制造业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Sheet1!$G$3:$G$51</c:f>
              <c:numCache>
                <c:formatCode>General</c:formatCode>
                <c:ptCount val="49"/>
                <c:pt idx="0">
                  <c:v>11.2</c:v>
                </c:pt>
                <c:pt idx="1">
                  <c:v>9.4</c:v>
                </c:pt>
                <c:pt idx="2">
                  <c:v>8.3000000000000007</c:v>
                </c:pt>
                <c:pt idx="3">
                  <c:v>8.6</c:v>
                </c:pt>
                <c:pt idx="4">
                  <c:v>9.6</c:v>
                </c:pt>
                <c:pt idx="5">
                  <c:v>8.1</c:v>
                </c:pt>
                <c:pt idx="6">
                  <c:v>8.6</c:v>
                </c:pt>
                <c:pt idx="7">
                  <c:v>7.6</c:v>
                </c:pt>
                <c:pt idx="8">
                  <c:v>7.8</c:v>
                </c:pt>
                <c:pt idx="9">
                  <c:v>8.1</c:v>
                </c:pt>
                <c:pt idx="10">
                  <c:v>8.5</c:v>
                </c:pt>
                <c:pt idx="11">
                  <c:v>10.8</c:v>
                </c:pt>
                <c:pt idx="12">
                  <c:v>5.4</c:v>
                </c:pt>
                <c:pt idx="13">
                  <c:v>4.7</c:v>
                </c:pt>
                <c:pt idx="14">
                  <c:v>1.8</c:v>
                </c:pt>
                <c:pt idx="15">
                  <c:v>-1.5</c:v>
                </c:pt>
                <c:pt idx="16">
                  <c:v>-2.7</c:v>
                </c:pt>
                <c:pt idx="17">
                  <c:v>-3.5</c:v>
                </c:pt>
                <c:pt idx="18">
                  <c:v>-4.5</c:v>
                </c:pt>
                <c:pt idx="19">
                  <c:v>-4</c:v>
                </c:pt>
                <c:pt idx="20">
                  <c:v>-3.4</c:v>
                </c:pt>
                <c:pt idx="21">
                  <c:v>-2.6</c:v>
                </c:pt>
                <c:pt idx="22">
                  <c:v>5.5</c:v>
                </c:pt>
                <c:pt idx="23">
                  <c:v>5.8</c:v>
                </c:pt>
                <c:pt idx="24">
                  <c:v>2.2000000000000002</c:v>
                </c:pt>
                <c:pt idx="25">
                  <c:v>3.3</c:v>
                </c:pt>
                <c:pt idx="26">
                  <c:v>4.7</c:v>
                </c:pt>
                <c:pt idx="27">
                  <c:v>4</c:v>
                </c:pt>
                <c:pt idx="28">
                  <c:v>4</c:v>
                </c:pt>
                <c:pt idx="29">
                  <c:v>3.9</c:v>
                </c:pt>
                <c:pt idx="30">
                  <c:v>3.2</c:v>
                </c:pt>
                <c:pt idx="31">
                  <c:v>3.2</c:v>
                </c:pt>
                <c:pt idx="32">
                  <c:v>4.7</c:v>
                </c:pt>
                <c:pt idx="33">
                  <c:v>-6.1</c:v>
                </c:pt>
                <c:pt idx="34">
                  <c:v>-0.6</c:v>
                </c:pt>
                <c:pt idx="35">
                  <c:v>6.5</c:v>
                </c:pt>
                <c:pt idx="36">
                  <c:v>10.3</c:v>
                </c:pt>
                <c:pt idx="37">
                  <c:v>10.3</c:v>
                </c:pt>
                <c:pt idx="38">
                  <c:v>12.2</c:v>
                </c:pt>
                <c:pt idx="39">
                  <c:v>12.1</c:v>
                </c:pt>
                <c:pt idx="40">
                  <c:v>13.9</c:v>
                </c:pt>
                <c:pt idx="41">
                  <c:v>15.8</c:v>
                </c:pt>
                <c:pt idx="42">
                  <c:v>16.8</c:v>
                </c:pt>
                <c:pt idx="43">
                  <c:v>15.4</c:v>
                </c:pt>
                <c:pt idx="44">
                  <c:v>16.3</c:v>
                </c:pt>
                <c:pt idx="45">
                  <c:v>9.3000000000000007</c:v>
                </c:pt>
                <c:pt idx="46">
                  <c:v>8.1999999999999993</c:v>
                </c:pt>
                <c:pt idx="47">
                  <c:v>6.2</c:v>
                </c:pt>
                <c:pt idx="48">
                  <c:v>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ACA-4BBA-8146-197E03992CE2}"/>
            </c:ext>
          </c:extLst>
        </c:ser>
        <c:ser>
          <c:idx val="6"/>
          <c:order val="6"/>
          <c:tx>
            <c:strRef>
              <c:f>Sheet1!$H$1:$H$2</c:f>
              <c:strCache>
                <c:ptCount val="2"/>
                <c:pt idx="0">
                  <c:v>汽车制造业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Sheet1!$H$3:$H$51</c:f>
              <c:numCache>
                <c:formatCode>General</c:formatCode>
                <c:ptCount val="49"/>
                <c:pt idx="0">
                  <c:v>5.0999999999999996</c:v>
                </c:pt>
                <c:pt idx="1">
                  <c:v>7.6</c:v>
                </c:pt>
                <c:pt idx="2">
                  <c:v>8.4</c:v>
                </c:pt>
                <c:pt idx="3">
                  <c:v>9.1</c:v>
                </c:pt>
                <c:pt idx="4">
                  <c:v>12.5</c:v>
                </c:pt>
                <c:pt idx="5">
                  <c:v>11.3</c:v>
                </c:pt>
                <c:pt idx="6">
                  <c:v>11.4</c:v>
                </c:pt>
                <c:pt idx="7">
                  <c:v>11.3</c:v>
                </c:pt>
                <c:pt idx="8">
                  <c:v>13.4</c:v>
                </c:pt>
                <c:pt idx="9">
                  <c:v>13.7</c:v>
                </c:pt>
                <c:pt idx="10">
                  <c:v>14.2</c:v>
                </c:pt>
                <c:pt idx="11">
                  <c:v>13.9</c:v>
                </c:pt>
                <c:pt idx="12">
                  <c:v>22.3</c:v>
                </c:pt>
                <c:pt idx="13">
                  <c:v>17.2</c:v>
                </c:pt>
                <c:pt idx="14">
                  <c:v>12.9</c:v>
                </c:pt>
                <c:pt idx="15">
                  <c:v>6.9</c:v>
                </c:pt>
                <c:pt idx="16">
                  <c:v>7.7</c:v>
                </c:pt>
                <c:pt idx="17">
                  <c:v>7.8</c:v>
                </c:pt>
                <c:pt idx="18">
                  <c:v>5.8</c:v>
                </c:pt>
                <c:pt idx="19">
                  <c:v>2.8</c:v>
                </c:pt>
                <c:pt idx="20">
                  <c:v>3.5</c:v>
                </c:pt>
                <c:pt idx="21">
                  <c:v>4.5</c:v>
                </c:pt>
                <c:pt idx="22">
                  <c:v>14.3</c:v>
                </c:pt>
                <c:pt idx="23">
                  <c:v>8.1</c:v>
                </c:pt>
                <c:pt idx="24">
                  <c:v>8.8000000000000007</c:v>
                </c:pt>
                <c:pt idx="25">
                  <c:v>9.9</c:v>
                </c:pt>
                <c:pt idx="26">
                  <c:v>12.1</c:v>
                </c:pt>
                <c:pt idx="27">
                  <c:v>8.8000000000000007</c:v>
                </c:pt>
                <c:pt idx="28">
                  <c:v>9</c:v>
                </c:pt>
                <c:pt idx="29">
                  <c:v>10.199999999999999</c:v>
                </c:pt>
                <c:pt idx="30">
                  <c:v>11.2</c:v>
                </c:pt>
                <c:pt idx="31">
                  <c:v>10.4</c:v>
                </c:pt>
                <c:pt idx="32">
                  <c:v>10.199999999999999</c:v>
                </c:pt>
                <c:pt idx="33">
                  <c:v>-2.7</c:v>
                </c:pt>
                <c:pt idx="34">
                  <c:v>3.6</c:v>
                </c:pt>
                <c:pt idx="35">
                  <c:v>6.5</c:v>
                </c:pt>
                <c:pt idx="36">
                  <c:v>7.4</c:v>
                </c:pt>
                <c:pt idx="37">
                  <c:v>8.5</c:v>
                </c:pt>
                <c:pt idx="38">
                  <c:v>6.7</c:v>
                </c:pt>
                <c:pt idx="39">
                  <c:v>2.8</c:v>
                </c:pt>
                <c:pt idx="40">
                  <c:v>1.7</c:v>
                </c:pt>
                <c:pt idx="41">
                  <c:v>3.2</c:v>
                </c:pt>
                <c:pt idx="42">
                  <c:v>3.3</c:v>
                </c:pt>
                <c:pt idx="43">
                  <c:v>3.5</c:v>
                </c:pt>
                <c:pt idx="44">
                  <c:v>8.1</c:v>
                </c:pt>
                <c:pt idx="45">
                  <c:v>-1</c:v>
                </c:pt>
                <c:pt idx="46">
                  <c:v>-1.4</c:v>
                </c:pt>
                <c:pt idx="47">
                  <c:v>-0.1</c:v>
                </c:pt>
                <c:pt idx="48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ACA-4BBA-8146-197E03992CE2}"/>
            </c:ext>
          </c:extLst>
        </c:ser>
        <c:ser>
          <c:idx val="7"/>
          <c:order val="7"/>
          <c:tx>
            <c:strRef>
              <c:f>Sheet1!$I$1:$I$2</c:f>
              <c:strCache>
                <c:ptCount val="2"/>
                <c:pt idx="0">
                  <c:v>电力热力燃气及水的生产和供应业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Sheet1!$I$3:$I$51</c:f>
              <c:numCache>
                <c:formatCode>General</c:formatCode>
                <c:ptCount val="49"/>
                <c:pt idx="0">
                  <c:v>22.6</c:v>
                </c:pt>
                <c:pt idx="1">
                  <c:v>21.4</c:v>
                </c:pt>
                <c:pt idx="2">
                  <c:v>20.3</c:v>
                </c:pt>
                <c:pt idx="3">
                  <c:v>18.8</c:v>
                </c:pt>
                <c:pt idx="4">
                  <c:v>17.100000000000001</c:v>
                </c:pt>
                <c:pt idx="5">
                  <c:v>17.399999999999999</c:v>
                </c:pt>
                <c:pt idx="6">
                  <c:v>17.100000000000001</c:v>
                </c:pt>
                <c:pt idx="7">
                  <c:v>15.7</c:v>
                </c:pt>
                <c:pt idx="8">
                  <c:v>15.5</c:v>
                </c:pt>
                <c:pt idx="9">
                  <c:v>16</c:v>
                </c:pt>
                <c:pt idx="10">
                  <c:v>16.600000000000001</c:v>
                </c:pt>
                <c:pt idx="11">
                  <c:v>18.5</c:v>
                </c:pt>
                <c:pt idx="12">
                  <c:v>19.399999999999999</c:v>
                </c:pt>
                <c:pt idx="13">
                  <c:v>23.7</c:v>
                </c:pt>
                <c:pt idx="14">
                  <c:v>21.6</c:v>
                </c:pt>
                <c:pt idx="15">
                  <c:v>22.5</c:v>
                </c:pt>
                <c:pt idx="16">
                  <c:v>19.899999999999999</c:v>
                </c:pt>
                <c:pt idx="17">
                  <c:v>17.2</c:v>
                </c:pt>
                <c:pt idx="18">
                  <c:v>16.100000000000001</c:v>
                </c:pt>
                <c:pt idx="19">
                  <c:v>13.9</c:v>
                </c:pt>
                <c:pt idx="20">
                  <c:v>13.2</c:v>
                </c:pt>
                <c:pt idx="21">
                  <c:v>11.3</c:v>
                </c:pt>
                <c:pt idx="22">
                  <c:v>0.9</c:v>
                </c:pt>
                <c:pt idx="23">
                  <c:v>2.6</c:v>
                </c:pt>
                <c:pt idx="24">
                  <c:v>1.2</c:v>
                </c:pt>
                <c:pt idx="25">
                  <c:v>2.4</c:v>
                </c:pt>
                <c:pt idx="26">
                  <c:v>2.5</c:v>
                </c:pt>
                <c:pt idx="27">
                  <c:v>1.6</c:v>
                </c:pt>
                <c:pt idx="28">
                  <c:v>2.6</c:v>
                </c:pt>
                <c:pt idx="29">
                  <c:v>1.7</c:v>
                </c:pt>
                <c:pt idx="30">
                  <c:v>2.2999999999999998</c:v>
                </c:pt>
                <c:pt idx="31">
                  <c:v>1.1000000000000001</c:v>
                </c:pt>
                <c:pt idx="32">
                  <c:v>0.8</c:v>
                </c:pt>
                <c:pt idx="33">
                  <c:v>-6.1</c:v>
                </c:pt>
                <c:pt idx="34">
                  <c:v>-8.9</c:v>
                </c:pt>
                <c:pt idx="35">
                  <c:v>-8.4</c:v>
                </c:pt>
                <c:pt idx="36">
                  <c:v>-10.8</c:v>
                </c:pt>
                <c:pt idx="37">
                  <c:v>-10.3</c:v>
                </c:pt>
                <c:pt idx="38">
                  <c:v>-11.6</c:v>
                </c:pt>
                <c:pt idx="39">
                  <c:v>-11.4</c:v>
                </c:pt>
                <c:pt idx="40">
                  <c:v>-10.7</c:v>
                </c:pt>
                <c:pt idx="41">
                  <c:v>-9.6</c:v>
                </c:pt>
                <c:pt idx="42">
                  <c:v>-8.8000000000000007</c:v>
                </c:pt>
                <c:pt idx="43">
                  <c:v>-6.7</c:v>
                </c:pt>
                <c:pt idx="44">
                  <c:v>-1.4</c:v>
                </c:pt>
                <c:pt idx="45">
                  <c:v>0.7</c:v>
                </c:pt>
                <c:pt idx="46">
                  <c:v>0.5</c:v>
                </c:pt>
                <c:pt idx="47">
                  <c:v>0.8</c:v>
                </c:pt>
                <c:pt idx="48">
                  <c:v>-0.5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ACA-4BBA-8146-197E03992CE2}"/>
            </c:ext>
          </c:extLst>
        </c:ser>
        <c:ser>
          <c:idx val="9"/>
          <c:order val="8"/>
          <c:tx>
            <c:strRef>
              <c:f>Sheet1!$K$1:$K$2</c:f>
              <c:strCache>
                <c:ptCount val="2"/>
                <c:pt idx="0">
                  <c:v>建筑业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Sheet1!$K$3:$K$51</c:f>
              <c:numCache>
                <c:formatCode>General</c:formatCode>
                <c:ptCount val="49"/>
                <c:pt idx="0">
                  <c:v>35.799999999999997</c:v>
                </c:pt>
                <c:pt idx="1">
                  <c:v>23.4</c:v>
                </c:pt>
                <c:pt idx="2">
                  <c:v>1.8</c:v>
                </c:pt>
                <c:pt idx="3">
                  <c:v>1.8</c:v>
                </c:pt>
                <c:pt idx="4">
                  <c:v>5.2</c:v>
                </c:pt>
                <c:pt idx="5">
                  <c:v>4.3</c:v>
                </c:pt>
                <c:pt idx="6">
                  <c:v>0.3</c:v>
                </c:pt>
                <c:pt idx="7">
                  <c:v>4</c:v>
                </c:pt>
                <c:pt idx="8">
                  <c:v>4.4000000000000004</c:v>
                </c:pt>
                <c:pt idx="9">
                  <c:v>4.8</c:v>
                </c:pt>
                <c:pt idx="10">
                  <c:v>10.199999999999999</c:v>
                </c:pt>
                <c:pt idx="11">
                  <c:v>6.8</c:v>
                </c:pt>
                <c:pt idx="12">
                  <c:v>6</c:v>
                </c:pt>
                <c:pt idx="13">
                  <c:v>5</c:v>
                </c:pt>
                <c:pt idx="14">
                  <c:v>1.2</c:v>
                </c:pt>
                <c:pt idx="15">
                  <c:v>1.1000000000000001</c:v>
                </c:pt>
                <c:pt idx="16">
                  <c:v>0.6</c:v>
                </c:pt>
                <c:pt idx="17">
                  <c:v>-1.4</c:v>
                </c:pt>
                <c:pt idx="18">
                  <c:v>0</c:v>
                </c:pt>
                <c:pt idx="19">
                  <c:v>-5</c:v>
                </c:pt>
                <c:pt idx="20">
                  <c:v>-5.9</c:v>
                </c:pt>
                <c:pt idx="21">
                  <c:v>-6.5</c:v>
                </c:pt>
                <c:pt idx="22">
                  <c:v>-37.299999999999997</c:v>
                </c:pt>
                <c:pt idx="23">
                  <c:v>-27.9</c:v>
                </c:pt>
                <c:pt idx="24">
                  <c:v>-14.7</c:v>
                </c:pt>
                <c:pt idx="25">
                  <c:v>-20.3</c:v>
                </c:pt>
                <c:pt idx="26">
                  <c:v>-22.2</c:v>
                </c:pt>
                <c:pt idx="27">
                  <c:v>-21.9</c:v>
                </c:pt>
                <c:pt idx="28">
                  <c:v>-25.1</c:v>
                </c:pt>
                <c:pt idx="29">
                  <c:v>-28</c:v>
                </c:pt>
                <c:pt idx="30">
                  <c:v>-25</c:v>
                </c:pt>
                <c:pt idx="31">
                  <c:v>-22.7</c:v>
                </c:pt>
                <c:pt idx="32">
                  <c:v>-19</c:v>
                </c:pt>
                <c:pt idx="33">
                  <c:v>0</c:v>
                </c:pt>
                <c:pt idx="34">
                  <c:v>-1.2</c:v>
                </c:pt>
                <c:pt idx="35">
                  <c:v>-12.6</c:v>
                </c:pt>
                <c:pt idx="36">
                  <c:v>-7.4</c:v>
                </c:pt>
                <c:pt idx="37">
                  <c:v>-4.5999999999999996</c:v>
                </c:pt>
                <c:pt idx="38">
                  <c:v>-8.1999999999999993</c:v>
                </c:pt>
                <c:pt idx="39">
                  <c:v>-0.9</c:v>
                </c:pt>
                <c:pt idx="40">
                  <c:v>-8.4</c:v>
                </c:pt>
                <c:pt idx="41">
                  <c:v>-5.9</c:v>
                </c:pt>
                <c:pt idx="42">
                  <c:v>-8.3000000000000007</c:v>
                </c:pt>
                <c:pt idx="43">
                  <c:v>-13.9</c:v>
                </c:pt>
                <c:pt idx="44">
                  <c:v>-10.1</c:v>
                </c:pt>
                <c:pt idx="45">
                  <c:v>-8.3000000000000007</c:v>
                </c:pt>
                <c:pt idx="46">
                  <c:v>-9.1999999999999993</c:v>
                </c:pt>
                <c:pt idx="47">
                  <c:v>-9.8000000000000007</c:v>
                </c:pt>
                <c:pt idx="48">
                  <c:v>-18.100000000000001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ACA-4BBA-8146-197E03992CE2}"/>
            </c:ext>
          </c:extLst>
        </c:ser>
        <c:ser>
          <c:idx val="10"/>
          <c:order val="9"/>
          <c:tx>
            <c:strRef>
              <c:f>Sheet1!$L$1:$L$2</c:f>
              <c:strCache>
                <c:ptCount val="2"/>
                <c:pt idx="0">
                  <c:v>批发和零售业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Sheet1!$L$3:$L$51</c:f>
              <c:numCache>
                <c:formatCode>General</c:formatCode>
                <c:ptCount val="49"/>
                <c:pt idx="0">
                  <c:v>22.4</c:v>
                </c:pt>
                <c:pt idx="1">
                  <c:v>20.399999999999999</c:v>
                </c:pt>
                <c:pt idx="2">
                  <c:v>20.100000000000001</c:v>
                </c:pt>
                <c:pt idx="3">
                  <c:v>20.2</c:v>
                </c:pt>
                <c:pt idx="4">
                  <c:v>18.899999999999999</c:v>
                </c:pt>
                <c:pt idx="5">
                  <c:v>19</c:v>
                </c:pt>
                <c:pt idx="6">
                  <c:v>17.7</c:v>
                </c:pt>
                <c:pt idx="7">
                  <c:v>17.2</c:v>
                </c:pt>
                <c:pt idx="8">
                  <c:v>17.600000000000001</c:v>
                </c:pt>
                <c:pt idx="9">
                  <c:v>18.899999999999999</c:v>
                </c:pt>
                <c:pt idx="10">
                  <c:v>20.100000000000001</c:v>
                </c:pt>
                <c:pt idx="11">
                  <c:v>3.5</c:v>
                </c:pt>
                <c:pt idx="12">
                  <c:v>-1.5</c:v>
                </c:pt>
                <c:pt idx="13">
                  <c:v>-0.9</c:v>
                </c:pt>
                <c:pt idx="14">
                  <c:v>-3.3</c:v>
                </c:pt>
                <c:pt idx="15">
                  <c:v>-4.3</c:v>
                </c:pt>
                <c:pt idx="16">
                  <c:v>-4.8</c:v>
                </c:pt>
                <c:pt idx="17">
                  <c:v>-3.3</c:v>
                </c:pt>
                <c:pt idx="18">
                  <c:v>-3.1</c:v>
                </c:pt>
                <c:pt idx="19">
                  <c:v>-2.2000000000000002</c:v>
                </c:pt>
                <c:pt idx="20">
                  <c:v>-2.7</c:v>
                </c:pt>
                <c:pt idx="21">
                  <c:v>-4</c:v>
                </c:pt>
                <c:pt idx="22">
                  <c:v>-0.6</c:v>
                </c:pt>
                <c:pt idx="23">
                  <c:v>1.3</c:v>
                </c:pt>
                <c:pt idx="24">
                  <c:v>-2.6</c:v>
                </c:pt>
                <c:pt idx="25">
                  <c:v>-2.4</c:v>
                </c:pt>
                <c:pt idx="26">
                  <c:v>-3.6</c:v>
                </c:pt>
                <c:pt idx="27">
                  <c:v>-4.2</c:v>
                </c:pt>
                <c:pt idx="28">
                  <c:v>-5.3</c:v>
                </c:pt>
                <c:pt idx="29">
                  <c:v>-6.1</c:v>
                </c:pt>
                <c:pt idx="30">
                  <c:v>-7.6</c:v>
                </c:pt>
                <c:pt idx="31">
                  <c:v>-7.3</c:v>
                </c:pt>
                <c:pt idx="32">
                  <c:v>-6.3</c:v>
                </c:pt>
                <c:pt idx="33">
                  <c:v>-13.7</c:v>
                </c:pt>
                <c:pt idx="34">
                  <c:v>-11.1</c:v>
                </c:pt>
                <c:pt idx="35">
                  <c:v>-11.4</c:v>
                </c:pt>
                <c:pt idx="36">
                  <c:v>-12.5</c:v>
                </c:pt>
                <c:pt idx="37">
                  <c:v>-11.8</c:v>
                </c:pt>
                <c:pt idx="38">
                  <c:v>-12.8</c:v>
                </c:pt>
                <c:pt idx="39">
                  <c:v>-14.8</c:v>
                </c:pt>
                <c:pt idx="40">
                  <c:v>-16.7</c:v>
                </c:pt>
                <c:pt idx="41">
                  <c:v>-19.3</c:v>
                </c:pt>
                <c:pt idx="42">
                  <c:v>-21.9</c:v>
                </c:pt>
                <c:pt idx="43">
                  <c:v>-21.5</c:v>
                </c:pt>
                <c:pt idx="44">
                  <c:v>-23.7</c:v>
                </c:pt>
                <c:pt idx="45">
                  <c:v>-19.2</c:v>
                </c:pt>
                <c:pt idx="46">
                  <c:v>-23.5</c:v>
                </c:pt>
                <c:pt idx="47">
                  <c:v>-23.3</c:v>
                </c:pt>
                <c:pt idx="48">
                  <c:v>-22.1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ACA-4BBA-8146-197E03992CE2}"/>
            </c:ext>
          </c:extLst>
        </c:ser>
        <c:ser>
          <c:idx val="11"/>
          <c:order val="10"/>
          <c:tx>
            <c:strRef>
              <c:f>Sheet1!$M$1:$M$2</c:f>
              <c:strCache>
                <c:ptCount val="2"/>
                <c:pt idx="0">
                  <c:v>交通运输仓储和邮政业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Sheet1!$M$3:$M$51</c:f>
              <c:numCache>
                <c:formatCode>General</c:formatCode>
                <c:ptCount val="49"/>
                <c:pt idx="0">
                  <c:v>21.3</c:v>
                </c:pt>
                <c:pt idx="1">
                  <c:v>23.9</c:v>
                </c:pt>
                <c:pt idx="2">
                  <c:v>21.3</c:v>
                </c:pt>
                <c:pt idx="3">
                  <c:v>21.2</c:v>
                </c:pt>
                <c:pt idx="4">
                  <c:v>20.9</c:v>
                </c:pt>
                <c:pt idx="5">
                  <c:v>19.8</c:v>
                </c:pt>
                <c:pt idx="6">
                  <c:v>18.600000000000001</c:v>
                </c:pt>
                <c:pt idx="7">
                  <c:v>16.899999999999999</c:v>
                </c:pt>
                <c:pt idx="8">
                  <c:v>15.8</c:v>
                </c:pt>
                <c:pt idx="9">
                  <c:v>15.7</c:v>
                </c:pt>
                <c:pt idx="10">
                  <c:v>14.3</c:v>
                </c:pt>
                <c:pt idx="11">
                  <c:v>4.8</c:v>
                </c:pt>
                <c:pt idx="12">
                  <c:v>7.9</c:v>
                </c:pt>
                <c:pt idx="13">
                  <c:v>9.3000000000000007</c:v>
                </c:pt>
                <c:pt idx="14">
                  <c:v>9.4</c:v>
                </c:pt>
                <c:pt idx="15">
                  <c:v>12</c:v>
                </c:pt>
                <c:pt idx="16">
                  <c:v>11.1</c:v>
                </c:pt>
                <c:pt idx="17">
                  <c:v>11.9</c:v>
                </c:pt>
                <c:pt idx="18">
                  <c:v>11.9</c:v>
                </c:pt>
                <c:pt idx="19">
                  <c:v>12.1</c:v>
                </c:pt>
                <c:pt idx="20">
                  <c:v>11.7</c:v>
                </c:pt>
                <c:pt idx="21">
                  <c:v>9.5</c:v>
                </c:pt>
                <c:pt idx="22">
                  <c:v>18.8</c:v>
                </c:pt>
                <c:pt idx="23">
                  <c:v>17.8</c:v>
                </c:pt>
                <c:pt idx="24">
                  <c:v>16.7</c:v>
                </c:pt>
                <c:pt idx="25">
                  <c:v>15.1</c:v>
                </c:pt>
                <c:pt idx="26">
                  <c:v>14.7</c:v>
                </c:pt>
                <c:pt idx="27">
                  <c:v>15.3</c:v>
                </c:pt>
                <c:pt idx="28">
                  <c:v>14.3</c:v>
                </c:pt>
                <c:pt idx="29">
                  <c:v>15.2</c:v>
                </c:pt>
                <c:pt idx="30">
                  <c:v>15</c:v>
                </c:pt>
                <c:pt idx="31">
                  <c:v>15.6</c:v>
                </c:pt>
                <c:pt idx="32">
                  <c:v>14.8</c:v>
                </c:pt>
                <c:pt idx="33">
                  <c:v>13.4</c:v>
                </c:pt>
                <c:pt idx="34">
                  <c:v>9.6999999999999993</c:v>
                </c:pt>
                <c:pt idx="35">
                  <c:v>10.9</c:v>
                </c:pt>
                <c:pt idx="36">
                  <c:v>7.5</c:v>
                </c:pt>
                <c:pt idx="37">
                  <c:v>6.3</c:v>
                </c:pt>
                <c:pt idx="38">
                  <c:v>4.5999999999999996</c:v>
                </c:pt>
                <c:pt idx="39">
                  <c:v>3.1</c:v>
                </c:pt>
                <c:pt idx="40">
                  <c:v>3.2</c:v>
                </c:pt>
                <c:pt idx="41">
                  <c:v>4.5999999999999996</c:v>
                </c:pt>
                <c:pt idx="42">
                  <c:v>4.5</c:v>
                </c:pt>
                <c:pt idx="43">
                  <c:v>3.9</c:v>
                </c:pt>
                <c:pt idx="44">
                  <c:v>7.5</c:v>
                </c:pt>
                <c:pt idx="45">
                  <c:v>6.5</c:v>
                </c:pt>
                <c:pt idx="46">
                  <c:v>6.5</c:v>
                </c:pt>
                <c:pt idx="47">
                  <c:v>5</c:v>
                </c:pt>
                <c:pt idx="48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ACA-4BBA-8146-197E03992CE2}"/>
            </c:ext>
          </c:extLst>
        </c:ser>
        <c:ser>
          <c:idx val="12"/>
          <c:order val="11"/>
          <c:tx>
            <c:strRef>
              <c:f>Sheet1!$N$1:$N$2</c:f>
              <c:strCache>
                <c:ptCount val="2"/>
                <c:pt idx="0">
                  <c:v>房地产业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Sheet1!$A$3:$A$51</c:f>
              <c:numCache>
                <c:formatCode>yyyy\-mm\-dd</c:formatCode>
                <c:ptCount val="49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</c:numCache>
            </c:numRef>
          </c:cat>
          <c:val>
            <c:numRef>
              <c:f>Sheet1!$N$3:$N$51</c:f>
              <c:numCache>
                <c:formatCode>General</c:formatCode>
                <c:ptCount val="49"/>
                <c:pt idx="0">
                  <c:v>11.3</c:v>
                </c:pt>
                <c:pt idx="1">
                  <c:v>9</c:v>
                </c:pt>
                <c:pt idx="2">
                  <c:v>7.1</c:v>
                </c:pt>
                <c:pt idx="3">
                  <c:v>6.1</c:v>
                </c:pt>
                <c:pt idx="4">
                  <c:v>5.7</c:v>
                </c:pt>
                <c:pt idx="5">
                  <c:v>5.3</c:v>
                </c:pt>
                <c:pt idx="6">
                  <c:v>4.7</c:v>
                </c:pt>
                <c:pt idx="7">
                  <c:v>3.8</c:v>
                </c:pt>
                <c:pt idx="8">
                  <c:v>3.4</c:v>
                </c:pt>
                <c:pt idx="9">
                  <c:v>2.8</c:v>
                </c:pt>
                <c:pt idx="10">
                  <c:v>2.5</c:v>
                </c:pt>
                <c:pt idx="11">
                  <c:v>4.8</c:v>
                </c:pt>
                <c:pt idx="12">
                  <c:v>8.1999999999999993</c:v>
                </c:pt>
                <c:pt idx="13">
                  <c:v>8.4</c:v>
                </c:pt>
                <c:pt idx="14">
                  <c:v>7.7</c:v>
                </c:pt>
                <c:pt idx="15">
                  <c:v>7.2</c:v>
                </c:pt>
                <c:pt idx="16">
                  <c:v>6.2</c:v>
                </c:pt>
                <c:pt idx="17">
                  <c:v>6</c:v>
                </c:pt>
                <c:pt idx="18">
                  <c:v>6.3</c:v>
                </c:pt>
                <c:pt idx="19">
                  <c:v>6.6</c:v>
                </c:pt>
                <c:pt idx="20">
                  <c:v>6.5</c:v>
                </c:pt>
                <c:pt idx="21">
                  <c:v>6.8</c:v>
                </c:pt>
                <c:pt idx="22">
                  <c:v>7.1</c:v>
                </c:pt>
                <c:pt idx="23">
                  <c:v>6.8</c:v>
                </c:pt>
                <c:pt idx="24">
                  <c:v>6.4</c:v>
                </c:pt>
                <c:pt idx="25">
                  <c:v>6.1</c:v>
                </c:pt>
                <c:pt idx="26">
                  <c:v>5.5</c:v>
                </c:pt>
                <c:pt idx="27">
                  <c:v>5.0999999999999996</c:v>
                </c:pt>
                <c:pt idx="28">
                  <c:v>5.0999999999999996</c:v>
                </c:pt>
                <c:pt idx="29">
                  <c:v>4.9000000000000004</c:v>
                </c:pt>
                <c:pt idx="30">
                  <c:v>4.7</c:v>
                </c:pt>
                <c:pt idx="31">
                  <c:v>4.2</c:v>
                </c:pt>
                <c:pt idx="32">
                  <c:v>3.6</c:v>
                </c:pt>
                <c:pt idx="33">
                  <c:v>6.8</c:v>
                </c:pt>
                <c:pt idx="34">
                  <c:v>7.7</c:v>
                </c:pt>
                <c:pt idx="35">
                  <c:v>7.7</c:v>
                </c:pt>
                <c:pt idx="36">
                  <c:v>7.7</c:v>
                </c:pt>
                <c:pt idx="37">
                  <c:v>7.4</c:v>
                </c:pt>
                <c:pt idx="38">
                  <c:v>7.7</c:v>
                </c:pt>
                <c:pt idx="39">
                  <c:v>7.9</c:v>
                </c:pt>
                <c:pt idx="40">
                  <c:v>8.1</c:v>
                </c:pt>
                <c:pt idx="41">
                  <c:v>8.1</c:v>
                </c:pt>
                <c:pt idx="42">
                  <c:v>8.1999999999999993</c:v>
                </c:pt>
                <c:pt idx="43">
                  <c:v>8.3000000000000007</c:v>
                </c:pt>
                <c:pt idx="44">
                  <c:v>10.6</c:v>
                </c:pt>
                <c:pt idx="45">
                  <c:v>11.4</c:v>
                </c:pt>
                <c:pt idx="46">
                  <c:v>11.5</c:v>
                </c:pt>
                <c:pt idx="47">
                  <c:v>10.9</c:v>
                </c:pt>
                <c:pt idx="48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ACA-4BBA-8146-197E03992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2975088"/>
        <c:axId val="1662975632"/>
      </c:lineChart>
      <c:dateAx>
        <c:axId val="166297508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75632"/>
        <c:crosses val="autoZero"/>
        <c:auto val="1"/>
        <c:lblOffset val="100"/>
        <c:baseTimeUnit val="months"/>
      </c:dateAx>
      <c:valAx>
        <c:axId val="166297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7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800" dirty="0"/>
              <a:t>民间投资分行业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采矿业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Sheet1!$B$3:$B$83</c:f>
              <c:numCache>
                <c:formatCode>General</c:formatCode>
                <c:ptCount val="81"/>
                <c:pt idx="0">
                  <c:v>32.799999999999997</c:v>
                </c:pt>
                <c:pt idx="1">
                  <c:v>32.9</c:v>
                </c:pt>
                <c:pt idx="2">
                  <c:v>34.200000000000003</c:v>
                </c:pt>
                <c:pt idx="3">
                  <c:v>29.2</c:v>
                </c:pt>
                <c:pt idx="4">
                  <c:v>25.8</c:v>
                </c:pt>
                <c:pt idx="5">
                  <c:v>26.4</c:v>
                </c:pt>
                <c:pt idx="6">
                  <c:v>25.7</c:v>
                </c:pt>
                <c:pt idx="7">
                  <c:v>23.1</c:v>
                </c:pt>
                <c:pt idx="8">
                  <c:v>20.100000000000001</c:v>
                </c:pt>
                <c:pt idx="9">
                  <c:v>20.399999999999999</c:v>
                </c:pt>
                <c:pt idx="10">
                  <c:v>9.4</c:v>
                </c:pt>
                <c:pt idx="11">
                  <c:v>4.3</c:v>
                </c:pt>
                <c:pt idx="12">
                  <c:v>6.2</c:v>
                </c:pt>
                <c:pt idx="13">
                  <c:v>7.2</c:v>
                </c:pt>
                <c:pt idx="14">
                  <c:v>10.8</c:v>
                </c:pt>
                <c:pt idx="15">
                  <c:v>10.8</c:v>
                </c:pt>
                <c:pt idx="16">
                  <c:v>10</c:v>
                </c:pt>
                <c:pt idx="17">
                  <c:v>11.5</c:v>
                </c:pt>
                <c:pt idx="18">
                  <c:v>13.3</c:v>
                </c:pt>
                <c:pt idx="19">
                  <c:v>13.1</c:v>
                </c:pt>
                <c:pt idx="20">
                  <c:v>11.3</c:v>
                </c:pt>
                <c:pt idx="21">
                  <c:v>20.7</c:v>
                </c:pt>
                <c:pt idx="22">
                  <c:v>20.100000000000001</c:v>
                </c:pt>
                <c:pt idx="23">
                  <c:v>13.2</c:v>
                </c:pt>
                <c:pt idx="24">
                  <c:v>10.199999999999999</c:v>
                </c:pt>
                <c:pt idx="25">
                  <c:v>6.3</c:v>
                </c:pt>
                <c:pt idx="26">
                  <c:v>4.9000000000000004</c:v>
                </c:pt>
                <c:pt idx="27">
                  <c:v>5.8</c:v>
                </c:pt>
                <c:pt idx="28">
                  <c:v>6</c:v>
                </c:pt>
                <c:pt idx="29">
                  <c:v>2.9</c:v>
                </c:pt>
                <c:pt idx="30">
                  <c:v>1.8</c:v>
                </c:pt>
                <c:pt idx="31">
                  <c:v>2.2999999999999998</c:v>
                </c:pt>
                <c:pt idx="32">
                  <c:v>-10.3</c:v>
                </c:pt>
                <c:pt idx="33">
                  <c:v>-9.6</c:v>
                </c:pt>
                <c:pt idx="34">
                  <c:v>-9.6</c:v>
                </c:pt>
                <c:pt idx="35">
                  <c:v>-10</c:v>
                </c:pt>
                <c:pt idx="36">
                  <c:v>-7.9</c:v>
                </c:pt>
                <c:pt idx="37">
                  <c:v>-7.5</c:v>
                </c:pt>
                <c:pt idx="38">
                  <c:v>-9.5</c:v>
                </c:pt>
                <c:pt idx="39">
                  <c:v>-12.3</c:v>
                </c:pt>
                <c:pt idx="40">
                  <c:v>-12</c:v>
                </c:pt>
                <c:pt idx="41">
                  <c:v>-12.1</c:v>
                </c:pt>
                <c:pt idx="42">
                  <c:v>-9.9</c:v>
                </c:pt>
                <c:pt idx="43">
                  <c:v>-13.2</c:v>
                </c:pt>
                <c:pt idx="44">
                  <c:v>-7.1</c:v>
                </c:pt>
                <c:pt idx="45">
                  <c:v>-7.1</c:v>
                </c:pt>
                <c:pt idx="46">
                  <c:v>-11.1</c:v>
                </c:pt>
                <c:pt idx="47">
                  <c:v>-17.7</c:v>
                </c:pt>
                <c:pt idx="48">
                  <c:v>-19</c:v>
                </c:pt>
                <c:pt idx="49">
                  <c:v>-19.600000000000001</c:v>
                </c:pt>
                <c:pt idx="50">
                  <c:v>-14.6</c:v>
                </c:pt>
                <c:pt idx="51">
                  <c:v>-13.2</c:v>
                </c:pt>
                <c:pt idx="52">
                  <c:v>-12.1</c:v>
                </c:pt>
                <c:pt idx="53">
                  <c:v>-13</c:v>
                </c:pt>
                <c:pt idx="54">
                  <c:v>-16.7</c:v>
                </c:pt>
                <c:pt idx="55">
                  <c:v>-18.600000000000001</c:v>
                </c:pt>
                <c:pt idx="56">
                  <c:v>-17.600000000000001</c:v>
                </c:pt>
                <c:pt idx="57">
                  <c:v>-17.899999999999999</c:v>
                </c:pt>
                <c:pt idx="58">
                  <c:v>-14.4</c:v>
                </c:pt>
                <c:pt idx="59">
                  <c:v>-13.2</c:v>
                </c:pt>
                <c:pt idx="60">
                  <c:v>-14.2</c:v>
                </c:pt>
                <c:pt idx="61">
                  <c:v>-18</c:v>
                </c:pt>
                <c:pt idx="62">
                  <c:v>-18.8</c:v>
                </c:pt>
                <c:pt idx="63">
                  <c:v>-19.25</c:v>
                </c:pt>
                <c:pt idx="64">
                  <c:v>-18.97</c:v>
                </c:pt>
                <c:pt idx="65">
                  <c:v>14.16</c:v>
                </c:pt>
                <c:pt idx="66">
                  <c:v>-4.2</c:v>
                </c:pt>
                <c:pt idx="67">
                  <c:v>1.74</c:v>
                </c:pt>
                <c:pt idx="68">
                  <c:v>-5.5</c:v>
                </c:pt>
                <c:pt idx="69">
                  <c:v>5.09</c:v>
                </c:pt>
                <c:pt idx="70">
                  <c:v>7.4</c:v>
                </c:pt>
                <c:pt idx="71">
                  <c:v>13.15</c:v>
                </c:pt>
                <c:pt idx="72">
                  <c:v>12.72</c:v>
                </c:pt>
                <c:pt idx="73">
                  <c:v>16.440000000000001</c:v>
                </c:pt>
                <c:pt idx="74">
                  <c:v>19.059999999999999</c:v>
                </c:pt>
                <c:pt idx="75">
                  <c:v>13.3</c:v>
                </c:pt>
                <c:pt idx="76">
                  <c:v>3.88</c:v>
                </c:pt>
                <c:pt idx="77">
                  <c:v>8.86</c:v>
                </c:pt>
                <c:pt idx="78">
                  <c:v>6.9</c:v>
                </c:pt>
                <c:pt idx="79">
                  <c:v>6.4</c:v>
                </c:pt>
                <c:pt idx="80">
                  <c:v>10.199999999999999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6C-4251-9C35-57C790FB13DB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制造业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Sheet1!$C$3:$C$83</c:f>
              <c:numCache>
                <c:formatCode>General</c:formatCode>
                <c:ptCount val="81"/>
                <c:pt idx="0">
                  <c:v>29.1</c:v>
                </c:pt>
                <c:pt idx="1">
                  <c:v>28.6</c:v>
                </c:pt>
                <c:pt idx="2">
                  <c:v>29.1</c:v>
                </c:pt>
                <c:pt idx="3">
                  <c:v>29.1</c:v>
                </c:pt>
                <c:pt idx="4">
                  <c:v>29.6</c:v>
                </c:pt>
                <c:pt idx="5">
                  <c:v>28.6</c:v>
                </c:pt>
                <c:pt idx="6">
                  <c:v>28.4</c:v>
                </c:pt>
                <c:pt idx="7">
                  <c:v>28.2</c:v>
                </c:pt>
                <c:pt idx="8">
                  <c:v>27.8</c:v>
                </c:pt>
                <c:pt idx="9">
                  <c:v>27.2</c:v>
                </c:pt>
                <c:pt idx="10">
                  <c:v>22.1</c:v>
                </c:pt>
                <c:pt idx="11">
                  <c:v>23.1</c:v>
                </c:pt>
                <c:pt idx="12">
                  <c:v>22.4</c:v>
                </c:pt>
                <c:pt idx="13">
                  <c:v>21.9</c:v>
                </c:pt>
                <c:pt idx="14">
                  <c:v>20.8</c:v>
                </c:pt>
                <c:pt idx="15">
                  <c:v>20.6</c:v>
                </c:pt>
                <c:pt idx="16">
                  <c:v>21.1</c:v>
                </c:pt>
                <c:pt idx="17">
                  <c:v>21.7</c:v>
                </c:pt>
                <c:pt idx="18">
                  <c:v>21.9</c:v>
                </c:pt>
                <c:pt idx="19">
                  <c:v>21.4</c:v>
                </c:pt>
                <c:pt idx="20">
                  <c:v>21.4</c:v>
                </c:pt>
                <c:pt idx="21">
                  <c:v>19.100000000000001</c:v>
                </c:pt>
                <c:pt idx="22">
                  <c:v>18.7</c:v>
                </c:pt>
                <c:pt idx="23">
                  <c:v>18.5</c:v>
                </c:pt>
                <c:pt idx="24">
                  <c:v>17.8</c:v>
                </c:pt>
                <c:pt idx="25">
                  <c:v>18.100000000000001</c:v>
                </c:pt>
                <c:pt idx="26">
                  <c:v>18</c:v>
                </c:pt>
                <c:pt idx="27">
                  <c:v>17.399999999999999</c:v>
                </c:pt>
                <c:pt idx="28">
                  <c:v>17</c:v>
                </c:pt>
                <c:pt idx="29">
                  <c:v>16.8</c:v>
                </c:pt>
                <c:pt idx="30">
                  <c:v>16.7</c:v>
                </c:pt>
                <c:pt idx="31">
                  <c:v>16.8</c:v>
                </c:pt>
                <c:pt idx="32">
                  <c:v>13.1</c:v>
                </c:pt>
                <c:pt idx="33">
                  <c:v>12</c:v>
                </c:pt>
                <c:pt idx="34">
                  <c:v>11.6</c:v>
                </c:pt>
                <c:pt idx="35">
                  <c:v>11.3</c:v>
                </c:pt>
                <c:pt idx="36">
                  <c:v>10.7</c:v>
                </c:pt>
                <c:pt idx="37">
                  <c:v>10.3</c:v>
                </c:pt>
                <c:pt idx="38">
                  <c:v>9.9</c:v>
                </c:pt>
                <c:pt idx="39">
                  <c:v>9.4</c:v>
                </c:pt>
                <c:pt idx="40">
                  <c:v>9.4</c:v>
                </c:pt>
                <c:pt idx="41">
                  <c:v>9.6</c:v>
                </c:pt>
                <c:pt idx="42">
                  <c:v>9.1</c:v>
                </c:pt>
                <c:pt idx="43">
                  <c:v>8.1999999999999993</c:v>
                </c:pt>
                <c:pt idx="44">
                  <c:v>6.3</c:v>
                </c:pt>
                <c:pt idx="45">
                  <c:v>5.4</c:v>
                </c:pt>
                <c:pt idx="46">
                  <c:v>3.9</c:v>
                </c:pt>
                <c:pt idx="47">
                  <c:v>2.5</c:v>
                </c:pt>
                <c:pt idx="48">
                  <c:v>2.1</c:v>
                </c:pt>
                <c:pt idx="49">
                  <c:v>2.1</c:v>
                </c:pt>
                <c:pt idx="50">
                  <c:v>2.5</c:v>
                </c:pt>
                <c:pt idx="51">
                  <c:v>2.6</c:v>
                </c:pt>
                <c:pt idx="52">
                  <c:v>3.1</c:v>
                </c:pt>
                <c:pt idx="53">
                  <c:v>3.6</c:v>
                </c:pt>
                <c:pt idx="54">
                  <c:v>3.3</c:v>
                </c:pt>
                <c:pt idx="55">
                  <c:v>5.4</c:v>
                </c:pt>
                <c:pt idx="56">
                  <c:v>4.4000000000000004</c:v>
                </c:pt>
                <c:pt idx="57">
                  <c:v>4.9000000000000004</c:v>
                </c:pt>
                <c:pt idx="58">
                  <c:v>5.6</c:v>
                </c:pt>
                <c:pt idx="59">
                  <c:v>4.9000000000000004</c:v>
                </c:pt>
                <c:pt idx="60">
                  <c:v>4.5999999999999996</c:v>
                </c:pt>
                <c:pt idx="61">
                  <c:v>4.2</c:v>
                </c:pt>
                <c:pt idx="62">
                  <c:v>4.0999999999999996</c:v>
                </c:pt>
                <c:pt idx="63">
                  <c:v>4.08</c:v>
                </c:pt>
                <c:pt idx="64">
                  <c:v>4.78</c:v>
                </c:pt>
                <c:pt idx="65">
                  <c:v>4.42</c:v>
                </c:pt>
                <c:pt idx="66">
                  <c:v>4.6500000000000004</c:v>
                </c:pt>
                <c:pt idx="67">
                  <c:v>5.95</c:v>
                </c:pt>
                <c:pt idx="68">
                  <c:v>6.11</c:v>
                </c:pt>
                <c:pt idx="69">
                  <c:v>7.67</c:v>
                </c:pt>
                <c:pt idx="70">
                  <c:v>8.6300000000000008</c:v>
                </c:pt>
                <c:pt idx="71">
                  <c:v>8.6</c:v>
                </c:pt>
                <c:pt idx="72">
                  <c:v>9.5299999999999994</c:v>
                </c:pt>
                <c:pt idx="73">
                  <c:v>9.69</c:v>
                </c:pt>
                <c:pt idx="74">
                  <c:v>10.3</c:v>
                </c:pt>
                <c:pt idx="75">
                  <c:v>10.25</c:v>
                </c:pt>
                <c:pt idx="76">
                  <c:v>5.79</c:v>
                </c:pt>
                <c:pt idx="77">
                  <c:v>3.8</c:v>
                </c:pt>
                <c:pt idx="78">
                  <c:v>1.8</c:v>
                </c:pt>
                <c:pt idx="79">
                  <c:v>2.7</c:v>
                </c:pt>
                <c:pt idx="80">
                  <c:v>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6C-4251-9C35-57C790FB13DB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0">
                  <c:v>电力、热力、燃气及水的生产和供应业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Sheet1!$D$3:$D$83</c:f>
              <c:numCache>
                <c:formatCode>General</c:formatCode>
                <c:ptCount val="81"/>
                <c:pt idx="0">
                  <c:v>21.9</c:v>
                </c:pt>
                <c:pt idx="1">
                  <c:v>22.5</c:v>
                </c:pt>
                <c:pt idx="2">
                  <c:v>25.9</c:v>
                </c:pt>
                <c:pt idx="3">
                  <c:v>23.5</c:v>
                </c:pt>
                <c:pt idx="4">
                  <c:v>23</c:v>
                </c:pt>
                <c:pt idx="5">
                  <c:v>24</c:v>
                </c:pt>
                <c:pt idx="6">
                  <c:v>25.4</c:v>
                </c:pt>
                <c:pt idx="7">
                  <c:v>26.2</c:v>
                </c:pt>
                <c:pt idx="8">
                  <c:v>25</c:v>
                </c:pt>
                <c:pt idx="9">
                  <c:v>22.5</c:v>
                </c:pt>
                <c:pt idx="10">
                  <c:v>34.799999999999997</c:v>
                </c:pt>
                <c:pt idx="11">
                  <c:v>23.9</c:v>
                </c:pt>
                <c:pt idx="12">
                  <c:v>29.4</c:v>
                </c:pt>
                <c:pt idx="13">
                  <c:v>24.6</c:v>
                </c:pt>
                <c:pt idx="14">
                  <c:v>27.6</c:v>
                </c:pt>
                <c:pt idx="15">
                  <c:v>30.3</c:v>
                </c:pt>
                <c:pt idx="16">
                  <c:v>28.9</c:v>
                </c:pt>
                <c:pt idx="17">
                  <c:v>27</c:v>
                </c:pt>
                <c:pt idx="18">
                  <c:v>25.5</c:v>
                </c:pt>
                <c:pt idx="19">
                  <c:v>25.5</c:v>
                </c:pt>
                <c:pt idx="20">
                  <c:v>26.7</c:v>
                </c:pt>
                <c:pt idx="21">
                  <c:v>12.8</c:v>
                </c:pt>
                <c:pt idx="22">
                  <c:v>26.9</c:v>
                </c:pt>
                <c:pt idx="23">
                  <c:v>23.7</c:v>
                </c:pt>
                <c:pt idx="24">
                  <c:v>23.4</c:v>
                </c:pt>
                <c:pt idx="25">
                  <c:v>23.1</c:v>
                </c:pt>
                <c:pt idx="26">
                  <c:v>21.5</c:v>
                </c:pt>
                <c:pt idx="27">
                  <c:v>23.6</c:v>
                </c:pt>
                <c:pt idx="28">
                  <c:v>25.6</c:v>
                </c:pt>
                <c:pt idx="29">
                  <c:v>26.3</c:v>
                </c:pt>
                <c:pt idx="30">
                  <c:v>27.1</c:v>
                </c:pt>
                <c:pt idx="31">
                  <c:v>25.9</c:v>
                </c:pt>
                <c:pt idx="32">
                  <c:v>37.799999999999997</c:v>
                </c:pt>
                <c:pt idx="33">
                  <c:v>36.6</c:v>
                </c:pt>
                <c:pt idx="34">
                  <c:v>36.299999999999997</c:v>
                </c:pt>
                <c:pt idx="35">
                  <c:v>34.200000000000003</c:v>
                </c:pt>
                <c:pt idx="36">
                  <c:v>32.799999999999997</c:v>
                </c:pt>
                <c:pt idx="37">
                  <c:v>33.5</c:v>
                </c:pt>
                <c:pt idx="38">
                  <c:v>31.7</c:v>
                </c:pt>
                <c:pt idx="39">
                  <c:v>30.1</c:v>
                </c:pt>
                <c:pt idx="40">
                  <c:v>30.1</c:v>
                </c:pt>
                <c:pt idx="41">
                  <c:v>29.8</c:v>
                </c:pt>
                <c:pt idx="42">
                  <c:v>33.4</c:v>
                </c:pt>
                <c:pt idx="43">
                  <c:v>20.9</c:v>
                </c:pt>
                <c:pt idx="44">
                  <c:v>21.7</c:v>
                </c:pt>
                <c:pt idx="45">
                  <c:v>28.8</c:v>
                </c:pt>
                <c:pt idx="46">
                  <c:v>29.1</c:v>
                </c:pt>
                <c:pt idx="47">
                  <c:v>27.2</c:v>
                </c:pt>
                <c:pt idx="48">
                  <c:v>23.6</c:v>
                </c:pt>
                <c:pt idx="49">
                  <c:v>20.9</c:v>
                </c:pt>
                <c:pt idx="50">
                  <c:v>18.2</c:v>
                </c:pt>
                <c:pt idx="51">
                  <c:v>15.4</c:v>
                </c:pt>
                <c:pt idx="52">
                  <c:v>15.1</c:v>
                </c:pt>
                <c:pt idx="53">
                  <c:v>11.8</c:v>
                </c:pt>
                <c:pt idx="54">
                  <c:v>14.3</c:v>
                </c:pt>
                <c:pt idx="55">
                  <c:v>13.4</c:v>
                </c:pt>
                <c:pt idx="56">
                  <c:v>7.6</c:v>
                </c:pt>
                <c:pt idx="57">
                  <c:v>7.2</c:v>
                </c:pt>
                <c:pt idx="58">
                  <c:v>7.7</c:v>
                </c:pt>
                <c:pt idx="59">
                  <c:v>7.5</c:v>
                </c:pt>
                <c:pt idx="60">
                  <c:v>8.1</c:v>
                </c:pt>
                <c:pt idx="61">
                  <c:v>7.2</c:v>
                </c:pt>
                <c:pt idx="62">
                  <c:v>7</c:v>
                </c:pt>
                <c:pt idx="63">
                  <c:v>5.85</c:v>
                </c:pt>
                <c:pt idx="64">
                  <c:v>4.6100000000000003</c:v>
                </c:pt>
                <c:pt idx="65">
                  <c:v>-5.81</c:v>
                </c:pt>
                <c:pt idx="66">
                  <c:v>-3.5</c:v>
                </c:pt>
                <c:pt idx="67">
                  <c:v>-8.09</c:v>
                </c:pt>
                <c:pt idx="68">
                  <c:v>-9.2200000000000006</c:v>
                </c:pt>
                <c:pt idx="69">
                  <c:v>-9.85</c:v>
                </c:pt>
                <c:pt idx="70">
                  <c:v>-9.4700000000000006</c:v>
                </c:pt>
                <c:pt idx="71">
                  <c:v>-10.23</c:v>
                </c:pt>
                <c:pt idx="72">
                  <c:v>-10.01</c:v>
                </c:pt>
                <c:pt idx="73">
                  <c:v>-8.34</c:v>
                </c:pt>
                <c:pt idx="74">
                  <c:v>-7.89</c:v>
                </c:pt>
                <c:pt idx="75">
                  <c:v>-8.34</c:v>
                </c:pt>
                <c:pt idx="76">
                  <c:v>-5.55</c:v>
                </c:pt>
                <c:pt idx="77">
                  <c:v>-4.6900000000000004</c:v>
                </c:pt>
                <c:pt idx="78">
                  <c:v>-4</c:v>
                </c:pt>
                <c:pt idx="79">
                  <c:v>-5.6</c:v>
                </c:pt>
                <c:pt idx="80">
                  <c:v>-7.4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6C-4251-9C35-57C790FB13DB}"/>
            </c:ext>
          </c:extLst>
        </c:ser>
        <c:ser>
          <c:idx val="3"/>
          <c:order val="3"/>
          <c:tx>
            <c:strRef>
              <c:f>Sheet1!$E$1:$E$2</c:f>
              <c:strCache>
                <c:ptCount val="2"/>
                <c:pt idx="0">
                  <c:v>建筑业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Sheet1!$E$3:$E$83</c:f>
              <c:numCache>
                <c:formatCode>General</c:formatCode>
                <c:ptCount val="81"/>
                <c:pt idx="0">
                  <c:v>55.8</c:v>
                </c:pt>
                <c:pt idx="1">
                  <c:v>35.299999999999997</c:v>
                </c:pt>
                <c:pt idx="2">
                  <c:v>30.7</c:v>
                </c:pt>
                <c:pt idx="3">
                  <c:v>31.9</c:v>
                </c:pt>
                <c:pt idx="4">
                  <c:v>35</c:v>
                </c:pt>
                <c:pt idx="5">
                  <c:v>18.5</c:v>
                </c:pt>
                <c:pt idx="6">
                  <c:v>13.9</c:v>
                </c:pt>
                <c:pt idx="7">
                  <c:v>20.6</c:v>
                </c:pt>
                <c:pt idx="8">
                  <c:v>14</c:v>
                </c:pt>
                <c:pt idx="9">
                  <c:v>17.3</c:v>
                </c:pt>
                <c:pt idx="10">
                  <c:v>-17.399999999999999</c:v>
                </c:pt>
                <c:pt idx="11">
                  <c:v>-19.899999999999999</c:v>
                </c:pt>
                <c:pt idx="12">
                  <c:v>-9</c:v>
                </c:pt>
                <c:pt idx="13">
                  <c:v>-1.4</c:v>
                </c:pt>
                <c:pt idx="14">
                  <c:v>-4</c:v>
                </c:pt>
                <c:pt idx="15">
                  <c:v>-2.9</c:v>
                </c:pt>
                <c:pt idx="16">
                  <c:v>3.6</c:v>
                </c:pt>
                <c:pt idx="17">
                  <c:v>-6.3</c:v>
                </c:pt>
                <c:pt idx="18">
                  <c:v>-6.5</c:v>
                </c:pt>
                <c:pt idx="19">
                  <c:v>-5.3</c:v>
                </c:pt>
                <c:pt idx="20">
                  <c:v>1.1000000000000001</c:v>
                </c:pt>
                <c:pt idx="21">
                  <c:v>14.6</c:v>
                </c:pt>
                <c:pt idx="22">
                  <c:v>27.2</c:v>
                </c:pt>
                <c:pt idx="23">
                  <c:v>31.1</c:v>
                </c:pt>
                <c:pt idx="24">
                  <c:v>22.2</c:v>
                </c:pt>
                <c:pt idx="25">
                  <c:v>30.1</c:v>
                </c:pt>
                <c:pt idx="26">
                  <c:v>28.4</c:v>
                </c:pt>
                <c:pt idx="27">
                  <c:v>31.5</c:v>
                </c:pt>
                <c:pt idx="28">
                  <c:v>38.5</c:v>
                </c:pt>
                <c:pt idx="29">
                  <c:v>36.700000000000003</c:v>
                </c:pt>
                <c:pt idx="30">
                  <c:v>37.9</c:v>
                </c:pt>
                <c:pt idx="31">
                  <c:v>40.6</c:v>
                </c:pt>
                <c:pt idx="32">
                  <c:v>46.7</c:v>
                </c:pt>
                <c:pt idx="33">
                  <c:v>22</c:v>
                </c:pt>
                <c:pt idx="34">
                  <c:v>4</c:v>
                </c:pt>
                <c:pt idx="35">
                  <c:v>6.4</c:v>
                </c:pt>
                <c:pt idx="36">
                  <c:v>9.1999999999999993</c:v>
                </c:pt>
                <c:pt idx="37">
                  <c:v>7.4</c:v>
                </c:pt>
                <c:pt idx="38">
                  <c:v>3.5</c:v>
                </c:pt>
                <c:pt idx="39">
                  <c:v>8.3000000000000007</c:v>
                </c:pt>
                <c:pt idx="40">
                  <c:v>10.8</c:v>
                </c:pt>
                <c:pt idx="41">
                  <c:v>9.9</c:v>
                </c:pt>
                <c:pt idx="42">
                  <c:v>10.4</c:v>
                </c:pt>
                <c:pt idx="43">
                  <c:v>19.2</c:v>
                </c:pt>
                <c:pt idx="44">
                  <c:v>11.7</c:v>
                </c:pt>
                <c:pt idx="45">
                  <c:v>1</c:v>
                </c:pt>
                <c:pt idx="46">
                  <c:v>0.2</c:v>
                </c:pt>
                <c:pt idx="47">
                  <c:v>-6.8</c:v>
                </c:pt>
                <c:pt idx="48">
                  <c:v>-12.8</c:v>
                </c:pt>
                <c:pt idx="49">
                  <c:v>-11.2</c:v>
                </c:pt>
                <c:pt idx="50">
                  <c:v>-8.3000000000000007</c:v>
                </c:pt>
                <c:pt idx="51">
                  <c:v>-12.5</c:v>
                </c:pt>
                <c:pt idx="52">
                  <c:v>-14</c:v>
                </c:pt>
                <c:pt idx="53">
                  <c:v>-13.5</c:v>
                </c:pt>
                <c:pt idx="54">
                  <c:v>-31.7</c:v>
                </c:pt>
                <c:pt idx="55">
                  <c:v>-20.7</c:v>
                </c:pt>
                <c:pt idx="56">
                  <c:v>-5.8</c:v>
                </c:pt>
                <c:pt idx="57">
                  <c:v>-17.8</c:v>
                </c:pt>
                <c:pt idx="58">
                  <c:v>-17.600000000000001</c:v>
                </c:pt>
                <c:pt idx="59">
                  <c:v>-14.3</c:v>
                </c:pt>
                <c:pt idx="60">
                  <c:v>-16.600000000000001</c:v>
                </c:pt>
                <c:pt idx="61">
                  <c:v>-21.4</c:v>
                </c:pt>
                <c:pt idx="62">
                  <c:v>-20</c:v>
                </c:pt>
                <c:pt idx="63">
                  <c:v>-16.29</c:v>
                </c:pt>
                <c:pt idx="64">
                  <c:v>-11.87</c:v>
                </c:pt>
                <c:pt idx="65">
                  <c:v>2.57</c:v>
                </c:pt>
                <c:pt idx="66">
                  <c:v>18.059999999999999</c:v>
                </c:pt>
                <c:pt idx="67">
                  <c:v>-2.5099999999999998</c:v>
                </c:pt>
                <c:pt idx="68">
                  <c:v>8.44</c:v>
                </c:pt>
                <c:pt idx="69">
                  <c:v>9.9</c:v>
                </c:pt>
                <c:pt idx="70">
                  <c:v>8.67</c:v>
                </c:pt>
                <c:pt idx="71">
                  <c:v>16.760000000000002</c:v>
                </c:pt>
                <c:pt idx="72">
                  <c:v>5.3</c:v>
                </c:pt>
                <c:pt idx="73">
                  <c:v>3.3</c:v>
                </c:pt>
                <c:pt idx="74">
                  <c:v>-1.5</c:v>
                </c:pt>
                <c:pt idx="75">
                  <c:v>0.22</c:v>
                </c:pt>
                <c:pt idx="76">
                  <c:v>0.83</c:v>
                </c:pt>
                <c:pt idx="77">
                  <c:v>-13.51</c:v>
                </c:pt>
                <c:pt idx="78">
                  <c:v>-18.5</c:v>
                </c:pt>
                <c:pt idx="79">
                  <c:v>-18.600000000000001</c:v>
                </c:pt>
                <c:pt idx="80">
                  <c:v>-18.2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6C-4251-9C35-57C790FB13DB}"/>
            </c:ext>
          </c:extLst>
        </c:ser>
        <c:ser>
          <c:idx val="4"/>
          <c:order val="4"/>
          <c:tx>
            <c:strRef>
              <c:f>Sheet1!$F$1:$F$2</c:f>
              <c:strCache>
                <c:ptCount val="2"/>
                <c:pt idx="0">
                  <c:v>交通运输、仓储和邮政业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Sheet1!$F$3:$F$83</c:f>
              <c:numCache>
                <c:formatCode>General</c:formatCode>
                <c:ptCount val="81"/>
                <c:pt idx="0">
                  <c:v>34.799999999999997</c:v>
                </c:pt>
                <c:pt idx="1">
                  <c:v>33.5</c:v>
                </c:pt>
                <c:pt idx="2">
                  <c:v>32.299999999999997</c:v>
                </c:pt>
                <c:pt idx="3">
                  <c:v>34.1</c:v>
                </c:pt>
                <c:pt idx="4">
                  <c:v>34.700000000000003</c:v>
                </c:pt>
                <c:pt idx="5">
                  <c:v>32.6</c:v>
                </c:pt>
                <c:pt idx="6">
                  <c:v>31.7</c:v>
                </c:pt>
                <c:pt idx="7">
                  <c:v>28.9</c:v>
                </c:pt>
                <c:pt idx="8">
                  <c:v>28.7</c:v>
                </c:pt>
                <c:pt idx="9">
                  <c:v>28.9</c:v>
                </c:pt>
                <c:pt idx="10">
                  <c:v>35</c:v>
                </c:pt>
                <c:pt idx="11">
                  <c:v>36.799999999999997</c:v>
                </c:pt>
                <c:pt idx="12">
                  <c:v>36.1</c:v>
                </c:pt>
                <c:pt idx="13">
                  <c:v>35</c:v>
                </c:pt>
                <c:pt idx="14">
                  <c:v>36.799999999999997</c:v>
                </c:pt>
                <c:pt idx="15">
                  <c:v>38.200000000000003</c:v>
                </c:pt>
                <c:pt idx="16">
                  <c:v>39</c:v>
                </c:pt>
                <c:pt idx="17">
                  <c:v>40.6</c:v>
                </c:pt>
                <c:pt idx="18">
                  <c:v>41.2</c:v>
                </c:pt>
                <c:pt idx="19">
                  <c:v>41.3</c:v>
                </c:pt>
                <c:pt idx="20">
                  <c:v>36.9</c:v>
                </c:pt>
                <c:pt idx="21">
                  <c:v>25.1</c:v>
                </c:pt>
                <c:pt idx="22">
                  <c:v>23.5</c:v>
                </c:pt>
                <c:pt idx="23">
                  <c:v>25.6</c:v>
                </c:pt>
                <c:pt idx="24">
                  <c:v>30.3</c:v>
                </c:pt>
                <c:pt idx="25">
                  <c:v>28.9</c:v>
                </c:pt>
                <c:pt idx="26">
                  <c:v>26.8</c:v>
                </c:pt>
                <c:pt idx="27">
                  <c:v>25.9</c:v>
                </c:pt>
                <c:pt idx="28">
                  <c:v>23.7</c:v>
                </c:pt>
                <c:pt idx="29">
                  <c:v>24.3</c:v>
                </c:pt>
                <c:pt idx="30">
                  <c:v>24.2</c:v>
                </c:pt>
                <c:pt idx="31">
                  <c:v>24.7</c:v>
                </c:pt>
                <c:pt idx="32">
                  <c:v>27.5</c:v>
                </c:pt>
                <c:pt idx="33">
                  <c:v>30.4</c:v>
                </c:pt>
                <c:pt idx="34">
                  <c:v>25.6</c:v>
                </c:pt>
                <c:pt idx="35">
                  <c:v>24.9</c:v>
                </c:pt>
                <c:pt idx="36">
                  <c:v>24.3</c:v>
                </c:pt>
                <c:pt idx="37">
                  <c:v>23.9</c:v>
                </c:pt>
                <c:pt idx="38">
                  <c:v>25.6</c:v>
                </c:pt>
                <c:pt idx="39">
                  <c:v>24.1</c:v>
                </c:pt>
                <c:pt idx="40">
                  <c:v>24.3</c:v>
                </c:pt>
                <c:pt idx="41">
                  <c:v>24.6</c:v>
                </c:pt>
                <c:pt idx="42">
                  <c:v>24.5</c:v>
                </c:pt>
                <c:pt idx="43">
                  <c:v>16.2</c:v>
                </c:pt>
                <c:pt idx="44">
                  <c:v>3.6</c:v>
                </c:pt>
                <c:pt idx="45">
                  <c:v>5.8</c:v>
                </c:pt>
                <c:pt idx="46">
                  <c:v>2.5</c:v>
                </c:pt>
                <c:pt idx="47">
                  <c:v>1.9</c:v>
                </c:pt>
                <c:pt idx="48">
                  <c:v>1.4</c:v>
                </c:pt>
                <c:pt idx="49">
                  <c:v>0.6</c:v>
                </c:pt>
                <c:pt idx="50">
                  <c:v>-0.4</c:v>
                </c:pt>
                <c:pt idx="51">
                  <c:v>-0.2</c:v>
                </c:pt>
                <c:pt idx="52">
                  <c:v>-2.4</c:v>
                </c:pt>
                <c:pt idx="53">
                  <c:v>-2.4</c:v>
                </c:pt>
                <c:pt idx="54">
                  <c:v>3</c:v>
                </c:pt>
                <c:pt idx="55">
                  <c:v>2.4</c:v>
                </c:pt>
                <c:pt idx="56">
                  <c:v>2.2999999999999998</c:v>
                </c:pt>
                <c:pt idx="57">
                  <c:v>1.7</c:v>
                </c:pt>
                <c:pt idx="58">
                  <c:v>2.6</c:v>
                </c:pt>
                <c:pt idx="59">
                  <c:v>3.3</c:v>
                </c:pt>
                <c:pt idx="60">
                  <c:v>3</c:v>
                </c:pt>
                <c:pt idx="61">
                  <c:v>3.4</c:v>
                </c:pt>
                <c:pt idx="62">
                  <c:v>3.2</c:v>
                </c:pt>
                <c:pt idx="63">
                  <c:v>4.6100000000000003</c:v>
                </c:pt>
                <c:pt idx="64">
                  <c:v>3.5</c:v>
                </c:pt>
                <c:pt idx="65">
                  <c:v>11.61</c:v>
                </c:pt>
                <c:pt idx="66">
                  <c:v>11.53</c:v>
                </c:pt>
                <c:pt idx="67">
                  <c:v>5.33</c:v>
                </c:pt>
                <c:pt idx="68">
                  <c:v>4.6100000000000003</c:v>
                </c:pt>
                <c:pt idx="69">
                  <c:v>3.74</c:v>
                </c:pt>
                <c:pt idx="70">
                  <c:v>3.12</c:v>
                </c:pt>
                <c:pt idx="71">
                  <c:v>2.91</c:v>
                </c:pt>
                <c:pt idx="72">
                  <c:v>3.37</c:v>
                </c:pt>
                <c:pt idx="73">
                  <c:v>4.21</c:v>
                </c:pt>
                <c:pt idx="74">
                  <c:v>2.14</c:v>
                </c:pt>
                <c:pt idx="75">
                  <c:v>1.23</c:v>
                </c:pt>
                <c:pt idx="76">
                  <c:v>-10.15</c:v>
                </c:pt>
                <c:pt idx="77">
                  <c:v>-7.53</c:v>
                </c:pt>
                <c:pt idx="78">
                  <c:v>-6</c:v>
                </c:pt>
                <c:pt idx="79">
                  <c:v>-7.4</c:v>
                </c:pt>
                <c:pt idx="80">
                  <c:v>-5.3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06C-4251-9C35-57C790FB13DB}"/>
            </c:ext>
          </c:extLst>
        </c:ser>
        <c:ser>
          <c:idx val="5"/>
          <c:order val="5"/>
          <c:tx>
            <c:strRef>
              <c:f>Sheet1!$G$1:$G$2</c:f>
              <c:strCache>
                <c:ptCount val="2"/>
                <c:pt idx="0">
                  <c:v>水利、环境和公共设施管理业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Sheet1!$G$3:$G$83</c:f>
              <c:numCache>
                <c:formatCode>General</c:formatCode>
                <c:ptCount val="81"/>
                <c:pt idx="0">
                  <c:v>21</c:v>
                </c:pt>
                <c:pt idx="1">
                  <c:v>23</c:v>
                </c:pt>
                <c:pt idx="2">
                  <c:v>23.7</c:v>
                </c:pt>
                <c:pt idx="3">
                  <c:v>23.6</c:v>
                </c:pt>
                <c:pt idx="4">
                  <c:v>22</c:v>
                </c:pt>
                <c:pt idx="5">
                  <c:v>21.7</c:v>
                </c:pt>
                <c:pt idx="6">
                  <c:v>21.8</c:v>
                </c:pt>
                <c:pt idx="7">
                  <c:v>23</c:v>
                </c:pt>
                <c:pt idx="8">
                  <c:v>21</c:v>
                </c:pt>
                <c:pt idx="9">
                  <c:v>21.2</c:v>
                </c:pt>
                <c:pt idx="10">
                  <c:v>59.5</c:v>
                </c:pt>
                <c:pt idx="11">
                  <c:v>55</c:v>
                </c:pt>
                <c:pt idx="12">
                  <c:v>44</c:v>
                </c:pt>
                <c:pt idx="13">
                  <c:v>39.1</c:v>
                </c:pt>
                <c:pt idx="14">
                  <c:v>38.200000000000003</c:v>
                </c:pt>
                <c:pt idx="15">
                  <c:v>36.6</c:v>
                </c:pt>
                <c:pt idx="16">
                  <c:v>37.200000000000003</c:v>
                </c:pt>
                <c:pt idx="17">
                  <c:v>37.4</c:v>
                </c:pt>
                <c:pt idx="18">
                  <c:v>36.4</c:v>
                </c:pt>
                <c:pt idx="19">
                  <c:v>38.5</c:v>
                </c:pt>
                <c:pt idx="20">
                  <c:v>35.200000000000003</c:v>
                </c:pt>
                <c:pt idx="21">
                  <c:v>31.7</c:v>
                </c:pt>
                <c:pt idx="22">
                  <c:v>27.4</c:v>
                </c:pt>
                <c:pt idx="23">
                  <c:v>33.799999999999997</c:v>
                </c:pt>
                <c:pt idx="24">
                  <c:v>39.6</c:v>
                </c:pt>
                <c:pt idx="25">
                  <c:v>36.799999999999997</c:v>
                </c:pt>
                <c:pt idx="26">
                  <c:v>37.6</c:v>
                </c:pt>
                <c:pt idx="27">
                  <c:v>34.4</c:v>
                </c:pt>
                <c:pt idx="28">
                  <c:v>32</c:v>
                </c:pt>
                <c:pt idx="29">
                  <c:v>33.700000000000003</c:v>
                </c:pt>
                <c:pt idx="30">
                  <c:v>33.799999999999997</c:v>
                </c:pt>
                <c:pt idx="31">
                  <c:v>35.299999999999997</c:v>
                </c:pt>
                <c:pt idx="32">
                  <c:v>31</c:v>
                </c:pt>
                <c:pt idx="33">
                  <c:v>32.700000000000003</c:v>
                </c:pt>
                <c:pt idx="34">
                  <c:v>29.6</c:v>
                </c:pt>
                <c:pt idx="35">
                  <c:v>24.6</c:v>
                </c:pt>
                <c:pt idx="36">
                  <c:v>25.5</c:v>
                </c:pt>
                <c:pt idx="37">
                  <c:v>26.8</c:v>
                </c:pt>
                <c:pt idx="38">
                  <c:v>30</c:v>
                </c:pt>
                <c:pt idx="39">
                  <c:v>30.5</c:v>
                </c:pt>
                <c:pt idx="40">
                  <c:v>27.9</c:v>
                </c:pt>
                <c:pt idx="41">
                  <c:v>28.8</c:v>
                </c:pt>
                <c:pt idx="42">
                  <c:v>29.2</c:v>
                </c:pt>
                <c:pt idx="43">
                  <c:v>-0.2</c:v>
                </c:pt>
                <c:pt idx="44">
                  <c:v>8.8000000000000007</c:v>
                </c:pt>
                <c:pt idx="45">
                  <c:v>7.7</c:v>
                </c:pt>
                <c:pt idx="46">
                  <c:v>9.4</c:v>
                </c:pt>
                <c:pt idx="47">
                  <c:v>8.4</c:v>
                </c:pt>
                <c:pt idx="48">
                  <c:v>7</c:v>
                </c:pt>
                <c:pt idx="49">
                  <c:v>4.7</c:v>
                </c:pt>
                <c:pt idx="50">
                  <c:v>5.2</c:v>
                </c:pt>
                <c:pt idx="51">
                  <c:v>6.4</c:v>
                </c:pt>
                <c:pt idx="52">
                  <c:v>6.5</c:v>
                </c:pt>
                <c:pt idx="53">
                  <c:v>6.2</c:v>
                </c:pt>
                <c:pt idx="54">
                  <c:v>43</c:v>
                </c:pt>
                <c:pt idx="55">
                  <c:v>30.1</c:v>
                </c:pt>
                <c:pt idx="56">
                  <c:v>29.4</c:v>
                </c:pt>
                <c:pt idx="57">
                  <c:v>25.9</c:v>
                </c:pt>
                <c:pt idx="58">
                  <c:v>27.9</c:v>
                </c:pt>
                <c:pt idx="59">
                  <c:v>26</c:v>
                </c:pt>
                <c:pt idx="60">
                  <c:v>26.5</c:v>
                </c:pt>
                <c:pt idx="61">
                  <c:v>25.3</c:v>
                </c:pt>
                <c:pt idx="62">
                  <c:v>24.5</c:v>
                </c:pt>
                <c:pt idx="63">
                  <c:v>23.52</c:v>
                </c:pt>
                <c:pt idx="64">
                  <c:v>20.83</c:v>
                </c:pt>
                <c:pt idx="65">
                  <c:v>12.16</c:v>
                </c:pt>
                <c:pt idx="66">
                  <c:v>14.34</c:v>
                </c:pt>
                <c:pt idx="67">
                  <c:v>12.99</c:v>
                </c:pt>
                <c:pt idx="68">
                  <c:v>10.039999999999999</c:v>
                </c:pt>
                <c:pt idx="69">
                  <c:v>7.48</c:v>
                </c:pt>
                <c:pt idx="70">
                  <c:v>8.01</c:v>
                </c:pt>
                <c:pt idx="71">
                  <c:v>5.82</c:v>
                </c:pt>
                <c:pt idx="72">
                  <c:v>4.6900000000000004</c:v>
                </c:pt>
                <c:pt idx="73">
                  <c:v>6.4</c:v>
                </c:pt>
                <c:pt idx="74">
                  <c:v>5.52</c:v>
                </c:pt>
                <c:pt idx="75">
                  <c:v>6.73</c:v>
                </c:pt>
                <c:pt idx="76">
                  <c:v>2.48</c:v>
                </c:pt>
                <c:pt idx="77">
                  <c:v>-3.48</c:v>
                </c:pt>
                <c:pt idx="78">
                  <c:v>-4.3</c:v>
                </c:pt>
                <c:pt idx="79">
                  <c:v>-4.5</c:v>
                </c:pt>
                <c:pt idx="80">
                  <c:v>-3.6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06C-4251-9C35-57C790FB13DB}"/>
            </c:ext>
          </c:extLst>
        </c:ser>
        <c:ser>
          <c:idx val="6"/>
          <c:order val="6"/>
          <c:tx>
            <c:strRef>
              <c:f>Sheet1!$H$1:$H$2</c:f>
              <c:strCache>
                <c:ptCount val="2"/>
                <c:pt idx="0">
                  <c:v>教育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Sheet1!$H$3:$H$83</c:f>
              <c:numCache>
                <c:formatCode>General</c:formatCode>
                <c:ptCount val="81"/>
                <c:pt idx="0">
                  <c:v>42.1</c:v>
                </c:pt>
                <c:pt idx="1">
                  <c:v>40.6</c:v>
                </c:pt>
                <c:pt idx="2">
                  <c:v>37.6</c:v>
                </c:pt>
                <c:pt idx="3">
                  <c:v>40.200000000000003</c:v>
                </c:pt>
                <c:pt idx="4">
                  <c:v>41.7</c:v>
                </c:pt>
                <c:pt idx="5">
                  <c:v>46</c:v>
                </c:pt>
                <c:pt idx="6">
                  <c:v>48.2</c:v>
                </c:pt>
                <c:pt idx="7">
                  <c:v>46</c:v>
                </c:pt>
                <c:pt idx="8">
                  <c:v>41.7</c:v>
                </c:pt>
                <c:pt idx="9">
                  <c:v>42.8</c:v>
                </c:pt>
                <c:pt idx="10">
                  <c:v>46.8</c:v>
                </c:pt>
                <c:pt idx="11">
                  <c:v>50.2</c:v>
                </c:pt>
                <c:pt idx="12">
                  <c:v>38.6</c:v>
                </c:pt>
                <c:pt idx="13">
                  <c:v>32.4</c:v>
                </c:pt>
                <c:pt idx="14">
                  <c:v>34</c:v>
                </c:pt>
                <c:pt idx="15">
                  <c:v>32.1</c:v>
                </c:pt>
                <c:pt idx="16">
                  <c:v>25.3</c:v>
                </c:pt>
                <c:pt idx="17">
                  <c:v>26.5</c:v>
                </c:pt>
                <c:pt idx="18">
                  <c:v>26.5</c:v>
                </c:pt>
                <c:pt idx="19">
                  <c:v>28</c:v>
                </c:pt>
                <c:pt idx="20">
                  <c:v>28.7</c:v>
                </c:pt>
                <c:pt idx="21">
                  <c:v>10</c:v>
                </c:pt>
                <c:pt idx="22">
                  <c:v>25.5</c:v>
                </c:pt>
                <c:pt idx="23">
                  <c:v>26</c:v>
                </c:pt>
                <c:pt idx="24">
                  <c:v>34.200000000000003</c:v>
                </c:pt>
                <c:pt idx="25">
                  <c:v>32.200000000000003</c:v>
                </c:pt>
                <c:pt idx="26">
                  <c:v>33.1</c:v>
                </c:pt>
                <c:pt idx="27">
                  <c:v>35</c:v>
                </c:pt>
                <c:pt idx="28">
                  <c:v>28.9</c:v>
                </c:pt>
                <c:pt idx="29">
                  <c:v>28.7</c:v>
                </c:pt>
                <c:pt idx="30">
                  <c:v>31.3</c:v>
                </c:pt>
                <c:pt idx="31">
                  <c:v>33.4</c:v>
                </c:pt>
                <c:pt idx="32">
                  <c:v>30.5</c:v>
                </c:pt>
                <c:pt idx="33">
                  <c:v>22.9</c:v>
                </c:pt>
                <c:pt idx="34">
                  <c:v>22.7</c:v>
                </c:pt>
                <c:pt idx="35">
                  <c:v>17.5</c:v>
                </c:pt>
                <c:pt idx="36">
                  <c:v>17.3</c:v>
                </c:pt>
                <c:pt idx="37">
                  <c:v>12.6</c:v>
                </c:pt>
                <c:pt idx="38">
                  <c:v>12.7</c:v>
                </c:pt>
                <c:pt idx="39">
                  <c:v>13.5</c:v>
                </c:pt>
                <c:pt idx="40">
                  <c:v>14.1</c:v>
                </c:pt>
                <c:pt idx="41">
                  <c:v>13.4</c:v>
                </c:pt>
                <c:pt idx="42">
                  <c:v>15.8</c:v>
                </c:pt>
                <c:pt idx="43">
                  <c:v>28.2</c:v>
                </c:pt>
                <c:pt idx="44">
                  <c:v>17.100000000000001</c:v>
                </c:pt>
                <c:pt idx="45">
                  <c:v>11.6</c:v>
                </c:pt>
                <c:pt idx="46">
                  <c:v>12.3</c:v>
                </c:pt>
                <c:pt idx="47">
                  <c:v>17.399999999999999</c:v>
                </c:pt>
                <c:pt idx="48">
                  <c:v>16.7</c:v>
                </c:pt>
                <c:pt idx="49">
                  <c:v>15.7</c:v>
                </c:pt>
                <c:pt idx="50">
                  <c:v>15.7</c:v>
                </c:pt>
                <c:pt idx="51">
                  <c:v>17.2</c:v>
                </c:pt>
                <c:pt idx="52">
                  <c:v>17.2</c:v>
                </c:pt>
                <c:pt idx="53">
                  <c:v>13.7</c:v>
                </c:pt>
                <c:pt idx="54">
                  <c:v>9.3000000000000007</c:v>
                </c:pt>
                <c:pt idx="55">
                  <c:v>8.8000000000000007</c:v>
                </c:pt>
                <c:pt idx="56">
                  <c:v>11.9</c:v>
                </c:pt>
                <c:pt idx="57">
                  <c:v>8.6999999999999993</c:v>
                </c:pt>
                <c:pt idx="58">
                  <c:v>5.8</c:v>
                </c:pt>
                <c:pt idx="59">
                  <c:v>9.6999999999999993</c:v>
                </c:pt>
                <c:pt idx="60">
                  <c:v>11.9</c:v>
                </c:pt>
                <c:pt idx="61">
                  <c:v>12.8</c:v>
                </c:pt>
                <c:pt idx="62">
                  <c:v>12.9</c:v>
                </c:pt>
                <c:pt idx="63">
                  <c:v>12.77</c:v>
                </c:pt>
                <c:pt idx="64">
                  <c:v>13.22</c:v>
                </c:pt>
                <c:pt idx="65">
                  <c:v>33.28</c:v>
                </c:pt>
                <c:pt idx="66">
                  <c:v>31.28</c:v>
                </c:pt>
                <c:pt idx="67">
                  <c:v>28.72</c:v>
                </c:pt>
                <c:pt idx="68">
                  <c:v>32.9</c:v>
                </c:pt>
                <c:pt idx="69">
                  <c:v>25.11</c:v>
                </c:pt>
                <c:pt idx="70">
                  <c:v>22.46</c:v>
                </c:pt>
                <c:pt idx="71">
                  <c:v>19.91</c:v>
                </c:pt>
                <c:pt idx="72">
                  <c:v>19.75</c:v>
                </c:pt>
                <c:pt idx="73">
                  <c:v>17.96</c:v>
                </c:pt>
                <c:pt idx="74">
                  <c:v>14.97</c:v>
                </c:pt>
                <c:pt idx="75">
                  <c:v>12.51</c:v>
                </c:pt>
                <c:pt idx="76">
                  <c:v>12.16</c:v>
                </c:pt>
                <c:pt idx="77">
                  <c:v>14.94</c:v>
                </c:pt>
                <c:pt idx="78">
                  <c:v>17.100000000000001</c:v>
                </c:pt>
                <c:pt idx="79">
                  <c:v>19</c:v>
                </c:pt>
                <c:pt idx="80">
                  <c:v>24.2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06C-4251-9C35-57C790FB13DB}"/>
            </c:ext>
          </c:extLst>
        </c:ser>
        <c:ser>
          <c:idx val="7"/>
          <c:order val="7"/>
          <c:tx>
            <c:strRef>
              <c:f>Sheet1!$I$1:$I$2</c:f>
              <c:strCache>
                <c:ptCount val="2"/>
                <c:pt idx="0">
                  <c:v>卫生和社会工作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Sheet1!$I$3:$I$83</c:f>
              <c:numCache>
                <c:formatCode>General</c:formatCode>
                <c:ptCount val="81"/>
                <c:pt idx="0">
                  <c:v>77.2</c:v>
                </c:pt>
                <c:pt idx="1">
                  <c:v>60.1</c:v>
                </c:pt>
                <c:pt idx="2">
                  <c:v>39.200000000000003</c:v>
                </c:pt>
                <c:pt idx="3">
                  <c:v>43.1</c:v>
                </c:pt>
                <c:pt idx="4">
                  <c:v>43.4</c:v>
                </c:pt>
                <c:pt idx="5">
                  <c:v>45</c:v>
                </c:pt>
                <c:pt idx="6">
                  <c:v>46.6</c:v>
                </c:pt>
                <c:pt idx="7">
                  <c:v>46</c:v>
                </c:pt>
                <c:pt idx="8">
                  <c:v>45.7</c:v>
                </c:pt>
                <c:pt idx="9">
                  <c:v>49.5</c:v>
                </c:pt>
                <c:pt idx="10">
                  <c:v>15.1</c:v>
                </c:pt>
                <c:pt idx="11">
                  <c:v>22.1</c:v>
                </c:pt>
                <c:pt idx="12">
                  <c:v>35.1</c:v>
                </c:pt>
                <c:pt idx="13">
                  <c:v>42.9</c:v>
                </c:pt>
                <c:pt idx="14">
                  <c:v>46.5</c:v>
                </c:pt>
                <c:pt idx="15">
                  <c:v>46.5</c:v>
                </c:pt>
                <c:pt idx="16">
                  <c:v>42.9</c:v>
                </c:pt>
                <c:pt idx="17">
                  <c:v>40.4</c:v>
                </c:pt>
                <c:pt idx="18">
                  <c:v>40.700000000000003</c:v>
                </c:pt>
                <c:pt idx="19">
                  <c:v>38</c:v>
                </c:pt>
                <c:pt idx="20">
                  <c:v>33.799999999999997</c:v>
                </c:pt>
                <c:pt idx="21">
                  <c:v>53.8</c:v>
                </c:pt>
                <c:pt idx="22">
                  <c:v>46.7</c:v>
                </c:pt>
                <c:pt idx="23">
                  <c:v>38.200000000000003</c:v>
                </c:pt>
                <c:pt idx="24">
                  <c:v>38.9</c:v>
                </c:pt>
                <c:pt idx="25">
                  <c:v>35.6</c:v>
                </c:pt>
                <c:pt idx="26">
                  <c:v>35.9</c:v>
                </c:pt>
                <c:pt idx="27">
                  <c:v>41.1</c:v>
                </c:pt>
                <c:pt idx="28">
                  <c:v>42.4</c:v>
                </c:pt>
                <c:pt idx="29">
                  <c:v>46.1</c:v>
                </c:pt>
                <c:pt idx="30">
                  <c:v>48.5</c:v>
                </c:pt>
                <c:pt idx="31">
                  <c:v>53</c:v>
                </c:pt>
                <c:pt idx="32">
                  <c:v>78.8</c:v>
                </c:pt>
                <c:pt idx="33">
                  <c:v>60.7</c:v>
                </c:pt>
                <c:pt idx="34">
                  <c:v>56.5</c:v>
                </c:pt>
                <c:pt idx="35">
                  <c:v>53.6</c:v>
                </c:pt>
                <c:pt idx="36">
                  <c:v>56.9</c:v>
                </c:pt>
                <c:pt idx="37">
                  <c:v>60</c:v>
                </c:pt>
                <c:pt idx="38">
                  <c:v>58</c:v>
                </c:pt>
                <c:pt idx="39">
                  <c:v>58.8</c:v>
                </c:pt>
                <c:pt idx="40">
                  <c:v>55.3</c:v>
                </c:pt>
                <c:pt idx="41">
                  <c:v>55.2</c:v>
                </c:pt>
                <c:pt idx="42">
                  <c:v>53.3</c:v>
                </c:pt>
                <c:pt idx="43">
                  <c:v>5.0999999999999996</c:v>
                </c:pt>
                <c:pt idx="44">
                  <c:v>19.399999999999999</c:v>
                </c:pt>
                <c:pt idx="45">
                  <c:v>24.8</c:v>
                </c:pt>
                <c:pt idx="46">
                  <c:v>24.6</c:v>
                </c:pt>
                <c:pt idx="47">
                  <c:v>21.1</c:v>
                </c:pt>
                <c:pt idx="48">
                  <c:v>17.2</c:v>
                </c:pt>
                <c:pt idx="49">
                  <c:v>17.5</c:v>
                </c:pt>
                <c:pt idx="50">
                  <c:v>16.7</c:v>
                </c:pt>
                <c:pt idx="51">
                  <c:v>18</c:v>
                </c:pt>
                <c:pt idx="52">
                  <c:v>18.899999999999999</c:v>
                </c:pt>
                <c:pt idx="53">
                  <c:v>19.899999999999999</c:v>
                </c:pt>
                <c:pt idx="54">
                  <c:v>37.1</c:v>
                </c:pt>
                <c:pt idx="55">
                  <c:v>34.200000000000003</c:v>
                </c:pt>
                <c:pt idx="56">
                  <c:v>29.7</c:v>
                </c:pt>
                <c:pt idx="57">
                  <c:v>28.1</c:v>
                </c:pt>
                <c:pt idx="58">
                  <c:v>29.4</c:v>
                </c:pt>
                <c:pt idx="59">
                  <c:v>27</c:v>
                </c:pt>
                <c:pt idx="60">
                  <c:v>27.1</c:v>
                </c:pt>
                <c:pt idx="61">
                  <c:v>28.1</c:v>
                </c:pt>
                <c:pt idx="62">
                  <c:v>27.2</c:v>
                </c:pt>
                <c:pt idx="63">
                  <c:v>24.77</c:v>
                </c:pt>
                <c:pt idx="64">
                  <c:v>25.39</c:v>
                </c:pt>
                <c:pt idx="65">
                  <c:v>21.2</c:v>
                </c:pt>
                <c:pt idx="66">
                  <c:v>12.49</c:v>
                </c:pt>
                <c:pt idx="67">
                  <c:v>8.1999999999999993</c:v>
                </c:pt>
                <c:pt idx="68">
                  <c:v>10.36</c:v>
                </c:pt>
                <c:pt idx="69">
                  <c:v>10.039999999999999</c:v>
                </c:pt>
                <c:pt idx="70">
                  <c:v>9.8800000000000008</c:v>
                </c:pt>
                <c:pt idx="71">
                  <c:v>8.7799999999999994</c:v>
                </c:pt>
                <c:pt idx="72">
                  <c:v>7.45</c:v>
                </c:pt>
                <c:pt idx="73">
                  <c:v>8.67</c:v>
                </c:pt>
                <c:pt idx="74">
                  <c:v>6.49</c:v>
                </c:pt>
                <c:pt idx="75">
                  <c:v>7.67</c:v>
                </c:pt>
                <c:pt idx="76">
                  <c:v>-8.98</c:v>
                </c:pt>
                <c:pt idx="77">
                  <c:v>0.75</c:v>
                </c:pt>
                <c:pt idx="78">
                  <c:v>2.6</c:v>
                </c:pt>
                <c:pt idx="79">
                  <c:v>2.7</c:v>
                </c:pt>
                <c:pt idx="80">
                  <c:v>-0.5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06C-4251-9C35-57C790FB13DB}"/>
            </c:ext>
          </c:extLst>
        </c:ser>
        <c:ser>
          <c:idx val="8"/>
          <c:order val="8"/>
          <c:tx>
            <c:strRef>
              <c:f>Sheet1!$J$1:$J$2</c:f>
              <c:strCache>
                <c:ptCount val="2"/>
                <c:pt idx="0">
                  <c:v>文化、体育和娱乐业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Sheet1!$J$3:$J$83</c:f>
              <c:numCache>
                <c:formatCode>General</c:formatCode>
                <c:ptCount val="81"/>
                <c:pt idx="0">
                  <c:v>35.799999999999997</c:v>
                </c:pt>
                <c:pt idx="1">
                  <c:v>36.6</c:v>
                </c:pt>
                <c:pt idx="2">
                  <c:v>39.299999999999997</c:v>
                </c:pt>
                <c:pt idx="3">
                  <c:v>38.1</c:v>
                </c:pt>
                <c:pt idx="4">
                  <c:v>34.5</c:v>
                </c:pt>
                <c:pt idx="5">
                  <c:v>29.5</c:v>
                </c:pt>
                <c:pt idx="6">
                  <c:v>38.4</c:v>
                </c:pt>
                <c:pt idx="7">
                  <c:v>38.200000000000003</c:v>
                </c:pt>
                <c:pt idx="8">
                  <c:v>38.200000000000003</c:v>
                </c:pt>
                <c:pt idx="9">
                  <c:v>43.8</c:v>
                </c:pt>
                <c:pt idx="10">
                  <c:v>55.6</c:v>
                </c:pt>
                <c:pt idx="11">
                  <c:v>53.1</c:v>
                </c:pt>
                <c:pt idx="12">
                  <c:v>49.2</c:v>
                </c:pt>
                <c:pt idx="13">
                  <c:v>48.9</c:v>
                </c:pt>
                <c:pt idx="14">
                  <c:v>45.5</c:v>
                </c:pt>
                <c:pt idx="15">
                  <c:v>48.2</c:v>
                </c:pt>
                <c:pt idx="16">
                  <c:v>50.2</c:v>
                </c:pt>
                <c:pt idx="17">
                  <c:v>39.4</c:v>
                </c:pt>
                <c:pt idx="18">
                  <c:v>39.4</c:v>
                </c:pt>
                <c:pt idx="19">
                  <c:v>35.1</c:v>
                </c:pt>
                <c:pt idx="20">
                  <c:v>28.7</c:v>
                </c:pt>
                <c:pt idx="21">
                  <c:v>27.2</c:v>
                </c:pt>
                <c:pt idx="22">
                  <c:v>27.4</c:v>
                </c:pt>
                <c:pt idx="23">
                  <c:v>26.7</c:v>
                </c:pt>
                <c:pt idx="24">
                  <c:v>26.8</c:v>
                </c:pt>
                <c:pt idx="25">
                  <c:v>27.4</c:v>
                </c:pt>
                <c:pt idx="26">
                  <c:v>23.2</c:v>
                </c:pt>
                <c:pt idx="27">
                  <c:v>20.7</c:v>
                </c:pt>
                <c:pt idx="28">
                  <c:v>22.2</c:v>
                </c:pt>
                <c:pt idx="29">
                  <c:v>21</c:v>
                </c:pt>
                <c:pt idx="30">
                  <c:v>20.7</c:v>
                </c:pt>
                <c:pt idx="31">
                  <c:v>25.9</c:v>
                </c:pt>
                <c:pt idx="32">
                  <c:v>18.899999999999999</c:v>
                </c:pt>
                <c:pt idx="33">
                  <c:v>18.7</c:v>
                </c:pt>
                <c:pt idx="34">
                  <c:v>16.2</c:v>
                </c:pt>
                <c:pt idx="35">
                  <c:v>14.6</c:v>
                </c:pt>
                <c:pt idx="36">
                  <c:v>18.2</c:v>
                </c:pt>
                <c:pt idx="37">
                  <c:v>20</c:v>
                </c:pt>
                <c:pt idx="38">
                  <c:v>19.600000000000001</c:v>
                </c:pt>
                <c:pt idx="39">
                  <c:v>15.2</c:v>
                </c:pt>
                <c:pt idx="40">
                  <c:v>14.4</c:v>
                </c:pt>
                <c:pt idx="41">
                  <c:v>14.4</c:v>
                </c:pt>
                <c:pt idx="42">
                  <c:v>11.3</c:v>
                </c:pt>
                <c:pt idx="43">
                  <c:v>-3.4</c:v>
                </c:pt>
                <c:pt idx="44">
                  <c:v>-0.1</c:v>
                </c:pt>
                <c:pt idx="45">
                  <c:v>1.7</c:v>
                </c:pt>
                <c:pt idx="46">
                  <c:v>-2</c:v>
                </c:pt>
                <c:pt idx="47">
                  <c:v>-1.4</c:v>
                </c:pt>
                <c:pt idx="48">
                  <c:v>-2.7</c:v>
                </c:pt>
                <c:pt idx="49">
                  <c:v>-1.2</c:v>
                </c:pt>
                <c:pt idx="50">
                  <c:v>1.3</c:v>
                </c:pt>
                <c:pt idx="51">
                  <c:v>2.1</c:v>
                </c:pt>
                <c:pt idx="52">
                  <c:v>3.4</c:v>
                </c:pt>
                <c:pt idx="53">
                  <c:v>4.0999999999999996</c:v>
                </c:pt>
                <c:pt idx="54">
                  <c:v>10.6</c:v>
                </c:pt>
                <c:pt idx="55">
                  <c:v>10.1</c:v>
                </c:pt>
                <c:pt idx="56">
                  <c:v>10.9</c:v>
                </c:pt>
                <c:pt idx="57">
                  <c:v>15.9</c:v>
                </c:pt>
                <c:pt idx="58">
                  <c:v>14.6</c:v>
                </c:pt>
                <c:pt idx="59">
                  <c:v>15.3</c:v>
                </c:pt>
                <c:pt idx="60">
                  <c:v>16.5</c:v>
                </c:pt>
                <c:pt idx="61">
                  <c:v>14</c:v>
                </c:pt>
                <c:pt idx="62">
                  <c:v>14.2</c:v>
                </c:pt>
                <c:pt idx="63">
                  <c:v>14.82</c:v>
                </c:pt>
                <c:pt idx="64">
                  <c:v>13.88</c:v>
                </c:pt>
                <c:pt idx="65">
                  <c:v>23.97</c:v>
                </c:pt>
                <c:pt idx="66">
                  <c:v>24.81</c:v>
                </c:pt>
                <c:pt idx="67">
                  <c:v>31.64</c:v>
                </c:pt>
                <c:pt idx="68">
                  <c:v>26.62</c:v>
                </c:pt>
                <c:pt idx="69">
                  <c:v>29.93</c:v>
                </c:pt>
                <c:pt idx="70">
                  <c:v>32.81</c:v>
                </c:pt>
                <c:pt idx="71">
                  <c:v>33.869999999999997</c:v>
                </c:pt>
                <c:pt idx="72">
                  <c:v>35.090000000000003</c:v>
                </c:pt>
                <c:pt idx="73">
                  <c:v>34.94</c:v>
                </c:pt>
                <c:pt idx="74">
                  <c:v>39.950000000000003</c:v>
                </c:pt>
                <c:pt idx="75">
                  <c:v>39.26</c:v>
                </c:pt>
                <c:pt idx="76">
                  <c:v>39.049999999999997</c:v>
                </c:pt>
                <c:pt idx="77">
                  <c:v>50.06</c:v>
                </c:pt>
                <c:pt idx="78">
                  <c:v>42.7</c:v>
                </c:pt>
                <c:pt idx="79">
                  <c:v>33.6</c:v>
                </c:pt>
                <c:pt idx="80">
                  <c:v>36.200000000000003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06C-4251-9C35-57C790FB13DB}"/>
            </c:ext>
          </c:extLst>
        </c:ser>
        <c:ser>
          <c:idx val="9"/>
          <c:order val="9"/>
          <c:tx>
            <c:strRef>
              <c:f>Sheet1!$K$1:$K$2</c:f>
              <c:strCache>
                <c:ptCount val="2"/>
                <c:pt idx="0">
                  <c:v>公共管理、社会保障和社会组织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Sheet1!$A$3:$A$83</c:f>
              <c:numCache>
                <c:formatCode>yyyy\-mm\-dd</c:formatCode>
                <c:ptCount val="81"/>
                <c:pt idx="0">
                  <c:v>40999</c:v>
                </c:pt>
                <c:pt idx="1">
                  <c:v>41029</c:v>
                </c:pt>
                <c:pt idx="2">
                  <c:v>41060</c:v>
                </c:pt>
                <c:pt idx="3">
                  <c:v>41090</c:v>
                </c:pt>
                <c:pt idx="4">
                  <c:v>41121</c:v>
                </c:pt>
                <c:pt idx="5">
                  <c:v>41152</c:v>
                </c:pt>
                <c:pt idx="6">
                  <c:v>41182</c:v>
                </c:pt>
                <c:pt idx="7">
                  <c:v>41213</c:v>
                </c:pt>
                <c:pt idx="8">
                  <c:v>41243</c:v>
                </c:pt>
                <c:pt idx="9">
                  <c:v>41274</c:v>
                </c:pt>
                <c:pt idx="10">
                  <c:v>41333</c:v>
                </c:pt>
                <c:pt idx="11">
                  <c:v>41364</c:v>
                </c:pt>
                <c:pt idx="12">
                  <c:v>41394</c:v>
                </c:pt>
                <c:pt idx="13">
                  <c:v>41425</c:v>
                </c:pt>
                <c:pt idx="14">
                  <c:v>41455</c:v>
                </c:pt>
                <c:pt idx="15">
                  <c:v>41486</c:v>
                </c:pt>
                <c:pt idx="16">
                  <c:v>41517</c:v>
                </c:pt>
                <c:pt idx="17">
                  <c:v>41547</c:v>
                </c:pt>
                <c:pt idx="18">
                  <c:v>41578</c:v>
                </c:pt>
                <c:pt idx="19">
                  <c:v>41608</c:v>
                </c:pt>
                <c:pt idx="20">
                  <c:v>41639</c:v>
                </c:pt>
                <c:pt idx="21">
                  <c:v>41698</c:v>
                </c:pt>
                <c:pt idx="22">
                  <c:v>41729</c:v>
                </c:pt>
                <c:pt idx="23">
                  <c:v>41759</c:v>
                </c:pt>
                <c:pt idx="24">
                  <c:v>41790</c:v>
                </c:pt>
                <c:pt idx="25">
                  <c:v>41820</c:v>
                </c:pt>
                <c:pt idx="26">
                  <c:v>41851</c:v>
                </c:pt>
                <c:pt idx="27">
                  <c:v>41882</c:v>
                </c:pt>
                <c:pt idx="28">
                  <c:v>41912</c:v>
                </c:pt>
                <c:pt idx="29">
                  <c:v>41943</c:v>
                </c:pt>
                <c:pt idx="30">
                  <c:v>41973</c:v>
                </c:pt>
                <c:pt idx="31">
                  <c:v>42004</c:v>
                </c:pt>
                <c:pt idx="32">
                  <c:v>42063</c:v>
                </c:pt>
                <c:pt idx="33">
                  <c:v>42094</c:v>
                </c:pt>
                <c:pt idx="34">
                  <c:v>42124</c:v>
                </c:pt>
                <c:pt idx="35">
                  <c:v>42155</c:v>
                </c:pt>
                <c:pt idx="36">
                  <c:v>42185</c:v>
                </c:pt>
                <c:pt idx="37">
                  <c:v>42216</c:v>
                </c:pt>
                <c:pt idx="38">
                  <c:v>42247</c:v>
                </c:pt>
                <c:pt idx="39">
                  <c:v>42277</c:v>
                </c:pt>
                <c:pt idx="40">
                  <c:v>42308</c:v>
                </c:pt>
                <c:pt idx="41">
                  <c:v>42338</c:v>
                </c:pt>
                <c:pt idx="42">
                  <c:v>42369</c:v>
                </c:pt>
                <c:pt idx="43">
                  <c:v>42429</c:v>
                </c:pt>
                <c:pt idx="44">
                  <c:v>42460</c:v>
                </c:pt>
                <c:pt idx="45">
                  <c:v>42490</c:v>
                </c:pt>
                <c:pt idx="46">
                  <c:v>42521</c:v>
                </c:pt>
                <c:pt idx="47">
                  <c:v>42551</c:v>
                </c:pt>
                <c:pt idx="48">
                  <c:v>42582</c:v>
                </c:pt>
                <c:pt idx="49">
                  <c:v>42613</c:v>
                </c:pt>
                <c:pt idx="50">
                  <c:v>42643</c:v>
                </c:pt>
                <c:pt idx="51">
                  <c:v>42674</c:v>
                </c:pt>
                <c:pt idx="52">
                  <c:v>42704</c:v>
                </c:pt>
                <c:pt idx="53">
                  <c:v>42735</c:v>
                </c:pt>
                <c:pt idx="54">
                  <c:v>42794</c:v>
                </c:pt>
                <c:pt idx="55">
                  <c:v>42825</c:v>
                </c:pt>
                <c:pt idx="56">
                  <c:v>42855</c:v>
                </c:pt>
                <c:pt idx="57">
                  <c:v>42886</c:v>
                </c:pt>
                <c:pt idx="58">
                  <c:v>42916</c:v>
                </c:pt>
                <c:pt idx="59">
                  <c:v>42947</c:v>
                </c:pt>
                <c:pt idx="60">
                  <c:v>42978</c:v>
                </c:pt>
                <c:pt idx="61">
                  <c:v>43008</c:v>
                </c:pt>
                <c:pt idx="62">
                  <c:v>43039</c:v>
                </c:pt>
                <c:pt idx="63">
                  <c:v>43069</c:v>
                </c:pt>
                <c:pt idx="64">
                  <c:v>43100</c:v>
                </c:pt>
                <c:pt idx="65">
                  <c:v>43159</c:v>
                </c:pt>
                <c:pt idx="66">
                  <c:v>43190</c:v>
                </c:pt>
                <c:pt idx="67">
                  <c:v>43220</c:v>
                </c:pt>
                <c:pt idx="68">
                  <c:v>43251</c:v>
                </c:pt>
                <c:pt idx="69">
                  <c:v>43281</c:v>
                </c:pt>
                <c:pt idx="70">
                  <c:v>43312</c:v>
                </c:pt>
                <c:pt idx="71">
                  <c:v>43343</c:v>
                </c:pt>
                <c:pt idx="72">
                  <c:v>43373</c:v>
                </c:pt>
                <c:pt idx="73">
                  <c:v>43404</c:v>
                </c:pt>
                <c:pt idx="74">
                  <c:v>43434</c:v>
                </c:pt>
                <c:pt idx="75">
                  <c:v>43465</c:v>
                </c:pt>
                <c:pt idx="76">
                  <c:v>43524</c:v>
                </c:pt>
                <c:pt idx="77">
                  <c:v>43555</c:v>
                </c:pt>
                <c:pt idx="78">
                  <c:v>43585</c:v>
                </c:pt>
                <c:pt idx="79">
                  <c:v>43616</c:v>
                </c:pt>
                <c:pt idx="80">
                  <c:v>43646</c:v>
                </c:pt>
              </c:numCache>
            </c:numRef>
          </c:cat>
          <c:val>
            <c:numRef>
              <c:f>Sheet1!$K$3:$K$83</c:f>
              <c:numCache>
                <c:formatCode>General</c:formatCode>
                <c:ptCount val="81"/>
                <c:pt idx="0">
                  <c:v>16.100000000000001</c:v>
                </c:pt>
                <c:pt idx="1">
                  <c:v>14.7</c:v>
                </c:pt>
                <c:pt idx="2">
                  <c:v>14.8</c:v>
                </c:pt>
                <c:pt idx="3">
                  <c:v>7</c:v>
                </c:pt>
                <c:pt idx="4">
                  <c:v>6.4</c:v>
                </c:pt>
                <c:pt idx="5">
                  <c:v>5.5</c:v>
                </c:pt>
                <c:pt idx="6">
                  <c:v>5</c:v>
                </c:pt>
                <c:pt idx="7">
                  <c:v>4</c:v>
                </c:pt>
                <c:pt idx="8">
                  <c:v>5.4</c:v>
                </c:pt>
                <c:pt idx="9">
                  <c:v>7.5</c:v>
                </c:pt>
                <c:pt idx="10">
                  <c:v>-1.1000000000000001</c:v>
                </c:pt>
                <c:pt idx="11">
                  <c:v>-9.6999999999999993</c:v>
                </c:pt>
                <c:pt idx="12">
                  <c:v>-13.4</c:v>
                </c:pt>
                <c:pt idx="13">
                  <c:v>-11.9</c:v>
                </c:pt>
                <c:pt idx="14">
                  <c:v>-11.1</c:v>
                </c:pt>
                <c:pt idx="15">
                  <c:v>-9.8000000000000007</c:v>
                </c:pt>
                <c:pt idx="16">
                  <c:v>-8.9</c:v>
                </c:pt>
                <c:pt idx="17">
                  <c:v>-7.3</c:v>
                </c:pt>
                <c:pt idx="18">
                  <c:v>-6.2</c:v>
                </c:pt>
                <c:pt idx="19">
                  <c:v>-8.8000000000000007</c:v>
                </c:pt>
                <c:pt idx="20">
                  <c:v>1.7</c:v>
                </c:pt>
                <c:pt idx="21">
                  <c:v>17.3</c:v>
                </c:pt>
                <c:pt idx="22">
                  <c:v>16.600000000000001</c:v>
                </c:pt>
                <c:pt idx="23">
                  <c:v>15.9</c:v>
                </c:pt>
                <c:pt idx="24">
                  <c:v>14.2</c:v>
                </c:pt>
                <c:pt idx="25">
                  <c:v>14.6</c:v>
                </c:pt>
                <c:pt idx="26">
                  <c:v>14.2</c:v>
                </c:pt>
                <c:pt idx="27">
                  <c:v>11.5</c:v>
                </c:pt>
                <c:pt idx="28">
                  <c:v>11.4</c:v>
                </c:pt>
                <c:pt idx="29">
                  <c:v>9.6999999999999993</c:v>
                </c:pt>
                <c:pt idx="30">
                  <c:v>11.4</c:v>
                </c:pt>
                <c:pt idx="31">
                  <c:v>5.2</c:v>
                </c:pt>
                <c:pt idx="32">
                  <c:v>18.100000000000001</c:v>
                </c:pt>
                <c:pt idx="33">
                  <c:v>15.6</c:v>
                </c:pt>
                <c:pt idx="34">
                  <c:v>24.8</c:v>
                </c:pt>
                <c:pt idx="35">
                  <c:v>23.2</c:v>
                </c:pt>
                <c:pt idx="36">
                  <c:v>20</c:v>
                </c:pt>
                <c:pt idx="37">
                  <c:v>21.4</c:v>
                </c:pt>
                <c:pt idx="38">
                  <c:v>20</c:v>
                </c:pt>
                <c:pt idx="39">
                  <c:v>20.5</c:v>
                </c:pt>
                <c:pt idx="40">
                  <c:v>21.1</c:v>
                </c:pt>
                <c:pt idx="41">
                  <c:v>21.5</c:v>
                </c:pt>
                <c:pt idx="42">
                  <c:v>25.9</c:v>
                </c:pt>
                <c:pt idx="43">
                  <c:v>19.100000000000001</c:v>
                </c:pt>
                <c:pt idx="44">
                  <c:v>-0.1</c:v>
                </c:pt>
                <c:pt idx="45">
                  <c:v>-8.4</c:v>
                </c:pt>
                <c:pt idx="46">
                  <c:v>-12.3</c:v>
                </c:pt>
                <c:pt idx="47">
                  <c:v>-11.9</c:v>
                </c:pt>
                <c:pt idx="48">
                  <c:v>-23</c:v>
                </c:pt>
                <c:pt idx="49">
                  <c:v>-21.7</c:v>
                </c:pt>
                <c:pt idx="50">
                  <c:v>-22.5</c:v>
                </c:pt>
                <c:pt idx="51">
                  <c:v>-21</c:v>
                </c:pt>
                <c:pt idx="52">
                  <c:v>-22.1</c:v>
                </c:pt>
                <c:pt idx="53">
                  <c:v>-25.6</c:v>
                </c:pt>
                <c:pt idx="54">
                  <c:v>-31.7</c:v>
                </c:pt>
                <c:pt idx="55">
                  <c:v>-26.5</c:v>
                </c:pt>
                <c:pt idx="56">
                  <c:v>-26.6</c:v>
                </c:pt>
                <c:pt idx="57">
                  <c:v>-20.100000000000001</c:v>
                </c:pt>
                <c:pt idx="58">
                  <c:v>-25.8</c:v>
                </c:pt>
                <c:pt idx="59">
                  <c:v>-18</c:v>
                </c:pt>
                <c:pt idx="60">
                  <c:v>-20.9</c:v>
                </c:pt>
                <c:pt idx="61">
                  <c:v>-22.2</c:v>
                </c:pt>
                <c:pt idx="62">
                  <c:v>-23.3</c:v>
                </c:pt>
                <c:pt idx="63">
                  <c:v>-22.63</c:v>
                </c:pt>
                <c:pt idx="64">
                  <c:v>-16.52</c:v>
                </c:pt>
                <c:pt idx="65">
                  <c:v>-12.56</c:v>
                </c:pt>
                <c:pt idx="66">
                  <c:v>2.46</c:v>
                </c:pt>
                <c:pt idx="67">
                  <c:v>-3.9</c:v>
                </c:pt>
                <c:pt idx="68">
                  <c:v>-16.329999999999998</c:v>
                </c:pt>
                <c:pt idx="69">
                  <c:v>-5.95</c:v>
                </c:pt>
                <c:pt idx="70">
                  <c:v>-8.5399999999999991</c:v>
                </c:pt>
                <c:pt idx="71">
                  <c:v>-0.46</c:v>
                </c:pt>
                <c:pt idx="72">
                  <c:v>-8.3699999999999992</c:v>
                </c:pt>
                <c:pt idx="73">
                  <c:v>-5.01</c:v>
                </c:pt>
                <c:pt idx="74">
                  <c:v>-17.899999999999999</c:v>
                </c:pt>
                <c:pt idx="75">
                  <c:v>-21.53</c:v>
                </c:pt>
                <c:pt idx="76">
                  <c:v>3.92</c:v>
                </c:pt>
                <c:pt idx="77">
                  <c:v>-23.58</c:v>
                </c:pt>
                <c:pt idx="78">
                  <c:v>-20.100000000000001</c:v>
                </c:pt>
                <c:pt idx="79">
                  <c:v>-15.8</c:v>
                </c:pt>
                <c:pt idx="80">
                  <c:v>-20.6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06C-4251-9C35-57C790FB1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2977808"/>
        <c:axId val="1662978352"/>
      </c:lineChart>
      <c:dateAx>
        <c:axId val="166297780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78352"/>
        <c:crosses val="autoZero"/>
        <c:auto val="1"/>
        <c:lblOffset val="100"/>
        <c:baseTimeUnit val="months"/>
      </c:dateAx>
      <c:valAx>
        <c:axId val="166297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97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628615541507683E-4"/>
          <c:y val="0.83925358381029069"/>
          <c:w val="0.99964730694522785"/>
          <c:h val="0.146049539276053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出口总值</c:v>
                </c:pt>
                <c:pt idx="1">
                  <c:v>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Sheet1!$A$3:$A$44</c:f>
              <c:numCache>
                <c:formatCode>yyyy\-mm\-dd</c:formatCode>
                <c:ptCount val="42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</c:numCache>
            </c:numRef>
          </c:cat>
          <c:val>
            <c:numRef>
              <c:f>Sheet1!$B$3:$B$44</c:f>
              <c:numCache>
                <c:formatCode>General</c:formatCode>
                <c:ptCount val="42"/>
                <c:pt idx="0">
                  <c:v>11437.41</c:v>
                </c:pt>
                <c:pt idx="1">
                  <c:v>19635.310000000001</c:v>
                </c:pt>
                <c:pt idx="2">
                  <c:v>30123.1</c:v>
                </c:pt>
                <c:pt idx="3">
                  <c:v>41373.57</c:v>
                </c:pt>
                <c:pt idx="4">
                  <c:v>52848.03</c:v>
                </c:pt>
                <c:pt idx="5">
                  <c:v>64027.4</c:v>
                </c:pt>
                <c:pt idx="6">
                  <c:v>76018.39</c:v>
                </c:pt>
                <c:pt idx="7">
                  <c:v>88381.7</c:v>
                </c:pt>
                <c:pt idx="8">
                  <c:v>100584.83</c:v>
                </c:pt>
                <c:pt idx="9">
                  <c:v>112205.05</c:v>
                </c:pt>
                <c:pt idx="10">
                  <c:v>124699.81</c:v>
                </c:pt>
                <c:pt idx="11">
                  <c:v>138408.67000000001</c:v>
                </c:pt>
                <c:pt idx="12">
                  <c:v>12656.92</c:v>
                </c:pt>
                <c:pt idx="13">
                  <c:v>20918.46</c:v>
                </c:pt>
                <c:pt idx="14">
                  <c:v>33267.589999999997</c:v>
                </c:pt>
                <c:pt idx="15">
                  <c:v>45677.68</c:v>
                </c:pt>
                <c:pt idx="16">
                  <c:v>58787.33</c:v>
                </c:pt>
                <c:pt idx="17">
                  <c:v>72096.800000000003</c:v>
                </c:pt>
                <c:pt idx="18">
                  <c:v>85306.4</c:v>
                </c:pt>
                <c:pt idx="19">
                  <c:v>98518</c:v>
                </c:pt>
                <c:pt idx="20">
                  <c:v>111630.3</c:v>
                </c:pt>
                <c:pt idx="21">
                  <c:v>124084.8</c:v>
                </c:pt>
                <c:pt idx="22">
                  <c:v>138509.1</c:v>
                </c:pt>
                <c:pt idx="23">
                  <c:v>153318.29999999999</c:v>
                </c:pt>
                <c:pt idx="24">
                  <c:v>13246</c:v>
                </c:pt>
                <c:pt idx="25">
                  <c:v>24390.1</c:v>
                </c:pt>
                <c:pt idx="26">
                  <c:v>35388.800000000003</c:v>
                </c:pt>
                <c:pt idx="27">
                  <c:v>48095.8</c:v>
                </c:pt>
                <c:pt idx="28">
                  <c:v>61409</c:v>
                </c:pt>
                <c:pt idx="29">
                  <c:v>75120</c:v>
                </c:pt>
                <c:pt idx="30">
                  <c:v>88944.4</c:v>
                </c:pt>
                <c:pt idx="31">
                  <c:v>103376.3</c:v>
                </c:pt>
                <c:pt idx="32">
                  <c:v>118584.7</c:v>
                </c:pt>
                <c:pt idx="33">
                  <c:v>133551.4</c:v>
                </c:pt>
                <c:pt idx="34">
                  <c:v>149234.20000000001</c:v>
                </c:pt>
                <c:pt idx="35">
                  <c:v>164176.70000000001</c:v>
                </c:pt>
                <c:pt idx="36">
                  <c:v>15007.9</c:v>
                </c:pt>
                <c:pt idx="37">
                  <c:v>24264</c:v>
                </c:pt>
                <c:pt idx="38">
                  <c:v>37673.9</c:v>
                </c:pt>
                <c:pt idx="39">
                  <c:v>50636.9</c:v>
                </c:pt>
                <c:pt idx="40">
                  <c:v>64987.1</c:v>
                </c:pt>
                <c:pt idx="41">
                  <c:v>79520.600000000006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1-4D85-8F2A-F46B6299A96D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进口总值</c:v>
                </c:pt>
                <c:pt idx="1">
                  <c:v>亿元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Sheet1!$A$3:$A$44</c:f>
              <c:numCache>
                <c:formatCode>yyyy\-mm\-dd</c:formatCode>
                <c:ptCount val="42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</c:numCache>
            </c:numRef>
          </c:cat>
          <c:val>
            <c:numRef>
              <c:f>Sheet1!$C$3:$C$44</c:f>
              <c:numCache>
                <c:formatCode>General</c:formatCode>
                <c:ptCount val="42"/>
                <c:pt idx="0">
                  <c:v>7375.37</c:v>
                </c:pt>
                <c:pt idx="1">
                  <c:v>13476.77</c:v>
                </c:pt>
                <c:pt idx="2">
                  <c:v>22021.23</c:v>
                </c:pt>
                <c:pt idx="3">
                  <c:v>30297.45</c:v>
                </c:pt>
                <c:pt idx="4">
                  <c:v>38764.629999999997</c:v>
                </c:pt>
                <c:pt idx="5">
                  <c:v>47307.1</c:v>
                </c:pt>
                <c:pt idx="6">
                  <c:v>56068.73</c:v>
                </c:pt>
                <c:pt idx="7">
                  <c:v>65278.57</c:v>
                </c:pt>
                <c:pt idx="8">
                  <c:v>74732.78</c:v>
                </c:pt>
                <c:pt idx="9">
                  <c:v>83349.05</c:v>
                </c:pt>
                <c:pt idx="10">
                  <c:v>93588.66</c:v>
                </c:pt>
                <c:pt idx="11">
                  <c:v>104935.55</c:v>
                </c:pt>
                <c:pt idx="12">
                  <c:v>9111.65</c:v>
                </c:pt>
                <c:pt idx="13">
                  <c:v>17981.919999999998</c:v>
                </c:pt>
                <c:pt idx="14">
                  <c:v>28718.2</c:v>
                </c:pt>
                <c:pt idx="15">
                  <c:v>38527.269999999997</c:v>
                </c:pt>
                <c:pt idx="16">
                  <c:v>48847.59</c:v>
                </c:pt>
                <c:pt idx="17">
                  <c:v>59315.1</c:v>
                </c:pt>
                <c:pt idx="18">
                  <c:v>69320.800000000003</c:v>
                </c:pt>
                <c:pt idx="19">
                  <c:v>79819.8</c:v>
                </c:pt>
                <c:pt idx="20">
                  <c:v>91299.3</c:v>
                </c:pt>
                <c:pt idx="21">
                  <c:v>101140.4</c:v>
                </c:pt>
                <c:pt idx="22">
                  <c:v>112859.7</c:v>
                </c:pt>
                <c:pt idx="23">
                  <c:v>124602.6</c:v>
                </c:pt>
                <c:pt idx="24">
                  <c:v>11888.1</c:v>
                </c:pt>
                <c:pt idx="25">
                  <c:v>20768.099999999999</c:v>
                </c:pt>
                <c:pt idx="26">
                  <c:v>32127.1</c:v>
                </c:pt>
                <c:pt idx="27">
                  <c:v>43033.5</c:v>
                </c:pt>
                <c:pt idx="28">
                  <c:v>54910.9</c:v>
                </c:pt>
                <c:pt idx="29">
                  <c:v>66106.8</c:v>
                </c:pt>
                <c:pt idx="30">
                  <c:v>78264.399999999994</c:v>
                </c:pt>
                <c:pt idx="31">
                  <c:v>90921.1</c:v>
                </c:pt>
                <c:pt idx="32">
                  <c:v>104253.8</c:v>
                </c:pt>
                <c:pt idx="33">
                  <c:v>116963.5</c:v>
                </c:pt>
                <c:pt idx="34">
                  <c:v>129542.9</c:v>
                </c:pt>
                <c:pt idx="35">
                  <c:v>140873.70000000001</c:v>
                </c:pt>
                <c:pt idx="36">
                  <c:v>12296.3</c:v>
                </c:pt>
                <c:pt idx="37">
                  <c:v>21177.200000000001</c:v>
                </c:pt>
                <c:pt idx="38">
                  <c:v>32377.200000000001</c:v>
                </c:pt>
                <c:pt idx="39">
                  <c:v>44455.199999999997</c:v>
                </c:pt>
                <c:pt idx="40">
                  <c:v>56053.5</c:v>
                </c:pt>
                <c:pt idx="41">
                  <c:v>67154.899999999994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61-4D85-8F2A-F46B6299A96D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0">
                  <c:v>进出口差额</c:v>
                </c:pt>
                <c:pt idx="1">
                  <c:v>亿元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Sheet1!$A$3:$A$44</c:f>
              <c:numCache>
                <c:formatCode>yyyy\-mm\-dd</c:formatCode>
                <c:ptCount val="42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</c:numCache>
            </c:numRef>
          </c:cat>
          <c:val>
            <c:numRef>
              <c:f>Sheet1!$D$3:$D$44</c:f>
              <c:numCache>
                <c:formatCode>General</c:formatCode>
                <c:ptCount val="42"/>
                <c:pt idx="0">
                  <c:v>4062.04</c:v>
                </c:pt>
                <c:pt idx="1">
                  <c:v>6158.54</c:v>
                </c:pt>
                <c:pt idx="2">
                  <c:v>8101.87</c:v>
                </c:pt>
                <c:pt idx="3">
                  <c:v>11076.12</c:v>
                </c:pt>
                <c:pt idx="4">
                  <c:v>14083.41</c:v>
                </c:pt>
                <c:pt idx="5">
                  <c:v>16720.310000000001</c:v>
                </c:pt>
                <c:pt idx="6">
                  <c:v>19949.66</c:v>
                </c:pt>
                <c:pt idx="7">
                  <c:v>23103.13</c:v>
                </c:pt>
                <c:pt idx="8">
                  <c:v>25852.05</c:v>
                </c:pt>
                <c:pt idx="9">
                  <c:v>28856</c:v>
                </c:pt>
                <c:pt idx="10">
                  <c:v>31111.15</c:v>
                </c:pt>
                <c:pt idx="11">
                  <c:v>33473.120000000003</c:v>
                </c:pt>
                <c:pt idx="12">
                  <c:v>3545.26</c:v>
                </c:pt>
                <c:pt idx="13">
                  <c:v>2936.54</c:v>
                </c:pt>
                <c:pt idx="14">
                  <c:v>4549.3900000000003</c:v>
                </c:pt>
                <c:pt idx="15">
                  <c:v>7150.4</c:v>
                </c:pt>
                <c:pt idx="16">
                  <c:v>9939.74</c:v>
                </c:pt>
                <c:pt idx="17">
                  <c:v>12781.7</c:v>
                </c:pt>
                <c:pt idx="18">
                  <c:v>15985.6</c:v>
                </c:pt>
                <c:pt idx="19">
                  <c:v>18698.099999999999</c:v>
                </c:pt>
                <c:pt idx="20">
                  <c:v>20331</c:v>
                </c:pt>
                <c:pt idx="21">
                  <c:v>22944.400000000001</c:v>
                </c:pt>
                <c:pt idx="22">
                  <c:v>25649.4</c:v>
                </c:pt>
                <c:pt idx="23">
                  <c:v>28715.7</c:v>
                </c:pt>
                <c:pt idx="24">
                  <c:v>1357.9</c:v>
                </c:pt>
                <c:pt idx="25">
                  <c:v>3622</c:v>
                </c:pt>
                <c:pt idx="26">
                  <c:v>3261.8</c:v>
                </c:pt>
                <c:pt idx="27">
                  <c:v>5062.3999999999996</c:v>
                </c:pt>
                <c:pt idx="28">
                  <c:v>6498.1</c:v>
                </c:pt>
                <c:pt idx="29">
                  <c:v>9013.2000000000007</c:v>
                </c:pt>
                <c:pt idx="30">
                  <c:v>10680</c:v>
                </c:pt>
                <c:pt idx="31">
                  <c:v>12455.2</c:v>
                </c:pt>
                <c:pt idx="32">
                  <c:v>14330.8</c:v>
                </c:pt>
                <c:pt idx="33">
                  <c:v>16587.900000000001</c:v>
                </c:pt>
                <c:pt idx="34">
                  <c:v>19691.3</c:v>
                </c:pt>
                <c:pt idx="35">
                  <c:v>23303</c:v>
                </c:pt>
                <c:pt idx="36">
                  <c:v>2711.6</c:v>
                </c:pt>
                <c:pt idx="37">
                  <c:v>3086.8</c:v>
                </c:pt>
                <c:pt idx="38">
                  <c:v>5296.7</c:v>
                </c:pt>
                <c:pt idx="39">
                  <c:v>6181.7</c:v>
                </c:pt>
                <c:pt idx="40">
                  <c:v>8933.6</c:v>
                </c:pt>
                <c:pt idx="41">
                  <c:v>12365.7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61-4D85-8F2A-F46B6299A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4157936"/>
        <c:axId val="1664156304"/>
      </c:barChart>
      <c:lineChart>
        <c:grouping val="standard"/>
        <c:varyColors val="0"/>
        <c:ser>
          <c:idx val="3"/>
          <c:order val="3"/>
          <c:tx>
            <c:strRef>
              <c:f>Sheet1!$E$1:$E$2</c:f>
              <c:strCache>
                <c:ptCount val="2"/>
                <c:pt idx="0">
                  <c:v>出口总值（同比）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Sheet1!$A$3:$A$44</c:f>
              <c:numCache>
                <c:formatCode>yyyy\-mm\-dd</c:formatCode>
                <c:ptCount val="42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</c:numCache>
            </c:numRef>
          </c:cat>
          <c:val>
            <c:numRef>
              <c:f>Sheet1!$E$3:$E$44</c:f>
              <c:numCache>
                <c:formatCode>General</c:formatCode>
                <c:ptCount val="42"/>
                <c:pt idx="0">
                  <c:v>-6.6</c:v>
                </c:pt>
                <c:pt idx="1">
                  <c:v>-13.1</c:v>
                </c:pt>
                <c:pt idx="2">
                  <c:v>-4.2</c:v>
                </c:pt>
                <c:pt idx="3">
                  <c:v>-2.1</c:v>
                </c:pt>
                <c:pt idx="4">
                  <c:v>-1.8</c:v>
                </c:pt>
                <c:pt idx="5">
                  <c:v>-2.1</c:v>
                </c:pt>
                <c:pt idx="6">
                  <c:v>-1.6</c:v>
                </c:pt>
                <c:pt idx="7">
                  <c:v>-1</c:v>
                </c:pt>
                <c:pt idx="8">
                  <c:v>-1.6</c:v>
                </c:pt>
                <c:pt idx="9">
                  <c:v>-2</c:v>
                </c:pt>
                <c:pt idx="10">
                  <c:v>-1.8</c:v>
                </c:pt>
                <c:pt idx="11">
                  <c:v>-2</c:v>
                </c:pt>
                <c:pt idx="12">
                  <c:v>15.9</c:v>
                </c:pt>
                <c:pt idx="13">
                  <c:v>11</c:v>
                </c:pt>
                <c:pt idx="14">
                  <c:v>14.8</c:v>
                </c:pt>
                <c:pt idx="15">
                  <c:v>14.7</c:v>
                </c:pt>
                <c:pt idx="16">
                  <c:v>14.8</c:v>
                </c:pt>
                <c:pt idx="17">
                  <c:v>15</c:v>
                </c:pt>
                <c:pt idx="18">
                  <c:v>14.4</c:v>
                </c:pt>
                <c:pt idx="19">
                  <c:v>13</c:v>
                </c:pt>
                <c:pt idx="20">
                  <c:v>12.4</c:v>
                </c:pt>
                <c:pt idx="21">
                  <c:v>11.7</c:v>
                </c:pt>
                <c:pt idx="22">
                  <c:v>11.6</c:v>
                </c:pt>
                <c:pt idx="23">
                  <c:v>10.8</c:v>
                </c:pt>
                <c:pt idx="24">
                  <c:v>6</c:v>
                </c:pt>
                <c:pt idx="25">
                  <c:v>18</c:v>
                </c:pt>
                <c:pt idx="26">
                  <c:v>7.4</c:v>
                </c:pt>
                <c:pt idx="27">
                  <c:v>6.4</c:v>
                </c:pt>
                <c:pt idx="28">
                  <c:v>5.5</c:v>
                </c:pt>
                <c:pt idx="29">
                  <c:v>4.9000000000000004</c:v>
                </c:pt>
                <c:pt idx="30">
                  <c:v>5</c:v>
                </c:pt>
                <c:pt idx="31">
                  <c:v>5.4</c:v>
                </c:pt>
                <c:pt idx="32">
                  <c:v>6.5</c:v>
                </c:pt>
                <c:pt idx="33">
                  <c:v>7.9</c:v>
                </c:pt>
                <c:pt idx="34">
                  <c:v>8.1999999999999993</c:v>
                </c:pt>
                <c:pt idx="35">
                  <c:v>7.1</c:v>
                </c:pt>
                <c:pt idx="36">
                  <c:v>13.9</c:v>
                </c:pt>
                <c:pt idx="37">
                  <c:v>0.1</c:v>
                </c:pt>
                <c:pt idx="38">
                  <c:v>6.7</c:v>
                </c:pt>
                <c:pt idx="39">
                  <c:v>5.7</c:v>
                </c:pt>
                <c:pt idx="40">
                  <c:v>6.1</c:v>
                </c:pt>
                <c:pt idx="41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61-4D85-8F2A-F46B6299A96D}"/>
            </c:ext>
          </c:extLst>
        </c:ser>
        <c:ser>
          <c:idx val="4"/>
          <c:order val="4"/>
          <c:tx>
            <c:strRef>
              <c:f>Sheet1!$F$1:$F$2</c:f>
              <c:strCache>
                <c:ptCount val="2"/>
                <c:pt idx="0">
                  <c:v>进口总值（同比）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Sheet1!$A$3:$A$44</c:f>
              <c:numCache>
                <c:formatCode>yyyy\-mm\-dd</c:formatCode>
                <c:ptCount val="42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</c:numCache>
            </c:numRef>
          </c:cat>
          <c:val>
            <c:numRef>
              <c:f>Sheet1!$F$3:$F$44</c:f>
              <c:numCache>
                <c:formatCode>General</c:formatCode>
                <c:ptCount val="42"/>
                <c:pt idx="0">
                  <c:v>-14.4</c:v>
                </c:pt>
                <c:pt idx="1">
                  <c:v>-11.8</c:v>
                </c:pt>
                <c:pt idx="2">
                  <c:v>-8.1999999999999993</c:v>
                </c:pt>
                <c:pt idx="3">
                  <c:v>-7.5</c:v>
                </c:pt>
                <c:pt idx="4">
                  <c:v>-5</c:v>
                </c:pt>
                <c:pt idx="5">
                  <c:v>-4.7</c:v>
                </c:pt>
                <c:pt idx="6">
                  <c:v>-4.8</c:v>
                </c:pt>
                <c:pt idx="7">
                  <c:v>-2.9</c:v>
                </c:pt>
                <c:pt idx="8">
                  <c:v>-2.2999999999999998</c:v>
                </c:pt>
                <c:pt idx="9">
                  <c:v>-1.8</c:v>
                </c:pt>
                <c:pt idx="10">
                  <c:v>-0.3</c:v>
                </c:pt>
                <c:pt idx="11">
                  <c:v>0.6</c:v>
                </c:pt>
                <c:pt idx="12">
                  <c:v>25.2</c:v>
                </c:pt>
                <c:pt idx="13">
                  <c:v>34.200000000000003</c:v>
                </c:pt>
                <c:pt idx="14">
                  <c:v>31.1</c:v>
                </c:pt>
                <c:pt idx="15">
                  <c:v>27.8</c:v>
                </c:pt>
                <c:pt idx="16">
                  <c:v>26.5</c:v>
                </c:pt>
                <c:pt idx="17">
                  <c:v>25.7</c:v>
                </c:pt>
                <c:pt idx="18">
                  <c:v>24</c:v>
                </c:pt>
                <c:pt idx="19">
                  <c:v>22.5</c:v>
                </c:pt>
                <c:pt idx="20">
                  <c:v>22.3</c:v>
                </c:pt>
                <c:pt idx="21">
                  <c:v>21.5</c:v>
                </c:pt>
                <c:pt idx="22">
                  <c:v>20.9</c:v>
                </c:pt>
                <c:pt idx="23">
                  <c:v>18.7</c:v>
                </c:pt>
                <c:pt idx="24">
                  <c:v>30.2</c:v>
                </c:pt>
                <c:pt idx="25">
                  <c:v>15.2</c:v>
                </c:pt>
                <c:pt idx="26">
                  <c:v>11.7</c:v>
                </c:pt>
                <c:pt idx="27">
                  <c:v>11.7</c:v>
                </c:pt>
                <c:pt idx="28">
                  <c:v>12.6</c:v>
                </c:pt>
                <c:pt idx="29">
                  <c:v>11.5</c:v>
                </c:pt>
                <c:pt idx="30">
                  <c:v>12.9</c:v>
                </c:pt>
                <c:pt idx="31">
                  <c:v>13.7</c:v>
                </c:pt>
                <c:pt idx="32">
                  <c:v>14.1</c:v>
                </c:pt>
                <c:pt idx="33">
                  <c:v>15.5</c:v>
                </c:pt>
                <c:pt idx="34">
                  <c:v>14.6</c:v>
                </c:pt>
                <c:pt idx="35">
                  <c:v>12.9</c:v>
                </c:pt>
                <c:pt idx="36">
                  <c:v>2.9</c:v>
                </c:pt>
                <c:pt idx="37">
                  <c:v>1.5</c:v>
                </c:pt>
                <c:pt idx="38">
                  <c:v>0.3</c:v>
                </c:pt>
                <c:pt idx="39">
                  <c:v>2.9</c:v>
                </c:pt>
                <c:pt idx="40">
                  <c:v>1.8</c:v>
                </c:pt>
                <c:pt idx="41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61-4D85-8F2A-F46B6299A96D}"/>
            </c:ext>
          </c:extLst>
        </c:ser>
        <c:ser>
          <c:idx val="5"/>
          <c:order val="5"/>
          <c:tx>
            <c:strRef>
              <c:f>Sheet1!$G$1:$G$2</c:f>
              <c:strCache>
                <c:ptCount val="2"/>
                <c:pt idx="0">
                  <c:v>进出口差额（同比）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Sheet1!$A$3:$A$44</c:f>
              <c:numCache>
                <c:formatCode>yyyy\-mm\-dd</c:formatCode>
                <c:ptCount val="42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</c:numCache>
            </c:numRef>
          </c:cat>
          <c:val>
            <c:numRef>
              <c:f>Sheet1!$G$3:$G$44</c:f>
              <c:numCache>
                <c:formatCode>General</c:formatCode>
                <c:ptCount val="42"/>
                <c:pt idx="0">
                  <c:v>10.71</c:v>
                </c:pt>
                <c:pt idx="1">
                  <c:v>-16.48</c:v>
                </c:pt>
                <c:pt idx="2">
                  <c:v>7.26</c:v>
                </c:pt>
                <c:pt idx="3">
                  <c:v>14.73</c:v>
                </c:pt>
                <c:pt idx="4">
                  <c:v>5.74</c:v>
                </c:pt>
                <c:pt idx="5">
                  <c:v>3.67</c:v>
                </c:pt>
                <c:pt idx="6">
                  <c:v>6.73</c:v>
                </c:pt>
                <c:pt idx="7">
                  <c:v>3.25</c:v>
                </c:pt>
                <c:pt idx="8">
                  <c:v>-0.69</c:v>
                </c:pt>
                <c:pt idx="9">
                  <c:v>-3.73</c:v>
                </c:pt>
                <c:pt idx="10">
                  <c:v>-6.71</c:v>
                </c:pt>
                <c:pt idx="11">
                  <c:v>-9.1999999999999993</c:v>
                </c:pt>
                <c:pt idx="12">
                  <c:v>-12.72</c:v>
                </c:pt>
                <c:pt idx="13">
                  <c:v>-52.32</c:v>
                </c:pt>
                <c:pt idx="14">
                  <c:v>-43.85</c:v>
                </c:pt>
                <c:pt idx="15">
                  <c:v>-35.44</c:v>
                </c:pt>
                <c:pt idx="16">
                  <c:v>-29.42</c:v>
                </c:pt>
                <c:pt idx="17">
                  <c:v>-23.56</c:v>
                </c:pt>
                <c:pt idx="18">
                  <c:v>-19.87</c:v>
                </c:pt>
                <c:pt idx="19">
                  <c:v>-19.07</c:v>
                </c:pt>
                <c:pt idx="20">
                  <c:v>-21.36</c:v>
                </c:pt>
                <c:pt idx="21">
                  <c:v>-20.49</c:v>
                </c:pt>
                <c:pt idx="22">
                  <c:v>-17.559999999999999</c:v>
                </c:pt>
                <c:pt idx="23">
                  <c:v>-14.21</c:v>
                </c:pt>
                <c:pt idx="24">
                  <c:v>-61.7</c:v>
                </c:pt>
                <c:pt idx="25">
                  <c:v>23.34</c:v>
                </c:pt>
                <c:pt idx="26">
                  <c:v>-28.3</c:v>
                </c:pt>
                <c:pt idx="27">
                  <c:v>-29.2</c:v>
                </c:pt>
                <c:pt idx="28">
                  <c:v>-34.630000000000003</c:v>
                </c:pt>
                <c:pt idx="29">
                  <c:v>-29.48</c:v>
                </c:pt>
                <c:pt idx="30">
                  <c:v>-33.19</c:v>
                </c:pt>
                <c:pt idx="31">
                  <c:v>-33.39</c:v>
                </c:pt>
                <c:pt idx="32">
                  <c:v>-29.51</c:v>
                </c:pt>
                <c:pt idx="33">
                  <c:v>-27.7</c:v>
                </c:pt>
                <c:pt idx="34">
                  <c:v>-23.23</c:v>
                </c:pt>
                <c:pt idx="35">
                  <c:v>-18.850000000000001</c:v>
                </c:pt>
                <c:pt idx="36">
                  <c:v>99.69</c:v>
                </c:pt>
                <c:pt idx="37">
                  <c:v>-14.78</c:v>
                </c:pt>
                <c:pt idx="38">
                  <c:v>62.39</c:v>
                </c:pt>
                <c:pt idx="39">
                  <c:v>22.11</c:v>
                </c:pt>
                <c:pt idx="40">
                  <c:v>37.479999999999997</c:v>
                </c:pt>
                <c:pt idx="41">
                  <c:v>37.200000000000003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D61-4D85-8F2A-F46B6299A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4144336"/>
        <c:axId val="1664156848"/>
      </c:lineChart>
      <c:dateAx>
        <c:axId val="166415793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56304"/>
        <c:crosses val="autoZero"/>
        <c:auto val="1"/>
        <c:lblOffset val="100"/>
        <c:baseTimeUnit val="months"/>
      </c:dateAx>
      <c:valAx>
        <c:axId val="166415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57936"/>
        <c:crosses val="autoZero"/>
        <c:crossBetween val="between"/>
      </c:valAx>
      <c:valAx>
        <c:axId val="166415684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44336"/>
        <c:crosses val="max"/>
        <c:crossBetween val="between"/>
      </c:valAx>
      <c:dateAx>
        <c:axId val="1664144336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1664156848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活动物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Sheet1!$B$3:$B$63</c:f>
              <c:numCache>
                <c:formatCode>General</c:formatCode>
                <c:ptCount val="61"/>
                <c:pt idx="0">
                  <c:v>-1.3</c:v>
                </c:pt>
                <c:pt idx="1">
                  <c:v>-0.9</c:v>
                </c:pt>
                <c:pt idx="2">
                  <c:v>-2.1</c:v>
                </c:pt>
                <c:pt idx="3">
                  <c:v>-0.9</c:v>
                </c:pt>
                <c:pt idx="4">
                  <c:v>-0.3</c:v>
                </c:pt>
                <c:pt idx="5">
                  <c:v>0.1</c:v>
                </c:pt>
                <c:pt idx="6">
                  <c:v>-0.2</c:v>
                </c:pt>
                <c:pt idx="7">
                  <c:v>-19.8</c:v>
                </c:pt>
                <c:pt idx="8">
                  <c:v>-10.3</c:v>
                </c:pt>
                <c:pt idx="9">
                  <c:v>-6.3</c:v>
                </c:pt>
                <c:pt idx="10">
                  <c:v>-4.0999999999999996</c:v>
                </c:pt>
                <c:pt idx="11">
                  <c:v>-2.9</c:v>
                </c:pt>
                <c:pt idx="12">
                  <c:v>-2.5</c:v>
                </c:pt>
                <c:pt idx="13">
                  <c:v>-2.5</c:v>
                </c:pt>
                <c:pt idx="14">
                  <c:v>-1.6</c:v>
                </c:pt>
                <c:pt idx="15">
                  <c:v>-0.9</c:v>
                </c:pt>
                <c:pt idx="16">
                  <c:v>0.8</c:v>
                </c:pt>
                <c:pt idx="17">
                  <c:v>2.1</c:v>
                </c:pt>
                <c:pt idx="18">
                  <c:v>3.3</c:v>
                </c:pt>
                <c:pt idx="19">
                  <c:v>105.4</c:v>
                </c:pt>
                <c:pt idx="20">
                  <c:v>21.7</c:v>
                </c:pt>
                <c:pt idx="21">
                  <c:v>25.3</c:v>
                </c:pt>
                <c:pt idx="22">
                  <c:v>17.3</c:v>
                </c:pt>
                <c:pt idx="23">
                  <c:v>17.8</c:v>
                </c:pt>
                <c:pt idx="24">
                  <c:v>19.3</c:v>
                </c:pt>
                <c:pt idx="25">
                  <c:v>20.8</c:v>
                </c:pt>
                <c:pt idx="26">
                  <c:v>21.3</c:v>
                </c:pt>
                <c:pt idx="27">
                  <c:v>22.4</c:v>
                </c:pt>
                <c:pt idx="28">
                  <c:v>19.2</c:v>
                </c:pt>
                <c:pt idx="29">
                  <c:v>17.399999999999999</c:v>
                </c:pt>
                <c:pt idx="30">
                  <c:v>14.8</c:v>
                </c:pt>
                <c:pt idx="31">
                  <c:v>-49.6</c:v>
                </c:pt>
                <c:pt idx="32">
                  <c:v>-8.6999999999999993</c:v>
                </c:pt>
                <c:pt idx="33">
                  <c:v>-12.2</c:v>
                </c:pt>
                <c:pt idx="34">
                  <c:v>-5.5</c:v>
                </c:pt>
                <c:pt idx="35">
                  <c:v>-3.4</c:v>
                </c:pt>
                <c:pt idx="36">
                  <c:v>-4.5</c:v>
                </c:pt>
                <c:pt idx="37">
                  <c:v>-5.9</c:v>
                </c:pt>
                <c:pt idx="38">
                  <c:v>-7.1</c:v>
                </c:pt>
                <c:pt idx="39">
                  <c:v>-9.5</c:v>
                </c:pt>
                <c:pt idx="40">
                  <c:v>-9.8000000000000007</c:v>
                </c:pt>
                <c:pt idx="41">
                  <c:v>-10.4</c:v>
                </c:pt>
                <c:pt idx="42">
                  <c:v>-10.8</c:v>
                </c:pt>
                <c:pt idx="43">
                  <c:v>36.799999999999997</c:v>
                </c:pt>
                <c:pt idx="44">
                  <c:v>-1.3</c:v>
                </c:pt>
                <c:pt idx="45">
                  <c:v>-4</c:v>
                </c:pt>
                <c:pt idx="46">
                  <c:v>-6.5</c:v>
                </c:pt>
                <c:pt idx="47">
                  <c:v>-9.3000000000000007</c:v>
                </c:pt>
                <c:pt idx="48">
                  <c:v>-10.7</c:v>
                </c:pt>
                <c:pt idx="49">
                  <c:v>-5.6</c:v>
                </c:pt>
                <c:pt idx="50">
                  <c:v>-10.9</c:v>
                </c:pt>
                <c:pt idx="51">
                  <c:v>-10.3</c:v>
                </c:pt>
                <c:pt idx="52">
                  <c:v>-8.1</c:v>
                </c:pt>
                <c:pt idx="53">
                  <c:v>-7.6</c:v>
                </c:pt>
                <c:pt idx="54">
                  <c:v>-5.7</c:v>
                </c:pt>
                <c:pt idx="55">
                  <c:v>229.5</c:v>
                </c:pt>
                <c:pt idx="56">
                  <c:v>0.9</c:v>
                </c:pt>
                <c:pt idx="57">
                  <c:v>-0.9</c:v>
                </c:pt>
                <c:pt idx="58">
                  <c:v>-0.5</c:v>
                </c:pt>
                <c:pt idx="59">
                  <c:v>2.9</c:v>
                </c:pt>
                <c:pt idx="60">
                  <c:v>-0.6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26-47BA-A1FB-D4D6954411B8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肉及肉制品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Sheet1!$C$3:$C$63</c:f>
              <c:numCache>
                <c:formatCode>General</c:formatCode>
                <c:ptCount val="61"/>
                <c:pt idx="0">
                  <c:v>6.1</c:v>
                </c:pt>
                <c:pt idx="1">
                  <c:v>6.8</c:v>
                </c:pt>
                <c:pt idx="2">
                  <c:v>6.1</c:v>
                </c:pt>
                <c:pt idx="3">
                  <c:v>6.2</c:v>
                </c:pt>
                <c:pt idx="4">
                  <c:v>6</c:v>
                </c:pt>
                <c:pt idx="5">
                  <c:v>6.6</c:v>
                </c:pt>
                <c:pt idx="6">
                  <c:v>5.6</c:v>
                </c:pt>
                <c:pt idx="7">
                  <c:v>-19.2</c:v>
                </c:pt>
                <c:pt idx="8">
                  <c:v>-6.2</c:v>
                </c:pt>
                <c:pt idx="9">
                  <c:v>-11.4</c:v>
                </c:pt>
                <c:pt idx="10">
                  <c:v>-11.4</c:v>
                </c:pt>
                <c:pt idx="11">
                  <c:v>-12.2</c:v>
                </c:pt>
                <c:pt idx="12">
                  <c:v>-11.6</c:v>
                </c:pt>
                <c:pt idx="13">
                  <c:v>-12.4</c:v>
                </c:pt>
                <c:pt idx="14">
                  <c:v>-12.3</c:v>
                </c:pt>
                <c:pt idx="15">
                  <c:v>-11.7</c:v>
                </c:pt>
                <c:pt idx="16">
                  <c:v>-11.7</c:v>
                </c:pt>
                <c:pt idx="17">
                  <c:v>-13.1</c:v>
                </c:pt>
                <c:pt idx="18">
                  <c:v>-12.9</c:v>
                </c:pt>
                <c:pt idx="19">
                  <c:v>-8.6</c:v>
                </c:pt>
                <c:pt idx="20">
                  <c:v>-11.3</c:v>
                </c:pt>
                <c:pt idx="21">
                  <c:v>-5.5</c:v>
                </c:pt>
                <c:pt idx="22">
                  <c:v>-8.3000000000000007</c:v>
                </c:pt>
                <c:pt idx="23">
                  <c:v>-6.5</c:v>
                </c:pt>
                <c:pt idx="24">
                  <c:v>-6.6</c:v>
                </c:pt>
                <c:pt idx="25">
                  <c:v>-6</c:v>
                </c:pt>
                <c:pt idx="26">
                  <c:v>-4.8</c:v>
                </c:pt>
                <c:pt idx="27">
                  <c:v>-5.7</c:v>
                </c:pt>
                <c:pt idx="28">
                  <c:v>-5.6</c:v>
                </c:pt>
                <c:pt idx="29">
                  <c:v>-3.8</c:v>
                </c:pt>
                <c:pt idx="30">
                  <c:v>-3.7</c:v>
                </c:pt>
                <c:pt idx="31">
                  <c:v>17.2</c:v>
                </c:pt>
                <c:pt idx="32">
                  <c:v>9.6999999999999993</c:v>
                </c:pt>
                <c:pt idx="33">
                  <c:v>11.5</c:v>
                </c:pt>
                <c:pt idx="34">
                  <c:v>15.5</c:v>
                </c:pt>
                <c:pt idx="35">
                  <c:v>15.1</c:v>
                </c:pt>
                <c:pt idx="36">
                  <c:v>14.1</c:v>
                </c:pt>
                <c:pt idx="37">
                  <c:v>13.7</c:v>
                </c:pt>
                <c:pt idx="38">
                  <c:v>12.3</c:v>
                </c:pt>
                <c:pt idx="39">
                  <c:v>10.9</c:v>
                </c:pt>
                <c:pt idx="40">
                  <c:v>11.4</c:v>
                </c:pt>
                <c:pt idx="41">
                  <c:v>11.8</c:v>
                </c:pt>
                <c:pt idx="42">
                  <c:v>12</c:v>
                </c:pt>
                <c:pt idx="43">
                  <c:v>5.0999999999999996</c:v>
                </c:pt>
                <c:pt idx="44">
                  <c:v>8.6999999999999993</c:v>
                </c:pt>
                <c:pt idx="45">
                  <c:v>3.8</c:v>
                </c:pt>
                <c:pt idx="46">
                  <c:v>0.6</c:v>
                </c:pt>
                <c:pt idx="47">
                  <c:v>-1.5</c:v>
                </c:pt>
                <c:pt idx="48">
                  <c:v>-1.8</c:v>
                </c:pt>
                <c:pt idx="49">
                  <c:v>-1.1000000000000001</c:v>
                </c:pt>
                <c:pt idx="50">
                  <c:v>-1.1000000000000001</c:v>
                </c:pt>
                <c:pt idx="51">
                  <c:v>1</c:v>
                </c:pt>
                <c:pt idx="52">
                  <c:v>1.3</c:v>
                </c:pt>
                <c:pt idx="53">
                  <c:v>0</c:v>
                </c:pt>
                <c:pt idx="54">
                  <c:v>-1</c:v>
                </c:pt>
                <c:pt idx="55">
                  <c:v>2.1</c:v>
                </c:pt>
                <c:pt idx="56">
                  <c:v>-5.9</c:v>
                </c:pt>
                <c:pt idx="57">
                  <c:v>-2.2999999999999998</c:v>
                </c:pt>
                <c:pt idx="58">
                  <c:v>-3.3</c:v>
                </c:pt>
                <c:pt idx="59">
                  <c:v>-0.8</c:v>
                </c:pt>
                <c:pt idx="60">
                  <c:v>-0.7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26-47BA-A1FB-D4D6954411B8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0">
                  <c:v>乳品及蛋品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Sheet1!$D$3:$D$63</c:f>
              <c:numCache>
                <c:formatCode>General</c:formatCode>
                <c:ptCount val="61"/>
                <c:pt idx="0">
                  <c:v>5</c:v>
                </c:pt>
                <c:pt idx="1">
                  <c:v>7.1</c:v>
                </c:pt>
                <c:pt idx="2">
                  <c:v>12.8</c:v>
                </c:pt>
                <c:pt idx="3">
                  <c:v>12.6</c:v>
                </c:pt>
                <c:pt idx="4">
                  <c:v>10.7</c:v>
                </c:pt>
                <c:pt idx="5">
                  <c:v>8.1999999999999993</c:v>
                </c:pt>
                <c:pt idx="6">
                  <c:v>7.9</c:v>
                </c:pt>
                <c:pt idx="7">
                  <c:v>-1.5</c:v>
                </c:pt>
                <c:pt idx="8">
                  <c:v>-2.2000000000000002</c:v>
                </c:pt>
                <c:pt idx="9">
                  <c:v>-4.2</c:v>
                </c:pt>
                <c:pt idx="10">
                  <c:v>-6.3</c:v>
                </c:pt>
                <c:pt idx="11">
                  <c:v>-8.6</c:v>
                </c:pt>
                <c:pt idx="12">
                  <c:v>-9.1999999999999993</c:v>
                </c:pt>
                <c:pt idx="13">
                  <c:v>-9.3000000000000007</c:v>
                </c:pt>
                <c:pt idx="14">
                  <c:v>-13.7</c:v>
                </c:pt>
                <c:pt idx="15">
                  <c:v>-10.9</c:v>
                </c:pt>
                <c:pt idx="16">
                  <c:v>-10.5</c:v>
                </c:pt>
                <c:pt idx="17">
                  <c:v>-9.1999999999999993</c:v>
                </c:pt>
                <c:pt idx="18">
                  <c:v>-8.1</c:v>
                </c:pt>
                <c:pt idx="19">
                  <c:v>-2.1</c:v>
                </c:pt>
                <c:pt idx="20">
                  <c:v>2.1</c:v>
                </c:pt>
                <c:pt idx="21">
                  <c:v>3.7</c:v>
                </c:pt>
                <c:pt idx="22">
                  <c:v>2.6</c:v>
                </c:pt>
                <c:pt idx="23">
                  <c:v>5</c:v>
                </c:pt>
                <c:pt idx="24">
                  <c:v>6.3</c:v>
                </c:pt>
                <c:pt idx="25">
                  <c:v>4.5999999999999996</c:v>
                </c:pt>
                <c:pt idx="26">
                  <c:v>5.7</c:v>
                </c:pt>
                <c:pt idx="27">
                  <c:v>5.2</c:v>
                </c:pt>
                <c:pt idx="28">
                  <c:v>7.8</c:v>
                </c:pt>
                <c:pt idx="29">
                  <c:v>9.9</c:v>
                </c:pt>
                <c:pt idx="30">
                  <c:v>8.6999999999999993</c:v>
                </c:pt>
                <c:pt idx="31">
                  <c:v>8.6999999999999993</c:v>
                </c:pt>
                <c:pt idx="32">
                  <c:v>10.1</c:v>
                </c:pt>
                <c:pt idx="33">
                  <c:v>14</c:v>
                </c:pt>
                <c:pt idx="34">
                  <c:v>16.5</c:v>
                </c:pt>
                <c:pt idx="35">
                  <c:v>15.3</c:v>
                </c:pt>
                <c:pt idx="36">
                  <c:v>13.8</c:v>
                </c:pt>
                <c:pt idx="37">
                  <c:v>12.7</c:v>
                </c:pt>
                <c:pt idx="38">
                  <c:v>11.5</c:v>
                </c:pt>
                <c:pt idx="39">
                  <c:v>12.2</c:v>
                </c:pt>
                <c:pt idx="40">
                  <c:v>9.1999999999999993</c:v>
                </c:pt>
                <c:pt idx="41">
                  <c:v>7.2</c:v>
                </c:pt>
                <c:pt idx="42">
                  <c:v>8.5</c:v>
                </c:pt>
                <c:pt idx="43">
                  <c:v>14.6</c:v>
                </c:pt>
                <c:pt idx="44">
                  <c:v>4.9000000000000004</c:v>
                </c:pt>
                <c:pt idx="45">
                  <c:v>-4.7</c:v>
                </c:pt>
                <c:pt idx="46">
                  <c:v>-2.7</c:v>
                </c:pt>
                <c:pt idx="47">
                  <c:v>-0.4</c:v>
                </c:pt>
                <c:pt idx="48">
                  <c:v>1.8</c:v>
                </c:pt>
                <c:pt idx="49">
                  <c:v>5.3</c:v>
                </c:pt>
                <c:pt idx="50">
                  <c:v>6.6</c:v>
                </c:pt>
                <c:pt idx="51">
                  <c:v>5.2</c:v>
                </c:pt>
                <c:pt idx="52">
                  <c:v>4.8</c:v>
                </c:pt>
                <c:pt idx="53">
                  <c:v>3.2</c:v>
                </c:pt>
                <c:pt idx="54">
                  <c:v>2</c:v>
                </c:pt>
                <c:pt idx="55">
                  <c:v>2.2000000000000002</c:v>
                </c:pt>
                <c:pt idx="56">
                  <c:v>-3.6</c:v>
                </c:pt>
                <c:pt idx="57">
                  <c:v>2.9</c:v>
                </c:pt>
                <c:pt idx="58">
                  <c:v>0.3</c:v>
                </c:pt>
                <c:pt idx="59">
                  <c:v>-2</c:v>
                </c:pt>
                <c:pt idx="60">
                  <c:v>-2.6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26-47BA-A1FB-D4D6954411B8}"/>
            </c:ext>
          </c:extLst>
        </c:ser>
        <c:ser>
          <c:idx val="3"/>
          <c:order val="3"/>
          <c:tx>
            <c:strRef>
              <c:f>Sheet1!$E$1:$E$2</c:f>
              <c:strCache>
                <c:ptCount val="2"/>
                <c:pt idx="0">
                  <c:v>蔬菜及水果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Sheet1!$E$3:$E$63</c:f>
              <c:numCache>
                <c:formatCode>General</c:formatCode>
                <c:ptCount val="61"/>
                <c:pt idx="0">
                  <c:v>-1.2</c:v>
                </c:pt>
                <c:pt idx="1">
                  <c:v>-1</c:v>
                </c:pt>
                <c:pt idx="2">
                  <c:v>-0.9</c:v>
                </c:pt>
                <c:pt idx="3">
                  <c:v>0.4</c:v>
                </c:pt>
                <c:pt idx="4">
                  <c:v>1.1000000000000001</c:v>
                </c:pt>
                <c:pt idx="5">
                  <c:v>1.3</c:v>
                </c:pt>
                <c:pt idx="6">
                  <c:v>0.9</c:v>
                </c:pt>
                <c:pt idx="7">
                  <c:v>-6.9</c:v>
                </c:pt>
                <c:pt idx="8">
                  <c:v>9</c:v>
                </c:pt>
                <c:pt idx="9">
                  <c:v>-0.1</c:v>
                </c:pt>
                <c:pt idx="10">
                  <c:v>0.5</c:v>
                </c:pt>
                <c:pt idx="11">
                  <c:v>1.4</c:v>
                </c:pt>
                <c:pt idx="12">
                  <c:v>2.2999999999999998</c:v>
                </c:pt>
                <c:pt idx="13">
                  <c:v>2.6</c:v>
                </c:pt>
                <c:pt idx="14">
                  <c:v>3.6</c:v>
                </c:pt>
                <c:pt idx="15">
                  <c:v>4.8</c:v>
                </c:pt>
                <c:pt idx="16">
                  <c:v>6.5</c:v>
                </c:pt>
                <c:pt idx="17">
                  <c:v>6.5</c:v>
                </c:pt>
                <c:pt idx="18">
                  <c:v>8.4</c:v>
                </c:pt>
                <c:pt idx="19">
                  <c:v>9.1999999999999993</c:v>
                </c:pt>
                <c:pt idx="20">
                  <c:v>6.6</c:v>
                </c:pt>
                <c:pt idx="21">
                  <c:v>17.3</c:v>
                </c:pt>
                <c:pt idx="22">
                  <c:v>14.5</c:v>
                </c:pt>
                <c:pt idx="23">
                  <c:v>15.4</c:v>
                </c:pt>
                <c:pt idx="24">
                  <c:v>15.3</c:v>
                </c:pt>
                <c:pt idx="25">
                  <c:v>17.3</c:v>
                </c:pt>
                <c:pt idx="26">
                  <c:v>19.100000000000001</c:v>
                </c:pt>
                <c:pt idx="27">
                  <c:v>18.2</c:v>
                </c:pt>
                <c:pt idx="28">
                  <c:v>15.8</c:v>
                </c:pt>
                <c:pt idx="29">
                  <c:v>16</c:v>
                </c:pt>
                <c:pt idx="30">
                  <c:v>14.4</c:v>
                </c:pt>
                <c:pt idx="31">
                  <c:v>13</c:v>
                </c:pt>
                <c:pt idx="32">
                  <c:v>8.5</c:v>
                </c:pt>
                <c:pt idx="33">
                  <c:v>8.1999999999999993</c:v>
                </c:pt>
                <c:pt idx="34">
                  <c:v>11.2</c:v>
                </c:pt>
                <c:pt idx="35">
                  <c:v>9.1</c:v>
                </c:pt>
                <c:pt idx="36">
                  <c:v>10</c:v>
                </c:pt>
                <c:pt idx="37">
                  <c:v>8</c:v>
                </c:pt>
                <c:pt idx="38">
                  <c:v>6.1</c:v>
                </c:pt>
                <c:pt idx="39">
                  <c:v>5.9</c:v>
                </c:pt>
                <c:pt idx="40">
                  <c:v>6.1</c:v>
                </c:pt>
                <c:pt idx="41">
                  <c:v>5.9</c:v>
                </c:pt>
                <c:pt idx="42">
                  <c:v>5.6</c:v>
                </c:pt>
                <c:pt idx="43">
                  <c:v>-4.5</c:v>
                </c:pt>
                <c:pt idx="44">
                  <c:v>0.4</c:v>
                </c:pt>
                <c:pt idx="45">
                  <c:v>-1.1000000000000001</c:v>
                </c:pt>
                <c:pt idx="46">
                  <c:v>-0.9</c:v>
                </c:pt>
                <c:pt idx="47">
                  <c:v>-1.6</c:v>
                </c:pt>
                <c:pt idx="48">
                  <c:v>-3.5</c:v>
                </c:pt>
                <c:pt idx="49">
                  <c:v>-3.2</c:v>
                </c:pt>
                <c:pt idx="50">
                  <c:v>-4.0999999999999996</c:v>
                </c:pt>
                <c:pt idx="51">
                  <c:v>-4</c:v>
                </c:pt>
                <c:pt idx="52">
                  <c:v>-3.6</c:v>
                </c:pt>
                <c:pt idx="53">
                  <c:v>-3.3</c:v>
                </c:pt>
                <c:pt idx="54">
                  <c:v>-3.7</c:v>
                </c:pt>
                <c:pt idx="55">
                  <c:v>1.3</c:v>
                </c:pt>
                <c:pt idx="56">
                  <c:v>-8.4</c:v>
                </c:pt>
                <c:pt idx="57">
                  <c:v>-4.7</c:v>
                </c:pt>
                <c:pt idx="58">
                  <c:v>-6.5</c:v>
                </c:pt>
                <c:pt idx="59">
                  <c:v>-5.4</c:v>
                </c:pt>
                <c:pt idx="60">
                  <c:v>-2.5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26-47BA-A1FB-D4D6954411B8}"/>
            </c:ext>
          </c:extLst>
        </c:ser>
        <c:ser>
          <c:idx val="4"/>
          <c:order val="4"/>
          <c:tx>
            <c:strRef>
              <c:f>Sheet1!$F$1:$F$2</c:f>
              <c:strCache>
                <c:ptCount val="2"/>
                <c:pt idx="0">
                  <c:v>饲料（不包括未碾磨谷物）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Sheet1!$F$3:$F$63</c:f>
              <c:numCache>
                <c:formatCode>General</c:formatCode>
                <c:ptCount val="61"/>
                <c:pt idx="0">
                  <c:v>20.6</c:v>
                </c:pt>
                <c:pt idx="1">
                  <c:v>22.4</c:v>
                </c:pt>
                <c:pt idx="2">
                  <c:v>21.6</c:v>
                </c:pt>
                <c:pt idx="3">
                  <c:v>19.7</c:v>
                </c:pt>
                <c:pt idx="4">
                  <c:v>18.100000000000001</c:v>
                </c:pt>
                <c:pt idx="5">
                  <c:v>17.2</c:v>
                </c:pt>
                <c:pt idx="6">
                  <c:v>17.5</c:v>
                </c:pt>
                <c:pt idx="7">
                  <c:v>-5.6</c:v>
                </c:pt>
                <c:pt idx="8">
                  <c:v>1.2</c:v>
                </c:pt>
                <c:pt idx="9">
                  <c:v>-5.8</c:v>
                </c:pt>
                <c:pt idx="10">
                  <c:v>-15.7</c:v>
                </c:pt>
                <c:pt idx="11">
                  <c:v>-23</c:v>
                </c:pt>
                <c:pt idx="12">
                  <c:v>-26</c:v>
                </c:pt>
                <c:pt idx="13">
                  <c:v>-26.7</c:v>
                </c:pt>
                <c:pt idx="14">
                  <c:v>-26</c:v>
                </c:pt>
                <c:pt idx="15">
                  <c:v>-22.3</c:v>
                </c:pt>
                <c:pt idx="16">
                  <c:v>-19.899999999999999</c:v>
                </c:pt>
                <c:pt idx="17">
                  <c:v>-18.899999999999999</c:v>
                </c:pt>
                <c:pt idx="18">
                  <c:v>-17.600000000000001</c:v>
                </c:pt>
                <c:pt idx="19">
                  <c:v>-4.5999999999999996</c:v>
                </c:pt>
                <c:pt idx="20">
                  <c:v>-6.4</c:v>
                </c:pt>
                <c:pt idx="21">
                  <c:v>0.9</c:v>
                </c:pt>
                <c:pt idx="22">
                  <c:v>0.8</c:v>
                </c:pt>
                <c:pt idx="23">
                  <c:v>0.5</c:v>
                </c:pt>
                <c:pt idx="24">
                  <c:v>3.8</c:v>
                </c:pt>
                <c:pt idx="25">
                  <c:v>5.7</c:v>
                </c:pt>
                <c:pt idx="26">
                  <c:v>11.2</c:v>
                </c:pt>
                <c:pt idx="27">
                  <c:v>10.3</c:v>
                </c:pt>
                <c:pt idx="28">
                  <c:v>9.6999999999999993</c:v>
                </c:pt>
                <c:pt idx="29">
                  <c:v>11.4</c:v>
                </c:pt>
                <c:pt idx="30">
                  <c:v>9.9</c:v>
                </c:pt>
                <c:pt idx="31">
                  <c:v>1.5</c:v>
                </c:pt>
                <c:pt idx="32">
                  <c:v>0.3</c:v>
                </c:pt>
                <c:pt idx="33">
                  <c:v>-4.2</c:v>
                </c:pt>
                <c:pt idx="34">
                  <c:v>0.4</c:v>
                </c:pt>
                <c:pt idx="35">
                  <c:v>-0.1</c:v>
                </c:pt>
                <c:pt idx="36">
                  <c:v>0.8</c:v>
                </c:pt>
                <c:pt idx="37">
                  <c:v>-0.2</c:v>
                </c:pt>
                <c:pt idx="38">
                  <c:v>-2.8</c:v>
                </c:pt>
                <c:pt idx="39">
                  <c:v>-5</c:v>
                </c:pt>
                <c:pt idx="40">
                  <c:v>-4.4000000000000004</c:v>
                </c:pt>
                <c:pt idx="41">
                  <c:v>-3.7</c:v>
                </c:pt>
                <c:pt idx="42">
                  <c:v>-1</c:v>
                </c:pt>
                <c:pt idx="43">
                  <c:v>22</c:v>
                </c:pt>
                <c:pt idx="44">
                  <c:v>25.6</c:v>
                </c:pt>
                <c:pt idx="45">
                  <c:v>22.3</c:v>
                </c:pt>
                <c:pt idx="46">
                  <c:v>18.100000000000001</c:v>
                </c:pt>
                <c:pt idx="47">
                  <c:v>17.3</c:v>
                </c:pt>
                <c:pt idx="48">
                  <c:v>16.399999999999999</c:v>
                </c:pt>
                <c:pt idx="49">
                  <c:v>15.4</c:v>
                </c:pt>
                <c:pt idx="50">
                  <c:v>13.8</c:v>
                </c:pt>
                <c:pt idx="51">
                  <c:v>17.399999999999999</c:v>
                </c:pt>
                <c:pt idx="52">
                  <c:v>17.899999999999999</c:v>
                </c:pt>
                <c:pt idx="53">
                  <c:v>16.399999999999999</c:v>
                </c:pt>
                <c:pt idx="54">
                  <c:v>13.7</c:v>
                </c:pt>
                <c:pt idx="55">
                  <c:v>-12.3</c:v>
                </c:pt>
                <c:pt idx="56">
                  <c:v>-17.2</c:v>
                </c:pt>
                <c:pt idx="57">
                  <c:v>-7.8</c:v>
                </c:pt>
                <c:pt idx="58">
                  <c:v>-5.9</c:v>
                </c:pt>
                <c:pt idx="59">
                  <c:v>-6.5</c:v>
                </c:pt>
                <c:pt idx="60">
                  <c:v>-6.9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526-47BA-A1FB-D4D6954411B8}"/>
            </c:ext>
          </c:extLst>
        </c:ser>
        <c:ser>
          <c:idx val="5"/>
          <c:order val="5"/>
          <c:tx>
            <c:strRef>
              <c:f>Sheet1!$G$1:$G$2</c:f>
              <c:strCache>
                <c:ptCount val="2"/>
                <c:pt idx="0">
                  <c:v>饮料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Sheet1!$G$3:$G$63</c:f>
              <c:numCache>
                <c:formatCode>General</c:formatCode>
                <c:ptCount val="61"/>
                <c:pt idx="0">
                  <c:v>26.8</c:v>
                </c:pt>
                <c:pt idx="1">
                  <c:v>25.8</c:v>
                </c:pt>
                <c:pt idx="2">
                  <c:v>26</c:v>
                </c:pt>
                <c:pt idx="3">
                  <c:v>24.9</c:v>
                </c:pt>
                <c:pt idx="4">
                  <c:v>27.9</c:v>
                </c:pt>
                <c:pt idx="5">
                  <c:v>30.6</c:v>
                </c:pt>
                <c:pt idx="6">
                  <c:v>23.2</c:v>
                </c:pt>
                <c:pt idx="7">
                  <c:v>28.1</c:v>
                </c:pt>
                <c:pt idx="8">
                  <c:v>21</c:v>
                </c:pt>
                <c:pt idx="9">
                  <c:v>17.7</c:v>
                </c:pt>
                <c:pt idx="10">
                  <c:v>20.6</c:v>
                </c:pt>
                <c:pt idx="11">
                  <c:v>28</c:v>
                </c:pt>
                <c:pt idx="12">
                  <c:v>26.8</c:v>
                </c:pt>
                <c:pt idx="13">
                  <c:v>26.2</c:v>
                </c:pt>
                <c:pt idx="14">
                  <c:v>21.1</c:v>
                </c:pt>
                <c:pt idx="15">
                  <c:v>22.9</c:v>
                </c:pt>
                <c:pt idx="16">
                  <c:v>14.9</c:v>
                </c:pt>
                <c:pt idx="17">
                  <c:v>20.7</c:v>
                </c:pt>
                <c:pt idx="18">
                  <c:v>24</c:v>
                </c:pt>
                <c:pt idx="19">
                  <c:v>130.4</c:v>
                </c:pt>
                <c:pt idx="20">
                  <c:v>89.8</c:v>
                </c:pt>
                <c:pt idx="21">
                  <c:v>72</c:v>
                </c:pt>
                <c:pt idx="22">
                  <c:v>56.5</c:v>
                </c:pt>
                <c:pt idx="23">
                  <c:v>44.2</c:v>
                </c:pt>
                <c:pt idx="24">
                  <c:v>34.700000000000003</c:v>
                </c:pt>
                <c:pt idx="25">
                  <c:v>32.299999999999997</c:v>
                </c:pt>
                <c:pt idx="26">
                  <c:v>35.1</c:v>
                </c:pt>
                <c:pt idx="27">
                  <c:v>27.9</c:v>
                </c:pt>
                <c:pt idx="28">
                  <c:v>28.4</c:v>
                </c:pt>
                <c:pt idx="29">
                  <c:v>20.6</c:v>
                </c:pt>
                <c:pt idx="30">
                  <c:v>16.899999999999999</c:v>
                </c:pt>
                <c:pt idx="31">
                  <c:v>-23.9</c:v>
                </c:pt>
                <c:pt idx="32">
                  <c:v>-15.5</c:v>
                </c:pt>
                <c:pt idx="33">
                  <c:v>-9.5</c:v>
                </c:pt>
                <c:pt idx="34">
                  <c:v>-17</c:v>
                </c:pt>
                <c:pt idx="35">
                  <c:v>-11.3</c:v>
                </c:pt>
                <c:pt idx="36">
                  <c:v>-10.6</c:v>
                </c:pt>
                <c:pt idx="37">
                  <c:v>-11.9</c:v>
                </c:pt>
                <c:pt idx="38">
                  <c:v>-15.6</c:v>
                </c:pt>
                <c:pt idx="39">
                  <c:v>-15.3</c:v>
                </c:pt>
                <c:pt idx="40">
                  <c:v>-16.399999999999999</c:v>
                </c:pt>
                <c:pt idx="41">
                  <c:v>1</c:v>
                </c:pt>
                <c:pt idx="42">
                  <c:v>1.8</c:v>
                </c:pt>
                <c:pt idx="43">
                  <c:v>-10.3</c:v>
                </c:pt>
                <c:pt idx="44">
                  <c:v>-2.1</c:v>
                </c:pt>
                <c:pt idx="45">
                  <c:v>-7.4</c:v>
                </c:pt>
                <c:pt idx="46">
                  <c:v>12.3</c:v>
                </c:pt>
                <c:pt idx="47">
                  <c:v>6.1</c:v>
                </c:pt>
                <c:pt idx="48">
                  <c:v>10.8</c:v>
                </c:pt>
                <c:pt idx="49">
                  <c:v>14.9</c:v>
                </c:pt>
                <c:pt idx="50">
                  <c:v>19.100000000000001</c:v>
                </c:pt>
                <c:pt idx="51">
                  <c:v>19.600000000000001</c:v>
                </c:pt>
                <c:pt idx="52">
                  <c:v>24.3</c:v>
                </c:pt>
                <c:pt idx="53">
                  <c:v>4.5</c:v>
                </c:pt>
                <c:pt idx="54">
                  <c:v>4.5999999999999996</c:v>
                </c:pt>
                <c:pt idx="55">
                  <c:v>7.2</c:v>
                </c:pt>
                <c:pt idx="56">
                  <c:v>-4.4000000000000004</c:v>
                </c:pt>
                <c:pt idx="57">
                  <c:v>-2.1</c:v>
                </c:pt>
                <c:pt idx="58">
                  <c:v>-12.1</c:v>
                </c:pt>
                <c:pt idx="59">
                  <c:v>-8.4</c:v>
                </c:pt>
                <c:pt idx="60">
                  <c:v>-6.1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526-47BA-A1FB-D4D6954411B8}"/>
            </c:ext>
          </c:extLst>
        </c:ser>
        <c:ser>
          <c:idx val="6"/>
          <c:order val="6"/>
          <c:tx>
            <c:strRef>
              <c:f>Sheet1!$H$1:$H$2</c:f>
              <c:strCache>
                <c:ptCount val="2"/>
                <c:pt idx="0">
                  <c:v>软木及木材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Sheet1!$H$3:$H$63</c:f>
              <c:numCache>
                <c:formatCode>General</c:formatCode>
                <c:ptCount val="61"/>
                <c:pt idx="0">
                  <c:v>1.7</c:v>
                </c:pt>
                <c:pt idx="1">
                  <c:v>1.2</c:v>
                </c:pt>
                <c:pt idx="2">
                  <c:v>2.2000000000000002</c:v>
                </c:pt>
                <c:pt idx="3">
                  <c:v>2.1</c:v>
                </c:pt>
                <c:pt idx="4">
                  <c:v>2.9</c:v>
                </c:pt>
                <c:pt idx="5">
                  <c:v>2.8</c:v>
                </c:pt>
                <c:pt idx="6">
                  <c:v>3</c:v>
                </c:pt>
                <c:pt idx="7">
                  <c:v>-22.2</c:v>
                </c:pt>
                <c:pt idx="8">
                  <c:v>0.5</c:v>
                </c:pt>
                <c:pt idx="9">
                  <c:v>-12.2</c:v>
                </c:pt>
                <c:pt idx="10">
                  <c:v>-10.8</c:v>
                </c:pt>
                <c:pt idx="11">
                  <c:v>-14.8</c:v>
                </c:pt>
                <c:pt idx="12">
                  <c:v>-13.7</c:v>
                </c:pt>
                <c:pt idx="13">
                  <c:v>-14.7</c:v>
                </c:pt>
                <c:pt idx="14">
                  <c:v>-16.600000000000001</c:v>
                </c:pt>
                <c:pt idx="15">
                  <c:v>-16.3</c:v>
                </c:pt>
                <c:pt idx="16">
                  <c:v>-16.8</c:v>
                </c:pt>
                <c:pt idx="17">
                  <c:v>-17.899999999999999</c:v>
                </c:pt>
                <c:pt idx="18">
                  <c:v>-17.3</c:v>
                </c:pt>
                <c:pt idx="19">
                  <c:v>-10.199999999999999</c:v>
                </c:pt>
                <c:pt idx="20">
                  <c:v>-18.399999999999999</c:v>
                </c:pt>
                <c:pt idx="21">
                  <c:v>-3.7</c:v>
                </c:pt>
                <c:pt idx="22">
                  <c:v>-5.7</c:v>
                </c:pt>
                <c:pt idx="23">
                  <c:v>-2.6</c:v>
                </c:pt>
                <c:pt idx="24">
                  <c:v>-3.3</c:v>
                </c:pt>
                <c:pt idx="25">
                  <c:v>-2.9</c:v>
                </c:pt>
                <c:pt idx="26">
                  <c:v>-0.4</c:v>
                </c:pt>
                <c:pt idx="27">
                  <c:v>-2.1</c:v>
                </c:pt>
                <c:pt idx="28">
                  <c:v>-3.4</c:v>
                </c:pt>
                <c:pt idx="29">
                  <c:v>-1</c:v>
                </c:pt>
                <c:pt idx="30">
                  <c:v>-2.1</c:v>
                </c:pt>
                <c:pt idx="31">
                  <c:v>24.7</c:v>
                </c:pt>
                <c:pt idx="32">
                  <c:v>11.5</c:v>
                </c:pt>
                <c:pt idx="33">
                  <c:v>12.3</c:v>
                </c:pt>
                <c:pt idx="34">
                  <c:v>9.9</c:v>
                </c:pt>
                <c:pt idx="35">
                  <c:v>5.5</c:v>
                </c:pt>
                <c:pt idx="36">
                  <c:v>4.2</c:v>
                </c:pt>
                <c:pt idx="37">
                  <c:v>4.4000000000000004</c:v>
                </c:pt>
                <c:pt idx="38">
                  <c:v>2.2000000000000002</c:v>
                </c:pt>
                <c:pt idx="39">
                  <c:v>2.4</c:v>
                </c:pt>
                <c:pt idx="40">
                  <c:v>1.5</c:v>
                </c:pt>
                <c:pt idx="41">
                  <c:v>-0.4</c:v>
                </c:pt>
                <c:pt idx="42">
                  <c:v>-3.8</c:v>
                </c:pt>
                <c:pt idx="43">
                  <c:v>-24.3</c:v>
                </c:pt>
                <c:pt idx="44">
                  <c:v>-4.4000000000000004</c:v>
                </c:pt>
                <c:pt idx="45">
                  <c:v>-20</c:v>
                </c:pt>
                <c:pt idx="46">
                  <c:v>-18.399999999999999</c:v>
                </c:pt>
                <c:pt idx="47">
                  <c:v>-19.2</c:v>
                </c:pt>
                <c:pt idx="48">
                  <c:v>-17.899999999999999</c:v>
                </c:pt>
                <c:pt idx="49">
                  <c:v>-16.899999999999999</c:v>
                </c:pt>
                <c:pt idx="50">
                  <c:v>-18.5</c:v>
                </c:pt>
                <c:pt idx="51">
                  <c:v>-17.100000000000001</c:v>
                </c:pt>
                <c:pt idx="52">
                  <c:v>-16.100000000000001</c:v>
                </c:pt>
                <c:pt idx="53">
                  <c:v>-13.2</c:v>
                </c:pt>
                <c:pt idx="54">
                  <c:v>-14</c:v>
                </c:pt>
                <c:pt idx="55">
                  <c:v>-3.6</c:v>
                </c:pt>
                <c:pt idx="56">
                  <c:v>-17.3</c:v>
                </c:pt>
                <c:pt idx="57">
                  <c:v>-8.1</c:v>
                </c:pt>
                <c:pt idx="58">
                  <c:v>-11.8</c:v>
                </c:pt>
                <c:pt idx="59">
                  <c:v>-11.1</c:v>
                </c:pt>
                <c:pt idx="60">
                  <c:v>-10.1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526-47BA-A1FB-D4D6954411B8}"/>
            </c:ext>
          </c:extLst>
        </c:ser>
        <c:ser>
          <c:idx val="7"/>
          <c:order val="7"/>
          <c:tx>
            <c:strRef>
              <c:f>Sheet1!$I$1:$I$2</c:f>
              <c:strCache>
                <c:ptCount val="2"/>
                <c:pt idx="0">
                  <c:v>天然肥料及矿物（煤、石油及宝石除外）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Sheet1!$I$3:$I$63</c:f>
              <c:numCache>
                <c:formatCode>General</c:formatCode>
                <c:ptCount val="61"/>
                <c:pt idx="0">
                  <c:v>8.3000000000000007</c:v>
                </c:pt>
                <c:pt idx="1">
                  <c:v>8.6</c:v>
                </c:pt>
                <c:pt idx="2">
                  <c:v>7.1</c:v>
                </c:pt>
                <c:pt idx="3">
                  <c:v>7.8</c:v>
                </c:pt>
                <c:pt idx="4">
                  <c:v>9.3000000000000007</c:v>
                </c:pt>
                <c:pt idx="5">
                  <c:v>10.3</c:v>
                </c:pt>
                <c:pt idx="6">
                  <c:v>12.3</c:v>
                </c:pt>
                <c:pt idx="7">
                  <c:v>-11.2</c:v>
                </c:pt>
                <c:pt idx="8">
                  <c:v>9.9</c:v>
                </c:pt>
                <c:pt idx="9">
                  <c:v>-1.5</c:v>
                </c:pt>
                <c:pt idx="10">
                  <c:v>-1.9</c:v>
                </c:pt>
                <c:pt idx="11">
                  <c:v>-1.5</c:v>
                </c:pt>
                <c:pt idx="12">
                  <c:v>-1.4</c:v>
                </c:pt>
                <c:pt idx="13">
                  <c:v>-3.7</c:v>
                </c:pt>
                <c:pt idx="14">
                  <c:v>-4.8</c:v>
                </c:pt>
                <c:pt idx="15">
                  <c:v>-5</c:v>
                </c:pt>
                <c:pt idx="16">
                  <c:v>-6.8</c:v>
                </c:pt>
                <c:pt idx="17">
                  <c:v>-6.1</c:v>
                </c:pt>
                <c:pt idx="18">
                  <c:v>-8.1999999999999993</c:v>
                </c:pt>
                <c:pt idx="19">
                  <c:v>-18.600000000000001</c:v>
                </c:pt>
                <c:pt idx="20">
                  <c:v>-23.3</c:v>
                </c:pt>
                <c:pt idx="21">
                  <c:v>-9.6999999999999993</c:v>
                </c:pt>
                <c:pt idx="22">
                  <c:v>-8.6999999999999993</c:v>
                </c:pt>
                <c:pt idx="23">
                  <c:v>-10.1</c:v>
                </c:pt>
                <c:pt idx="24">
                  <c:v>-10.199999999999999</c:v>
                </c:pt>
                <c:pt idx="25">
                  <c:v>-9.3000000000000007</c:v>
                </c:pt>
                <c:pt idx="26">
                  <c:v>-8.3000000000000007</c:v>
                </c:pt>
                <c:pt idx="27">
                  <c:v>-9</c:v>
                </c:pt>
                <c:pt idx="28">
                  <c:v>-11.1</c:v>
                </c:pt>
                <c:pt idx="29">
                  <c:v>-11.1</c:v>
                </c:pt>
                <c:pt idx="30">
                  <c:v>-11.3</c:v>
                </c:pt>
                <c:pt idx="31">
                  <c:v>21.9</c:v>
                </c:pt>
                <c:pt idx="32">
                  <c:v>18.2</c:v>
                </c:pt>
                <c:pt idx="33">
                  <c:v>17.5</c:v>
                </c:pt>
                <c:pt idx="34">
                  <c:v>17.899999999999999</c:v>
                </c:pt>
                <c:pt idx="35">
                  <c:v>17.899999999999999</c:v>
                </c:pt>
                <c:pt idx="36">
                  <c:v>17.399999999999999</c:v>
                </c:pt>
                <c:pt idx="37">
                  <c:v>18.8</c:v>
                </c:pt>
                <c:pt idx="38">
                  <c:v>20.2</c:v>
                </c:pt>
                <c:pt idx="39">
                  <c:v>19.600000000000001</c:v>
                </c:pt>
                <c:pt idx="40">
                  <c:v>20.100000000000001</c:v>
                </c:pt>
                <c:pt idx="41">
                  <c:v>20</c:v>
                </c:pt>
                <c:pt idx="42">
                  <c:v>20.3</c:v>
                </c:pt>
                <c:pt idx="43">
                  <c:v>56.3</c:v>
                </c:pt>
                <c:pt idx="44">
                  <c:v>48.3</c:v>
                </c:pt>
                <c:pt idx="45">
                  <c:v>29.7</c:v>
                </c:pt>
                <c:pt idx="46">
                  <c:v>27.2</c:v>
                </c:pt>
                <c:pt idx="47">
                  <c:v>26.6</c:v>
                </c:pt>
                <c:pt idx="48">
                  <c:v>24.8</c:v>
                </c:pt>
                <c:pt idx="49">
                  <c:v>22.3</c:v>
                </c:pt>
                <c:pt idx="50">
                  <c:v>19.5</c:v>
                </c:pt>
                <c:pt idx="51">
                  <c:v>19.2</c:v>
                </c:pt>
                <c:pt idx="52">
                  <c:v>19.600000000000001</c:v>
                </c:pt>
                <c:pt idx="53">
                  <c:v>18.600000000000001</c:v>
                </c:pt>
                <c:pt idx="54">
                  <c:v>14.8</c:v>
                </c:pt>
                <c:pt idx="55">
                  <c:v>-14.8</c:v>
                </c:pt>
                <c:pt idx="56">
                  <c:v>-12.4</c:v>
                </c:pt>
                <c:pt idx="57">
                  <c:v>-2.1</c:v>
                </c:pt>
                <c:pt idx="58">
                  <c:v>-1.4</c:v>
                </c:pt>
                <c:pt idx="59">
                  <c:v>-4.0999999999999996</c:v>
                </c:pt>
                <c:pt idx="60">
                  <c:v>-4.2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526-47BA-A1FB-D4D6954411B8}"/>
            </c:ext>
          </c:extLst>
        </c:ser>
        <c:ser>
          <c:idx val="8"/>
          <c:order val="8"/>
          <c:tx>
            <c:strRef>
              <c:f>Sheet1!$J$1:$J$2</c:f>
              <c:strCache>
                <c:ptCount val="2"/>
                <c:pt idx="0">
                  <c:v>煤、焦炭及煤砖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Sheet1!$J$3:$J$63</c:f>
              <c:numCache>
                <c:formatCode>General</c:formatCode>
                <c:ptCount val="61"/>
                <c:pt idx="0">
                  <c:v>24.8</c:v>
                </c:pt>
                <c:pt idx="1">
                  <c:v>12</c:v>
                </c:pt>
                <c:pt idx="2">
                  <c:v>12.2</c:v>
                </c:pt>
                <c:pt idx="3">
                  <c:v>14.1</c:v>
                </c:pt>
                <c:pt idx="4">
                  <c:v>13.8</c:v>
                </c:pt>
                <c:pt idx="5">
                  <c:v>10.199999999999999</c:v>
                </c:pt>
                <c:pt idx="6">
                  <c:v>8.3000000000000007</c:v>
                </c:pt>
                <c:pt idx="7">
                  <c:v>-21.2</c:v>
                </c:pt>
                <c:pt idx="8">
                  <c:v>-23.8</c:v>
                </c:pt>
                <c:pt idx="9">
                  <c:v>-29.4</c:v>
                </c:pt>
                <c:pt idx="10">
                  <c:v>-23.3</c:v>
                </c:pt>
                <c:pt idx="11">
                  <c:v>-15.4</c:v>
                </c:pt>
                <c:pt idx="12">
                  <c:v>-15.3</c:v>
                </c:pt>
                <c:pt idx="13">
                  <c:v>-12.9</c:v>
                </c:pt>
                <c:pt idx="14">
                  <c:v>-13.4</c:v>
                </c:pt>
                <c:pt idx="15">
                  <c:v>-13.1</c:v>
                </c:pt>
                <c:pt idx="16">
                  <c:v>-14.3</c:v>
                </c:pt>
                <c:pt idx="17">
                  <c:v>-16.2</c:v>
                </c:pt>
                <c:pt idx="18">
                  <c:v>-14.8</c:v>
                </c:pt>
                <c:pt idx="19">
                  <c:v>-34.5</c:v>
                </c:pt>
                <c:pt idx="20">
                  <c:v>-13.5</c:v>
                </c:pt>
                <c:pt idx="21">
                  <c:v>10.3</c:v>
                </c:pt>
                <c:pt idx="22">
                  <c:v>3.4</c:v>
                </c:pt>
                <c:pt idx="23">
                  <c:v>-13.7</c:v>
                </c:pt>
                <c:pt idx="24">
                  <c:v>-9.6999999999999993</c:v>
                </c:pt>
                <c:pt idx="25">
                  <c:v>-4.4000000000000004</c:v>
                </c:pt>
                <c:pt idx="26">
                  <c:v>1.2</c:v>
                </c:pt>
                <c:pt idx="27">
                  <c:v>0.7</c:v>
                </c:pt>
                <c:pt idx="28">
                  <c:v>3.9</c:v>
                </c:pt>
                <c:pt idx="29">
                  <c:v>10.9</c:v>
                </c:pt>
                <c:pt idx="30">
                  <c:v>12.8</c:v>
                </c:pt>
                <c:pt idx="31">
                  <c:v>115.1</c:v>
                </c:pt>
                <c:pt idx="32">
                  <c:v>96.3</c:v>
                </c:pt>
                <c:pt idx="33">
                  <c:v>57.3</c:v>
                </c:pt>
                <c:pt idx="34">
                  <c:v>80.3</c:v>
                </c:pt>
                <c:pt idx="35">
                  <c:v>107</c:v>
                </c:pt>
                <c:pt idx="36">
                  <c:v>112.6</c:v>
                </c:pt>
                <c:pt idx="37">
                  <c:v>102.6</c:v>
                </c:pt>
                <c:pt idx="38">
                  <c:v>82.1</c:v>
                </c:pt>
                <c:pt idx="39">
                  <c:v>78.3</c:v>
                </c:pt>
                <c:pt idx="40">
                  <c:v>63.5</c:v>
                </c:pt>
                <c:pt idx="41">
                  <c:v>60.9</c:v>
                </c:pt>
                <c:pt idx="42">
                  <c:v>58.8</c:v>
                </c:pt>
                <c:pt idx="43">
                  <c:v>-5</c:v>
                </c:pt>
                <c:pt idx="44">
                  <c:v>-8.8000000000000007</c:v>
                </c:pt>
                <c:pt idx="45">
                  <c:v>6.7</c:v>
                </c:pt>
                <c:pt idx="46">
                  <c:v>6.4</c:v>
                </c:pt>
                <c:pt idx="47">
                  <c:v>-2.7</c:v>
                </c:pt>
                <c:pt idx="48">
                  <c:v>-2.9</c:v>
                </c:pt>
                <c:pt idx="49">
                  <c:v>-0.3</c:v>
                </c:pt>
                <c:pt idx="50">
                  <c:v>7.2</c:v>
                </c:pt>
                <c:pt idx="51">
                  <c:v>6.4</c:v>
                </c:pt>
                <c:pt idx="52">
                  <c:v>13.9</c:v>
                </c:pt>
                <c:pt idx="53">
                  <c:v>12.6</c:v>
                </c:pt>
                <c:pt idx="54">
                  <c:v>11.8</c:v>
                </c:pt>
                <c:pt idx="55">
                  <c:v>28.3</c:v>
                </c:pt>
                <c:pt idx="56">
                  <c:v>29.5</c:v>
                </c:pt>
                <c:pt idx="57">
                  <c:v>13.5</c:v>
                </c:pt>
                <c:pt idx="58">
                  <c:v>5.4</c:v>
                </c:pt>
                <c:pt idx="59">
                  <c:v>3.7</c:v>
                </c:pt>
                <c:pt idx="60">
                  <c:v>-6.5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526-47BA-A1FB-D4D6954411B8}"/>
            </c:ext>
          </c:extLst>
        </c:ser>
        <c:ser>
          <c:idx val="9"/>
          <c:order val="9"/>
          <c:tx>
            <c:strRef>
              <c:f>Sheet1!$K$1:$K$2</c:f>
              <c:strCache>
                <c:ptCount val="2"/>
                <c:pt idx="0">
                  <c:v>软木及木制品（家具除外）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Sheet1!$K$3:$K$63</c:f>
              <c:numCache>
                <c:formatCode>General</c:formatCode>
                <c:ptCount val="61"/>
                <c:pt idx="0">
                  <c:v>11.4</c:v>
                </c:pt>
                <c:pt idx="1">
                  <c:v>12.5</c:v>
                </c:pt>
                <c:pt idx="2">
                  <c:v>12.8</c:v>
                </c:pt>
                <c:pt idx="3">
                  <c:v>12</c:v>
                </c:pt>
                <c:pt idx="4">
                  <c:v>12.6</c:v>
                </c:pt>
                <c:pt idx="5">
                  <c:v>13</c:v>
                </c:pt>
                <c:pt idx="6">
                  <c:v>13.2</c:v>
                </c:pt>
                <c:pt idx="7">
                  <c:v>2.7</c:v>
                </c:pt>
                <c:pt idx="8">
                  <c:v>35.200000000000003</c:v>
                </c:pt>
                <c:pt idx="9">
                  <c:v>14</c:v>
                </c:pt>
                <c:pt idx="10">
                  <c:v>9.1</c:v>
                </c:pt>
                <c:pt idx="11">
                  <c:v>7</c:v>
                </c:pt>
                <c:pt idx="12">
                  <c:v>5.2</c:v>
                </c:pt>
                <c:pt idx="13">
                  <c:v>3.4</c:v>
                </c:pt>
                <c:pt idx="14">
                  <c:v>1.8</c:v>
                </c:pt>
                <c:pt idx="15">
                  <c:v>2.1</c:v>
                </c:pt>
                <c:pt idx="16">
                  <c:v>1.8</c:v>
                </c:pt>
                <c:pt idx="17">
                  <c:v>0.4</c:v>
                </c:pt>
                <c:pt idx="18">
                  <c:v>0.5</c:v>
                </c:pt>
                <c:pt idx="19">
                  <c:v>-10.1</c:v>
                </c:pt>
                <c:pt idx="20">
                  <c:v>-16.3</c:v>
                </c:pt>
                <c:pt idx="21">
                  <c:v>-4</c:v>
                </c:pt>
                <c:pt idx="22">
                  <c:v>-2.6</c:v>
                </c:pt>
                <c:pt idx="23">
                  <c:v>-1.9</c:v>
                </c:pt>
                <c:pt idx="24">
                  <c:v>-1.6</c:v>
                </c:pt>
                <c:pt idx="25">
                  <c:v>-1</c:v>
                </c:pt>
                <c:pt idx="26">
                  <c:v>0.8</c:v>
                </c:pt>
                <c:pt idx="27">
                  <c:v>0.3</c:v>
                </c:pt>
                <c:pt idx="28">
                  <c:v>-0.6</c:v>
                </c:pt>
                <c:pt idx="29">
                  <c:v>0.8</c:v>
                </c:pt>
                <c:pt idx="30">
                  <c:v>1.6</c:v>
                </c:pt>
                <c:pt idx="31">
                  <c:v>24.3</c:v>
                </c:pt>
                <c:pt idx="32">
                  <c:v>5.0999999999999996</c:v>
                </c:pt>
                <c:pt idx="33">
                  <c:v>13.6</c:v>
                </c:pt>
                <c:pt idx="34">
                  <c:v>12.4</c:v>
                </c:pt>
                <c:pt idx="35">
                  <c:v>10.199999999999999</c:v>
                </c:pt>
                <c:pt idx="36">
                  <c:v>9.6</c:v>
                </c:pt>
                <c:pt idx="37">
                  <c:v>8.4</c:v>
                </c:pt>
                <c:pt idx="38">
                  <c:v>6.4</c:v>
                </c:pt>
                <c:pt idx="39">
                  <c:v>5.0999999999999996</c:v>
                </c:pt>
                <c:pt idx="40">
                  <c:v>5.2</c:v>
                </c:pt>
                <c:pt idx="41">
                  <c:v>4.7</c:v>
                </c:pt>
                <c:pt idx="42">
                  <c:v>4</c:v>
                </c:pt>
                <c:pt idx="43">
                  <c:v>-2.9</c:v>
                </c:pt>
                <c:pt idx="44">
                  <c:v>23.5</c:v>
                </c:pt>
                <c:pt idx="45">
                  <c:v>2.2999999999999998</c:v>
                </c:pt>
                <c:pt idx="46">
                  <c:v>2.4</c:v>
                </c:pt>
                <c:pt idx="47">
                  <c:v>3</c:v>
                </c:pt>
                <c:pt idx="48">
                  <c:v>2.2999999999999998</c:v>
                </c:pt>
                <c:pt idx="49">
                  <c:v>3.5</c:v>
                </c:pt>
                <c:pt idx="50">
                  <c:v>4.2</c:v>
                </c:pt>
                <c:pt idx="51">
                  <c:v>6.3</c:v>
                </c:pt>
                <c:pt idx="52">
                  <c:v>7.1</c:v>
                </c:pt>
                <c:pt idx="53">
                  <c:v>8</c:v>
                </c:pt>
                <c:pt idx="54">
                  <c:v>7.1</c:v>
                </c:pt>
                <c:pt idx="55">
                  <c:v>3.4</c:v>
                </c:pt>
                <c:pt idx="56">
                  <c:v>-14.9</c:v>
                </c:pt>
                <c:pt idx="57">
                  <c:v>-3.7</c:v>
                </c:pt>
                <c:pt idx="58">
                  <c:v>-5.0999999999999996</c:v>
                </c:pt>
                <c:pt idx="59">
                  <c:v>-5</c:v>
                </c:pt>
                <c:pt idx="60">
                  <c:v>-4.8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526-47BA-A1FB-D4D6954411B8}"/>
            </c:ext>
          </c:extLst>
        </c:ser>
        <c:ser>
          <c:idx val="10"/>
          <c:order val="10"/>
          <c:tx>
            <c:strRef>
              <c:f>Sheet1!$L$1:$L$2</c:f>
              <c:strCache>
                <c:ptCount val="2"/>
                <c:pt idx="0">
                  <c:v>钢铁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Sheet1!$L$3:$L$63</c:f>
              <c:numCache>
                <c:formatCode>General</c:formatCode>
                <c:ptCount val="61"/>
                <c:pt idx="0">
                  <c:v>17.600000000000001</c:v>
                </c:pt>
                <c:pt idx="1">
                  <c:v>21.1</c:v>
                </c:pt>
                <c:pt idx="2">
                  <c:v>21.3</c:v>
                </c:pt>
                <c:pt idx="3">
                  <c:v>24.5</c:v>
                </c:pt>
                <c:pt idx="4">
                  <c:v>26.5</c:v>
                </c:pt>
                <c:pt idx="5">
                  <c:v>28.9</c:v>
                </c:pt>
                <c:pt idx="6">
                  <c:v>30.7</c:v>
                </c:pt>
                <c:pt idx="7">
                  <c:v>22.1</c:v>
                </c:pt>
                <c:pt idx="8">
                  <c:v>30.4</c:v>
                </c:pt>
                <c:pt idx="9">
                  <c:v>15.9</c:v>
                </c:pt>
                <c:pt idx="10">
                  <c:v>7.6</c:v>
                </c:pt>
                <c:pt idx="11">
                  <c:v>1.8</c:v>
                </c:pt>
                <c:pt idx="12">
                  <c:v>-0.2</c:v>
                </c:pt>
                <c:pt idx="13">
                  <c:v>-2.9</c:v>
                </c:pt>
                <c:pt idx="14">
                  <c:v>-4.7</c:v>
                </c:pt>
                <c:pt idx="15">
                  <c:v>-5.2</c:v>
                </c:pt>
                <c:pt idx="16">
                  <c:v>-7</c:v>
                </c:pt>
                <c:pt idx="17">
                  <c:v>-9.1999999999999993</c:v>
                </c:pt>
                <c:pt idx="18">
                  <c:v>-10.9</c:v>
                </c:pt>
                <c:pt idx="19">
                  <c:v>-33</c:v>
                </c:pt>
                <c:pt idx="20">
                  <c:v>-31.4</c:v>
                </c:pt>
                <c:pt idx="21">
                  <c:v>-23.5</c:v>
                </c:pt>
                <c:pt idx="22">
                  <c:v>-20.5</c:v>
                </c:pt>
                <c:pt idx="23">
                  <c:v>-18.100000000000001</c:v>
                </c:pt>
                <c:pt idx="24">
                  <c:v>-13.5</c:v>
                </c:pt>
                <c:pt idx="25">
                  <c:v>-10.8</c:v>
                </c:pt>
                <c:pt idx="26">
                  <c:v>-9.1999999999999993</c:v>
                </c:pt>
                <c:pt idx="27">
                  <c:v>-9.5</c:v>
                </c:pt>
                <c:pt idx="28">
                  <c:v>-9.6999999999999993</c:v>
                </c:pt>
                <c:pt idx="29">
                  <c:v>-8.6</c:v>
                </c:pt>
                <c:pt idx="30">
                  <c:v>-7.8</c:v>
                </c:pt>
                <c:pt idx="31">
                  <c:v>16.100000000000001</c:v>
                </c:pt>
                <c:pt idx="32">
                  <c:v>13.1</c:v>
                </c:pt>
                <c:pt idx="33">
                  <c:v>18.7</c:v>
                </c:pt>
                <c:pt idx="34">
                  <c:v>19.100000000000001</c:v>
                </c:pt>
                <c:pt idx="35">
                  <c:v>18.100000000000001</c:v>
                </c:pt>
                <c:pt idx="36">
                  <c:v>12.7</c:v>
                </c:pt>
                <c:pt idx="37">
                  <c:v>9.6999999999999993</c:v>
                </c:pt>
                <c:pt idx="38">
                  <c:v>8.4</c:v>
                </c:pt>
                <c:pt idx="39">
                  <c:v>5.5</c:v>
                </c:pt>
                <c:pt idx="40">
                  <c:v>4.5</c:v>
                </c:pt>
                <c:pt idx="41">
                  <c:v>3.9</c:v>
                </c:pt>
                <c:pt idx="42">
                  <c:v>3.8</c:v>
                </c:pt>
                <c:pt idx="43">
                  <c:v>-9.1999999999999993</c:v>
                </c:pt>
                <c:pt idx="44">
                  <c:v>1</c:v>
                </c:pt>
                <c:pt idx="45">
                  <c:v>-4.2</c:v>
                </c:pt>
                <c:pt idx="46">
                  <c:v>-0.9</c:v>
                </c:pt>
                <c:pt idx="47">
                  <c:v>1.5</c:v>
                </c:pt>
                <c:pt idx="48">
                  <c:v>3.6</c:v>
                </c:pt>
                <c:pt idx="49">
                  <c:v>3.7</c:v>
                </c:pt>
                <c:pt idx="50">
                  <c:v>4.2</c:v>
                </c:pt>
                <c:pt idx="51">
                  <c:v>7.3</c:v>
                </c:pt>
                <c:pt idx="52">
                  <c:v>8.6999999999999993</c:v>
                </c:pt>
                <c:pt idx="53">
                  <c:v>9.3000000000000007</c:v>
                </c:pt>
                <c:pt idx="54">
                  <c:v>8.8000000000000007</c:v>
                </c:pt>
                <c:pt idx="55">
                  <c:v>25.9</c:v>
                </c:pt>
                <c:pt idx="56">
                  <c:v>6.9</c:v>
                </c:pt>
                <c:pt idx="57">
                  <c:v>8</c:v>
                </c:pt>
                <c:pt idx="58">
                  <c:v>4.4000000000000004</c:v>
                </c:pt>
                <c:pt idx="59">
                  <c:v>0.4</c:v>
                </c:pt>
                <c:pt idx="60">
                  <c:v>-2.9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526-47BA-A1FB-D4D6954411B8}"/>
            </c:ext>
          </c:extLst>
        </c:ser>
        <c:ser>
          <c:idx val="11"/>
          <c:order val="11"/>
          <c:tx>
            <c:strRef>
              <c:f>Sheet1!$M$1:$M$2</c:f>
              <c:strCache>
                <c:ptCount val="2"/>
                <c:pt idx="0">
                  <c:v>电信及声音的录制及重放装置设备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Sheet1!$M$3:$M$63</c:f>
              <c:numCache>
                <c:formatCode>General</c:formatCode>
                <c:ptCount val="61"/>
                <c:pt idx="0">
                  <c:v>1.3</c:v>
                </c:pt>
                <c:pt idx="1">
                  <c:v>3.2</c:v>
                </c:pt>
                <c:pt idx="2">
                  <c:v>2.5</c:v>
                </c:pt>
                <c:pt idx="3">
                  <c:v>2.9</c:v>
                </c:pt>
                <c:pt idx="4">
                  <c:v>5.0999999999999996</c:v>
                </c:pt>
                <c:pt idx="5">
                  <c:v>5.4</c:v>
                </c:pt>
                <c:pt idx="6">
                  <c:v>7.8</c:v>
                </c:pt>
                <c:pt idx="7">
                  <c:v>3.8</c:v>
                </c:pt>
                <c:pt idx="8">
                  <c:v>16.8</c:v>
                </c:pt>
                <c:pt idx="9">
                  <c:v>10.199999999999999</c:v>
                </c:pt>
                <c:pt idx="10">
                  <c:v>10.199999999999999</c:v>
                </c:pt>
                <c:pt idx="11">
                  <c:v>9.3000000000000007</c:v>
                </c:pt>
                <c:pt idx="12">
                  <c:v>9.4</c:v>
                </c:pt>
                <c:pt idx="13">
                  <c:v>7.5</c:v>
                </c:pt>
                <c:pt idx="14">
                  <c:v>7.6</c:v>
                </c:pt>
                <c:pt idx="15">
                  <c:v>8.1999999999999993</c:v>
                </c:pt>
                <c:pt idx="16">
                  <c:v>8.5</c:v>
                </c:pt>
                <c:pt idx="17">
                  <c:v>8.1</c:v>
                </c:pt>
                <c:pt idx="18">
                  <c:v>6.8</c:v>
                </c:pt>
                <c:pt idx="19">
                  <c:v>-1.7</c:v>
                </c:pt>
                <c:pt idx="20">
                  <c:v>-9.6</c:v>
                </c:pt>
                <c:pt idx="21">
                  <c:v>-3.8</c:v>
                </c:pt>
                <c:pt idx="22">
                  <c:v>-3.5</c:v>
                </c:pt>
                <c:pt idx="23">
                  <c:v>-3.2</c:v>
                </c:pt>
                <c:pt idx="24">
                  <c:v>-2.7</c:v>
                </c:pt>
                <c:pt idx="25">
                  <c:v>-1.2</c:v>
                </c:pt>
                <c:pt idx="26">
                  <c:v>-0.7</c:v>
                </c:pt>
                <c:pt idx="27">
                  <c:v>-0.5</c:v>
                </c:pt>
                <c:pt idx="28">
                  <c:v>-0.8</c:v>
                </c:pt>
                <c:pt idx="29">
                  <c:v>-0.3</c:v>
                </c:pt>
                <c:pt idx="30">
                  <c:v>0.5</c:v>
                </c:pt>
                <c:pt idx="31">
                  <c:v>13.3</c:v>
                </c:pt>
                <c:pt idx="32">
                  <c:v>16.2</c:v>
                </c:pt>
                <c:pt idx="33">
                  <c:v>16.399999999999999</c:v>
                </c:pt>
                <c:pt idx="34">
                  <c:v>14.7</c:v>
                </c:pt>
                <c:pt idx="35">
                  <c:v>13.9</c:v>
                </c:pt>
                <c:pt idx="36">
                  <c:v>12.8</c:v>
                </c:pt>
                <c:pt idx="37">
                  <c:v>11.6</c:v>
                </c:pt>
                <c:pt idx="38">
                  <c:v>11.2</c:v>
                </c:pt>
                <c:pt idx="39">
                  <c:v>10.5</c:v>
                </c:pt>
                <c:pt idx="40">
                  <c:v>9.1</c:v>
                </c:pt>
                <c:pt idx="41">
                  <c:v>9.5</c:v>
                </c:pt>
                <c:pt idx="42">
                  <c:v>10.4</c:v>
                </c:pt>
                <c:pt idx="43">
                  <c:v>20.399999999999999</c:v>
                </c:pt>
                <c:pt idx="44">
                  <c:v>19.399999999999999</c:v>
                </c:pt>
                <c:pt idx="45">
                  <c:v>10.4</c:v>
                </c:pt>
                <c:pt idx="46">
                  <c:v>9.3000000000000007</c:v>
                </c:pt>
                <c:pt idx="47">
                  <c:v>7.6</c:v>
                </c:pt>
                <c:pt idx="48">
                  <c:v>6.2</c:v>
                </c:pt>
                <c:pt idx="49">
                  <c:v>5.4</c:v>
                </c:pt>
                <c:pt idx="50">
                  <c:v>5.7</c:v>
                </c:pt>
                <c:pt idx="51">
                  <c:v>7.2</c:v>
                </c:pt>
                <c:pt idx="52">
                  <c:v>9.6</c:v>
                </c:pt>
                <c:pt idx="53">
                  <c:v>8.9</c:v>
                </c:pt>
                <c:pt idx="54">
                  <c:v>5.7</c:v>
                </c:pt>
                <c:pt idx="55">
                  <c:v>-2.4</c:v>
                </c:pt>
                <c:pt idx="56">
                  <c:v>-10</c:v>
                </c:pt>
                <c:pt idx="57">
                  <c:v>-4.4000000000000004</c:v>
                </c:pt>
                <c:pt idx="58">
                  <c:v>-4.8</c:v>
                </c:pt>
                <c:pt idx="59">
                  <c:v>-2.6</c:v>
                </c:pt>
                <c:pt idx="60">
                  <c:v>-2.5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526-47BA-A1FB-D4D6954411B8}"/>
            </c:ext>
          </c:extLst>
        </c:ser>
        <c:ser>
          <c:idx val="12"/>
          <c:order val="12"/>
          <c:tx>
            <c:strRef>
              <c:f>Sheet1!$N$1:$N$2</c:f>
              <c:strCache>
                <c:ptCount val="2"/>
                <c:pt idx="0">
                  <c:v>陆路车辆（包括气垫式）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Sheet1!$N$3:$N$63</c:f>
              <c:numCache>
                <c:formatCode>General</c:formatCode>
                <c:ptCount val="61"/>
                <c:pt idx="0">
                  <c:v>5.4</c:v>
                </c:pt>
                <c:pt idx="1">
                  <c:v>7.2</c:v>
                </c:pt>
                <c:pt idx="2">
                  <c:v>7.7</c:v>
                </c:pt>
                <c:pt idx="3">
                  <c:v>8.3000000000000007</c:v>
                </c:pt>
                <c:pt idx="4">
                  <c:v>8.6</c:v>
                </c:pt>
                <c:pt idx="5">
                  <c:v>8.3000000000000007</c:v>
                </c:pt>
                <c:pt idx="6">
                  <c:v>9.1999999999999993</c:v>
                </c:pt>
                <c:pt idx="7">
                  <c:v>-0.5</c:v>
                </c:pt>
                <c:pt idx="8">
                  <c:v>21.7</c:v>
                </c:pt>
                <c:pt idx="9">
                  <c:v>10.5</c:v>
                </c:pt>
                <c:pt idx="10">
                  <c:v>6.9</c:v>
                </c:pt>
                <c:pt idx="11">
                  <c:v>4.9000000000000004</c:v>
                </c:pt>
                <c:pt idx="12">
                  <c:v>4</c:v>
                </c:pt>
                <c:pt idx="13">
                  <c:v>1.4</c:v>
                </c:pt>
                <c:pt idx="14">
                  <c:v>-0.4</c:v>
                </c:pt>
                <c:pt idx="15">
                  <c:v>-0.8</c:v>
                </c:pt>
                <c:pt idx="16">
                  <c:v>-1.5</c:v>
                </c:pt>
                <c:pt idx="17">
                  <c:v>-2.4</c:v>
                </c:pt>
                <c:pt idx="18">
                  <c:v>-3.1</c:v>
                </c:pt>
                <c:pt idx="19">
                  <c:v>-17.899999999999999</c:v>
                </c:pt>
                <c:pt idx="20">
                  <c:v>-20.6</c:v>
                </c:pt>
                <c:pt idx="21">
                  <c:v>-12.7</c:v>
                </c:pt>
                <c:pt idx="22">
                  <c:v>-11.6</c:v>
                </c:pt>
                <c:pt idx="23">
                  <c:v>-10.1</c:v>
                </c:pt>
                <c:pt idx="24">
                  <c:v>-9.1</c:v>
                </c:pt>
                <c:pt idx="25">
                  <c:v>-8.3000000000000007</c:v>
                </c:pt>
                <c:pt idx="26">
                  <c:v>-5.5</c:v>
                </c:pt>
                <c:pt idx="27">
                  <c:v>-5.3</c:v>
                </c:pt>
                <c:pt idx="28">
                  <c:v>-5.2</c:v>
                </c:pt>
                <c:pt idx="29">
                  <c:v>-3.2</c:v>
                </c:pt>
                <c:pt idx="30">
                  <c:v>-2.7</c:v>
                </c:pt>
                <c:pt idx="31">
                  <c:v>24.3</c:v>
                </c:pt>
                <c:pt idx="32">
                  <c:v>14.3</c:v>
                </c:pt>
                <c:pt idx="33">
                  <c:v>20</c:v>
                </c:pt>
                <c:pt idx="34">
                  <c:v>20.2</c:v>
                </c:pt>
                <c:pt idx="35">
                  <c:v>21.4</c:v>
                </c:pt>
                <c:pt idx="36">
                  <c:v>22.7</c:v>
                </c:pt>
                <c:pt idx="37">
                  <c:v>22</c:v>
                </c:pt>
                <c:pt idx="38">
                  <c:v>20.9</c:v>
                </c:pt>
                <c:pt idx="39">
                  <c:v>20.6</c:v>
                </c:pt>
                <c:pt idx="40">
                  <c:v>21</c:v>
                </c:pt>
                <c:pt idx="41">
                  <c:v>20.8</c:v>
                </c:pt>
                <c:pt idx="42">
                  <c:v>20.6</c:v>
                </c:pt>
                <c:pt idx="43">
                  <c:v>7.7</c:v>
                </c:pt>
                <c:pt idx="44">
                  <c:v>25.1</c:v>
                </c:pt>
                <c:pt idx="45">
                  <c:v>12.7</c:v>
                </c:pt>
                <c:pt idx="46">
                  <c:v>12.4</c:v>
                </c:pt>
                <c:pt idx="47">
                  <c:v>11.3</c:v>
                </c:pt>
                <c:pt idx="48">
                  <c:v>10.9</c:v>
                </c:pt>
                <c:pt idx="49">
                  <c:v>11.1</c:v>
                </c:pt>
                <c:pt idx="50">
                  <c:v>11</c:v>
                </c:pt>
                <c:pt idx="51">
                  <c:v>11.8</c:v>
                </c:pt>
                <c:pt idx="52">
                  <c:v>12</c:v>
                </c:pt>
                <c:pt idx="53">
                  <c:v>11.4</c:v>
                </c:pt>
                <c:pt idx="54">
                  <c:v>10.199999999999999</c:v>
                </c:pt>
                <c:pt idx="55">
                  <c:v>12.3</c:v>
                </c:pt>
                <c:pt idx="56">
                  <c:v>-4.5</c:v>
                </c:pt>
                <c:pt idx="57">
                  <c:v>2.8</c:v>
                </c:pt>
                <c:pt idx="58">
                  <c:v>-0.5</c:v>
                </c:pt>
                <c:pt idx="59">
                  <c:v>-0.3</c:v>
                </c:pt>
                <c:pt idx="60">
                  <c:v>-0.9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5526-47BA-A1FB-D4D6954411B8}"/>
            </c:ext>
          </c:extLst>
        </c:ser>
        <c:ser>
          <c:idx val="13"/>
          <c:order val="13"/>
          <c:tx>
            <c:strRef>
              <c:f>Sheet1!$O$1:$O$2</c:f>
              <c:strCache>
                <c:ptCount val="2"/>
                <c:pt idx="0">
                  <c:v>其他运输设备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Sheet1!$O$3:$O$63</c:f>
              <c:numCache>
                <c:formatCode>General</c:formatCode>
                <c:ptCount val="61"/>
                <c:pt idx="0">
                  <c:v>-6.8</c:v>
                </c:pt>
                <c:pt idx="1">
                  <c:v>-6.6</c:v>
                </c:pt>
                <c:pt idx="2">
                  <c:v>-6.4</c:v>
                </c:pt>
                <c:pt idx="3">
                  <c:v>-7.5</c:v>
                </c:pt>
                <c:pt idx="4">
                  <c:v>-11.4</c:v>
                </c:pt>
                <c:pt idx="5">
                  <c:v>-10.4</c:v>
                </c:pt>
                <c:pt idx="6">
                  <c:v>-7.5</c:v>
                </c:pt>
                <c:pt idx="7">
                  <c:v>16.2</c:v>
                </c:pt>
                <c:pt idx="8">
                  <c:v>44.4</c:v>
                </c:pt>
                <c:pt idx="9">
                  <c:v>40.5</c:v>
                </c:pt>
                <c:pt idx="10">
                  <c:v>34.6</c:v>
                </c:pt>
                <c:pt idx="11">
                  <c:v>21.6</c:v>
                </c:pt>
                <c:pt idx="12">
                  <c:v>16.7</c:v>
                </c:pt>
                <c:pt idx="13">
                  <c:v>15.4</c:v>
                </c:pt>
                <c:pt idx="14">
                  <c:v>15.1</c:v>
                </c:pt>
                <c:pt idx="15">
                  <c:v>21.4</c:v>
                </c:pt>
                <c:pt idx="16">
                  <c:v>23.3</c:v>
                </c:pt>
                <c:pt idx="17">
                  <c:v>19</c:v>
                </c:pt>
                <c:pt idx="18">
                  <c:v>18.100000000000001</c:v>
                </c:pt>
                <c:pt idx="19">
                  <c:v>-32.799999999999997</c:v>
                </c:pt>
                <c:pt idx="20">
                  <c:v>-33.6</c:v>
                </c:pt>
                <c:pt idx="21">
                  <c:v>-22.3</c:v>
                </c:pt>
                <c:pt idx="22">
                  <c:v>-17.899999999999999</c:v>
                </c:pt>
                <c:pt idx="23">
                  <c:v>-20.6</c:v>
                </c:pt>
                <c:pt idx="24">
                  <c:v>-17.5</c:v>
                </c:pt>
                <c:pt idx="25">
                  <c:v>-17.3</c:v>
                </c:pt>
                <c:pt idx="26">
                  <c:v>-19.600000000000001</c:v>
                </c:pt>
                <c:pt idx="27">
                  <c:v>-18.899999999999999</c:v>
                </c:pt>
                <c:pt idx="28">
                  <c:v>-19.2</c:v>
                </c:pt>
                <c:pt idx="29">
                  <c:v>-17.8</c:v>
                </c:pt>
                <c:pt idx="30">
                  <c:v>-18.100000000000001</c:v>
                </c:pt>
                <c:pt idx="31">
                  <c:v>65.2</c:v>
                </c:pt>
                <c:pt idx="32">
                  <c:v>51.6</c:v>
                </c:pt>
                <c:pt idx="33">
                  <c:v>32.1</c:v>
                </c:pt>
                <c:pt idx="34">
                  <c:v>17.899999999999999</c:v>
                </c:pt>
                <c:pt idx="35">
                  <c:v>21.7</c:v>
                </c:pt>
                <c:pt idx="36">
                  <c:v>22</c:v>
                </c:pt>
                <c:pt idx="37">
                  <c:v>17.3</c:v>
                </c:pt>
                <c:pt idx="38">
                  <c:v>18.100000000000001</c:v>
                </c:pt>
                <c:pt idx="39">
                  <c:v>13.8</c:v>
                </c:pt>
                <c:pt idx="40">
                  <c:v>11.9</c:v>
                </c:pt>
                <c:pt idx="41">
                  <c:v>9.1</c:v>
                </c:pt>
                <c:pt idx="42">
                  <c:v>5.6</c:v>
                </c:pt>
                <c:pt idx="43">
                  <c:v>-22.2</c:v>
                </c:pt>
                <c:pt idx="44">
                  <c:v>-15.1</c:v>
                </c:pt>
                <c:pt idx="45">
                  <c:v>-13.3</c:v>
                </c:pt>
                <c:pt idx="46">
                  <c:v>-6.5</c:v>
                </c:pt>
                <c:pt idx="47">
                  <c:v>7.3</c:v>
                </c:pt>
                <c:pt idx="48">
                  <c:v>2.5</c:v>
                </c:pt>
                <c:pt idx="49">
                  <c:v>4.8</c:v>
                </c:pt>
                <c:pt idx="50">
                  <c:v>6.3</c:v>
                </c:pt>
                <c:pt idx="51">
                  <c:v>3.7</c:v>
                </c:pt>
                <c:pt idx="52">
                  <c:v>4.3</c:v>
                </c:pt>
                <c:pt idx="53">
                  <c:v>5.4</c:v>
                </c:pt>
                <c:pt idx="54">
                  <c:v>7.8</c:v>
                </c:pt>
                <c:pt idx="55">
                  <c:v>-3</c:v>
                </c:pt>
                <c:pt idx="56">
                  <c:v>-15.9</c:v>
                </c:pt>
                <c:pt idx="57">
                  <c:v>-16.7</c:v>
                </c:pt>
                <c:pt idx="58">
                  <c:v>-15.8</c:v>
                </c:pt>
                <c:pt idx="59">
                  <c:v>-24.8</c:v>
                </c:pt>
                <c:pt idx="60">
                  <c:v>-17.3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526-47BA-A1FB-D4D6954411B8}"/>
            </c:ext>
          </c:extLst>
        </c:ser>
        <c:ser>
          <c:idx val="14"/>
          <c:order val="14"/>
          <c:tx>
            <c:strRef>
              <c:f>Sheet1!$P$1:$P$2</c:f>
              <c:strCache>
                <c:ptCount val="2"/>
                <c:pt idx="0">
                  <c:v>植物油、脂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Sheet1!$P$3:$P$63</c:f>
              <c:numCache>
                <c:formatCode>General</c:formatCode>
                <c:ptCount val="61"/>
                <c:pt idx="0">
                  <c:v>12.1</c:v>
                </c:pt>
                <c:pt idx="1">
                  <c:v>2.2000000000000002</c:v>
                </c:pt>
                <c:pt idx="2">
                  <c:v>6.3</c:v>
                </c:pt>
                <c:pt idx="3">
                  <c:v>5.0999999999999996</c:v>
                </c:pt>
                <c:pt idx="4">
                  <c:v>6.6</c:v>
                </c:pt>
                <c:pt idx="5">
                  <c:v>4.5</c:v>
                </c:pt>
                <c:pt idx="6">
                  <c:v>7.1</c:v>
                </c:pt>
                <c:pt idx="7">
                  <c:v>-1.3</c:v>
                </c:pt>
                <c:pt idx="8">
                  <c:v>18.3</c:v>
                </c:pt>
                <c:pt idx="9">
                  <c:v>11.2</c:v>
                </c:pt>
                <c:pt idx="10">
                  <c:v>12.6</c:v>
                </c:pt>
                <c:pt idx="11">
                  <c:v>6.6</c:v>
                </c:pt>
                <c:pt idx="12">
                  <c:v>3.4</c:v>
                </c:pt>
                <c:pt idx="13">
                  <c:v>3</c:v>
                </c:pt>
                <c:pt idx="14">
                  <c:v>1.8</c:v>
                </c:pt>
                <c:pt idx="15">
                  <c:v>2.2000000000000002</c:v>
                </c:pt>
                <c:pt idx="16">
                  <c:v>4.0999999999999996</c:v>
                </c:pt>
                <c:pt idx="17">
                  <c:v>3.2</c:v>
                </c:pt>
                <c:pt idx="18">
                  <c:v>4.4000000000000004</c:v>
                </c:pt>
                <c:pt idx="19">
                  <c:v>-19.7</c:v>
                </c:pt>
                <c:pt idx="20">
                  <c:v>-17.3</c:v>
                </c:pt>
                <c:pt idx="21">
                  <c:v>1.8</c:v>
                </c:pt>
                <c:pt idx="22">
                  <c:v>0.9</c:v>
                </c:pt>
                <c:pt idx="23">
                  <c:v>-9.9</c:v>
                </c:pt>
                <c:pt idx="24">
                  <c:v>-9</c:v>
                </c:pt>
                <c:pt idx="25">
                  <c:v>-9.8000000000000007</c:v>
                </c:pt>
                <c:pt idx="26">
                  <c:v>-7</c:v>
                </c:pt>
                <c:pt idx="27">
                  <c:v>-7.5</c:v>
                </c:pt>
                <c:pt idx="28">
                  <c:v>-14.4</c:v>
                </c:pt>
                <c:pt idx="29">
                  <c:v>-13.3</c:v>
                </c:pt>
                <c:pt idx="30">
                  <c:v>-11.8</c:v>
                </c:pt>
                <c:pt idx="31">
                  <c:v>35.1</c:v>
                </c:pt>
                <c:pt idx="32">
                  <c:v>37.700000000000003</c:v>
                </c:pt>
                <c:pt idx="33">
                  <c:v>12.5</c:v>
                </c:pt>
                <c:pt idx="34">
                  <c:v>16.600000000000001</c:v>
                </c:pt>
                <c:pt idx="35">
                  <c:v>23.7</c:v>
                </c:pt>
                <c:pt idx="36">
                  <c:v>25.2</c:v>
                </c:pt>
                <c:pt idx="37">
                  <c:v>26.3</c:v>
                </c:pt>
                <c:pt idx="38">
                  <c:v>26.1</c:v>
                </c:pt>
                <c:pt idx="39">
                  <c:v>25</c:v>
                </c:pt>
                <c:pt idx="40">
                  <c:v>28.1</c:v>
                </c:pt>
                <c:pt idx="41">
                  <c:v>28.5</c:v>
                </c:pt>
                <c:pt idx="42">
                  <c:v>25.9</c:v>
                </c:pt>
                <c:pt idx="43">
                  <c:v>58.4</c:v>
                </c:pt>
                <c:pt idx="44">
                  <c:v>85.7</c:v>
                </c:pt>
                <c:pt idx="45">
                  <c:v>66.599999999999994</c:v>
                </c:pt>
                <c:pt idx="46">
                  <c:v>56.4</c:v>
                </c:pt>
                <c:pt idx="47">
                  <c:v>48.2</c:v>
                </c:pt>
                <c:pt idx="48">
                  <c:v>42.4</c:v>
                </c:pt>
                <c:pt idx="49">
                  <c:v>40.1</c:v>
                </c:pt>
                <c:pt idx="50">
                  <c:v>37</c:v>
                </c:pt>
                <c:pt idx="51">
                  <c:v>36.6</c:v>
                </c:pt>
                <c:pt idx="52">
                  <c:v>32.9</c:v>
                </c:pt>
                <c:pt idx="53">
                  <c:v>33.1</c:v>
                </c:pt>
                <c:pt idx="54">
                  <c:v>31.1</c:v>
                </c:pt>
                <c:pt idx="55">
                  <c:v>-15.6</c:v>
                </c:pt>
                <c:pt idx="56">
                  <c:v>-32.200000000000003</c:v>
                </c:pt>
                <c:pt idx="57">
                  <c:v>-21</c:v>
                </c:pt>
                <c:pt idx="58">
                  <c:v>-17.5</c:v>
                </c:pt>
                <c:pt idx="59">
                  <c:v>-13</c:v>
                </c:pt>
                <c:pt idx="60">
                  <c:v>-10.5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5526-47BA-A1FB-D4D6954411B8}"/>
            </c:ext>
          </c:extLst>
        </c:ser>
        <c:ser>
          <c:idx val="15"/>
          <c:order val="15"/>
          <c:tx>
            <c:strRef>
              <c:f>Sheet1!$Q$1:$Q$2</c:f>
              <c:strCache>
                <c:ptCount val="2"/>
                <c:pt idx="0">
                  <c:v>无机化学品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Sheet1!$A$3:$A$63</c:f>
              <c:numCache>
                <c:formatCode>yyyy\-mm\-dd</c:formatCode>
                <c:ptCount val="61"/>
                <c:pt idx="0">
                  <c:v>41820</c:v>
                </c:pt>
                <c:pt idx="1">
                  <c:v>41851</c:v>
                </c:pt>
                <c:pt idx="2">
                  <c:v>41882</c:v>
                </c:pt>
                <c:pt idx="3">
                  <c:v>41912</c:v>
                </c:pt>
                <c:pt idx="4">
                  <c:v>41943</c:v>
                </c:pt>
                <c:pt idx="5">
                  <c:v>41973</c:v>
                </c:pt>
                <c:pt idx="6">
                  <c:v>42004</c:v>
                </c:pt>
                <c:pt idx="7">
                  <c:v>42035</c:v>
                </c:pt>
                <c:pt idx="8">
                  <c:v>42063</c:v>
                </c:pt>
                <c:pt idx="9">
                  <c:v>42094</c:v>
                </c:pt>
                <c:pt idx="10">
                  <c:v>42124</c:v>
                </c:pt>
                <c:pt idx="11">
                  <c:v>42155</c:v>
                </c:pt>
                <c:pt idx="12">
                  <c:v>42185</c:v>
                </c:pt>
                <c:pt idx="13">
                  <c:v>42216</c:v>
                </c:pt>
                <c:pt idx="14">
                  <c:v>42247</c:v>
                </c:pt>
                <c:pt idx="15">
                  <c:v>42277</c:v>
                </c:pt>
                <c:pt idx="16">
                  <c:v>42308</c:v>
                </c:pt>
                <c:pt idx="17">
                  <c:v>42338</c:v>
                </c:pt>
                <c:pt idx="18">
                  <c:v>42369</c:v>
                </c:pt>
                <c:pt idx="19">
                  <c:v>42400</c:v>
                </c:pt>
                <c:pt idx="20">
                  <c:v>42429</c:v>
                </c:pt>
                <c:pt idx="21">
                  <c:v>42460</c:v>
                </c:pt>
                <c:pt idx="22">
                  <c:v>42490</c:v>
                </c:pt>
                <c:pt idx="23">
                  <c:v>42521</c:v>
                </c:pt>
                <c:pt idx="24">
                  <c:v>42551</c:v>
                </c:pt>
                <c:pt idx="25">
                  <c:v>42582</c:v>
                </c:pt>
                <c:pt idx="26">
                  <c:v>42613</c:v>
                </c:pt>
                <c:pt idx="27">
                  <c:v>42643</c:v>
                </c:pt>
                <c:pt idx="28">
                  <c:v>42674</c:v>
                </c:pt>
                <c:pt idx="29">
                  <c:v>42704</c:v>
                </c:pt>
                <c:pt idx="30">
                  <c:v>42735</c:v>
                </c:pt>
                <c:pt idx="31">
                  <c:v>42766</c:v>
                </c:pt>
                <c:pt idx="32">
                  <c:v>42794</c:v>
                </c:pt>
                <c:pt idx="33">
                  <c:v>42825</c:v>
                </c:pt>
                <c:pt idx="34">
                  <c:v>42855</c:v>
                </c:pt>
                <c:pt idx="35">
                  <c:v>42886</c:v>
                </c:pt>
                <c:pt idx="36">
                  <c:v>42916</c:v>
                </c:pt>
                <c:pt idx="37">
                  <c:v>42947</c:v>
                </c:pt>
                <c:pt idx="38">
                  <c:v>42978</c:v>
                </c:pt>
                <c:pt idx="39">
                  <c:v>43008</c:v>
                </c:pt>
                <c:pt idx="40">
                  <c:v>43039</c:v>
                </c:pt>
                <c:pt idx="41">
                  <c:v>43069</c:v>
                </c:pt>
                <c:pt idx="42">
                  <c:v>43100</c:v>
                </c:pt>
                <c:pt idx="43">
                  <c:v>43131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43496</c:v>
                </c:pt>
                <c:pt idx="56">
                  <c:v>43524</c:v>
                </c:pt>
                <c:pt idx="57">
                  <c:v>43555</c:v>
                </c:pt>
                <c:pt idx="58">
                  <c:v>43585</c:v>
                </c:pt>
                <c:pt idx="59">
                  <c:v>43616</c:v>
                </c:pt>
                <c:pt idx="60">
                  <c:v>43646</c:v>
                </c:pt>
              </c:numCache>
            </c:numRef>
          </c:cat>
          <c:val>
            <c:numRef>
              <c:f>Sheet1!$Q$3:$Q$63</c:f>
              <c:numCache>
                <c:formatCode>General</c:formatCode>
                <c:ptCount val="61"/>
                <c:pt idx="0">
                  <c:v>8</c:v>
                </c:pt>
                <c:pt idx="1">
                  <c:v>9.9</c:v>
                </c:pt>
                <c:pt idx="2">
                  <c:v>11.1</c:v>
                </c:pt>
                <c:pt idx="3">
                  <c:v>11.5</c:v>
                </c:pt>
                <c:pt idx="4">
                  <c:v>10.7</c:v>
                </c:pt>
                <c:pt idx="5">
                  <c:v>10.199999999999999</c:v>
                </c:pt>
                <c:pt idx="6">
                  <c:v>9.5</c:v>
                </c:pt>
                <c:pt idx="7">
                  <c:v>-5.7</c:v>
                </c:pt>
                <c:pt idx="8">
                  <c:v>6.2</c:v>
                </c:pt>
                <c:pt idx="9">
                  <c:v>0.5</c:v>
                </c:pt>
                <c:pt idx="10">
                  <c:v>-2.4</c:v>
                </c:pt>
                <c:pt idx="11">
                  <c:v>-2.1</c:v>
                </c:pt>
                <c:pt idx="12">
                  <c:v>-2.6</c:v>
                </c:pt>
                <c:pt idx="13">
                  <c:v>-4.2</c:v>
                </c:pt>
                <c:pt idx="14">
                  <c:v>-8.1999999999999993</c:v>
                </c:pt>
                <c:pt idx="15">
                  <c:v>-9.3000000000000007</c:v>
                </c:pt>
                <c:pt idx="16">
                  <c:v>-9.4</c:v>
                </c:pt>
                <c:pt idx="17">
                  <c:v>-10.5</c:v>
                </c:pt>
                <c:pt idx="18">
                  <c:v>-10</c:v>
                </c:pt>
                <c:pt idx="19">
                  <c:v>-11.6</c:v>
                </c:pt>
                <c:pt idx="20">
                  <c:v>-15.1</c:v>
                </c:pt>
                <c:pt idx="21">
                  <c:v>-7.3</c:v>
                </c:pt>
                <c:pt idx="22">
                  <c:v>-7</c:v>
                </c:pt>
                <c:pt idx="23">
                  <c:v>-7.8</c:v>
                </c:pt>
                <c:pt idx="24">
                  <c:v>-8.1999999999999993</c:v>
                </c:pt>
                <c:pt idx="25">
                  <c:v>-7.8</c:v>
                </c:pt>
                <c:pt idx="26">
                  <c:v>-5.2</c:v>
                </c:pt>
                <c:pt idx="27">
                  <c:v>-4.7</c:v>
                </c:pt>
                <c:pt idx="28">
                  <c:v>-6.3</c:v>
                </c:pt>
                <c:pt idx="29">
                  <c:v>-3.8</c:v>
                </c:pt>
                <c:pt idx="30">
                  <c:v>-3.5</c:v>
                </c:pt>
                <c:pt idx="31">
                  <c:v>18.5</c:v>
                </c:pt>
                <c:pt idx="32">
                  <c:v>21.4</c:v>
                </c:pt>
                <c:pt idx="33">
                  <c:v>21.7</c:v>
                </c:pt>
                <c:pt idx="34">
                  <c:v>23.4</c:v>
                </c:pt>
                <c:pt idx="35">
                  <c:v>24.5</c:v>
                </c:pt>
                <c:pt idx="36">
                  <c:v>24.6</c:v>
                </c:pt>
                <c:pt idx="37">
                  <c:v>25.9</c:v>
                </c:pt>
                <c:pt idx="38">
                  <c:v>25.5</c:v>
                </c:pt>
                <c:pt idx="39">
                  <c:v>27.2</c:v>
                </c:pt>
                <c:pt idx="40">
                  <c:v>27.1</c:v>
                </c:pt>
                <c:pt idx="41">
                  <c:v>25.7</c:v>
                </c:pt>
                <c:pt idx="42">
                  <c:v>27.2</c:v>
                </c:pt>
                <c:pt idx="43">
                  <c:v>36.799999999999997</c:v>
                </c:pt>
                <c:pt idx="44">
                  <c:v>34.1</c:v>
                </c:pt>
                <c:pt idx="45">
                  <c:v>33.4</c:v>
                </c:pt>
                <c:pt idx="46">
                  <c:v>29.9</c:v>
                </c:pt>
                <c:pt idx="47">
                  <c:v>30.1</c:v>
                </c:pt>
                <c:pt idx="48">
                  <c:v>29.1</c:v>
                </c:pt>
                <c:pt idx="49">
                  <c:v>27.8</c:v>
                </c:pt>
                <c:pt idx="50">
                  <c:v>27.6</c:v>
                </c:pt>
                <c:pt idx="51">
                  <c:v>27.3</c:v>
                </c:pt>
                <c:pt idx="52">
                  <c:v>27.8</c:v>
                </c:pt>
                <c:pt idx="53">
                  <c:v>27.1</c:v>
                </c:pt>
                <c:pt idx="54">
                  <c:v>25.8</c:v>
                </c:pt>
                <c:pt idx="55">
                  <c:v>4.5</c:v>
                </c:pt>
                <c:pt idx="56">
                  <c:v>2.4</c:v>
                </c:pt>
                <c:pt idx="57">
                  <c:v>2.7</c:v>
                </c:pt>
                <c:pt idx="58">
                  <c:v>-1.5</c:v>
                </c:pt>
                <c:pt idx="59">
                  <c:v>-4</c:v>
                </c:pt>
                <c:pt idx="60">
                  <c:v>-4.7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5526-47BA-A1FB-D4D695441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4157392"/>
        <c:axId val="1664147600"/>
      </c:lineChart>
      <c:dateAx>
        <c:axId val="1664157392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64147600"/>
        <c:crosses val="autoZero"/>
        <c:auto val="1"/>
        <c:lblOffset val="100"/>
        <c:baseTimeUnit val="months"/>
      </c:dateAx>
      <c:valAx>
        <c:axId val="166414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6415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8152161274302588E-2"/>
          <c:y val="0.56420596843643167"/>
          <c:w val="0.96062866057899843"/>
          <c:h val="0.421097154649912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Sheet1!$C$1:$C$2</c:f>
              <c:strCache>
                <c:ptCount val="2"/>
                <c:pt idx="0">
                  <c:v>SHIBOR：1周（日）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Sheet1!$A$3:$A$268</c:f>
              <c:numCache>
                <c:formatCode>yyyy\-mm\-dd</c:formatCode>
                <c:ptCount val="266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43290</c:v>
                </c:pt>
                <c:pt idx="6">
                  <c:v>43291</c:v>
                </c:pt>
                <c:pt idx="7">
                  <c:v>43292</c:v>
                </c:pt>
                <c:pt idx="8">
                  <c:v>43293</c:v>
                </c:pt>
                <c:pt idx="9">
                  <c:v>43294</c:v>
                </c:pt>
                <c:pt idx="10">
                  <c:v>43297</c:v>
                </c:pt>
                <c:pt idx="11">
                  <c:v>43298</c:v>
                </c:pt>
                <c:pt idx="12">
                  <c:v>43299</c:v>
                </c:pt>
                <c:pt idx="13">
                  <c:v>43300</c:v>
                </c:pt>
                <c:pt idx="14">
                  <c:v>43301</c:v>
                </c:pt>
                <c:pt idx="15">
                  <c:v>43304</c:v>
                </c:pt>
                <c:pt idx="16">
                  <c:v>43305</c:v>
                </c:pt>
                <c:pt idx="17">
                  <c:v>43306</c:v>
                </c:pt>
                <c:pt idx="18">
                  <c:v>43307</c:v>
                </c:pt>
                <c:pt idx="19">
                  <c:v>43308</c:v>
                </c:pt>
                <c:pt idx="20">
                  <c:v>43311</c:v>
                </c:pt>
                <c:pt idx="21">
                  <c:v>43312</c:v>
                </c:pt>
                <c:pt idx="22">
                  <c:v>43313</c:v>
                </c:pt>
                <c:pt idx="23">
                  <c:v>43314</c:v>
                </c:pt>
                <c:pt idx="24">
                  <c:v>43315</c:v>
                </c:pt>
                <c:pt idx="25">
                  <c:v>43318</c:v>
                </c:pt>
                <c:pt idx="26">
                  <c:v>43319</c:v>
                </c:pt>
                <c:pt idx="27">
                  <c:v>43320</c:v>
                </c:pt>
                <c:pt idx="28">
                  <c:v>43321</c:v>
                </c:pt>
                <c:pt idx="29">
                  <c:v>43322</c:v>
                </c:pt>
                <c:pt idx="30">
                  <c:v>43325</c:v>
                </c:pt>
                <c:pt idx="31">
                  <c:v>43326</c:v>
                </c:pt>
                <c:pt idx="32">
                  <c:v>43327</c:v>
                </c:pt>
                <c:pt idx="33">
                  <c:v>43328</c:v>
                </c:pt>
                <c:pt idx="34">
                  <c:v>43329</c:v>
                </c:pt>
                <c:pt idx="35">
                  <c:v>43332</c:v>
                </c:pt>
                <c:pt idx="36">
                  <c:v>43333</c:v>
                </c:pt>
                <c:pt idx="37">
                  <c:v>43334</c:v>
                </c:pt>
                <c:pt idx="38">
                  <c:v>43335</c:v>
                </c:pt>
                <c:pt idx="39">
                  <c:v>43336</c:v>
                </c:pt>
                <c:pt idx="40">
                  <c:v>43339</c:v>
                </c:pt>
                <c:pt idx="41">
                  <c:v>43340</c:v>
                </c:pt>
                <c:pt idx="42">
                  <c:v>43341</c:v>
                </c:pt>
                <c:pt idx="43">
                  <c:v>43342</c:v>
                </c:pt>
                <c:pt idx="44">
                  <c:v>43343</c:v>
                </c:pt>
                <c:pt idx="45">
                  <c:v>43346</c:v>
                </c:pt>
                <c:pt idx="46">
                  <c:v>43347</c:v>
                </c:pt>
                <c:pt idx="47">
                  <c:v>43348</c:v>
                </c:pt>
                <c:pt idx="48">
                  <c:v>43349</c:v>
                </c:pt>
                <c:pt idx="49">
                  <c:v>43350</c:v>
                </c:pt>
                <c:pt idx="50">
                  <c:v>43353</c:v>
                </c:pt>
                <c:pt idx="51">
                  <c:v>43354</c:v>
                </c:pt>
                <c:pt idx="52">
                  <c:v>43355</c:v>
                </c:pt>
                <c:pt idx="53">
                  <c:v>43356</c:v>
                </c:pt>
                <c:pt idx="54">
                  <c:v>43357</c:v>
                </c:pt>
                <c:pt idx="55">
                  <c:v>43360</c:v>
                </c:pt>
                <c:pt idx="56">
                  <c:v>43361</c:v>
                </c:pt>
                <c:pt idx="57">
                  <c:v>43362</c:v>
                </c:pt>
                <c:pt idx="58">
                  <c:v>43363</c:v>
                </c:pt>
                <c:pt idx="59">
                  <c:v>43364</c:v>
                </c:pt>
                <c:pt idx="60">
                  <c:v>43368</c:v>
                </c:pt>
                <c:pt idx="61">
                  <c:v>43369</c:v>
                </c:pt>
                <c:pt idx="62">
                  <c:v>43370</c:v>
                </c:pt>
                <c:pt idx="63">
                  <c:v>43371</c:v>
                </c:pt>
                <c:pt idx="64">
                  <c:v>43372</c:v>
                </c:pt>
                <c:pt idx="65">
                  <c:v>43373</c:v>
                </c:pt>
                <c:pt idx="66">
                  <c:v>43381</c:v>
                </c:pt>
                <c:pt idx="67">
                  <c:v>43382</c:v>
                </c:pt>
                <c:pt idx="68">
                  <c:v>43383</c:v>
                </c:pt>
                <c:pt idx="69">
                  <c:v>43384</c:v>
                </c:pt>
                <c:pt idx="70">
                  <c:v>43385</c:v>
                </c:pt>
                <c:pt idx="71">
                  <c:v>43388</c:v>
                </c:pt>
                <c:pt idx="72">
                  <c:v>43389</c:v>
                </c:pt>
                <c:pt idx="73">
                  <c:v>43390</c:v>
                </c:pt>
                <c:pt idx="74">
                  <c:v>43391</c:v>
                </c:pt>
                <c:pt idx="75">
                  <c:v>43392</c:v>
                </c:pt>
                <c:pt idx="76">
                  <c:v>43395</c:v>
                </c:pt>
                <c:pt idx="77">
                  <c:v>43396</c:v>
                </c:pt>
                <c:pt idx="78">
                  <c:v>43397</c:v>
                </c:pt>
                <c:pt idx="79">
                  <c:v>43398</c:v>
                </c:pt>
                <c:pt idx="80">
                  <c:v>43399</c:v>
                </c:pt>
                <c:pt idx="81">
                  <c:v>43402</c:v>
                </c:pt>
                <c:pt idx="82">
                  <c:v>43403</c:v>
                </c:pt>
                <c:pt idx="83">
                  <c:v>43404</c:v>
                </c:pt>
                <c:pt idx="84">
                  <c:v>43405</c:v>
                </c:pt>
                <c:pt idx="85">
                  <c:v>43406</c:v>
                </c:pt>
                <c:pt idx="86">
                  <c:v>43409</c:v>
                </c:pt>
                <c:pt idx="87">
                  <c:v>43410</c:v>
                </c:pt>
                <c:pt idx="88">
                  <c:v>43411</c:v>
                </c:pt>
                <c:pt idx="89">
                  <c:v>43412</c:v>
                </c:pt>
                <c:pt idx="90">
                  <c:v>43413</c:v>
                </c:pt>
                <c:pt idx="91">
                  <c:v>43416</c:v>
                </c:pt>
                <c:pt idx="92">
                  <c:v>43417</c:v>
                </c:pt>
                <c:pt idx="93">
                  <c:v>43418</c:v>
                </c:pt>
                <c:pt idx="94">
                  <c:v>43419</c:v>
                </c:pt>
                <c:pt idx="95">
                  <c:v>43420</c:v>
                </c:pt>
                <c:pt idx="96">
                  <c:v>43423</c:v>
                </c:pt>
                <c:pt idx="97">
                  <c:v>43424</c:v>
                </c:pt>
                <c:pt idx="98">
                  <c:v>43425</c:v>
                </c:pt>
                <c:pt idx="99">
                  <c:v>43426</c:v>
                </c:pt>
                <c:pt idx="100">
                  <c:v>43427</c:v>
                </c:pt>
                <c:pt idx="101">
                  <c:v>43430</c:v>
                </c:pt>
                <c:pt idx="102">
                  <c:v>43431</c:v>
                </c:pt>
                <c:pt idx="103">
                  <c:v>43432</c:v>
                </c:pt>
                <c:pt idx="104">
                  <c:v>43433</c:v>
                </c:pt>
                <c:pt idx="105">
                  <c:v>43434</c:v>
                </c:pt>
                <c:pt idx="106">
                  <c:v>43437</c:v>
                </c:pt>
                <c:pt idx="107">
                  <c:v>43438</c:v>
                </c:pt>
                <c:pt idx="108">
                  <c:v>43439</c:v>
                </c:pt>
                <c:pt idx="109">
                  <c:v>43440</c:v>
                </c:pt>
                <c:pt idx="110">
                  <c:v>43441</c:v>
                </c:pt>
                <c:pt idx="111">
                  <c:v>43444</c:v>
                </c:pt>
                <c:pt idx="112">
                  <c:v>43445</c:v>
                </c:pt>
                <c:pt idx="113">
                  <c:v>43446</c:v>
                </c:pt>
                <c:pt idx="114">
                  <c:v>43447</c:v>
                </c:pt>
                <c:pt idx="115">
                  <c:v>43448</c:v>
                </c:pt>
                <c:pt idx="116">
                  <c:v>43451</c:v>
                </c:pt>
                <c:pt idx="117">
                  <c:v>43452</c:v>
                </c:pt>
                <c:pt idx="118">
                  <c:v>43453</c:v>
                </c:pt>
                <c:pt idx="119">
                  <c:v>43454</c:v>
                </c:pt>
                <c:pt idx="120">
                  <c:v>43455</c:v>
                </c:pt>
                <c:pt idx="121">
                  <c:v>43458</c:v>
                </c:pt>
                <c:pt idx="122">
                  <c:v>43459</c:v>
                </c:pt>
                <c:pt idx="123">
                  <c:v>43460</c:v>
                </c:pt>
                <c:pt idx="124">
                  <c:v>43461</c:v>
                </c:pt>
                <c:pt idx="125">
                  <c:v>43462</c:v>
                </c:pt>
                <c:pt idx="126">
                  <c:v>43463</c:v>
                </c:pt>
                <c:pt idx="127">
                  <c:v>43467</c:v>
                </c:pt>
                <c:pt idx="128">
                  <c:v>43468</c:v>
                </c:pt>
                <c:pt idx="129">
                  <c:v>43469</c:v>
                </c:pt>
                <c:pt idx="130">
                  <c:v>43472</c:v>
                </c:pt>
                <c:pt idx="131">
                  <c:v>43473</c:v>
                </c:pt>
                <c:pt idx="132">
                  <c:v>43474</c:v>
                </c:pt>
                <c:pt idx="133">
                  <c:v>43475</c:v>
                </c:pt>
                <c:pt idx="134">
                  <c:v>43476</c:v>
                </c:pt>
                <c:pt idx="135">
                  <c:v>43479</c:v>
                </c:pt>
                <c:pt idx="136">
                  <c:v>43480</c:v>
                </c:pt>
                <c:pt idx="137">
                  <c:v>43481</c:v>
                </c:pt>
                <c:pt idx="138">
                  <c:v>43482</c:v>
                </c:pt>
                <c:pt idx="139">
                  <c:v>43483</c:v>
                </c:pt>
                <c:pt idx="140">
                  <c:v>43486</c:v>
                </c:pt>
                <c:pt idx="141">
                  <c:v>43487</c:v>
                </c:pt>
                <c:pt idx="142">
                  <c:v>43488</c:v>
                </c:pt>
                <c:pt idx="143">
                  <c:v>43489</c:v>
                </c:pt>
                <c:pt idx="144">
                  <c:v>43490</c:v>
                </c:pt>
                <c:pt idx="145">
                  <c:v>43493</c:v>
                </c:pt>
                <c:pt idx="146">
                  <c:v>43494</c:v>
                </c:pt>
                <c:pt idx="147">
                  <c:v>43495</c:v>
                </c:pt>
                <c:pt idx="148">
                  <c:v>43496</c:v>
                </c:pt>
                <c:pt idx="149">
                  <c:v>43497</c:v>
                </c:pt>
                <c:pt idx="150">
                  <c:v>43498</c:v>
                </c:pt>
                <c:pt idx="151">
                  <c:v>43499</c:v>
                </c:pt>
                <c:pt idx="152">
                  <c:v>43507</c:v>
                </c:pt>
                <c:pt idx="153">
                  <c:v>43508</c:v>
                </c:pt>
                <c:pt idx="154">
                  <c:v>43509</c:v>
                </c:pt>
                <c:pt idx="155">
                  <c:v>43510</c:v>
                </c:pt>
                <c:pt idx="156">
                  <c:v>43511</c:v>
                </c:pt>
                <c:pt idx="157">
                  <c:v>43514</c:v>
                </c:pt>
                <c:pt idx="158">
                  <c:v>43515</c:v>
                </c:pt>
                <c:pt idx="159">
                  <c:v>43516</c:v>
                </c:pt>
                <c:pt idx="160">
                  <c:v>43517</c:v>
                </c:pt>
                <c:pt idx="161">
                  <c:v>43518</c:v>
                </c:pt>
                <c:pt idx="162">
                  <c:v>43521</c:v>
                </c:pt>
                <c:pt idx="163">
                  <c:v>43522</c:v>
                </c:pt>
                <c:pt idx="164">
                  <c:v>43523</c:v>
                </c:pt>
                <c:pt idx="165">
                  <c:v>43524</c:v>
                </c:pt>
                <c:pt idx="166">
                  <c:v>43525</c:v>
                </c:pt>
                <c:pt idx="167">
                  <c:v>43528</c:v>
                </c:pt>
                <c:pt idx="168">
                  <c:v>43529</c:v>
                </c:pt>
                <c:pt idx="169">
                  <c:v>43530</c:v>
                </c:pt>
                <c:pt idx="170">
                  <c:v>43531</c:v>
                </c:pt>
                <c:pt idx="171">
                  <c:v>43532</c:v>
                </c:pt>
                <c:pt idx="172">
                  <c:v>43535</c:v>
                </c:pt>
                <c:pt idx="173">
                  <c:v>43536</c:v>
                </c:pt>
                <c:pt idx="174">
                  <c:v>43537</c:v>
                </c:pt>
                <c:pt idx="175">
                  <c:v>43538</c:v>
                </c:pt>
                <c:pt idx="176">
                  <c:v>43539</c:v>
                </c:pt>
                <c:pt idx="177">
                  <c:v>43542</c:v>
                </c:pt>
                <c:pt idx="178">
                  <c:v>43543</c:v>
                </c:pt>
                <c:pt idx="179">
                  <c:v>43544</c:v>
                </c:pt>
                <c:pt idx="180">
                  <c:v>43545</c:v>
                </c:pt>
                <c:pt idx="181">
                  <c:v>43546</c:v>
                </c:pt>
                <c:pt idx="182">
                  <c:v>43549</c:v>
                </c:pt>
                <c:pt idx="183">
                  <c:v>43550</c:v>
                </c:pt>
                <c:pt idx="184">
                  <c:v>43551</c:v>
                </c:pt>
                <c:pt idx="185">
                  <c:v>43552</c:v>
                </c:pt>
                <c:pt idx="186">
                  <c:v>43553</c:v>
                </c:pt>
                <c:pt idx="187">
                  <c:v>43556</c:v>
                </c:pt>
                <c:pt idx="188">
                  <c:v>43557</c:v>
                </c:pt>
                <c:pt idx="189">
                  <c:v>43558</c:v>
                </c:pt>
                <c:pt idx="190">
                  <c:v>43559</c:v>
                </c:pt>
                <c:pt idx="191">
                  <c:v>43563</c:v>
                </c:pt>
                <c:pt idx="192">
                  <c:v>43564</c:v>
                </c:pt>
                <c:pt idx="193">
                  <c:v>43565</c:v>
                </c:pt>
                <c:pt idx="194">
                  <c:v>43566</c:v>
                </c:pt>
                <c:pt idx="195">
                  <c:v>43567</c:v>
                </c:pt>
                <c:pt idx="196">
                  <c:v>43570</c:v>
                </c:pt>
                <c:pt idx="197">
                  <c:v>43571</c:v>
                </c:pt>
                <c:pt idx="198">
                  <c:v>43572</c:v>
                </c:pt>
                <c:pt idx="199">
                  <c:v>43573</c:v>
                </c:pt>
                <c:pt idx="200">
                  <c:v>43574</c:v>
                </c:pt>
                <c:pt idx="201">
                  <c:v>43577</c:v>
                </c:pt>
                <c:pt idx="202">
                  <c:v>43578</c:v>
                </c:pt>
                <c:pt idx="203">
                  <c:v>43579</c:v>
                </c:pt>
                <c:pt idx="204">
                  <c:v>43580</c:v>
                </c:pt>
                <c:pt idx="205">
                  <c:v>43581</c:v>
                </c:pt>
                <c:pt idx="206">
                  <c:v>43583</c:v>
                </c:pt>
                <c:pt idx="207">
                  <c:v>43584</c:v>
                </c:pt>
                <c:pt idx="208">
                  <c:v>43585</c:v>
                </c:pt>
                <c:pt idx="209">
                  <c:v>43590</c:v>
                </c:pt>
                <c:pt idx="210">
                  <c:v>43591</c:v>
                </c:pt>
                <c:pt idx="211">
                  <c:v>43592</c:v>
                </c:pt>
                <c:pt idx="212">
                  <c:v>43593</c:v>
                </c:pt>
                <c:pt idx="213">
                  <c:v>43594</c:v>
                </c:pt>
                <c:pt idx="214">
                  <c:v>43595</c:v>
                </c:pt>
                <c:pt idx="215">
                  <c:v>43598</c:v>
                </c:pt>
                <c:pt idx="216">
                  <c:v>43599</c:v>
                </c:pt>
                <c:pt idx="217">
                  <c:v>43600</c:v>
                </c:pt>
                <c:pt idx="218">
                  <c:v>43601</c:v>
                </c:pt>
                <c:pt idx="219">
                  <c:v>43602</c:v>
                </c:pt>
                <c:pt idx="220">
                  <c:v>43605</c:v>
                </c:pt>
                <c:pt idx="221">
                  <c:v>43606</c:v>
                </c:pt>
                <c:pt idx="222">
                  <c:v>43607</c:v>
                </c:pt>
                <c:pt idx="223">
                  <c:v>43608</c:v>
                </c:pt>
                <c:pt idx="224">
                  <c:v>43609</c:v>
                </c:pt>
                <c:pt idx="225">
                  <c:v>43612</c:v>
                </c:pt>
                <c:pt idx="226">
                  <c:v>43613</c:v>
                </c:pt>
                <c:pt idx="227">
                  <c:v>43614</c:v>
                </c:pt>
                <c:pt idx="228">
                  <c:v>43615</c:v>
                </c:pt>
                <c:pt idx="229">
                  <c:v>43616</c:v>
                </c:pt>
                <c:pt idx="230">
                  <c:v>43619</c:v>
                </c:pt>
                <c:pt idx="231">
                  <c:v>43620</c:v>
                </c:pt>
                <c:pt idx="232">
                  <c:v>43621</c:v>
                </c:pt>
                <c:pt idx="233">
                  <c:v>43622</c:v>
                </c:pt>
                <c:pt idx="234">
                  <c:v>43626</c:v>
                </c:pt>
                <c:pt idx="235">
                  <c:v>43627</c:v>
                </c:pt>
                <c:pt idx="236">
                  <c:v>43628</c:v>
                </c:pt>
                <c:pt idx="237">
                  <c:v>43629</c:v>
                </c:pt>
                <c:pt idx="238">
                  <c:v>43630</c:v>
                </c:pt>
                <c:pt idx="239">
                  <c:v>43633</c:v>
                </c:pt>
                <c:pt idx="240">
                  <c:v>43634</c:v>
                </c:pt>
                <c:pt idx="241">
                  <c:v>43635</c:v>
                </c:pt>
                <c:pt idx="242">
                  <c:v>43636</c:v>
                </c:pt>
                <c:pt idx="243">
                  <c:v>43637</c:v>
                </c:pt>
                <c:pt idx="244">
                  <c:v>43640</c:v>
                </c:pt>
                <c:pt idx="245">
                  <c:v>43641</c:v>
                </c:pt>
                <c:pt idx="246">
                  <c:v>43642</c:v>
                </c:pt>
                <c:pt idx="247">
                  <c:v>43643</c:v>
                </c:pt>
                <c:pt idx="248">
                  <c:v>43644</c:v>
                </c:pt>
                <c:pt idx="249">
                  <c:v>43647</c:v>
                </c:pt>
                <c:pt idx="250">
                  <c:v>43648</c:v>
                </c:pt>
                <c:pt idx="251">
                  <c:v>43649</c:v>
                </c:pt>
                <c:pt idx="252">
                  <c:v>43650</c:v>
                </c:pt>
                <c:pt idx="253">
                  <c:v>43651</c:v>
                </c:pt>
                <c:pt idx="254">
                  <c:v>43654</c:v>
                </c:pt>
                <c:pt idx="255">
                  <c:v>43655</c:v>
                </c:pt>
                <c:pt idx="256">
                  <c:v>43656</c:v>
                </c:pt>
                <c:pt idx="257">
                  <c:v>43657</c:v>
                </c:pt>
                <c:pt idx="258">
                  <c:v>43658</c:v>
                </c:pt>
                <c:pt idx="259">
                  <c:v>43661</c:v>
                </c:pt>
                <c:pt idx="260">
                  <c:v>43662</c:v>
                </c:pt>
                <c:pt idx="261">
                  <c:v>43663</c:v>
                </c:pt>
                <c:pt idx="262">
                  <c:v>43664</c:v>
                </c:pt>
                <c:pt idx="263">
                  <c:v>43665</c:v>
                </c:pt>
                <c:pt idx="264">
                  <c:v>43668</c:v>
                </c:pt>
                <c:pt idx="265">
                  <c:v>43669</c:v>
                </c:pt>
              </c:numCache>
            </c:numRef>
          </c:cat>
          <c:val>
            <c:numRef>
              <c:f>Sheet1!$C$3:$C$268</c:f>
              <c:numCache>
                <c:formatCode>General</c:formatCode>
                <c:ptCount val="266"/>
                <c:pt idx="0">
                  <c:v>2.78</c:v>
                </c:pt>
                <c:pt idx="1">
                  <c:v>2.7189999999999999</c:v>
                </c:pt>
                <c:pt idx="2">
                  <c:v>2.6619999999999999</c:v>
                </c:pt>
                <c:pt idx="3">
                  <c:v>2.605</c:v>
                </c:pt>
                <c:pt idx="4">
                  <c:v>2.5880000000000001</c:v>
                </c:pt>
                <c:pt idx="5">
                  <c:v>2.6019999999999999</c:v>
                </c:pt>
                <c:pt idx="6">
                  <c:v>2.657</c:v>
                </c:pt>
                <c:pt idx="7">
                  <c:v>2.6789999999999998</c:v>
                </c:pt>
                <c:pt idx="8">
                  <c:v>2.6859999999999999</c:v>
                </c:pt>
                <c:pt idx="9">
                  <c:v>2.6859999999999999</c:v>
                </c:pt>
                <c:pt idx="10">
                  <c:v>2.6989999999999998</c:v>
                </c:pt>
                <c:pt idx="11">
                  <c:v>2.7029999999999998</c:v>
                </c:pt>
                <c:pt idx="12">
                  <c:v>2.702</c:v>
                </c:pt>
                <c:pt idx="13">
                  <c:v>2.6829999999999998</c:v>
                </c:pt>
                <c:pt idx="14">
                  <c:v>2.6749999999999998</c:v>
                </c:pt>
                <c:pt idx="15">
                  <c:v>2.6579999999999999</c:v>
                </c:pt>
                <c:pt idx="16">
                  <c:v>2.6549999999999998</c:v>
                </c:pt>
                <c:pt idx="17">
                  <c:v>2.6669999999999998</c:v>
                </c:pt>
                <c:pt idx="18">
                  <c:v>2.66</c:v>
                </c:pt>
                <c:pt idx="19">
                  <c:v>2.6539999999999999</c:v>
                </c:pt>
                <c:pt idx="20">
                  <c:v>2.6509999999999998</c:v>
                </c:pt>
                <c:pt idx="21">
                  <c:v>2.6480000000000001</c:v>
                </c:pt>
                <c:pt idx="22">
                  <c:v>2.6219999999999999</c:v>
                </c:pt>
                <c:pt idx="23">
                  <c:v>2.5840000000000001</c:v>
                </c:pt>
                <c:pt idx="24">
                  <c:v>2.5249999999999999</c:v>
                </c:pt>
                <c:pt idx="25">
                  <c:v>2.4689999999999999</c:v>
                </c:pt>
                <c:pt idx="26">
                  <c:v>2.3860000000000001</c:v>
                </c:pt>
                <c:pt idx="27">
                  <c:v>2.3450000000000002</c:v>
                </c:pt>
                <c:pt idx="28">
                  <c:v>2.4500000000000002</c:v>
                </c:pt>
                <c:pt idx="29">
                  <c:v>2.4260000000000002</c:v>
                </c:pt>
                <c:pt idx="30">
                  <c:v>2.4910000000000001</c:v>
                </c:pt>
                <c:pt idx="31">
                  <c:v>2.589</c:v>
                </c:pt>
                <c:pt idx="32">
                  <c:v>2.6120000000000001</c:v>
                </c:pt>
                <c:pt idx="33">
                  <c:v>2.637</c:v>
                </c:pt>
                <c:pt idx="34">
                  <c:v>2.65</c:v>
                </c:pt>
                <c:pt idx="35">
                  <c:v>2.6739999999999999</c:v>
                </c:pt>
                <c:pt idx="36">
                  <c:v>2.681</c:v>
                </c:pt>
                <c:pt idx="37">
                  <c:v>2.6619999999999999</c:v>
                </c:pt>
                <c:pt idx="38">
                  <c:v>2.649</c:v>
                </c:pt>
                <c:pt idx="39">
                  <c:v>2.6120000000000001</c:v>
                </c:pt>
                <c:pt idx="40">
                  <c:v>2.6419999999999999</c:v>
                </c:pt>
                <c:pt idx="41">
                  <c:v>2.6469999999999998</c:v>
                </c:pt>
                <c:pt idx="42">
                  <c:v>2.6459999999999999</c:v>
                </c:pt>
                <c:pt idx="43">
                  <c:v>2.64</c:v>
                </c:pt>
                <c:pt idx="44">
                  <c:v>2.633</c:v>
                </c:pt>
                <c:pt idx="45">
                  <c:v>2.621</c:v>
                </c:pt>
                <c:pt idx="46">
                  <c:v>2.6</c:v>
                </c:pt>
                <c:pt idx="47">
                  <c:v>2.552</c:v>
                </c:pt>
                <c:pt idx="48">
                  <c:v>2.633</c:v>
                </c:pt>
                <c:pt idx="49">
                  <c:v>2.673</c:v>
                </c:pt>
                <c:pt idx="50">
                  <c:v>2.6789999999999998</c:v>
                </c:pt>
                <c:pt idx="51">
                  <c:v>2.6859999999999999</c:v>
                </c:pt>
                <c:pt idx="52">
                  <c:v>2.6749999999999998</c:v>
                </c:pt>
                <c:pt idx="53">
                  <c:v>2.6629999999999998</c:v>
                </c:pt>
                <c:pt idx="54">
                  <c:v>2.645</c:v>
                </c:pt>
                <c:pt idx="55">
                  <c:v>2.6389999999999998</c:v>
                </c:pt>
                <c:pt idx="56">
                  <c:v>2.6850000000000001</c:v>
                </c:pt>
                <c:pt idx="57">
                  <c:v>2.6680000000000001</c:v>
                </c:pt>
                <c:pt idx="58">
                  <c:v>2.6589999999999998</c:v>
                </c:pt>
                <c:pt idx="59">
                  <c:v>2.6539999999999999</c:v>
                </c:pt>
                <c:pt idx="60">
                  <c:v>2.6920000000000002</c:v>
                </c:pt>
                <c:pt idx="61">
                  <c:v>2.7109999999999999</c:v>
                </c:pt>
                <c:pt idx="62">
                  <c:v>2.722</c:v>
                </c:pt>
                <c:pt idx="63">
                  <c:v>2.73</c:v>
                </c:pt>
                <c:pt idx="64">
                  <c:v>2.7829999999999999</c:v>
                </c:pt>
                <c:pt idx="65">
                  <c:v>2.766</c:v>
                </c:pt>
                <c:pt idx="66">
                  <c:v>2.657</c:v>
                </c:pt>
                <c:pt idx="67">
                  <c:v>2.633</c:v>
                </c:pt>
                <c:pt idx="68">
                  <c:v>2.6179999999999999</c:v>
                </c:pt>
                <c:pt idx="69">
                  <c:v>2.6110000000000002</c:v>
                </c:pt>
                <c:pt idx="70">
                  <c:v>2.6150000000000002</c:v>
                </c:pt>
                <c:pt idx="71">
                  <c:v>2.6120000000000001</c:v>
                </c:pt>
                <c:pt idx="72">
                  <c:v>2.6030000000000002</c:v>
                </c:pt>
                <c:pt idx="73">
                  <c:v>2.6040000000000001</c:v>
                </c:pt>
                <c:pt idx="74">
                  <c:v>2.6110000000000002</c:v>
                </c:pt>
                <c:pt idx="75">
                  <c:v>2.6219999999999999</c:v>
                </c:pt>
                <c:pt idx="76">
                  <c:v>2.6320000000000001</c:v>
                </c:pt>
                <c:pt idx="77">
                  <c:v>2.6349999999999998</c:v>
                </c:pt>
                <c:pt idx="78">
                  <c:v>2.6309999999999998</c:v>
                </c:pt>
                <c:pt idx="79">
                  <c:v>2.63</c:v>
                </c:pt>
                <c:pt idx="80">
                  <c:v>2.6179999999999999</c:v>
                </c:pt>
                <c:pt idx="81">
                  <c:v>2.609</c:v>
                </c:pt>
                <c:pt idx="82">
                  <c:v>2.5979999999999999</c:v>
                </c:pt>
                <c:pt idx="83">
                  <c:v>2.7149999999999999</c:v>
                </c:pt>
                <c:pt idx="84">
                  <c:v>2.673</c:v>
                </c:pt>
                <c:pt idx="85">
                  <c:v>2.649</c:v>
                </c:pt>
                <c:pt idx="86">
                  <c:v>2.6379999999999999</c:v>
                </c:pt>
                <c:pt idx="87">
                  <c:v>2.613</c:v>
                </c:pt>
                <c:pt idx="88">
                  <c:v>2.5950000000000002</c:v>
                </c:pt>
                <c:pt idx="89">
                  <c:v>2.6</c:v>
                </c:pt>
                <c:pt idx="90">
                  <c:v>2.5990000000000002</c:v>
                </c:pt>
                <c:pt idx="91">
                  <c:v>2.6240000000000001</c:v>
                </c:pt>
                <c:pt idx="92">
                  <c:v>2.633</c:v>
                </c:pt>
                <c:pt idx="93">
                  <c:v>2.6320000000000001</c:v>
                </c:pt>
                <c:pt idx="94">
                  <c:v>2.629</c:v>
                </c:pt>
                <c:pt idx="95">
                  <c:v>2.629</c:v>
                </c:pt>
                <c:pt idx="96">
                  <c:v>2.6429999999999998</c:v>
                </c:pt>
                <c:pt idx="97">
                  <c:v>2.665</c:v>
                </c:pt>
                <c:pt idx="98">
                  <c:v>2.6560000000000001</c:v>
                </c:pt>
                <c:pt idx="99">
                  <c:v>2.6419999999999999</c:v>
                </c:pt>
                <c:pt idx="100">
                  <c:v>2.6280000000000001</c:v>
                </c:pt>
                <c:pt idx="101">
                  <c:v>2.6440000000000001</c:v>
                </c:pt>
                <c:pt idx="102">
                  <c:v>2.6429999999999998</c:v>
                </c:pt>
                <c:pt idx="103">
                  <c:v>2.65</c:v>
                </c:pt>
                <c:pt idx="104">
                  <c:v>2.65</c:v>
                </c:pt>
                <c:pt idx="105">
                  <c:v>2.669</c:v>
                </c:pt>
                <c:pt idx="106">
                  <c:v>2.6179999999999999</c:v>
                </c:pt>
                <c:pt idx="107">
                  <c:v>2.621</c:v>
                </c:pt>
                <c:pt idx="108">
                  <c:v>2.581</c:v>
                </c:pt>
                <c:pt idx="109">
                  <c:v>2.6</c:v>
                </c:pt>
                <c:pt idx="110">
                  <c:v>2.6110000000000002</c:v>
                </c:pt>
                <c:pt idx="111">
                  <c:v>2.6150000000000002</c:v>
                </c:pt>
                <c:pt idx="112">
                  <c:v>2.6240000000000001</c:v>
                </c:pt>
                <c:pt idx="113">
                  <c:v>2.6259999999999999</c:v>
                </c:pt>
                <c:pt idx="114">
                  <c:v>2.6360000000000001</c:v>
                </c:pt>
                <c:pt idx="115">
                  <c:v>2.6829999999999998</c:v>
                </c:pt>
                <c:pt idx="116">
                  <c:v>2.6970000000000001</c:v>
                </c:pt>
                <c:pt idx="117">
                  <c:v>2.694</c:v>
                </c:pt>
                <c:pt idx="118">
                  <c:v>2.69</c:v>
                </c:pt>
                <c:pt idx="119">
                  <c:v>2.6760000000000002</c:v>
                </c:pt>
                <c:pt idx="120">
                  <c:v>2.649</c:v>
                </c:pt>
                <c:pt idx="121">
                  <c:v>2.6589999999999998</c:v>
                </c:pt>
                <c:pt idx="122">
                  <c:v>2.653</c:v>
                </c:pt>
                <c:pt idx="123">
                  <c:v>2.6720000000000002</c:v>
                </c:pt>
                <c:pt idx="124">
                  <c:v>2.6949999999999998</c:v>
                </c:pt>
                <c:pt idx="125">
                  <c:v>2.7210000000000001</c:v>
                </c:pt>
                <c:pt idx="126">
                  <c:v>2.903</c:v>
                </c:pt>
                <c:pt idx="127">
                  <c:v>2.6339999999999999</c:v>
                </c:pt>
                <c:pt idx="128">
                  <c:v>2.5470000000000002</c:v>
                </c:pt>
                <c:pt idx="129">
                  <c:v>2.5630000000000002</c:v>
                </c:pt>
                <c:pt idx="130">
                  <c:v>2.4750000000000001</c:v>
                </c:pt>
                <c:pt idx="131">
                  <c:v>2.3719999999999999</c:v>
                </c:pt>
                <c:pt idx="132">
                  <c:v>2.4750000000000001</c:v>
                </c:pt>
                <c:pt idx="133">
                  <c:v>2.5870000000000002</c:v>
                </c:pt>
                <c:pt idx="134">
                  <c:v>2.5550000000000002</c:v>
                </c:pt>
                <c:pt idx="135">
                  <c:v>2.629</c:v>
                </c:pt>
                <c:pt idx="136">
                  <c:v>2.6520000000000001</c:v>
                </c:pt>
                <c:pt idx="137">
                  <c:v>2.64</c:v>
                </c:pt>
                <c:pt idx="138">
                  <c:v>2.6110000000000002</c:v>
                </c:pt>
                <c:pt idx="139">
                  <c:v>2.6179999999999999</c:v>
                </c:pt>
                <c:pt idx="140">
                  <c:v>2.5939999999999999</c:v>
                </c:pt>
                <c:pt idx="141">
                  <c:v>2.5779999999999998</c:v>
                </c:pt>
                <c:pt idx="142">
                  <c:v>2.5840000000000001</c:v>
                </c:pt>
                <c:pt idx="143">
                  <c:v>2.6160000000000001</c:v>
                </c:pt>
                <c:pt idx="144">
                  <c:v>2.6259999999999999</c:v>
                </c:pt>
                <c:pt idx="145">
                  <c:v>2.66</c:v>
                </c:pt>
                <c:pt idx="146">
                  <c:v>2.766</c:v>
                </c:pt>
                <c:pt idx="147">
                  <c:v>2.7650000000000001</c:v>
                </c:pt>
                <c:pt idx="148">
                  <c:v>2.7559999999999998</c:v>
                </c:pt>
                <c:pt idx="149">
                  <c:v>2.722</c:v>
                </c:pt>
                <c:pt idx="150">
                  <c:v>2.3719999999999999</c:v>
                </c:pt>
                <c:pt idx="151">
                  <c:v>2.3340000000000001</c:v>
                </c:pt>
                <c:pt idx="152">
                  <c:v>2.5960000000000001</c:v>
                </c:pt>
                <c:pt idx="153">
                  <c:v>2.5129999999999999</c:v>
                </c:pt>
                <c:pt idx="154">
                  <c:v>2.3620000000000001</c:v>
                </c:pt>
                <c:pt idx="155">
                  <c:v>2.33</c:v>
                </c:pt>
                <c:pt idx="156">
                  <c:v>2.351</c:v>
                </c:pt>
                <c:pt idx="157">
                  <c:v>2.395</c:v>
                </c:pt>
                <c:pt idx="158">
                  <c:v>2.3980000000000001</c:v>
                </c:pt>
                <c:pt idx="159">
                  <c:v>2.3769999999999998</c:v>
                </c:pt>
                <c:pt idx="160">
                  <c:v>2.399</c:v>
                </c:pt>
                <c:pt idx="161">
                  <c:v>2.6</c:v>
                </c:pt>
                <c:pt idx="162">
                  <c:v>2.6579999999999999</c:v>
                </c:pt>
                <c:pt idx="163">
                  <c:v>2.7450000000000001</c:v>
                </c:pt>
                <c:pt idx="164">
                  <c:v>2.75</c:v>
                </c:pt>
                <c:pt idx="165">
                  <c:v>2.6579999999999999</c:v>
                </c:pt>
                <c:pt idx="166">
                  <c:v>2.5110000000000001</c:v>
                </c:pt>
                <c:pt idx="167">
                  <c:v>2.38</c:v>
                </c:pt>
                <c:pt idx="168">
                  <c:v>2.5739999999999998</c:v>
                </c:pt>
                <c:pt idx="169">
                  <c:v>2.488</c:v>
                </c:pt>
                <c:pt idx="170">
                  <c:v>2.5169999999999999</c:v>
                </c:pt>
                <c:pt idx="171">
                  <c:v>2.3879999999999999</c:v>
                </c:pt>
                <c:pt idx="172">
                  <c:v>2.395</c:v>
                </c:pt>
                <c:pt idx="173">
                  <c:v>2.601</c:v>
                </c:pt>
                <c:pt idx="174">
                  <c:v>2.4929999999999999</c:v>
                </c:pt>
                <c:pt idx="175">
                  <c:v>2.5979999999999999</c:v>
                </c:pt>
                <c:pt idx="176">
                  <c:v>2.7280000000000002</c:v>
                </c:pt>
                <c:pt idx="177">
                  <c:v>2.7090000000000001</c:v>
                </c:pt>
                <c:pt idx="178">
                  <c:v>2.7290000000000001</c:v>
                </c:pt>
                <c:pt idx="179">
                  <c:v>2.7109999999999999</c:v>
                </c:pt>
                <c:pt idx="180">
                  <c:v>2.6840000000000002</c:v>
                </c:pt>
                <c:pt idx="181">
                  <c:v>2.6640000000000001</c:v>
                </c:pt>
                <c:pt idx="182">
                  <c:v>2.6680000000000001</c:v>
                </c:pt>
                <c:pt idx="183">
                  <c:v>2.7040000000000002</c:v>
                </c:pt>
                <c:pt idx="184">
                  <c:v>2.7970000000000002</c:v>
                </c:pt>
                <c:pt idx="185">
                  <c:v>2.7050000000000001</c:v>
                </c:pt>
                <c:pt idx="186">
                  <c:v>2.698</c:v>
                </c:pt>
                <c:pt idx="187">
                  <c:v>2.5790000000000002</c:v>
                </c:pt>
                <c:pt idx="188">
                  <c:v>2.4529999999999998</c:v>
                </c:pt>
                <c:pt idx="189">
                  <c:v>2.3570000000000002</c:v>
                </c:pt>
                <c:pt idx="190">
                  <c:v>2.4180000000000001</c:v>
                </c:pt>
                <c:pt idx="191">
                  <c:v>2.4830000000000001</c:v>
                </c:pt>
                <c:pt idx="192">
                  <c:v>2.4689999999999999</c:v>
                </c:pt>
                <c:pt idx="193">
                  <c:v>2.6539999999999999</c:v>
                </c:pt>
                <c:pt idx="194">
                  <c:v>2.657</c:v>
                </c:pt>
                <c:pt idx="195">
                  <c:v>2.669</c:v>
                </c:pt>
                <c:pt idx="196">
                  <c:v>2.7719999999999998</c:v>
                </c:pt>
                <c:pt idx="197">
                  <c:v>2.7869999999999999</c:v>
                </c:pt>
                <c:pt idx="198">
                  <c:v>2.7879999999999998</c:v>
                </c:pt>
                <c:pt idx="199">
                  <c:v>2.75</c:v>
                </c:pt>
                <c:pt idx="200">
                  <c:v>2.6920000000000002</c:v>
                </c:pt>
                <c:pt idx="201">
                  <c:v>2.6539999999999999</c:v>
                </c:pt>
                <c:pt idx="202">
                  <c:v>2.7</c:v>
                </c:pt>
                <c:pt idx="203">
                  <c:v>2.7639999999999998</c:v>
                </c:pt>
                <c:pt idx="204">
                  <c:v>2.7850000000000001</c:v>
                </c:pt>
                <c:pt idx="205">
                  <c:v>2.7349999999999999</c:v>
                </c:pt>
                <c:pt idx="206">
                  <c:v>2.7050000000000001</c:v>
                </c:pt>
                <c:pt idx="207">
                  <c:v>2.6909999999999998</c:v>
                </c:pt>
                <c:pt idx="208">
                  <c:v>2.6829999999999998</c:v>
                </c:pt>
                <c:pt idx="209">
                  <c:v>2.5289999999999999</c:v>
                </c:pt>
                <c:pt idx="210">
                  <c:v>2.5285000000000002</c:v>
                </c:pt>
                <c:pt idx="211">
                  <c:v>2.3490000000000002</c:v>
                </c:pt>
                <c:pt idx="212">
                  <c:v>2.286</c:v>
                </c:pt>
                <c:pt idx="213">
                  <c:v>2.573</c:v>
                </c:pt>
                <c:pt idx="214">
                  <c:v>2.5680000000000001</c:v>
                </c:pt>
                <c:pt idx="215">
                  <c:v>2.5790000000000002</c:v>
                </c:pt>
                <c:pt idx="216">
                  <c:v>2.65</c:v>
                </c:pt>
                <c:pt idx="217">
                  <c:v>2.641</c:v>
                </c:pt>
                <c:pt idx="218">
                  <c:v>2.6070000000000002</c:v>
                </c:pt>
                <c:pt idx="219">
                  <c:v>2.589</c:v>
                </c:pt>
                <c:pt idx="220">
                  <c:v>2.6779999999999999</c:v>
                </c:pt>
                <c:pt idx="221">
                  <c:v>2.6989999999999998</c:v>
                </c:pt>
                <c:pt idx="222">
                  <c:v>2.69</c:v>
                </c:pt>
                <c:pt idx="223">
                  <c:v>2.6480000000000001</c:v>
                </c:pt>
                <c:pt idx="224">
                  <c:v>2.5920000000000001</c:v>
                </c:pt>
                <c:pt idx="225">
                  <c:v>2.7109999999999999</c:v>
                </c:pt>
                <c:pt idx="226">
                  <c:v>2.823</c:v>
                </c:pt>
                <c:pt idx="227">
                  <c:v>2.7850000000000001</c:v>
                </c:pt>
                <c:pt idx="228">
                  <c:v>2.665</c:v>
                </c:pt>
                <c:pt idx="229">
                  <c:v>2.65</c:v>
                </c:pt>
                <c:pt idx="230">
                  <c:v>2.5529999999999999</c:v>
                </c:pt>
                <c:pt idx="231">
                  <c:v>2.399</c:v>
                </c:pt>
                <c:pt idx="232">
                  <c:v>2.472</c:v>
                </c:pt>
                <c:pt idx="233">
                  <c:v>2.5720000000000001</c:v>
                </c:pt>
                <c:pt idx="234">
                  <c:v>2.6040000000000001</c:v>
                </c:pt>
                <c:pt idx="235">
                  <c:v>2.589</c:v>
                </c:pt>
                <c:pt idx="236">
                  <c:v>2.5640000000000001</c:v>
                </c:pt>
                <c:pt idx="237">
                  <c:v>2.5830000000000002</c:v>
                </c:pt>
                <c:pt idx="238">
                  <c:v>2.5649999999999999</c:v>
                </c:pt>
                <c:pt idx="239">
                  <c:v>2.4910000000000001</c:v>
                </c:pt>
                <c:pt idx="240">
                  <c:v>2.399</c:v>
                </c:pt>
                <c:pt idx="241">
                  <c:v>2.3860000000000001</c:v>
                </c:pt>
                <c:pt idx="242">
                  <c:v>2.448</c:v>
                </c:pt>
                <c:pt idx="243">
                  <c:v>2.4159999999999999</c:v>
                </c:pt>
                <c:pt idx="244">
                  <c:v>2.3260000000000001</c:v>
                </c:pt>
                <c:pt idx="245">
                  <c:v>2.4660000000000002</c:v>
                </c:pt>
                <c:pt idx="246">
                  <c:v>2.4169999999999998</c:v>
                </c:pt>
                <c:pt idx="247">
                  <c:v>2.61</c:v>
                </c:pt>
                <c:pt idx="248">
                  <c:v>2.6040000000000001</c:v>
                </c:pt>
                <c:pt idx="249">
                  <c:v>2.319</c:v>
                </c:pt>
                <c:pt idx="250">
                  <c:v>2.032</c:v>
                </c:pt>
                <c:pt idx="251">
                  <c:v>2.145</c:v>
                </c:pt>
                <c:pt idx="252">
                  <c:v>2.1389999999999998</c:v>
                </c:pt>
                <c:pt idx="253">
                  <c:v>2.2709999999999999</c:v>
                </c:pt>
                <c:pt idx="254">
                  <c:v>2.4489999999999998</c:v>
                </c:pt>
                <c:pt idx="255">
                  <c:v>2.54</c:v>
                </c:pt>
                <c:pt idx="256">
                  <c:v>2.5430000000000001</c:v>
                </c:pt>
                <c:pt idx="257">
                  <c:v>2.4969999999999999</c:v>
                </c:pt>
                <c:pt idx="258">
                  <c:v>2.5590000000000002</c:v>
                </c:pt>
                <c:pt idx="259">
                  <c:v>2.669</c:v>
                </c:pt>
                <c:pt idx="260">
                  <c:v>2.7240000000000002</c:v>
                </c:pt>
                <c:pt idx="261">
                  <c:v>2.734</c:v>
                </c:pt>
                <c:pt idx="262">
                  <c:v>2.7480000000000002</c:v>
                </c:pt>
                <c:pt idx="263">
                  <c:v>2.7530000000000001</c:v>
                </c:pt>
                <c:pt idx="264">
                  <c:v>2.6920000000000002</c:v>
                </c:pt>
                <c:pt idx="265">
                  <c:v>2.6339999999999999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D6-499A-B47D-4E386048C1E5}"/>
            </c:ext>
          </c:extLst>
        </c:ser>
        <c:ser>
          <c:idx val="2"/>
          <c:order val="1"/>
          <c:tx>
            <c:strRef>
              <c:f>Sheet1!$D$1:$D$2</c:f>
              <c:strCache>
                <c:ptCount val="2"/>
                <c:pt idx="0">
                  <c:v>SHIBOR：1月（日）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Sheet1!$A$3:$A$268</c:f>
              <c:numCache>
                <c:formatCode>yyyy\-mm\-dd</c:formatCode>
                <c:ptCount val="266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43290</c:v>
                </c:pt>
                <c:pt idx="6">
                  <c:v>43291</c:v>
                </c:pt>
                <c:pt idx="7">
                  <c:v>43292</c:v>
                </c:pt>
                <c:pt idx="8">
                  <c:v>43293</c:v>
                </c:pt>
                <c:pt idx="9">
                  <c:v>43294</c:v>
                </c:pt>
                <c:pt idx="10">
                  <c:v>43297</c:v>
                </c:pt>
                <c:pt idx="11">
                  <c:v>43298</c:v>
                </c:pt>
                <c:pt idx="12">
                  <c:v>43299</c:v>
                </c:pt>
                <c:pt idx="13">
                  <c:v>43300</c:v>
                </c:pt>
                <c:pt idx="14">
                  <c:v>43301</c:v>
                </c:pt>
                <c:pt idx="15">
                  <c:v>43304</c:v>
                </c:pt>
                <c:pt idx="16">
                  <c:v>43305</c:v>
                </c:pt>
                <c:pt idx="17">
                  <c:v>43306</c:v>
                </c:pt>
                <c:pt idx="18">
                  <c:v>43307</c:v>
                </c:pt>
                <c:pt idx="19">
                  <c:v>43308</c:v>
                </c:pt>
                <c:pt idx="20">
                  <c:v>43311</c:v>
                </c:pt>
                <c:pt idx="21">
                  <c:v>43312</c:v>
                </c:pt>
                <c:pt idx="22">
                  <c:v>43313</c:v>
                </c:pt>
                <c:pt idx="23">
                  <c:v>43314</c:v>
                </c:pt>
                <c:pt idx="24">
                  <c:v>43315</c:v>
                </c:pt>
                <c:pt idx="25">
                  <c:v>43318</c:v>
                </c:pt>
                <c:pt idx="26">
                  <c:v>43319</c:v>
                </c:pt>
                <c:pt idx="27">
                  <c:v>43320</c:v>
                </c:pt>
                <c:pt idx="28">
                  <c:v>43321</c:v>
                </c:pt>
                <c:pt idx="29">
                  <c:v>43322</c:v>
                </c:pt>
                <c:pt idx="30">
                  <c:v>43325</c:v>
                </c:pt>
                <c:pt idx="31">
                  <c:v>43326</c:v>
                </c:pt>
                <c:pt idx="32">
                  <c:v>43327</c:v>
                </c:pt>
                <c:pt idx="33">
                  <c:v>43328</c:v>
                </c:pt>
                <c:pt idx="34">
                  <c:v>43329</c:v>
                </c:pt>
                <c:pt idx="35">
                  <c:v>43332</c:v>
                </c:pt>
                <c:pt idx="36">
                  <c:v>43333</c:v>
                </c:pt>
                <c:pt idx="37">
                  <c:v>43334</c:v>
                </c:pt>
                <c:pt idx="38">
                  <c:v>43335</c:v>
                </c:pt>
                <c:pt idx="39">
                  <c:v>43336</c:v>
                </c:pt>
                <c:pt idx="40">
                  <c:v>43339</c:v>
                </c:pt>
                <c:pt idx="41">
                  <c:v>43340</c:v>
                </c:pt>
                <c:pt idx="42">
                  <c:v>43341</c:v>
                </c:pt>
                <c:pt idx="43">
                  <c:v>43342</c:v>
                </c:pt>
                <c:pt idx="44">
                  <c:v>43343</c:v>
                </c:pt>
                <c:pt idx="45">
                  <c:v>43346</c:v>
                </c:pt>
                <c:pt idx="46">
                  <c:v>43347</c:v>
                </c:pt>
                <c:pt idx="47">
                  <c:v>43348</c:v>
                </c:pt>
                <c:pt idx="48">
                  <c:v>43349</c:v>
                </c:pt>
                <c:pt idx="49">
                  <c:v>43350</c:v>
                </c:pt>
                <c:pt idx="50">
                  <c:v>43353</c:v>
                </c:pt>
                <c:pt idx="51">
                  <c:v>43354</c:v>
                </c:pt>
                <c:pt idx="52">
                  <c:v>43355</c:v>
                </c:pt>
                <c:pt idx="53">
                  <c:v>43356</c:v>
                </c:pt>
                <c:pt idx="54">
                  <c:v>43357</c:v>
                </c:pt>
                <c:pt idx="55">
                  <c:v>43360</c:v>
                </c:pt>
                <c:pt idx="56">
                  <c:v>43361</c:v>
                </c:pt>
                <c:pt idx="57">
                  <c:v>43362</c:v>
                </c:pt>
                <c:pt idx="58">
                  <c:v>43363</c:v>
                </c:pt>
                <c:pt idx="59">
                  <c:v>43364</c:v>
                </c:pt>
                <c:pt idx="60">
                  <c:v>43368</c:v>
                </c:pt>
                <c:pt idx="61">
                  <c:v>43369</c:v>
                </c:pt>
                <c:pt idx="62">
                  <c:v>43370</c:v>
                </c:pt>
                <c:pt idx="63">
                  <c:v>43371</c:v>
                </c:pt>
                <c:pt idx="64">
                  <c:v>43372</c:v>
                </c:pt>
                <c:pt idx="65">
                  <c:v>43373</c:v>
                </c:pt>
                <c:pt idx="66">
                  <c:v>43381</c:v>
                </c:pt>
                <c:pt idx="67">
                  <c:v>43382</c:v>
                </c:pt>
                <c:pt idx="68">
                  <c:v>43383</c:v>
                </c:pt>
                <c:pt idx="69">
                  <c:v>43384</c:v>
                </c:pt>
                <c:pt idx="70">
                  <c:v>43385</c:v>
                </c:pt>
                <c:pt idx="71">
                  <c:v>43388</c:v>
                </c:pt>
                <c:pt idx="72">
                  <c:v>43389</c:v>
                </c:pt>
                <c:pt idx="73">
                  <c:v>43390</c:v>
                </c:pt>
                <c:pt idx="74">
                  <c:v>43391</c:v>
                </c:pt>
                <c:pt idx="75">
                  <c:v>43392</c:v>
                </c:pt>
                <c:pt idx="76">
                  <c:v>43395</c:v>
                </c:pt>
                <c:pt idx="77">
                  <c:v>43396</c:v>
                </c:pt>
                <c:pt idx="78">
                  <c:v>43397</c:v>
                </c:pt>
                <c:pt idx="79">
                  <c:v>43398</c:v>
                </c:pt>
                <c:pt idx="80">
                  <c:v>43399</c:v>
                </c:pt>
                <c:pt idx="81">
                  <c:v>43402</c:v>
                </c:pt>
                <c:pt idx="82">
                  <c:v>43403</c:v>
                </c:pt>
                <c:pt idx="83">
                  <c:v>43404</c:v>
                </c:pt>
                <c:pt idx="84">
                  <c:v>43405</c:v>
                </c:pt>
                <c:pt idx="85">
                  <c:v>43406</c:v>
                </c:pt>
                <c:pt idx="86">
                  <c:v>43409</c:v>
                </c:pt>
                <c:pt idx="87">
                  <c:v>43410</c:v>
                </c:pt>
                <c:pt idx="88">
                  <c:v>43411</c:v>
                </c:pt>
                <c:pt idx="89">
                  <c:v>43412</c:v>
                </c:pt>
                <c:pt idx="90">
                  <c:v>43413</c:v>
                </c:pt>
                <c:pt idx="91">
                  <c:v>43416</c:v>
                </c:pt>
                <c:pt idx="92">
                  <c:v>43417</c:v>
                </c:pt>
                <c:pt idx="93">
                  <c:v>43418</c:v>
                </c:pt>
                <c:pt idx="94">
                  <c:v>43419</c:v>
                </c:pt>
                <c:pt idx="95">
                  <c:v>43420</c:v>
                </c:pt>
                <c:pt idx="96">
                  <c:v>43423</c:v>
                </c:pt>
                <c:pt idx="97">
                  <c:v>43424</c:v>
                </c:pt>
                <c:pt idx="98">
                  <c:v>43425</c:v>
                </c:pt>
                <c:pt idx="99">
                  <c:v>43426</c:v>
                </c:pt>
                <c:pt idx="100">
                  <c:v>43427</c:v>
                </c:pt>
                <c:pt idx="101">
                  <c:v>43430</c:v>
                </c:pt>
                <c:pt idx="102">
                  <c:v>43431</c:v>
                </c:pt>
                <c:pt idx="103">
                  <c:v>43432</c:v>
                </c:pt>
                <c:pt idx="104">
                  <c:v>43433</c:v>
                </c:pt>
                <c:pt idx="105">
                  <c:v>43434</c:v>
                </c:pt>
                <c:pt idx="106">
                  <c:v>43437</c:v>
                </c:pt>
                <c:pt idx="107">
                  <c:v>43438</c:v>
                </c:pt>
                <c:pt idx="108">
                  <c:v>43439</c:v>
                </c:pt>
                <c:pt idx="109">
                  <c:v>43440</c:v>
                </c:pt>
                <c:pt idx="110">
                  <c:v>43441</c:v>
                </c:pt>
                <c:pt idx="111">
                  <c:v>43444</c:v>
                </c:pt>
                <c:pt idx="112">
                  <c:v>43445</c:v>
                </c:pt>
                <c:pt idx="113">
                  <c:v>43446</c:v>
                </c:pt>
                <c:pt idx="114">
                  <c:v>43447</c:v>
                </c:pt>
                <c:pt idx="115">
                  <c:v>43448</c:v>
                </c:pt>
                <c:pt idx="116">
                  <c:v>43451</c:v>
                </c:pt>
                <c:pt idx="117">
                  <c:v>43452</c:v>
                </c:pt>
                <c:pt idx="118">
                  <c:v>43453</c:v>
                </c:pt>
                <c:pt idx="119">
                  <c:v>43454</c:v>
                </c:pt>
                <c:pt idx="120">
                  <c:v>43455</c:v>
                </c:pt>
                <c:pt idx="121">
                  <c:v>43458</c:v>
                </c:pt>
                <c:pt idx="122">
                  <c:v>43459</c:v>
                </c:pt>
                <c:pt idx="123">
                  <c:v>43460</c:v>
                </c:pt>
                <c:pt idx="124">
                  <c:v>43461</c:v>
                </c:pt>
                <c:pt idx="125">
                  <c:v>43462</c:v>
                </c:pt>
                <c:pt idx="126">
                  <c:v>43463</c:v>
                </c:pt>
                <c:pt idx="127">
                  <c:v>43467</c:v>
                </c:pt>
                <c:pt idx="128">
                  <c:v>43468</c:v>
                </c:pt>
                <c:pt idx="129">
                  <c:v>43469</c:v>
                </c:pt>
                <c:pt idx="130">
                  <c:v>43472</c:v>
                </c:pt>
                <c:pt idx="131">
                  <c:v>43473</c:v>
                </c:pt>
                <c:pt idx="132">
                  <c:v>43474</c:v>
                </c:pt>
                <c:pt idx="133">
                  <c:v>43475</c:v>
                </c:pt>
                <c:pt idx="134">
                  <c:v>43476</c:v>
                </c:pt>
                <c:pt idx="135">
                  <c:v>43479</c:v>
                </c:pt>
                <c:pt idx="136">
                  <c:v>43480</c:v>
                </c:pt>
                <c:pt idx="137">
                  <c:v>43481</c:v>
                </c:pt>
                <c:pt idx="138">
                  <c:v>43482</c:v>
                </c:pt>
                <c:pt idx="139">
                  <c:v>43483</c:v>
                </c:pt>
                <c:pt idx="140">
                  <c:v>43486</c:v>
                </c:pt>
                <c:pt idx="141">
                  <c:v>43487</c:v>
                </c:pt>
                <c:pt idx="142">
                  <c:v>43488</c:v>
                </c:pt>
                <c:pt idx="143">
                  <c:v>43489</c:v>
                </c:pt>
                <c:pt idx="144">
                  <c:v>43490</c:v>
                </c:pt>
                <c:pt idx="145">
                  <c:v>43493</c:v>
                </c:pt>
                <c:pt idx="146">
                  <c:v>43494</c:v>
                </c:pt>
                <c:pt idx="147">
                  <c:v>43495</c:v>
                </c:pt>
                <c:pt idx="148">
                  <c:v>43496</c:v>
                </c:pt>
                <c:pt idx="149">
                  <c:v>43497</c:v>
                </c:pt>
                <c:pt idx="150">
                  <c:v>43498</c:v>
                </c:pt>
                <c:pt idx="151">
                  <c:v>43499</c:v>
                </c:pt>
                <c:pt idx="152">
                  <c:v>43507</c:v>
                </c:pt>
                <c:pt idx="153">
                  <c:v>43508</c:v>
                </c:pt>
                <c:pt idx="154">
                  <c:v>43509</c:v>
                </c:pt>
                <c:pt idx="155">
                  <c:v>43510</c:v>
                </c:pt>
                <c:pt idx="156">
                  <c:v>43511</c:v>
                </c:pt>
                <c:pt idx="157">
                  <c:v>43514</c:v>
                </c:pt>
                <c:pt idx="158">
                  <c:v>43515</c:v>
                </c:pt>
                <c:pt idx="159">
                  <c:v>43516</c:v>
                </c:pt>
                <c:pt idx="160">
                  <c:v>43517</c:v>
                </c:pt>
                <c:pt idx="161">
                  <c:v>43518</c:v>
                </c:pt>
                <c:pt idx="162">
                  <c:v>43521</c:v>
                </c:pt>
                <c:pt idx="163">
                  <c:v>43522</c:v>
                </c:pt>
                <c:pt idx="164">
                  <c:v>43523</c:v>
                </c:pt>
                <c:pt idx="165">
                  <c:v>43524</c:v>
                </c:pt>
                <c:pt idx="166">
                  <c:v>43525</c:v>
                </c:pt>
                <c:pt idx="167">
                  <c:v>43528</c:v>
                </c:pt>
                <c:pt idx="168">
                  <c:v>43529</c:v>
                </c:pt>
                <c:pt idx="169">
                  <c:v>43530</c:v>
                </c:pt>
                <c:pt idx="170">
                  <c:v>43531</c:v>
                </c:pt>
                <c:pt idx="171">
                  <c:v>43532</c:v>
                </c:pt>
                <c:pt idx="172">
                  <c:v>43535</c:v>
                </c:pt>
                <c:pt idx="173">
                  <c:v>43536</c:v>
                </c:pt>
                <c:pt idx="174">
                  <c:v>43537</c:v>
                </c:pt>
                <c:pt idx="175">
                  <c:v>43538</c:v>
                </c:pt>
                <c:pt idx="176">
                  <c:v>43539</c:v>
                </c:pt>
                <c:pt idx="177">
                  <c:v>43542</c:v>
                </c:pt>
                <c:pt idx="178">
                  <c:v>43543</c:v>
                </c:pt>
                <c:pt idx="179">
                  <c:v>43544</c:v>
                </c:pt>
                <c:pt idx="180">
                  <c:v>43545</c:v>
                </c:pt>
                <c:pt idx="181">
                  <c:v>43546</c:v>
                </c:pt>
                <c:pt idx="182">
                  <c:v>43549</c:v>
                </c:pt>
                <c:pt idx="183">
                  <c:v>43550</c:v>
                </c:pt>
                <c:pt idx="184">
                  <c:v>43551</c:v>
                </c:pt>
                <c:pt idx="185">
                  <c:v>43552</c:v>
                </c:pt>
                <c:pt idx="186">
                  <c:v>43553</c:v>
                </c:pt>
                <c:pt idx="187">
                  <c:v>43556</c:v>
                </c:pt>
                <c:pt idx="188">
                  <c:v>43557</c:v>
                </c:pt>
                <c:pt idx="189">
                  <c:v>43558</c:v>
                </c:pt>
                <c:pt idx="190">
                  <c:v>43559</c:v>
                </c:pt>
                <c:pt idx="191">
                  <c:v>43563</c:v>
                </c:pt>
                <c:pt idx="192">
                  <c:v>43564</c:v>
                </c:pt>
                <c:pt idx="193">
                  <c:v>43565</c:v>
                </c:pt>
                <c:pt idx="194">
                  <c:v>43566</c:v>
                </c:pt>
                <c:pt idx="195">
                  <c:v>43567</c:v>
                </c:pt>
                <c:pt idx="196">
                  <c:v>43570</c:v>
                </c:pt>
                <c:pt idx="197">
                  <c:v>43571</c:v>
                </c:pt>
                <c:pt idx="198">
                  <c:v>43572</c:v>
                </c:pt>
                <c:pt idx="199">
                  <c:v>43573</c:v>
                </c:pt>
                <c:pt idx="200">
                  <c:v>43574</c:v>
                </c:pt>
                <c:pt idx="201">
                  <c:v>43577</c:v>
                </c:pt>
                <c:pt idx="202">
                  <c:v>43578</c:v>
                </c:pt>
                <c:pt idx="203">
                  <c:v>43579</c:v>
                </c:pt>
                <c:pt idx="204">
                  <c:v>43580</c:v>
                </c:pt>
                <c:pt idx="205">
                  <c:v>43581</c:v>
                </c:pt>
                <c:pt idx="206">
                  <c:v>43583</c:v>
                </c:pt>
                <c:pt idx="207">
                  <c:v>43584</c:v>
                </c:pt>
                <c:pt idx="208">
                  <c:v>43585</c:v>
                </c:pt>
                <c:pt idx="209">
                  <c:v>43590</c:v>
                </c:pt>
                <c:pt idx="210">
                  <c:v>43591</c:v>
                </c:pt>
                <c:pt idx="211">
                  <c:v>43592</c:v>
                </c:pt>
                <c:pt idx="212">
                  <c:v>43593</c:v>
                </c:pt>
                <c:pt idx="213">
                  <c:v>43594</c:v>
                </c:pt>
                <c:pt idx="214">
                  <c:v>43595</c:v>
                </c:pt>
                <c:pt idx="215">
                  <c:v>43598</c:v>
                </c:pt>
                <c:pt idx="216">
                  <c:v>43599</c:v>
                </c:pt>
                <c:pt idx="217">
                  <c:v>43600</c:v>
                </c:pt>
                <c:pt idx="218">
                  <c:v>43601</c:v>
                </c:pt>
                <c:pt idx="219">
                  <c:v>43602</c:v>
                </c:pt>
                <c:pt idx="220">
                  <c:v>43605</c:v>
                </c:pt>
                <c:pt idx="221">
                  <c:v>43606</c:v>
                </c:pt>
                <c:pt idx="222">
                  <c:v>43607</c:v>
                </c:pt>
                <c:pt idx="223">
                  <c:v>43608</c:v>
                </c:pt>
                <c:pt idx="224">
                  <c:v>43609</c:v>
                </c:pt>
                <c:pt idx="225">
                  <c:v>43612</c:v>
                </c:pt>
                <c:pt idx="226">
                  <c:v>43613</c:v>
                </c:pt>
                <c:pt idx="227">
                  <c:v>43614</c:v>
                </c:pt>
                <c:pt idx="228">
                  <c:v>43615</c:v>
                </c:pt>
                <c:pt idx="229">
                  <c:v>43616</c:v>
                </c:pt>
                <c:pt idx="230">
                  <c:v>43619</c:v>
                </c:pt>
                <c:pt idx="231">
                  <c:v>43620</c:v>
                </c:pt>
                <c:pt idx="232">
                  <c:v>43621</c:v>
                </c:pt>
                <c:pt idx="233">
                  <c:v>43622</c:v>
                </c:pt>
                <c:pt idx="234">
                  <c:v>43626</c:v>
                </c:pt>
                <c:pt idx="235">
                  <c:v>43627</c:v>
                </c:pt>
                <c:pt idx="236">
                  <c:v>43628</c:v>
                </c:pt>
                <c:pt idx="237">
                  <c:v>43629</c:v>
                </c:pt>
                <c:pt idx="238">
                  <c:v>43630</c:v>
                </c:pt>
                <c:pt idx="239">
                  <c:v>43633</c:v>
                </c:pt>
                <c:pt idx="240">
                  <c:v>43634</c:v>
                </c:pt>
                <c:pt idx="241">
                  <c:v>43635</c:v>
                </c:pt>
                <c:pt idx="242">
                  <c:v>43636</c:v>
                </c:pt>
                <c:pt idx="243">
                  <c:v>43637</c:v>
                </c:pt>
                <c:pt idx="244">
                  <c:v>43640</c:v>
                </c:pt>
                <c:pt idx="245">
                  <c:v>43641</c:v>
                </c:pt>
                <c:pt idx="246">
                  <c:v>43642</c:v>
                </c:pt>
                <c:pt idx="247">
                  <c:v>43643</c:v>
                </c:pt>
                <c:pt idx="248">
                  <c:v>43644</c:v>
                </c:pt>
                <c:pt idx="249">
                  <c:v>43647</c:v>
                </c:pt>
                <c:pt idx="250">
                  <c:v>43648</c:v>
                </c:pt>
                <c:pt idx="251">
                  <c:v>43649</c:v>
                </c:pt>
                <c:pt idx="252">
                  <c:v>43650</c:v>
                </c:pt>
                <c:pt idx="253">
                  <c:v>43651</c:v>
                </c:pt>
                <c:pt idx="254">
                  <c:v>43654</c:v>
                </c:pt>
                <c:pt idx="255">
                  <c:v>43655</c:v>
                </c:pt>
                <c:pt idx="256">
                  <c:v>43656</c:v>
                </c:pt>
                <c:pt idx="257">
                  <c:v>43657</c:v>
                </c:pt>
                <c:pt idx="258">
                  <c:v>43658</c:v>
                </c:pt>
                <c:pt idx="259">
                  <c:v>43661</c:v>
                </c:pt>
                <c:pt idx="260">
                  <c:v>43662</c:v>
                </c:pt>
                <c:pt idx="261">
                  <c:v>43663</c:v>
                </c:pt>
                <c:pt idx="262">
                  <c:v>43664</c:v>
                </c:pt>
                <c:pt idx="263">
                  <c:v>43665</c:v>
                </c:pt>
                <c:pt idx="264">
                  <c:v>43668</c:v>
                </c:pt>
                <c:pt idx="265">
                  <c:v>43669</c:v>
                </c:pt>
              </c:numCache>
            </c:numRef>
          </c:cat>
          <c:val>
            <c:numRef>
              <c:f>Sheet1!$D$3:$D$268</c:f>
              <c:numCache>
                <c:formatCode>General</c:formatCode>
                <c:ptCount val="266"/>
                <c:pt idx="0">
                  <c:v>4.0039999999999996</c:v>
                </c:pt>
                <c:pt idx="1">
                  <c:v>3.8824000000000001</c:v>
                </c:pt>
                <c:pt idx="2">
                  <c:v>3.7320000000000002</c:v>
                </c:pt>
                <c:pt idx="3">
                  <c:v>3.5710000000000002</c:v>
                </c:pt>
                <c:pt idx="4">
                  <c:v>3.4460000000000002</c:v>
                </c:pt>
                <c:pt idx="5">
                  <c:v>3.34</c:v>
                </c:pt>
                <c:pt idx="6">
                  <c:v>3.2850000000000001</c:v>
                </c:pt>
                <c:pt idx="7">
                  <c:v>3.2410000000000001</c:v>
                </c:pt>
                <c:pt idx="8">
                  <c:v>3.222</c:v>
                </c:pt>
                <c:pt idx="9">
                  <c:v>3.2080000000000002</c:v>
                </c:pt>
                <c:pt idx="10">
                  <c:v>3.21</c:v>
                </c:pt>
                <c:pt idx="11">
                  <c:v>3.2151000000000001</c:v>
                </c:pt>
                <c:pt idx="12">
                  <c:v>3.214</c:v>
                </c:pt>
                <c:pt idx="13">
                  <c:v>3.198</c:v>
                </c:pt>
                <c:pt idx="14">
                  <c:v>3.1829999999999998</c:v>
                </c:pt>
                <c:pt idx="15">
                  <c:v>3.1619999999999999</c:v>
                </c:pt>
                <c:pt idx="16">
                  <c:v>3.121</c:v>
                </c:pt>
                <c:pt idx="17">
                  <c:v>3.1030000000000002</c:v>
                </c:pt>
                <c:pt idx="18">
                  <c:v>3.0710000000000002</c:v>
                </c:pt>
                <c:pt idx="19">
                  <c:v>3.0350000000000001</c:v>
                </c:pt>
                <c:pt idx="20">
                  <c:v>2.9940000000000002</c:v>
                </c:pt>
                <c:pt idx="21">
                  <c:v>2.9649999999999999</c:v>
                </c:pt>
                <c:pt idx="22">
                  <c:v>2.9350000000000001</c:v>
                </c:pt>
                <c:pt idx="23">
                  <c:v>2.8839999999999999</c:v>
                </c:pt>
                <c:pt idx="24">
                  <c:v>2.8370000000000002</c:v>
                </c:pt>
                <c:pt idx="25">
                  <c:v>2.7909999999999999</c:v>
                </c:pt>
                <c:pt idx="26">
                  <c:v>2.7280000000000002</c:v>
                </c:pt>
                <c:pt idx="27">
                  <c:v>2.6779999999999999</c:v>
                </c:pt>
                <c:pt idx="28">
                  <c:v>2.6429999999999998</c:v>
                </c:pt>
                <c:pt idx="29">
                  <c:v>2.6160000000000001</c:v>
                </c:pt>
                <c:pt idx="30">
                  <c:v>2.6030000000000002</c:v>
                </c:pt>
                <c:pt idx="31">
                  <c:v>2.613</c:v>
                </c:pt>
                <c:pt idx="32">
                  <c:v>2.6309999999999998</c:v>
                </c:pt>
                <c:pt idx="33">
                  <c:v>2.6389999999999998</c:v>
                </c:pt>
                <c:pt idx="34">
                  <c:v>2.653</c:v>
                </c:pt>
                <c:pt idx="35">
                  <c:v>2.6760000000000002</c:v>
                </c:pt>
                <c:pt idx="36">
                  <c:v>2.694</c:v>
                </c:pt>
                <c:pt idx="37">
                  <c:v>2.7010000000000001</c:v>
                </c:pt>
                <c:pt idx="38">
                  <c:v>2.7309999999999999</c:v>
                </c:pt>
                <c:pt idx="39">
                  <c:v>2.738</c:v>
                </c:pt>
                <c:pt idx="40">
                  <c:v>2.7509999999999999</c:v>
                </c:pt>
                <c:pt idx="41">
                  <c:v>2.75</c:v>
                </c:pt>
                <c:pt idx="42">
                  <c:v>2.742</c:v>
                </c:pt>
                <c:pt idx="43">
                  <c:v>2.7269999999999999</c:v>
                </c:pt>
                <c:pt idx="44">
                  <c:v>2.72</c:v>
                </c:pt>
                <c:pt idx="45">
                  <c:v>2.7160000000000002</c:v>
                </c:pt>
                <c:pt idx="46">
                  <c:v>2.706</c:v>
                </c:pt>
                <c:pt idx="47">
                  <c:v>2.6960000000000002</c:v>
                </c:pt>
                <c:pt idx="48">
                  <c:v>2.7</c:v>
                </c:pt>
                <c:pt idx="49">
                  <c:v>2.7120000000000002</c:v>
                </c:pt>
                <c:pt idx="50">
                  <c:v>2.7229999999999999</c:v>
                </c:pt>
                <c:pt idx="51">
                  <c:v>2.7349999999999999</c:v>
                </c:pt>
                <c:pt idx="52">
                  <c:v>2.7509999999999999</c:v>
                </c:pt>
                <c:pt idx="53">
                  <c:v>2.76</c:v>
                </c:pt>
                <c:pt idx="54">
                  <c:v>2.7559999999999998</c:v>
                </c:pt>
                <c:pt idx="55">
                  <c:v>2.7490000000000001</c:v>
                </c:pt>
                <c:pt idx="56">
                  <c:v>2.7530000000000001</c:v>
                </c:pt>
                <c:pt idx="57">
                  <c:v>2.7509999999999999</c:v>
                </c:pt>
                <c:pt idx="58">
                  <c:v>2.7530000000000001</c:v>
                </c:pt>
                <c:pt idx="59">
                  <c:v>2.754</c:v>
                </c:pt>
                <c:pt idx="60">
                  <c:v>2.7709999999999999</c:v>
                </c:pt>
                <c:pt idx="61">
                  <c:v>2.7850000000000001</c:v>
                </c:pt>
                <c:pt idx="62">
                  <c:v>2.7989999999999999</c:v>
                </c:pt>
                <c:pt idx="63">
                  <c:v>2.8</c:v>
                </c:pt>
                <c:pt idx="64">
                  <c:v>2.802</c:v>
                </c:pt>
                <c:pt idx="65">
                  <c:v>2.802</c:v>
                </c:pt>
                <c:pt idx="66">
                  <c:v>2.7810000000000001</c:v>
                </c:pt>
                <c:pt idx="67">
                  <c:v>2.734</c:v>
                </c:pt>
                <c:pt idx="68">
                  <c:v>2.7050000000000001</c:v>
                </c:pt>
                <c:pt idx="69">
                  <c:v>2.6920000000000002</c:v>
                </c:pt>
                <c:pt idx="70">
                  <c:v>2.6819999999999999</c:v>
                </c:pt>
                <c:pt idx="71">
                  <c:v>2.6680000000000001</c:v>
                </c:pt>
                <c:pt idx="72">
                  <c:v>2.6579999999999999</c:v>
                </c:pt>
                <c:pt idx="73">
                  <c:v>2.6509999999999998</c:v>
                </c:pt>
                <c:pt idx="74">
                  <c:v>2.6509999999999998</c:v>
                </c:pt>
                <c:pt idx="75">
                  <c:v>2.6549999999999998</c:v>
                </c:pt>
                <c:pt idx="76">
                  <c:v>2.6629999999999998</c:v>
                </c:pt>
                <c:pt idx="77">
                  <c:v>2.6720000000000002</c:v>
                </c:pt>
                <c:pt idx="78">
                  <c:v>2.6749999999999998</c:v>
                </c:pt>
                <c:pt idx="79">
                  <c:v>2.6749999999999998</c:v>
                </c:pt>
                <c:pt idx="80">
                  <c:v>2.673</c:v>
                </c:pt>
                <c:pt idx="81">
                  <c:v>2.6720000000000002</c:v>
                </c:pt>
                <c:pt idx="82">
                  <c:v>2.6629999999999998</c:v>
                </c:pt>
                <c:pt idx="83">
                  <c:v>2.6890000000000001</c:v>
                </c:pt>
                <c:pt idx="84">
                  <c:v>2.6960000000000002</c:v>
                </c:pt>
                <c:pt idx="85">
                  <c:v>2.694</c:v>
                </c:pt>
                <c:pt idx="86">
                  <c:v>2.6909999999999998</c:v>
                </c:pt>
                <c:pt idx="87">
                  <c:v>2.6840000000000002</c:v>
                </c:pt>
                <c:pt idx="88">
                  <c:v>2.68</c:v>
                </c:pt>
                <c:pt idx="89">
                  <c:v>2.6779999999999999</c:v>
                </c:pt>
                <c:pt idx="90">
                  <c:v>2.6709999999999998</c:v>
                </c:pt>
                <c:pt idx="91">
                  <c:v>2.6749999999999998</c:v>
                </c:pt>
                <c:pt idx="92">
                  <c:v>2.6850000000000001</c:v>
                </c:pt>
                <c:pt idx="93">
                  <c:v>2.6850000000000001</c:v>
                </c:pt>
                <c:pt idx="94">
                  <c:v>2.6850000000000001</c:v>
                </c:pt>
                <c:pt idx="95">
                  <c:v>2.6840000000000002</c:v>
                </c:pt>
                <c:pt idx="96">
                  <c:v>2.6859999999999999</c:v>
                </c:pt>
                <c:pt idx="97">
                  <c:v>2.6960000000000002</c:v>
                </c:pt>
                <c:pt idx="98">
                  <c:v>2.6970000000000001</c:v>
                </c:pt>
                <c:pt idx="99">
                  <c:v>2.6970000000000001</c:v>
                </c:pt>
                <c:pt idx="100">
                  <c:v>2.6909999999999998</c:v>
                </c:pt>
                <c:pt idx="101">
                  <c:v>2.6930000000000001</c:v>
                </c:pt>
                <c:pt idx="102">
                  <c:v>2.6970000000000001</c:v>
                </c:pt>
                <c:pt idx="103">
                  <c:v>2.6989999999999998</c:v>
                </c:pt>
                <c:pt idx="104">
                  <c:v>2.6968999999999999</c:v>
                </c:pt>
                <c:pt idx="105">
                  <c:v>2.7010000000000001</c:v>
                </c:pt>
                <c:pt idx="106">
                  <c:v>2.714</c:v>
                </c:pt>
                <c:pt idx="107">
                  <c:v>2.7450000000000001</c:v>
                </c:pt>
                <c:pt idx="108">
                  <c:v>2.782</c:v>
                </c:pt>
                <c:pt idx="109">
                  <c:v>2.81</c:v>
                </c:pt>
                <c:pt idx="110">
                  <c:v>2.8279999999999998</c:v>
                </c:pt>
                <c:pt idx="111">
                  <c:v>2.8380000000000001</c:v>
                </c:pt>
                <c:pt idx="112">
                  <c:v>2.8479999999999999</c:v>
                </c:pt>
                <c:pt idx="113">
                  <c:v>2.8740000000000001</c:v>
                </c:pt>
                <c:pt idx="114">
                  <c:v>2.9</c:v>
                </c:pt>
                <c:pt idx="115">
                  <c:v>2.9660000000000002</c:v>
                </c:pt>
                <c:pt idx="116">
                  <c:v>3.0019999999999998</c:v>
                </c:pt>
                <c:pt idx="117">
                  <c:v>3.0339999999999998</c:v>
                </c:pt>
                <c:pt idx="118">
                  <c:v>3.0470000000000002</c:v>
                </c:pt>
                <c:pt idx="119">
                  <c:v>3.1120000000000001</c:v>
                </c:pt>
                <c:pt idx="120">
                  <c:v>3.1539999999999999</c:v>
                </c:pt>
                <c:pt idx="121">
                  <c:v>3.2320000000000002</c:v>
                </c:pt>
                <c:pt idx="122">
                  <c:v>3.302</c:v>
                </c:pt>
                <c:pt idx="123">
                  <c:v>3.3969999999999998</c:v>
                </c:pt>
                <c:pt idx="124">
                  <c:v>3.47</c:v>
                </c:pt>
                <c:pt idx="125">
                  <c:v>3.492</c:v>
                </c:pt>
                <c:pt idx="126">
                  <c:v>3.472</c:v>
                </c:pt>
                <c:pt idx="127">
                  <c:v>3.2</c:v>
                </c:pt>
                <c:pt idx="128">
                  <c:v>3.0840000000000001</c:v>
                </c:pt>
                <c:pt idx="129">
                  <c:v>3.01</c:v>
                </c:pt>
                <c:pt idx="130">
                  <c:v>2.9089999999999998</c:v>
                </c:pt>
                <c:pt idx="131">
                  <c:v>2.8250000000000002</c:v>
                </c:pt>
                <c:pt idx="132">
                  <c:v>2.79</c:v>
                </c:pt>
                <c:pt idx="133">
                  <c:v>2.7810000000000001</c:v>
                </c:pt>
                <c:pt idx="134">
                  <c:v>2.7719999999999998</c:v>
                </c:pt>
                <c:pt idx="135">
                  <c:v>2.7749999999999999</c:v>
                </c:pt>
                <c:pt idx="136">
                  <c:v>2.7770000000000001</c:v>
                </c:pt>
                <c:pt idx="137">
                  <c:v>2.7770000000000001</c:v>
                </c:pt>
                <c:pt idx="138">
                  <c:v>2.7770000000000001</c:v>
                </c:pt>
                <c:pt idx="139">
                  <c:v>2.7770000000000001</c:v>
                </c:pt>
                <c:pt idx="140">
                  <c:v>2.786</c:v>
                </c:pt>
                <c:pt idx="141">
                  <c:v>2.7970000000000002</c:v>
                </c:pt>
                <c:pt idx="142">
                  <c:v>2.806</c:v>
                </c:pt>
                <c:pt idx="143">
                  <c:v>2.8109999999999999</c:v>
                </c:pt>
                <c:pt idx="144">
                  <c:v>2.819</c:v>
                </c:pt>
                <c:pt idx="145">
                  <c:v>2.8279999999999998</c:v>
                </c:pt>
                <c:pt idx="146">
                  <c:v>2.835</c:v>
                </c:pt>
                <c:pt idx="147">
                  <c:v>2.84</c:v>
                </c:pt>
                <c:pt idx="148">
                  <c:v>2.839</c:v>
                </c:pt>
                <c:pt idx="149">
                  <c:v>2.835</c:v>
                </c:pt>
                <c:pt idx="150">
                  <c:v>2.819</c:v>
                </c:pt>
                <c:pt idx="151">
                  <c:v>2.8079999999999998</c:v>
                </c:pt>
                <c:pt idx="152">
                  <c:v>2.7850000000000001</c:v>
                </c:pt>
                <c:pt idx="153">
                  <c:v>2.76</c:v>
                </c:pt>
                <c:pt idx="154">
                  <c:v>2.7320000000000002</c:v>
                </c:pt>
                <c:pt idx="155">
                  <c:v>2.714</c:v>
                </c:pt>
                <c:pt idx="156">
                  <c:v>2.698</c:v>
                </c:pt>
                <c:pt idx="157">
                  <c:v>2.6869999999999998</c:v>
                </c:pt>
                <c:pt idx="158">
                  <c:v>2.6760000000000002</c:v>
                </c:pt>
                <c:pt idx="159">
                  <c:v>2.6549999999999998</c:v>
                </c:pt>
                <c:pt idx="160">
                  <c:v>2.6509999999999998</c:v>
                </c:pt>
                <c:pt idx="161">
                  <c:v>2.6560000000000001</c:v>
                </c:pt>
                <c:pt idx="162">
                  <c:v>2.6589999999999998</c:v>
                </c:pt>
                <c:pt idx="163">
                  <c:v>2.681</c:v>
                </c:pt>
                <c:pt idx="164">
                  <c:v>2.6859999999999999</c:v>
                </c:pt>
                <c:pt idx="165">
                  <c:v>2.694</c:v>
                </c:pt>
                <c:pt idx="166">
                  <c:v>2.7</c:v>
                </c:pt>
                <c:pt idx="167">
                  <c:v>2.6960000000000002</c:v>
                </c:pt>
                <c:pt idx="168">
                  <c:v>2.6989999999999998</c:v>
                </c:pt>
                <c:pt idx="169">
                  <c:v>2.7029999999999998</c:v>
                </c:pt>
                <c:pt idx="170">
                  <c:v>2.7050000000000001</c:v>
                </c:pt>
                <c:pt idx="171">
                  <c:v>2.7120000000000002</c:v>
                </c:pt>
                <c:pt idx="172">
                  <c:v>2.7172000000000001</c:v>
                </c:pt>
                <c:pt idx="173">
                  <c:v>2.7320000000000002</c:v>
                </c:pt>
                <c:pt idx="174">
                  <c:v>2.754</c:v>
                </c:pt>
                <c:pt idx="175">
                  <c:v>2.774</c:v>
                </c:pt>
                <c:pt idx="176">
                  <c:v>2.81</c:v>
                </c:pt>
                <c:pt idx="177">
                  <c:v>2.8319999999999999</c:v>
                </c:pt>
                <c:pt idx="178">
                  <c:v>2.8519999999999999</c:v>
                </c:pt>
                <c:pt idx="179">
                  <c:v>2.875</c:v>
                </c:pt>
                <c:pt idx="180">
                  <c:v>2.8839999999999999</c:v>
                </c:pt>
                <c:pt idx="181">
                  <c:v>2.8839999999999999</c:v>
                </c:pt>
                <c:pt idx="182">
                  <c:v>2.879</c:v>
                </c:pt>
                <c:pt idx="183">
                  <c:v>2.8620000000000001</c:v>
                </c:pt>
                <c:pt idx="184">
                  <c:v>2.843</c:v>
                </c:pt>
                <c:pt idx="185">
                  <c:v>2.8250000000000002</c:v>
                </c:pt>
                <c:pt idx="186">
                  <c:v>2.819</c:v>
                </c:pt>
                <c:pt idx="187">
                  <c:v>2.782</c:v>
                </c:pt>
                <c:pt idx="188">
                  <c:v>2.7450000000000001</c:v>
                </c:pt>
                <c:pt idx="189">
                  <c:v>2.6970000000000001</c:v>
                </c:pt>
                <c:pt idx="190">
                  <c:v>2.6640000000000001</c:v>
                </c:pt>
                <c:pt idx="191">
                  <c:v>2.65</c:v>
                </c:pt>
                <c:pt idx="192">
                  <c:v>2.6459999999999999</c:v>
                </c:pt>
                <c:pt idx="193">
                  <c:v>2.6549999999999998</c:v>
                </c:pt>
                <c:pt idx="194">
                  <c:v>2.669</c:v>
                </c:pt>
                <c:pt idx="195">
                  <c:v>2.6859999999999999</c:v>
                </c:pt>
                <c:pt idx="196">
                  <c:v>2.7170000000000001</c:v>
                </c:pt>
                <c:pt idx="197">
                  <c:v>2.7589999999999999</c:v>
                </c:pt>
                <c:pt idx="198">
                  <c:v>2.7789999999999999</c:v>
                </c:pt>
                <c:pt idx="199">
                  <c:v>2.7949999999999999</c:v>
                </c:pt>
                <c:pt idx="200">
                  <c:v>2.79</c:v>
                </c:pt>
                <c:pt idx="201">
                  <c:v>2.7909999999999999</c:v>
                </c:pt>
                <c:pt idx="202">
                  <c:v>2.8239999999999998</c:v>
                </c:pt>
                <c:pt idx="203">
                  <c:v>2.8380000000000001</c:v>
                </c:pt>
                <c:pt idx="204">
                  <c:v>2.851</c:v>
                </c:pt>
                <c:pt idx="205">
                  <c:v>2.859</c:v>
                </c:pt>
                <c:pt idx="206">
                  <c:v>2.8570000000000002</c:v>
                </c:pt>
                <c:pt idx="207">
                  <c:v>2.8570000000000002</c:v>
                </c:pt>
                <c:pt idx="208">
                  <c:v>2.8559999999999999</c:v>
                </c:pt>
                <c:pt idx="209">
                  <c:v>2.8330000000000002</c:v>
                </c:pt>
                <c:pt idx="210">
                  <c:v>2.8109999999999999</c:v>
                </c:pt>
                <c:pt idx="211">
                  <c:v>2.7730000000000001</c:v>
                </c:pt>
                <c:pt idx="212">
                  <c:v>2.7410000000000001</c:v>
                </c:pt>
                <c:pt idx="213">
                  <c:v>2.7280000000000002</c:v>
                </c:pt>
                <c:pt idx="214">
                  <c:v>2.72</c:v>
                </c:pt>
                <c:pt idx="215">
                  <c:v>2.7149999999999999</c:v>
                </c:pt>
                <c:pt idx="216">
                  <c:v>2.7170000000000001</c:v>
                </c:pt>
                <c:pt idx="217">
                  <c:v>2.7130000000000001</c:v>
                </c:pt>
                <c:pt idx="218">
                  <c:v>2.7080000000000002</c:v>
                </c:pt>
                <c:pt idx="219">
                  <c:v>2.7050000000000001</c:v>
                </c:pt>
                <c:pt idx="220">
                  <c:v>2.7170000000000001</c:v>
                </c:pt>
                <c:pt idx="221">
                  <c:v>2.7559999999999998</c:v>
                </c:pt>
                <c:pt idx="222">
                  <c:v>2.77</c:v>
                </c:pt>
                <c:pt idx="223">
                  <c:v>2.7839999999999998</c:v>
                </c:pt>
                <c:pt idx="224">
                  <c:v>2.7789999999999999</c:v>
                </c:pt>
                <c:pt idx="225">
                  <c:v>2.7919999999999998</c:v>
                </c:pt>
                <c:pt idx="226">
                  <c:v>2.8159999999999998</c:v>
                </c:pt>
                <c:pt idx="227">
                  <c:v>2.8180000000000001</c:v>
                </c:pt>
                <c:pt idx="228">
                  <c:v>2.8130000000000002</c:v>
                </c:pt>
                <c:pt idx="229">
                  <c:v>2.8159999999999998</c:v>
                </c:pt>
                <c:pt idx="230">
                  <c:v>2.8090000000000002</c:v>
                </c:pt>
                <c:pt idx="231">
                  <c:v>2.8210000000000002</c:v>
                </c:pt>
                <c:pt idx="232">
                  <c:v>2.8319999999999999</c:v>
                </c:pt>
                <c:pt idx="233">
                  <c:v>2.8410000000000002</c:v>
                </c:pt>
                <c:pt idx="234">
                  <c:v>2.8530000000000002</c:v>
                </c:pt>
                <c:pt idx="235">
                  <c:v>2.859</c:v>
                </c:pt>
                <c:pt idx="236">
                  <c:v>2.8650000000000002</c:v>
                </c:pt>
                <c:pt idx="237">
                  <c:v>2.8780000000000001</c:v>
                </c:pt>
                <c:pt idx="238">
                  <c:v>2.8980000000000001</c:v>
                </c:pt>
                <c:pt idx="239">
                  <c:v>2.8980000000000001</c:v>
                </c:pt>
                <c:pt idx="240">
                  <c:v>2.8969999999999998</c:v>
                </c:pt>
                <c:pt idx="241">
                  <c:v>2.891</c:v>
                </c:pt>
                <c:pt idx="242">
                  <c:v>2.8759999999999999</c:v>
                </c:pt>
                <c:pt idx="243">
                  <c:v>2.8519999999999999</c:v>
                </c:pt>
                <c:pt idx="244">
                  <c:v>2.8050000000000002</c:v>
                </c:pt>
                <c:pt idx="245">
                  <c:v>2.76</c:v>
                </c:pt>
                <c:pt idx="246">
                  <c:v>2.7309999999999999</c:v>
                </c:pt>
                <c:pt idx="247">
                  <c:v>2.7029999999999998</c:v>
                </c:pt>
                <c:pt idx="248">
                  <c:v>2.6840000000000002</c:v>
                </c:pt>
                <c:pt idx="249">
                  <c:v>2.6030000000000002</c:v>
                </c:pt>
                <c:pt idx="250">
                  <c:v>2.5339999999999998</c:v>
                </c:pt>
                <c:pt idx="251">
                  <c:v>2.492</c:v>
                </c:pt>
                <c:pt idx="252">
                  <c:v>2.4649999999999999</c:v>
                </c:pt>
                <c:pt idx="253">
                  <c:v>2.4630000000000001</c:v>
                </c:pt>
                <c:pt idx="254">
                  <c:v>2.4670000000000001</c:v>
                </c:pt>
                <c:pt idx="255">
                  <c:v>2.484</c:v>
                </c:pt>
                <c:pt idx="256">
                  <c:v>2.4860000000000002</c:v>
                </c:pt>
                <c:pt idx="257">
                  <c:v>2.4830000000000001</c:v>
                </c:pt>
                <c:pt idx="258">
                  <c:v>2.4870000000000001</c:v>
                </c:pt>
                <c:pt idx="259">
                  <c:v>2.4980000000000002</c:v>
                </c:pt>
                <c:pt idx="260">
                  <c:v>2.532</c:v>
                </c:pt>
                <c:pt idx="261">
                  <c:v>2.5569999999999999</c:v>
                </c:pt>
                <c:pt idx="262">
                  <c:v>2.577</c:v>
                </c:pt>
                <c:pt idx="263">
                  <c:v>2.5910000000000002</c:v>
                </c:pt>
                <c:pt idx="264">
                  <c:v>2.5920000000000001</c:v>
                </c:pt>
                <c:pt idx="265">
                  <c:v>2.5910000000000002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D6-499A-B47D-4E386048C1E5}"/>
            </c:ext>
          </c:extLst>
        </c:ser>
        <c:ser>
          <c:idx val="3"/>
          <c:order val="2"/>
          <c:tx>
            <c:strRef>
              <c:f>Sheet1!$E$1:$E$2</c:f>
              <c:strCache>
                <c:ptCount val="2"/>
                <c:pt idx="0">
                  <c:v>SHIBOR：6月（日）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Sheet1!$A$3:$A$268</c:f>
              <c:numCache>
                <c:formatCode>yyyy\-mm\-dd</c:formatCode>
                <c:ptCount val="266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43290</c:v>
                </c:pt>
                <c:pt idx="6">
                  <c:v>43291</c:v>
                </c:pt>
                <c:pt idx="7">
                  <c:v>43292</c:v>
                </c:pt>
                <c:pt idx="8">
                  <c:v>43293</c:v>
                </c:pt>
                <c:pt idx="9">
                  <c:v>43294</c:v>
                </c:pt>
                <c:pt idx="10">
                  <c:v>43297</c:v>
                </c:pt>
                <c:pt idx="11">
                  <c:v>43298</c:v>
                </c:pt>
                <c:pt idx="12">
                  <c:v>43299</c:v>
                </c:pt>
                <c:pt idx="13">
                  <c:v>43300</c:v>
                </c:pt>
                <c:pt idx="14">
                  <c:v>43301</c:v>
                </c:pt>
                <c:pt idx="15">
                  <c:v>43304</c:v>
                </c:pt>
                <c:pt idx="16">
                  <c:v>43305</c:v>
                </c:pt>
                <c:pt idx="17">
                  <c:v>43306</c:v>
                </c:pt>
                <c:pt idx="18">
                  <c:v>43307</c:v>
                </c:pt>
                <c:pt idx="19">
                  <c:v>43308</c:v>
                </c:pt>
                <c:pt idx="20">
                  <c:v>43311</c:v>
                </c:pt>
                <c:pt idx="21">
                  <c:v>43312</c:v>
                </c:pt>
                <c:pt idx="22">
                  <c:v>43313</c:v>
                </c:pt>
                <c:pt idx="23">
                  <c:v>43314</c:v>
                </c:pt>
                <c:pt idx="24">
                  <c:v>43315</c:v>
                </c:pt>
                <c:pt idx="25">
                  <c:v>43318</c:v>
                </c:pt>
                <c:pt idx="26">
                  <c:v>43319</c:v>
                </c:pt>
                <c:pt idx="27">
                  <c:v>43320</c:v>
                </c:pt>
                <c:pt idx="28">
                  <c:v>43321</c:v>
                </c:pt>
                <c:pt idx="29">
                  <c:v>43322</c:v>
                </c:pt>
                <c:pt idx="30">
                  <c:v>43325</c:v>
                </c:pt>
                <c:pt idx="31">
                  <c:v>43326</c:v>
                </c:pt>
                <c:pt idx="32">
                  <c:v>43327</c:v>
                </c:pt>
                <c:pt idx="33">
                  <c:v>43328</c:v>
                </c:pt>
                <c:pt idx="34">
                  <c:v>43329</c:v>
                </c:pt>
                <c:pt idx="35">
                  <c:v>43332</c:v>
                </c:pt>
                <c:pt idx="36">
                  <c:v>43333</c:v>
                </c:pt>
                <c:pt idx="37">
                  <c:v>43334</c:v>
                </c:pt>
                <c:pt idx="38">
                  <c:v>43335</c:v>
                </c:pt>
                <c:pt idx="39">
                  <c:v>43336</c:v>
                </c:pt>
                <c:pt idx="40">
                  <c:v>43339</c:v>
                </c:pt>
                <c:pt idx="41">
                  <c:v>43340</c:v>
                </c:pt>
                <c:pt idx="42">
                  <c:v>43341</c:v>
                </c:pt>
                <c:pt idx="43">
                  <c:v>43342</c:v>
                </c:pt>
                <c:pt idx="44">
                  <c:v>43343</c:v>
                </c:pt>
                <c:pt idx="45">
                  <c:v>43346</c:v>
                </c:pt>
                <c:pt idx="46">
                  <c:v>43347</c:v>
                </c:pt>
                <c:pt idx="47">
                  <c:v>43348</c:v>
                </c:pt>
                <c:pt idx="48">
                  <c:v>43349</c:v>
                </c:pt>
                <c:pt idx="49">
                  <c:v>43350</c:v>
                </c:pt>
                <c:pt idx="50">
                  <c:v>43353</c:v>
                </c:pt>
                <c:pt idx="51">
                  <c:v>43354</c:v>
                </c:pt>
                <c:pt idx="52">
                  <c:v>43355</c:v>
                </c:pt>
                <c:pt idx="53">
                  <c:v>43356</c:v>
                </c:pt>
                <c:pt idx="54">
                  <c:v>43357</c:v>
                </c:pt>
                <c:pt idx="55">
                  <c:v>43360</c:v>
                </c:pt>
                <c:pt idx="56">
                  <c:v>43361</c:v>
                </c:pt>
                <c:pt idx="57">
                  <c:v>43362</c:v>
                </c:pt>
                <c:pt idx="58">
                  <c:v>43363</c:v>
                </c:pt>
                <c:pt idx="59">
                  <c:v>43364</c:v>
                </c:pt>
                <c:pt idx="60">
                  <c:v>43368</c:v>
                </c:pt>
                <c:pt idx="61">
                  <c:v>43369</c:v>
                </c:pt>
                <c:pt idx="62">
                  <c:v>43370</c:v>
                </c:pt>
                <c:pt idx="63">
                  <c:v>43371</c:v>
                </c:pt>
                <c:pt idx="64">
                  <c:v>43372</c:v>
                </c:pt>
                <c:pt idx="65">
                  <c:v>43373</c:v>
                </c:pt>
                <c:pt idx="66">
                  <c:v>43381</c:v>
                </c:pt>
                <c:pt idx="67">
                  <c:v>43382</c:v>
                </c:pt>
                <c:pt idx="68">
                  <c:v>43383</c:v>
                </c:pt>
                <c:pt idx="69">
                  <c:v>43384</c:v>
                </c:pt>
                <c:pt idx="70">
                  <c:v>43385</c:v>
                </c:pt>
                <c:pt idx="71">
                  <c:v>43388</c:v>
                </c:pt>
                <c:pt idx="72">
                  <c:v>43389</c:v>
                </c:pt>
                <c:pt idx="73">
                  <c:v>43390</c:v>
                </c:pt>
                <c:pt idx="74">
                  <c:v>43391</c:v>
                </c:pt>
                <c:pt idx="75">
                  <c:v>43392</c:v>
                </c:pt>
                <c:pt idx="76">
                  <c:v>43395</c:v>
                </c:pt>
                <c:pt idx="77">
                  <c:v>43396</c:v>
                </c:pt>
                <c:pt idx="78">
                  <c:v>43397</c:v>
                </c:pt>
                <c:pt idx="79">
                  <c:v>43398</c:v>
                </c:pt>
                <c:pt idx="80">
                  <c:v>43399</c:v>
                </c:pt>
                <c:pt idx="81">
                  <c:v>43402</c:v>
                </c:pt>
                <c:pt idx="82">
                  <c:v>43403</c:v>
                </c:pt>
                <c:pt idx="83">
                  <c:v>43404</c:v>
                </c:pt>
                <c:pt idx="84">
                  <c:v>43405</c:v>
                </c:pt>
                <c:pt idx="85">
                  <c:v>43406</c:v>
                </c:pt>
                <c:pt idx="86">
                  <c:v>43409</c:v>
                </c:pt>
                <c:pt idx="87">
                  <c:v>43410</c:v>
                </c:pt>
                <c:pt idx="88">
                  <c:v>43411</c:v>
                </c:pt>
                <c:pt idx="89">
                  <c:v>43412</c:v>
                </c:pt>
                <c:pt idx="90">
                  <c:v>43413</c:v>
                </c:pt>
                <c:pt idx="91">
                  <c:v>43416</c:v>
                </c:pt>
                <c:pt idx="92">
                  <c:v>43417</c:v>
                </c:pt>
                <c:pt idx="93">
                  <c:v>43418</c:v>
                </c:pt>
                <c:pt idx="94">
                  <c:v>43419</c:v>
                </c:pt>
                <c:pt idx="95">
                  <c:v>43420</c:v>
                </c:pt>
                <c:pt idx="96">
                  <c:v>43423</c:v>
                </c:pt>
                <c:pt idx="97">
                  <c:v>43424</c:v>
                </c:pt>
                <c:pt idx="98">
                  <c:v>43425</c:v>
                </c:pt>
                <c:pt idx="99">
                  <c:v>43426</c:v>
                </c:pt>
                <c:pt idx="100">
                  <c:v>43427</c:v>
                </c:pt>
                <c:pt idx="101">
                  <c:v>43430</c:v>
                </c:pt>
                <c:pt idx="102">
                  <c:v>43431</c:v>
                </c:pt>
                <c:pt idx="103">
                  <c:v>43432</c:v>
                </c:pt>
                <c:pt idx="104">
                  <c:v>43433</c:v>
                </c:pt>
                <c:pt idx="105">
                  <c:v>43434</c:v>
                </c:pt>
                <c:pt idx="106">
                  <c:v>43437</c:v>
                </c:pt>
                <c:pt idx="107">
                  <c:v>43438</c:v>
                </c:pt>
                <c:pt idx="108">
                  <c:v>43439</c:v>
                </c:pt>
                <c:pt idx="109">
                  <c:v>43440</c:v>
                </c:pt>
                <c:pt idx="110">
                  <c:v>43441</c:v>
                </c:pt>
                <c:pt idx="111">
                  <c:v>43444</c:v>
                </c:pt>
                <c:pt idx="112">
                  <c:v>43445</c:v>
                </c:pt>
                <c:pt idx="113">
                  <c:v>43446</c:v>
                </c:pt>
                <c:pt idx="114">
                  <c:v>43447</c:v>
                </c:pt>
                <c:pt idx="115">
                  <c:v>43448</c:v>
                </c:pt>
                <c:pt idx="116">
                  <c:v>43451</c:v>
                </c:pt>
                <c:pt idx="117">
                  <c:v>43452</c:v>
                </c:pt>
                <c:pt idx="118">
                  <c:v>43453</c:v>
                </c:pt>
                <c:pt idx="119">
                  <c:v>43454</c:v>
                </c:pt>
                <c:pt idx="120">
                  <c:v>43455</c:v>
                </c:pt>
                <c:pt idx="121">
                  <c:v>43458</c:v>
                </c:pt>
                <c:pt idx="122">
                  <c:v>43459</c:v>
                </c:pt>
                <c:pt idx="123">
                  <c:v>43460</c:v>
                </c:pt>
                <c:pt idx="124">
                  <c:v>43461</c:v>
                </c:pt>
                <c:pt idx="125">
                  <c:v>43462</c:v>
                </c:pt>
                <c:pt idx="126">
                  <c:v>43463</c:v>
                </c:pt>
                <c:pt idx="127">
                  <c:v>43467</c:v>
                </c:pt>
                <c:pt idx="128">
                  <c:v>43468</c:v>
                </c:pt>
                <c:pt idx="129">
                  <c:v>43469</c:v>
                </c:pt>
                <c:pt idx="130">
                  <c:v>43472</c:v>
                </c:pt>
                <c:pt idx="131">
                  <c:v>43473</c:v>
                </c:pt>
                <c:pt idx="132">
                  <c:v>43474</c:v>
                </c:pt>
                <c:pt idx="133">
                  <c:v>43475</c:v>
                </c:pt>
                <c:pt idx="134">
                  <c:v>43476</c:v>
                </c:pt>
                <c:pt idx="135">
                  <c:v>43479</c:v>
                </c:pt>
                <c:pt idx="136">
                  <c:v>43480</c:v>
                </c:pt>
                <c:pt idx="137">
                  <c:v>43481</c:v>
                </c:pt>
                <c:pt idx="138">
                  <c:v>43482</c:v>
                </c:pt>
                <c:pt idx="139">
                  <c:v>43483</c:v>
                </c:pt>
                <c:pt idx="140">
                  <c:v>43486</c:v>
                </c:pt>
                <c:pt idx="141">
                  <c:v>43487</c:v>
                </c:pt>
                <c:pt idx="142">
                  <c:v>43488</c:v>
                </c:pt>
                <c:pt idx="143">
                  <c:v>43489</c:v>
                </c:pt>
                <c:pt idx="144">
                  <c:v>43490</c:v>
                </c:pt>
                <c:pt idx="145">
                  <c:v>43493</c:v>
                </c:pt>
                <c:pt idx="146">
                  <c:v>43494</c:v>
                </c:pt>
                <c:pt idx="147">
                  <c:v>43495</c:v>
                </c:pt>
                <c:pt idx="148">
                  <c:v>43496</c:v>
                </c:pt>
                <c:pt idx="149">
                  <c:v>43497</c:v>
                </c:pt>
                <c:pt idx="150">
                  <c:v>43498</c:v>
                </c:pt>
                <c:pt idx="151">
                  <c:v>43499</c:v>
                </c:pt>
                <c:pt idx="152">
                  <c:v>43507</c:v>
                </c:pt>
                <c:pt idx="153">
                  <c:v>43508</c:v>
                </c:pt>
                <c:pt idx="154">
                  <c:v>43509</c:v>
                </c:pt>
                <c:pt idx="155">
                  <c:v>43510</c:v>
                </c:pt>
                <c:pt idx="156">
                  <c:v>43511</c:v>
                </c:pt>
                <c:pt idx="157">
                  <c:v>43514</c:v>
                </c:pt>
                <c:pt idx="158">
                  <c:v>43515</c:v>
                </c:pt>
                <c:pt idx="159">
                  <c:v>43516</c:v>
                </c:pt>
                <c:pt idx="160">
                  <c:v>43517</c:v>
                </c:pt>
                <c:pt idx="161">
                  <c:v>43518</c:v>
                </c:pt>
                <c:pt idx="162">
                  <c:v>43521</c:v>
                </c:pt>
                <c:pt idx="163">
                  <c:v>43522</c:v>
                </c:pt>
                <c:pt idx="164">
                  <c:v>43523</c:v>
                </c:pt>
                <c:pt idx="165">
                  <c:v>43524</c:v>
                </c:pt>
                <c:pt idx="166">
                  <c:v>43525</c:v>
                </c:pt>
                <c:pt idx="167">
                  <c:v>43528</c:v>
                </c:pt>
                <c:pt idx="168">
                  <c:v>43529</c:v>
                </c:pt>
                <c:pt idx="169">
                  <c:v>43530</c:v>
                </c:pt>
                <c:pt idx="170">
                  <c:v>43531</c:v>
                </c:pt>
                <c:pt idx="171">
                  <c:v>43532</c:v>
                </c:pt>
                <c:pt idx="172">
                  <c:v>43535</c:v>
                </c:pt>
                <c:pt idx="173">
                  <c:v>43536</c:v>
                </c:pt>
                <c:pt idx="174">
                  <c:v>43537</c:v>
                </c:pt>
                <c:pt idx="175">
                  <c:v>43538</c:v>
                </c:pt>
                <c:pt idx="176">
                  <c:v>43539</c:v>
                </c:pt>
                <c:pt idx="177">
                  <c:v>43542</c:v>
                </c:pt>
                <c:pt idx="178">
                  <c:v>43543</c:v>
                </c:pt>
                <c:pt idx="179">
                  <c:v>43544</c:v>
                </c:pt>
                <c:pt idx="180">
                  <c:v>43545</c:v>
                </c:pt>
                <c:pt idx="181">
                  <c:v>43546</c:v>
                </c:pt>
                <c:pt idx="182">
                  <c:v>43549</c:v>
                </c:pt>
                <c:pt idx="183">
                  <c:v>43550</c:v>
                </c:pt>
                <c:pt idx="184">
                  <c:v>43551</c:v>
                </c:pt>
                <c:pt idx="185">
                  <c:v>43552</c:v>
                </c:pt>
                <c:pt idx="186">
                  <c:v>43553</c:v>
                </c:pt>
                <c:pt idx="187">
                  <c:v>43556</c:v>
                </c:pt>
                <c:pt idx="188">
                  <c:v>43557</c:v>
                </c:pt>
                <c:pt idx="189">
                  <c:v>43558</c:v>
                </c:pt>
                <c:pt idx="190">
                  <c:v>43559</c:v>
                </c:pt>
                <c:pt idx="191">
                  <c:v>43563</c:v>
                </c:pt>
                <c:pt idx="192">
                  <c:v>43564</c:v>
                </c:pt>
                <c:pt idx="193">
                  <c:v>43565</c:v>
                </c:pt>
                <c:pt idx="194">
                  <c:v>43566</c:v>
                </c:pt>
                <c:pt idx="195">
                  <c:v>43567</c:v>
                </c:pt>
                <c:pt idx="196">
                  <c:v>43570</c:v>
                </c:pt>
                <c:pt idx="197">
                  <c:v>43571</c:v>
                </c:pt>
                <c:pt idx="198">
                  <c:v>43572</c:v>
                </c:pt>
                <c:pt idx="199">
                  <c:v>43573</c:v>
                </c:pt>
                <c:pt idx="200">
                  <c:v>43574</c:v>
                </c:pt>
                <c:pt idx="201">
                  <c:v>43577</c:v>
                </c:pt>
                <c:pt idx="202">
                  <c:v>43578</c:v>
                </c:pt>
                <c:pt idx="203">
                  <c:v>43579</c:v>
                </c:pt>
                <c:pt idx="204">
                  <c:v>43580</c:v>
                </c:pt>
                <c:pt idx="205">
                  <c:v>43581</c:v>
                </c:pt>
                <c:pt idx="206">
                  <c:v>43583</c:v>
                </c:pt>
                <c:pt idx="207">
                  <c:v>43584</c:v>
                </c:pt>
                <c:pt idx="208">
                  <c:v>43585</c:v>
                </c:pt>
                <c:pt idx="209">
                  <c:v>43590</c:v>
                </c:pt>
                <c:pt idx="210">
                  <c:v>43591</c:v>
                </c:pt>
                <c:pt idx="211">
                  <c:v>43592</c:v>
                </c:pt>
                <c:pt idx="212">
                  <c:v>43593</c:v>
                </c:pt>
                <c:pt idx="213">
                  <c:v>43594</c:v>
                </c:pt>
                <c:pt idx="214">
                  <c:v>43595</c:v>
                </c:pt>
                <c:pt idx="215">
                  <c:v>43598</c:v>
                </c:pt>
                <c:pt idx="216">
                  <c:v>43599</c:v>
                </c:pt>
                <c:pt idx="217">
                  <c:v>43600</c:v>
                </c:pt>
                <c:pt idx="218">
                  <c:v>43601</c:v>
                </c:pt>
                <c:pt idx="219">
                  <c:v>43602</c:v>
                </c:pt>
                <c:pt idx="220">
                  <c:v>43605</c:v>
                </c:pt>
                <c:pt idx="221">
                  <c:v>43606</c:v>
                </c:pt>
                <c:pt idx="222">
                  <c:v>43607</c:v>
                </c:pt>
                <c:pt idx="223">
                  <c:v>43608</c:v>
                </c:pt>
                <c:pt idx="224">
                  <c:v>43609</c:v>
                </c:pt>
                <c:pt idx="225">
                  <c:v>43612</c:v>
                </c:pt>
                <c:pt idx="226">
                  <c:v>43613</c:v>
                </c:pt>
                <c:pt idx="227">
                  <c:v>43614</c:v>
                </c:pt>
                <c:pt idx="228">
                  <c:v>43615</c:v>
                </c:pt>
                <c:pt idx="229">
                  <c:v>43616</c:v>
                </c:pt>
                <c:pt idx="230">
                  <c:v>43619</c:v>
                </c:pt>
                <c:pt idx="231">
                  <c:v>43620</c:v>
                </c:pt>
                <c:pt idx="232">
                  <c:v>43621</c:v>
                </c:pt>
                <c:pt idx="233">
                  <c:v>43622</c:v>
                </c:pt>
                <c:pt idx="234">
                  <c:v>43626</c:v>
                </c:pt>
                <c:pt idx="235">
                  <c:v>43627</c:v>
                </c:pt>
                <c:pt idx="236">
                  <c:v>43628</c:v>
                </c:pt>
                <c:pt idx="237">
                  <c:v>43629</c:v>
                </c:pt>
                <c:pt idx="238">
                  <c:v>43630</c:v>
                </c:pt>
                <c:pt idx="239">
                  <c:v>43633</c:v>
                </c:pt>
                <c:pt idx="240">
                  <c:v>43634</c:v>
                </c:pt>
                <c:pt idx="241">
                  <c:v>43635</c:v>
                </c:pt>
                <c:pt idx="242">
                  <c:v>43636</c:v>
                </c:pt>
                <c:pt idx="243">
                  <c:v>43637</c:v>
                </c:pt>
                <c:pt idx="244">
                  <c:v>43640</c:v>
                </c:pt>
                <c:pt idx="245">
                  <c:v>43641</c:v>
                </c:pt>
                <c:pt idx="246">
                  <c:v>43642</c:v>
                </c:pt>
                <c:pt idx="247">
                  <c:v>43643</c:v>
                </c:pt>
                <c:pt idx="248">
                  <c:v>43644</c:v>
                </c:pt>
                <c:pt idx="249">
                  <c:v>43647</c:v>
                </c:pt>
                <c:pt idx="250">
                  <c:v>43648</c:v>
                </c:pt>
                <c:pt idx="251">
                  <c:v>43649</c:v>
                </c:pt>
                <c:pt idx="252">
                  <c:v>43650</c:v>
                </c:pt>
                <c:pt idx="253">
                  <c:v>43651</c:v>
                </c:pt>
                <c:pt idx="254">
                  <c:v>43654</c:v>
                </c:pt>
                <c:pt idx="255">
                  <c:v>43655</c:v>
                </c:pt>
                <c:pt idx="256">
                  <c:v>43656</c:v>
                </c:pt>
                <c:pt idx="257">
                  <c:v>43657</c:v>
                </c:pt>
                <c:pt idx="258">
                  <c:v>43658</c:v>
                </c:pt>
                <c:pt idx="259">
                  <c:v>43661</c:v>
                </c:pt>
                <c:pt idx="260">
                  <c:v>43662</c:v>
                </c:pt>
                <c:pt idx="261">
                  <c:v>43663</c:v>
                </c:pt>
                <c:pt idx="262">
                  <c:v>43664</c:v>
                </c:pt>
                <c:pt idx="263">
                  <c:v>43665</c:v>
                </c:pt>
                <c:pt idx="264">
                  <c:v>43668</c:v>
                </c:pt>
                <c:pt idx="265">
                  <c:v>43669</c:v>
                </c:pt>
              </c:numCache>
            </c:numRef>
          </c:cat>
          <c:val>
            <c:numRef>
              <c:f>Sheet1!$E$3:$E$268</c:f>
              <c:numCache>
                <c:formatCode>General</c:formatCode>
                <c:ptCount val="266"/>
                <c:pt idx="0">
                  <c:v>4.1929999999999996</c:v>
                </c:pt>
                <c:pt idx="1">
                  <c:v>4.1253000000000002</c:v>
                </c:pt>
                <c:pt idx="2">
                  <c:v>4.0510000000000002</c:v>
                </c:pt>
                <c:pt idx="3">
                  <c:v>3.97</c:v>
                </c:pt>
                <c:pt idx="4">
                  <c:v>3.9039999999999999</c:v>
                </c:pt>
                <c:pt idx="5">
                  <c:v>3.87</c:v>
                </c:pt>
                <c:pt idx="6">
                  <c:v>3.847</c:v>
                </c:pt>
                <c:pt idx="7">
                  <c:v>3.82</c:v>
                </c:pt>
                <c:pt idx="8">
                  <c:v>3.8050000000000002</c:v>
                </c:pt>
                <c:pt idx="9">
                  <c:v>3.7989999999999999</c:v>
                </c:pt>
                <c:pt idx="10">
                  <c:v>3.8</c:v>
                </c:pt>
                <c:pt idx="11">
                  <c:v>3.8</c:v>
                </c:pt>
                <c:pt idx="12">
                  <c:v>3.7930000000000001</c:v>
                </c:pt>
                <c:pt idx="13">
                  <c:v>3.7759999999999998</c:v>
                </c:pt>
                <c:pt idx="14">
                  <c:v>3.7480000000000002</c:v>
                </c:pt>
                <c:pt idx="15">
                  <c:v>3.7240000000000002</c:v>
                </c:pt>
                <c:pt idx="16">
                  <c:v>3.69</c:v>
                </c:pt>
                <c:pt idx="17">
                  <c:v>3.6339999999999999</c:v>
                </c:pt>
                <c:pt idx="18">
                  <c:v>3.556</c:v>
                </c:pt>
                <c:pt idx="19">
                  <c:v>3.5139999999999998</c:v>
                </c:pt>
                <c:pt idx="20">
                  <c:v>3.4329999999999998</c:v>
                </c:pt>
                <c:pt idx="21">
                  <c:v>3.38</c:v>
                </c:pt>
                <c:pt idx="22">
                  <c:v>3.3330000000000002</c:v>
                </c:pt>
                <c:pt idx="23">
                  <c:v>3.2690000000000001</c:v>
                </c:pt>
                <c:pt idx="24">
                  <c:v>3.2130000000000001</c:v>
                </c:pt>
                <c:pt idx="25">
                  <c:v>3.1440000000000001</c:v>
                </c:pt>
                <c:pt idx="26">
                  <c:v>3.0680000000000001</c:v>
                </c:pt>
                <c:pt idx="27">
                  <c:v>2.9950000000000001</c:v>
                </c:pt>
                <c:pt idx="28">
                  <c:v>2.9540000000000002</c:v>
                </c:pt>
                <c:pt idx="29">
                  <c:v>2.9249999999999998</c:v>
                </c:pt>
                <c:pt idx="30">
                  <c:v>2.915</c:v>
                </c:pt>
                <c:pt idx="31">
                  <c:v>2.9249999999999998</c:v>
                </c:pt>
                <c:pt idx="32">
                  <c:v>2.93</c:v>
                </c:pt>
                <c:pt idx="33">
                  <c:v>2.9460000000000002</c:v>
                </c:pt>
                <c:pt idx="34">
                  <c:v>2.9710000000000001</c:v>
                </c:pt>
                <c:pt idx="35">
                  <c:v>2.9969999999999999</c:v>
                </c:pt>
                <c:pt idx="36">
                  <c:v>3.0529999999999999</c:v>
                </c:pt>
                <c:pt idx="37">
                  <c:v>3.0760000000000001</c:v>
                </c:pt>
                <c:pt idx="38">
                  <c:v>3.1280000000000001</c:v>
                </c:pt>
                <c:pt idx="39">
                  <c:v>3.1560000000000001</c:v>
                </c:pt>
                <c:pt idx="40">
                  <c:v>3.1720000000000002</c:v>
                </c:pt>
                <c:pt idx="41">
                  <c:v>3.1949999999999998</c:v>
                </c:pt>
                <c:pt idx="42">
                  <c:v>3.2069999999999999</c:v>
                </c:pt>
                <c:pt idx="43">
                  <c:v>3.2090000000000001</c:v>
                </c:pt>
                <c:pt idx="44">
                  <c:v>3.2069999999999999</c:v>
                </c:pt>
                <c:pt idx="45">
                  <c:v>3.2069999999999999</c:v>
                </c:pt>
                <c:pt idx="46">
                  <c:v>3.2050000000000001</c:v>
                </c:pt>
                <c:pt idx="47">
                  <c:v>3.2</c:v>
                </c:pt>
                <c:pt idx="48">
                  <c:v>3.2010000000000001</c:v>
                </c:pt>
                <c:pt idx="49">
                  <c:v>3.202</c:v>
                </c:pt>
                <c:pt idx="50">
                  <c:v>3.2090000000000001</c:v>
                </c:pt>
                <c:pt idx="51">
                  <c:v>3.2130000000000001</c:v>
                </c:pt>
                <c:pt idx="52">
                  <c:v>3.2160000000000002</c:v>
                </c:pt>
                <c:pt idx="53">
                  <c:v>3.222</c:v>
                </c:pt>
                <c:pt idx="54">
                  <c:v>3.2240000000000002</c:v>
                </c:pt>
                <c:pt idx="55">
                  <c:v>3.2269999999999999</c:v>
                </c:pt>
                <c:pt idx="56">
                  <c:v>3.2330000000000001</c:v>
                </c:pt>
                <c:pt idx="57">
                  <c:v>3.2349999999999999</c:v>
                </c:pt>
                <c:pt idx="58">
                  <c:v>3.2410000000000001</c:v>
                </c:pt>
                <c:pt idx="59">
                  <c:v>3.2480000000000002</c:v>
                </c:pt>
                <c:pt idx="60">
                  <c:v>3.2570000000000001</c:v>
                </c:pt>
                <c:pt idx="61">
                  <c:v>3.2669999999999999</c:v>
                </c:pt>
                <c:pt idx="62">
                  <c:v>3.2749999999999999</c:v>
                </c:pt>
                <c:pt idx="63">
                  <c:v>3.282</c:v>
                </c:pt>
                <c:pt idx="64">
                  <c:v>3.2850000000000001</c:v>
                </c:pt>
                <c:pt idx="65">
                  <c:v>3.2869999999999999</c:v>
                </c:pt>
                <c:pt idx="66">
                  <c:v>3.2690000000000001</c:v>
                </c:pt>
                <c:pt idx="67">
                  <c:v>3.258</c:v>
                </c:pt>
                <c:pt idx="68">
                  <c:v>3.2530000000000001</c:v>
                </c:pt>
                <c:pt idx="69">
                  <c:v>3.2509999999999999</c:v>
                </c:pt>
                <c:pt idx="70">
                  <c:v>3.25</c:v>
                </c:pt>
                <c:pt idx="71">
                  <c:v>3.2530000000000001</c:v>
                </c:pt>
                <c:pt idx="72">
                  <c:v>3.2530000000000001</c:v>
                </c:pt>
                <c:pt idx="73">
                  <c:v>3.254</c:v>
                </c:pt>
                <c:pt idx="74">
                  <c:v>3.26</c:v>
                </c:pt>
                <c:pt idx="75">
                  <c:v>3.2669999999999999</c:v>
                </c:pt>
                <c:pt idx="76">
                  <c:v>3.2770000000000001</c:v>
                </c:pt>
                <c:pt idx="77">
                  <c:v>3.2890000000000001</c:v>
                </c:pt>
                <c:pt idx="78">
                  <c:v>3.2959999999999998</c:v>
                </c:pt>
                <c:pt idx="79">
                  <c:v>3.2970000000000002</c:v>
                </c:pt>
                <c:pt idx="80">
                  <c:v>3.2970000000000002</c:v>
                </c:pt>
                <c:pt idx="81">
                  <c:v>3.2970000000000002</c:v>
                </c:pt>
                <c:pt idx="82">
                  <c:v>3.2949999999999999</c:v>
                </c:pt>
                <c:pt idx="83">
                  <c:v>3.298</c:v>
                </c:pt>
                <c:pt idx="84">
                  <c:v>3.2970000000000002</c:v>
                </c:pt>
                <c:pt idx="85">
                  <c:v>3.2959999999999998</c:v>
                </c:pt>
                <c:pt idx="86">
                  <c:v>3.294</c:v>
                </c:pt>
                <c:pt idx="87">
                  <c:v>3.294</c:v>
                </c:pt>
                <c:pt idx="88">
                  <c:v>3.2970000000000002</c:v>
                </c:pt>
                <c:pt idx="89">
                  <c:v>3.2989999999999999</c:v>
                </c:pt>
                <c:pt idx="90">
                  <c:v>3.3</c:v>
                </c:pt>
                <c:pt idx="91">
                  <c:v>3.3</c:v>
                </c:pt>
                <c:pt idx="92">
                  <c:v>3.3</c:v>
                </c:pt>
                <c:pt idx="93">
                  <c:v>3.298</c:v>
                </c:pt>
                <c:pt idx="94">
                  <c:v>3.2959999999999998</c:v>
                </c:pt>
                <c:pt idx="95">
                  <c:v>3.2970000000000002</c:v>
                </c:pt>
                <c:pt idx="96">
                  <c:v>3.2930000000000001</c:v>
                </c:pt>
                <c:pt idx="97">
                  <c:v>3.294</c:v>
                </c:pt>
                <c:pt idx="98">
                  <c:v>3.2869999999999999</c:v>
                </c:pt>
                <c:pt idx="99">
                  <c:v>3.2810000000000001</c:v>
                </c:pt>
                <c:pt idx="100">
                  <c:v>3.2749999999999999</c:v>
                </c:pt>
                <c:pt idx="101">
                  <c:v>3.2770000000000001</c:v>
                </c:pt>
                <c:pt idx="102">
                  <c:v>3.278</c:v>
                </c:pt>
                <c:pt idx="103">
                  <c:v>3.2770000000000001</c:v>
                </c:pt>
                <c:pt idx="104">
                  <c:v>3.2766999999999999</c:v>
                </c:pt>
                <c:pt idx="105">
                  <c:v>3.2789999999999999</c:v>
                </c:pt>
                <c:pt idx="106">
                  <c:v>3.2749999999999999</c:v>
                </c:pt>
                <c:pt idx="107">
                  <c:v>3.2749999999999999</c:v>
                </c:pt>
                <c:pt idx="108">
                  <c:v>3.2759999999999998</c:v>
                </c:pt>
                <c:pt idx="109">
                  <c:v>3.2749999999999999</c:v>
                </c:pt>
                <c:pt idx="110">
                  <c:v>3.2770000000000001</c:v>
                </c:pt>
                <c:pt idx="111">
                  <c:v>3.2770000000000001</c:v>
                </c:pt>
                <c:pt idx="112">
                  <c:v>3.274</c:v>
                </c:pt>
                <c:pt idx="113">
                  <c:v>3.274</c:v>
                </c:pt>
                <c:pt idx="114">
                  <c:v>3.2730000000000001</c:v>
                </c:pt>
                <c:pt idx="115">
                  <c:v>3.274</c:v>
                </c:pt>
                <c:pt idx="116">
                  <c:v>3.2749999999999999</c:v>
                </c:pt>
                <c:pt idx="117">
                  <c:v>3.278</c:v>
                </c:pt>
                <c:pt idx="118">
                  <c:v>3.278</c:v>
                </c:pt>
                <c:pt idx="119">
                  <c:v>3.282</c:v>
                </c:pt>
                <c:pt idx="120">
                  <c:v>3.2839999999999998</c:v>
                </c:pt>
                <c:pt idx="121">
                  <c:v>3.286</c:v>
                </c:pt>
                <c:pt idx="122">
                  <c:v>3.2890000000000001</c:v>
                </c:pt>
                <c:pt idx="123">
                  <c:v>3.2909999999999999</c:v>
                </c:pt>
                <c:pt idx="124">
                  <c:v>3.294</c:v>
                </c:pt>
                <c:pt idx="125">
                  <c:v>3.2970000000000002</c:v>
                </c:pt>
                <c:pt idx="126">
                  <c:v>3.2989999999999999</c:v>
                </c:pt>
                <c:pt idx="127">
                  <c:v>3.2919999999999998</c:v>
                </c:pt>
                <c:pt idx="128">
                  <c:v>3.286</c:v>
                </c:pt>
                <c:pt idx="129">
                  <c:v>3.27</c:v>
                </c:pt>
                <c:pt idx="130">
                  <c:v>3.2330000000000001</c:v>
                </c:pt>
                <c:pt idx="131">
                  <c:v>3.206</c:v>
                </c:pt>
                <c:pt idx="132">
                  <c:v>3.1840000000000002</c:v>
                </c:pt>
                <c:pt idx="133">
                  <c:v>3.149</c:v>
                </c:pt>
                <c:pt idx="134">
                  <c:v>3.12</c:v>
                </c:pt>
                <c:pt idx="135">
                  <c:v>3.1059999999999999</c:v>
                </c:pt>
                <c:pt idx="136">
                  <c:v>3.0939999999999999</c:v>
                </c:pt>
                <c:pt idx="137">
                  <c:v>3.0790000000000002</c:v>
                </c:pt>
                <c:pt idx="138">
                  <c:v>3.0659999999999998</c:v>
                </c:pt>
                <c:pt idx="139">
                  <c:v>3.0609999999999999</c:v>
                </c:pt>
                <c:pt idx="140">
                  <c:v>3.0550000000000002</c:v>
                </c:pt>
                <c:pt idx="141">
                  <c:v>3.0539999999999998</c:v>
                </c:pt>
                <c:pt idx="142">
                  <c:v>3.052</c:v>
                </c:pt>
                <c:pt idx="143">
                  <c:v>3.044</c:v>
                </c:pt>
                <c:pt idx="144">
                  <c:v>3.0369999999999999</c:v>
                </c:pt>
                <c:pt idx="145">
                  <c:v>3.0310000000000001</c:v>
                </c:pt>
                <c:pt idx="146">
                  <c:v>3.0270000000000001</c:v>
                </c:pt>
                <c:pt idx="147">
                  <c:v>3.0259999999999998</c:v>
                </c:pt>
                <c:pt idx="148">
                  <c:v>3.0209999999999999</c:v>
                </c:pt>
                <c:pt idx="149">
                  <c:v>3.0169999999999999</c:v>
                </c:pt>
                <c:pt idx="150">
                  <c:v>3.0110000000000001</c:v>
                </c:pt>
                <c:pt idx="151">
                  <c:v>3.0059999999999998</c:v>
                </c:pt>
                <c:pt idx="152">
                  <c:v>2.9950000000000001</c:v>
                </c:pt>
                <c:pt idx="153">
                  <c:v>2.9609999999999999</c:v>
                </c:pt>
                <c:pt idx="154">
                  <c:v>2.9380000000000002</c:v>
                </c:pt>
                <c:pt idx="155">
                  <c:v>2.9079999999999999</c:v>
                </c:pt>
                <c:pt idx="156">
                  <c:v>2.8980000000000001</c:v>
                </c:pt>
                <c:pt idx="157">
                  <c:v>2.8849999999999998</c:v>
                </c:pt>
                <c:pt idx="158">
                  <c:v>2.8759999999999999</c:v>
                </c:pt>
                <c:pt idx="159">
                  <c:v>2.8639999999999999</c:v>
                </c:pt>
                <c:pt idx="160">
                  <c:v>2.8580000000000001</c:v>
                </c:pt>
                <c:pt idx="161">
                  <c:v>2.8540000000000001</c:v>
                </c:pt>
                <c:pt idx="162">
                  <c:v>2.85</c:v>
                </c:pt>
                <c:pt idx="163">
                  <c:v>2.851</c:v>
                </c:pt>
                <c:pt idx="164">
                  <c:v>2.8519999999999999</c:v>
                </c:pt>
                <c:pt idx="165">
                  <c:v>2.85</c:v>
                </c:pt>
                <c:pt idx="166">
                  <c:v>2.85</c:v>
                </c:pt>
                <c:pt idx="167">
                  <c:v>2.85</c:v>
                </c:pt>
                <c:pt idx="168">
                  <c:v>2.85</c:v>
                </c:pt>
                <c:pt idx="169">
                  <c:v>2.85</c:v>
                </c:pt>
                <c:pt idx="170">
                  <c:v>2.85</c:v>
                </c:pt>
                <c:pt idx="171">
                  <c:v>2.85</c:v>
                </c:pt>
                <c:pt idx="172">
                  <c:v>2.85</c:v>
                </c:pt>
                <c:pt idx="173">
                  <c:v>2.851</c:v>
                </c:pt>
                <c:pt idx="174">
                  <c:v>2.851</c:v>
                </c:pt>
                <c:pt idx="175">
                  <c:v>2.8540000000000001</c:v>
                </c:pt>
                <c:pt idx="176">
                  <c:v>2.8580000000000001</c:v>
                </c:pt>
                <c:pt idx="177">
                  <c:v>2.86</c:v>
                </c:pt>
                <c:pt idx="178">
                  <c:v>2.8650000000000002</c:v>
                </c:pt>
                <c:pt idx="179">
                  <c:v>2.8650000000000002</c:v>
                </c:pt>
                <c:pt idx="180">
                  <c:v>2.8639999999999999</c:v>
                </c:pt>
                <c:pt idx="181">
                  <c:v>2.8620000000000001</c:v>
                </c:pt>
                <c:pt idx="182">
                  <c:v>2.8610000000000002</c:v>
                </c:pt>
                <c:pt idx="183">
                  <c:v>2.859</c:v>
                </c:pt>
                <c:pt idx="184">
                  <c:v>2.8570000000000002</c:v>
                </c:pt>
                <c:pt idx="185">
                  <c:v>2.8479999999999999</c:v>
                </c:pt>
                <c:pt idx="186">
                  <c:v>2.8410000000000002</c:v>
                </c:pt>
                <c:pt idx="187">
                  <c:v>2.835</c:v>
                </c:pt>
                <c:pt idx="188">
                  <c:v>2.8250000000000002</c:v>
                </c:pt>
                <c:pt idx="189">
                  <c:v>2.8180000000000001</c:v>
                </c:pt>
                <c:pt idx="190">
                  <c:v>2.8149999999999999</c:v>
                </c:pt>
                <c:pt idx="191">
                  <c:v>2.8159999999999998</c:v>
                </c:pt>
                <c:pt idx="192">
                  <c:v>2.8239999999999998</c:v>
                </c:pt>
                <c:pt idx="193">
                  <c:v>2.8330000000000002</c:v>
                </c:pt>
                <c:pt idx="194">
                  <c:v>2.8380000000000001</c:v>
                </c:pt>
                <c:pt idx="195">
                  <c:v>2.8420000000000001</c:v>
                </c:pt>
                <c:pt idx="196">
                  <c:v>2.85</c:v>
                </c:pt>
                <c:pt idx="197">
                  <c:v>2.8530000000000002</c:v>
                </c:pt>
                <c:pt idx="198">
                  <c:v>2.8610000000000002</c:v>
                </c:pt>
                <c:pt idx="199">
                  <c:v>2.8639999999999999</c:v>
                </c:pt>
                <c:pt idx="200">
                  <c:v>2.8690000000000002</c:v>
                </c:pt>
                <c:pt idx="201">
                  <c:v>2.8719999999999999</c:v>
                </c:pt>
                <c:pt idx="202">
                  <c:v>2.8849999999999998</c:v>
                </c:pt>
                <c:pt idx="203">
                  <c:v>2.903</c:v>
                </c:pt>
                <c:pt idx="204">
                  <c:v>2.9169999999999998</c:v>
                </c:pt>
                <c:pt idx="205">
                  <c:v>2.9319999999999999</c:v>
                </c:pt>
                <c:pt idx="206">
                  <c:v>2.9460000000000002</c:v>
                </c:pt>
                <c:pt idx="207">
                  <c:v>2.9550000000000001</c:v>
                </c:pt>
                <c:pt idx="208">
                  <c:v>2.9630000000000001</c:v>
                </c:pt>
                <c:pt idx="209">
                  <c:v>2.9620000000000002</c:v>
                </c:pt>
                <c:pt idx="210">
                  <c:v>2.956</c:v>
                </c:pt>
                <c:pt idx="211">
                  <c:v>2.9510000000000001</c:v>
                </c:pt>
                <c:pt idx="212">
                  <c:v>2.9470000000000001</c:v>
                </c:pt>
                <c:pt idx="213">
                  <c:v>2.9460000000000002</c:v>
                </c:pt>
                <c:pt idx="214">
                  <c:v>2.948</c:v>
                </c:pt>
                <c:pt idx="215">
                  <c:v>2.948</c:v>
                </c:pt>
                <c:pt idx="216">
                  <c:v>2.948</c:v>
                </c:pt>
                <c:pt idx="217">
                  <c:v>2.948</c:v>
                </c:pt>
                <c:pt idx="218">
                  <c:v>2.9470000000000001</c:v>
                </c:pt>
                <c:pt idx="219">
                  <c:v>2.95</c:v>
                </c:pt>
                <c:pt idx="220">
                  <c:v>2.95</c:v>
                </c:pt>
                <c:pt idx="221">
                  <c:v>2.95</c:v>
                </c:pt>
                <c:pt idx="222">
                  <c:v>2.95</c:v>
                </c:pt>
                <c:pt idx="223">
                  <c:v>2.9510000000000001</c:v>
                </c:pt>
                <c:pt idx="224">
                  <c:v>2.9529999999999998</c:v>
                </c:pt>
                <c:pt idx="225">
                  <c:v>2.956</c:v>
                </c:pt>
                <c:pt idx="226">
                  <c:v>2.9649999999999999</c:v>
                </c:pt>
                <c:pt idx="227">
                  <c:v>2.9660000000000002</c:v>
                </c:pt>
                <c:pt idx="228">
                  <c:v>2.964</c:v>
                </c:pt>
                <c:pt idx="229">
                  <c:v>2.9630000000000001</c:v>
                </c:pt>
                <c:pt idx="230">
                  <c:v>2.9569999999999999</c:v>
                </c:pt>
                <c:pt idx="231">
                  <c:v>2.9529999999999998</c:v>
                </c:pt>
                <c:pt idx="232">
                  <c:v>2.952</c:v>
                </c:pt>
                <c:pt idx="233">
                  <c:v>2.9529999999999998</c:v>
                </c:pt>
                <c:pt idx="234">
                  <c:v>2.9580000000000002</c:v>
                </c:pt>
                <c:pt idx="235">
                  <c:v>2.9729999999999999</c:v>
                </c:pt>
                <c:pt idx="236">
                  <c:v>2.976</c:v>
                </c:pt>
                <c:pt idx="237">
                  <c:v>2.9820000000000002</c:v>
                </c:pt>
                <c:pt idx="238">
                  <c:v>2.9860000000000002</c:v>
                </c:pt>
                <c:pt idx="239">
                  <c:v>2.9910000000000001</c:v>
                </c:pt>
                <c:pt idx="240">
                  <c:v>2.98</c:v>
                </c:pt>
                <c:pt idx="241">
                  <c:v>2.9670000000000001</c:v>
                </c:pt>
                <c:pt idx="242">
                  <c:v>2.9580000000000002</c:v>
                </c:pt>
                <c:pt idx="243">
                  <c:v>2.9380000000000002</c:v>
                </c:pt>
                <c:pt idx="244">
                  <c:v>2.9060000000000001</c:v>
                </c:pt>
                <c:pt idx="245">
                  <c:v>2.8780000000000001</c:v>
                </c:pt>
                <c:pt idx="246">
                  <c:v>2.847</c:v>
                </c:pt>
                <c:pt idx="247">
                  <c:v>2.8239999999999998</c:v>
                </c:pt>
                <c:pt idx="248">
                  <c:v>2.8029999999999999</c:v>
                </c:pt>
                <c:pt idx="249">
                  <c:v>2.7789999999999999</c:v>
                </c:pt>
                <c:pt idx="250">
                  <c:v>2.76</c:v>
                </c:pt>
                <c:pt idx="251">
                  <c:v>2.7509999999999999</c:v>
                </c:pt>
                <c:pt idx="252">
                  <c:v>2.7330000000000001</c:v>
                </c:pt>
                <c:pt idx="253">
                  <c:v>2.7120000000000002</c:v>
                </c:pt>
                <c:pt idx="254">
                  <c:v>2.7069999999999999</c:v>
                </c:pt>
                <c:pt idx="255">
                  <c:v>2.702</c:v>
                </c:pt>
                <c:pt idx="256">
                  <c:v>2.7</c:v>
                </c:pt>
                <c:pt idx="257">
                  <c:v>2.7</c:v>
                </c:pt>
                <c:pt idx="258">
                  <c:v>2.7</c:v>
                </c:pt>
                <c:pt idx="259">
                  <c:v>2.7</c:v>
                </c:pt>
                <c:pt idx="260">
                  <c:v>2.702</c:v>
                </c:pt>
                <c:pt idx="261">
                  <c:v>2.7040000000000002</c:v>
                </c:pt>
                <c:pt idx="262">
                  <c:v>2.7040000000000002</c:v>
                </c:pt>
                <c:pt idx="263">
                  <c:v>2.7050000000000001</c:v>
                </c:pt>
                <c:pt idx="264">
                  <c:v>2.7040000000000002</c:v>
                </c:pt>
                <c:pt idx="265">
                  <c:v>2.7029999999999998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D6-499A-B47D-4E386048C1E5}"/>
            </c:ext>
          </c:extLst>
        </c:ser>
        <c:ser>
          <c:idx val="4"/>
          <c:order val="3"/>
          <c:tx>
            <c:strRef>
              <c:f>Sheet1!$F$1:$F$2</c:f>
              <c:strCache>
                <c:ptCount val="2"/>
                <c:pt idx="0">
                  <c:v>SHIBOR：1年（日）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Sheet1!$A$3:$A$268</c:f>
              <c:numCache>
                <c:formatCode>yyyy\-mm\-dd</c:formatCode>
                <c:ptCount val="266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43290</c:v>
                </c:pt>
                <c:pt idx="6">
                  <c:v>43291</c:v>
                </c:pt>
                <c:pt idx="7">
                  <c:v>43292</c:v>
                </c:pt>
                <c:pt idx="8">
                  <c:v>43293</c:v>
                </c:pt>
                <c:pt idx="9">
                  <c:v>43294</c:v>
                </c:pt>
                <c:pt idx="10">
                  <c:v>43297</c:v>
                </c:pt>
                <c:pt idx="11">
                  <c:v>43298</c:v>
                </c:pt>
                <c:pt idx="12">
                  <c:v>43299</c:v>
                </c:pt>
                <c:pt idx="13">
                  <c:v>43300</c:v>
                </c:pt>
                <c:pt idx="14">
                  <c:v>43301</c:v>
                </c:pt>
                <c:pt idx="15">
                  <c:v>43304</c:v>
                </c:pt>
                <c:pt idx="16">
                  <c:v>43305</c:v>
                </c:pt>
                <c:pt idx="17">
                  <c:v>43306</c:v>
                </c:pt>
                <c:pt idx="18">
                  <c:v>43307</c:v>
                </c:pt>
                <c:pt idx="19">
                  <c:v>43308</c:v>
                </c:pt>
                <c:pt idx="20">
                  <c:v>43311</c:v>
                </c:pt>
                <c:pt idx="21">
                  <c:v>43312</c:v>
                </c:pt>
                <c:pt idx="22">
                  <c:v>43313</c:v>
                </c:pt>
                <c:pt idx="23">
                  <c:v>43314</c:v>
                </c:pt>
                <c:pt idx="24">
                  <c:v>43315</c:v>
                </c:pt>
                <c:pt idx="25">
                  <c:v>43318</c:v>
                </c:pt>
                <c:pt idx="26">
                  <c:v>43319</c:v>
                </c:pt>
                <c:pt idx="27">
                  <c:v>43320</c:v>
                </c:pt>
                <c:pt idx="28">
                  <c:v>43321</c:v>
                </c:pt>
                <c:pt idx="29">
                  <c:v>43322</c:v>
                </c:pt>
                <c:pt idx="30">
                  <c:v>43325</c:v>
                </c:pt>
                <c:pt idx="31">
                  <c:v>43326</c:v>
                </c:pt>
                <c:pt idx="32">
                  <c:v>43327</c:v>
                </c:pt>
                <c:pt idx="33">
                  <c:v>43328</c:v>
                </c:pt>
                <c:pt idx="34">
                  <c:v>43329</c:v>
                </c:pt>
                <c:pt idx="35">
                  <c:v>43332</c:v>
                </c:pt>
                <c:pt idx="36">
                  <c:v>43333</c:v>
                </c:pt>
                <c:pt idx="37">
                  <c:v>43334</c:v>
                </c:pt>
                <c:pt idx="38">
                  <c:v>43335</c:v>
                </c:pt>
                <c:pt idx="39">
                  <c:v>43336</c:v>
                </c:pt>
                <c:pt idx="40">
                  <c:v>43339</c:v>
                </c:pt>
                <c:pt idx="41">
                  <c:v>43340</c:v>
                </c:pt>
                <c:pt idx="42">
                  <c:v>43341</c:v>
                </c:pt>
                <c:pt idx="43">
                  <c:v>43342</c:v>
                </c:pt>
                <c:pt idx="44">
                  <c:v>43343</c:v>
                </c:pt>
                <c:pt idx="45">
                  <c:v>43346</c:v>
                </c:pt>
                <c:pt idx="46">
                  <c:v>43347</c:v>
                </c:pt>
                <c:pt idx="47">
                  <c:v>43348</c:v>
                </c:pt>
                <c:pt idx="48">
                  <c:v>43349</c:v>
                </c:pt>
                <c:pt idx="49">
                  <c:v>43350</c:v>
                </c:pt>
                <c:pt idx="50">
                  <c:v>43353</c:v>
                </c:pt>
                <c:pt idx="51">
                  <c:v>43354</c:v>
                </c:pt>
                <c:pt idx="52">
                  <c:v>43355</c:v>
                </c:pt>
                <c:pt idx="53">
                  <c:v>43356</c:v>
                </c:pt>
                <c:pt idx="54">
                  <c:v>43357</c:v>
                </c:pt>
                <c:pt idx="55">
                  <c:v>43360</c:v>
                </c:pt>
                <c:pt idx="56">
                  <c:v>43361</c:v>
                </c:pt>
                <c:pt idx="57">
                  <c:v>43362</c:v>
                </c:pt>
                <c:pt idx="58">
                  <c:v>43363</c:v>
                </c:pt>
                <c:pt idx="59">
                  <c:v>43364</c:v>
                </c:pt>
                <c:pt idx="60">
                  <c:v>43368</c:v>
                </c:pt>
                <c:pt idx="61">
                  <c:v>43369</c:v>
                </c:pt>
                <c:pt idx="62">
                  <c:v>43370</c:v>
                </c:pt>
                <c:pt idx="63">
                  <c:v>43371</c:v>
                </c:pt>
                <c:pt idx="64">
                  <c:v>43372</c:v>
                </c:pt>
                <c:pt idx="65">
                  <c:v>43373</c:v>
                </c:pt>
                <c:pt idx="66">
                  <c:v>43381</c:v>
                </c:pt>
                <c:pt idx="67">
                  <c:v>43382</c:v>
                </c:pt>
                <c:pt idx="68">
                  <c:v>43383</c:v>
                </c:pt>
                <c:pt idx="69">
                  <c:v>43384</c:v>
                </c:pt>
                <c:pt idx="70">
                  <c:v>43385</c:v>
                </c:pt>
                <c:pt idx="71">
                  <c:v>43388</c:v>
                </c:pt>
                <c:pt idx="72">
                  <c:v>43389</c:v>
                </c:pt>
                <c:pt idx="73">
                  <c:v>43390</c:v>
                </c:pt>
                <c:pt idx="74">
                  <c:v>43391</c:v>
                </c:pt>
                <c:pt idx="75">
                  <c:v>43392</c:v>
                </c:pt>
                <c:pt idx="76">
                  <c:v>43395</c:v>
                </c:pt>
                <c:pt idx="77">
                  <c:v>43396</c:v>
                </c:pt>
                <c:pt idx="78">
                  <c:v>43397</c:v>
                </c:pt>
                <c:pt idx="79">
                  <c:v>43398</c:v>
                </c:pt>
                <c:pt idx="80">
                  <c:v>43399</c:v>
                </c:pt>
                <c:pt idx="81">
                  <c:v>43402</c:v>
                </c:pt>
                <c:pt idx="82">
                  <c:v>43403</c:v>
                </c:pt>
                <c:pt idx="83">
                  <c:v>43404</c:v>
                </c:pt>
                <c:pt idx="84">
                  <c:v>43405</c:v>
                </c:pt>
                <c:pt idx="85">
                  <c:v>43406</c:v>
                </c:pt>
                <c:pt idx="86">
                  <c:v>43409</c:v>
                </c:pt>
                <c:pt idx="87">
                  <c:v>43410</c:v>
                </c:pt>
                <c:pt idx="88">
                  <c:v>43411</c:v>
                </c:pt>
                <c:pt idx="89">
                  <c:v>43412</c:v>
                </c:pt>
                <c:pt idx="90">
                  <c:v>43413</c:v>
                </c:pt>
                <c:pt idx="91">
                  <c:v>43416</c:v>
                </c:pt>
                <c:pt idx="92">
                  <c:v>43417</c:v>
                </c:pt>
                <c:pt idx="93">
                  <c:v>43418</c:v>
                </c:pt>
                <c:pt idx="94">
                  <c:v>43419</c:v>
                </c:pt>
                <c:pt idx="95">
                  <c:v>43420</c:v>
                </c:pt>
                <c:pt idx="96">
                  <c:v>43423</c:v>
                </c:pt>
                <c:pt idx="97">
                  <c:v>43424</c:v>
                </c:pt>
                <c:pt idx="98">
                  <c:v>43425</c:v>
                </c:pt>
                <c:pt idx="99">
                  <c:v>43426</c:v>
                </c:pt>
                <c:pt idx="100">
                  <c:v>43427</c:v>
                </c:pt>
                <c:pt idx="101">
                  <c:v>43430</c:v>
                </c:pt>
                <c:pt idx="102">
                  <c:v>43431</c:v>
                </c:pt>
                <c:pt idx="103">
                  <c:v>43432</c:v>
                </c:pt>
                <c:pt idx="104">
                  <c:v>43433</c:v>
                </c:pt>
                <c:pt idx="105">
                  <c:v>43434</c:v>
                </c:pt>
                <c:pt idx="106">
                  <c:v>43437</c:v>
                </c:pt>
                <c:pt idx="107">
                  <c:v>43438</c:v>
                </c:pt>
                <c:pt idx="108">
                  <c:v>43439</c:v>
                </c:pt>
                <c:pt idx="109">
                  <c:v>43440</c:v>
                </c:pt>
                <c:pt idx="110">
                  <c:v>43441</c:v>
                </c:pt>
                <c:pt idx="111">
                  <c:v>43444</c:v>
                </c:pt>
                <c:pt idx="112">
                  <c:v>43445</c:v>
                </c:pt>
                <c:pt idx="113">
                  <c:v>43446</c:v>
                </c:pt>
                <c:pt idx="114">
                  <c:v>43447</c:v>
                </c:pt>
                <c:pt idx="115">
                  <c:v>43448</c:v>
                </c:pt>
                <c:pt idx="116">
                  <c:v>43451</c:v>
                </c:pt>
                <c:pt idx="117">
                  <c:v>43452</c:v>
                </c:pt>
                <c:pt idx="118">
                  <c:v>43453</c:v>
                </c:pt>
                <c:pt idx="119">
                  <c:v>43454</c:v>
                </c:pt>
                <c:pt idx="120">
                  <c:v>43455</c:v>
                </c:pt>
                <c:pt idx="121">
                  <c:v>43458</c:v>
                </c:pt>
                <c:pt idx="122">
                  <c:v>43459</c:v>
                </c:pt>
                <c:pt idx="123">
                  <c:v>43460</c:v>
                </c:pt>
                <c:pt idx="124">
                  <c:v>43461</c:v>
                </c:pt>
                <c:pt idx="125">
                  <c:v>43462</c:v>
                </c:pt>
                <c:pt idx="126">
                  <c:v>43463</c:v>
                </c:pt>
                <c:pt idx="127">
                  <c:v>43467</c:v>
                </c:pt>
                <c:pt idx="128">
                  <c:v>43468</c:v>
                </c:pt>
                <c:pt idx="129">
                  <c:v>43469</c:v>
                </c:pt>
                <c:pt idx="130">
                  <c:v>43472</c:v>
                </c:pt>
                <c:pt idx="131">
                  <c:v>43473</c:v>
                </c:pt>
                <c:pt idx="132">
                  <c:v>43474</c:v>
                </c:pt>
                <c:pt idx="133">
                  <c:v>43475</c:v>
                </c:pt>
                <c:pt idx="134">
                  <c:v>43476</c:v>
                </c:pt>
                <c:pt idx="135">
                  <c:v>43479</c:v>
                </c:pt>
                <c:pt idx="136">
                  <c:v>43480</c:v>
                </c:pt>
                <c:pt idx="137">
                  <c:v>43481</c:v>
                </c:pt>
                <c:pt idx="138">
                  <c:v>43482</c:v>
                </c:pt>
                <c:pt idx="139">
                  <c:v>43483</c:v>
                </c:pt>
                <c:pt idx="140">
                  <c:v>43486</c:v>
                </c:pt>
                <c:pt idx="141">
                  <c:v>43487</c:v>
                </c:pt>
                <c:pt idx="142">
                  <c:v>43488</c:v>
                </c:pt>
                <c:pt idx="143">
                  <c:v>43489</c:v>
                </c:pt>
                <c:pt idx="144">
                  <c:v>43490</c:v>
                </c:pt>
                <c:pt idx="145">
                  <c:v>43493</c:v>
                </c:pt>
                <c:pt idx="146">
                  <c:v>43494</c:v>
                </c:pt>
                <c:pt idx="147">
                  <c:v>43495</c:v>
                </c:pt>
                <c:pt idx="148">
                  <c:v>43496</c:v>
                </c:pt>
                <c:pt idx="149">
                  <c:v>43497</c:v>
                </c:pt>
                <c:pt idx="150">
                  <c:v>43498</c:v>
                </c:pt>
                <c:pt idx="151">
                  <c:v>43499</c:v>
                </c:pt>
                <c:pt idx="152">
                  <c:v>43507</c:v>
                </c:pt>
                <c:pt idx="153">
                  <c:v>43508</c:v>
                </c:pt>
                <c:pt idx="154">
                  <c:v>43509</c:v>
                </c:pt>
                <c:pt idx="155">
                  <c:v>43510</c:v>
                </c:pt>
                <c:pt idx="156">
                  <c:v>43511</c:v>
                </c:pt>
                <c:pt idx="157">
                  <c:v>43514</c:v>
                </c:pt>
                <c:pt idx="158">
                  <c:v>43515</c:v>
                </c:pt>
                <c:pt idx="159">
                  <c:v>43516</c:v>
                </c:pt>
                <c:pt idx="160">
                  <c:v>43517</c:v>
                </c:pt>
                <c:pt idx="161">
                  <c:v>43518</c:v>
                </c:pt>
                <c:pt idx="162">
                  <c:v>43521</c:v>
                </c:pt>
                <c:pt idx="163">
                  <c:v>43522</c:v>
                </c:pt>
                <c:pt idx="164">
                  <c:v>43523</c:v>
                </c:pt>
                <c:pt idx="165">
                  <c:v>43524</c:v>
                </c:pt>
                <c:pt idx="166">
                  <c:v>43525</c:v>
                </c:pt>
                <c:pt idx="167">
                  <c:v>43528</c:v>
                </c:pt>
                <c:pt idx="168">
                  <c:v>43529</c:v>
                </c:pt>
                <c:pt idx="169">
                  <c:v>43530</c:v>
                </c:pt>
                <c:pt idx="170">
                  <c:v>43531</c:v>
                </c:pt>
                <c:pt idx="171">
                  <c:v>43532</c:v>
                </c:pt>
                <c:pt idx="172">
                  <c:v>43535</c:v>
                </c:pt>
                <c:pt idx="173">
                  <c:v>43536</c:v>
                </c:pt>
                <c:pt idx="174">
                  <c:v>43537</c:v>
                </c:pt>
                <c:pt idx="175">
                  <c:v>43538</c:v>
                </c:pt>
                <c:pt idx="176">
                  <c:v>43539</c:v>
                </c:pt>
                <c:pt idx="177">
                  <c:v>43542</c:v>
                </c:pt>
                <c:pt idx="178">
                  <c:v>43543</c:v>
                </c:pt>
                <c:pt idx="179">
                  <c:v>43544</c:v>
                </c:pt>
                <c:pt idx="180">
                  <c:v>43545</c:v>
                </c:pt>
                <c:pt idx="181">
                  <c:v>43546</c:v>
                </c:pt>
                <c:pt idx="182">
                  <c:v>43549</c:v>
                </c:pt>
                <c:pt idx="183">
                  <c:v>43550</c:v>
                </c:pt>
                <c:pt idx="184">
                  <c:v>43551</c:v>
                </c:pt>
                <c:pt idx="185">
                  <c:v>43552</c:v>
                </c:pt>
                <c:pt idx="186">
                  <c:v>43553</c:v>
                </c:pt>
                <c:pt idx="187">
                  <c:v>43556</c:v>
                </c:pt>
                <c:pt idx="188">
                  <c:v>43557</c:v>
                </c:pt>
                <c:pt idx="189">
                  <c:v>43558</c:v>
                </c:pt>
                <c:pt idx="190">
                  <c:v>43559</c:v>
                </c:pt>
                <c:pt idx="191">
                  <c:v>43563</c:v>
                </c:pt>
                <c:pt idx="192">
                  <c:v>43564</c:v>
                </c:pt>
                <c:pt idx="193">
                  <c:v>43565</c:v>
                </c:pt>
                <c:pt idx="194">
                  <c:v>43566</c:v>
                </c:pt>
                <c:pt idx="195">
                  <c:v>43567</c:v>
                </c:pt>
                <c:pt idx="196">
                  <c:v>43570</c:v>
                </c:pt>
                <c:pt idx="197">
                  <c:v>43571</c:v>
                </c:pt>
                <c:pt idx="198">
                  <c:v>43572</c:v>
                </c:pt>
                <c:pt idx="199">
                  <c:v>43573</c:v>
                </c:pt>
                <c:pt idx="200">
                  <c:v>43574</c:v>
                </c:pt>
                <c:pt idx="201">
                  <c:v>43577</c:v>
                </c:pt>
                <c:pt idx="202">
                  <c:v>43578</c:v>
                </c:pt>
                <c:pt idx="203">
                  <c:v>43579</c:v>
                </c:pt>
                <c:pt idx="204">
                  <c:v>43580</c:v>
                </c:pt>
                <c:pt idx="205">
                  <c:v>43581</c:v>
                </c:pt>
                <c:pt idx="206">
                  <c:v>43583</c:v>
                </c:pt>
                <c:pt idx="207">
                  <c:v>43584</c:v>
                </c:pt>
                <c:pt idx="208">
                  <c:v>43585</c:v>
                </c:pt>
                <c:pt idx="209">
                  <c:v>43590</c:v>
                </c:pt>
                <c:pt idx="210">
                  <c:v>43591</c:v>
                </c:pt>
                <c:pt idx="211">
                  <c:v>43592</c:v>
                </c:pt>
                <c:pt idx="212">
                  <c:v>43593</c:v>
                </c:pt>
                <c:pt idx="213">
                  <c:v>43594</c:v>
                </c:pt>
                <c:pt idx="214">
                  <c:v>43595</c:v>
                </c:pt>
                <c:pt idx="215">
                  <c:v>43598</c:v>
                </c:pt>
                <c:pt idx="216">
                  <c:v>43599</c:v>
                </c:pt>
                <c:pt idx="217">
                  <c:v>43600</c:v>
                </c:pt>
                <c:pt idx="218">
                  <c:v>43601</c:v>
                </c:pt>
                <c:pt idx="219">
                  <c:v>43602</c:v>
                </c:pt>
                <c:pt idx="220">
                  <c:v>43605</c:v>
                </c:pt>
                <c:pt idx="221">
                  <c:v>43606</c:v>
                </c:pt>
                <c:pt idx="222">
                  <c:v>43607</c:v>
                </c:pt>
                <c:pt idx="223">
                  <c:v>43608</c:v>
                </c:pt>
                <c:pt idx="224">
                  <c:v>43609</c:v>
                </c:pt>
                <c:pt idx="225">
                  <c:v>43612</c:v>
                </c:pt>
                <c:pt idx="226">
                  <c:v>43613</c:v>
                </c:pt>
                <c:pt idx="227">
                  <c:v>43614</c:v>
                </c:pt>
                <c:pt idx="228">
                  <c:v>43615</c:v>
                </c:pt>
                <c:pt idx="229">
                  <c:v>43616</c:v>
                </c:pt>
                <c:pt idx="230">
                  <c:v>43619</c:v>
                </c:pt>
                <c:pt idx="231">
                  <c:v>43620</c:v>
                </c:pt>
                <c:pt idx="232">
                  <c:v>43621</c:v>
                </c:pt>
                <c:pt idx="233">
                  <c:v>43622</c:v>
                </c:pt>
                <c:pt idx="234">
                  <c:v>43626</c:v>
                </c:pt>
                <c:pt idx="235">
                  <c:v>43627</c:v>
                </c:pt>
                <c:pt idx="236">
                  <c:v>43628</c:v>
                </c:pt>
                <c:pt idx="237">
                  <c:v>43629</c:v>
                </c:pt>
                <c:pt idx="238">
                  <c:v>43630</c:v>
                </c:pt>
                <c:pt idx="239">
                  <c:v>43633</c:v>
                </c:pt>
                <c:pt idx="240">
                  <c:v>43634</c:v>
                </c:pt>
                <c:pt idx="241">
                  <c:v>43635</c:v>
                </c:pt>
                <c:pt idx="242">
                  <c:v>43636</c:v>
                </c:pt>
                <c:pt idx="243">
                  <c:v>43637</c:v>
                </c:pt>
                <c:pt idx="244">
                  <c:v>43640</c:v>
                </c:pt>
                <c:pt idx="245">
                  <c:v>43641</c:v>
                </c:pt>
                <c:pt idx="246">
                  <c:v>43642</c:v>
                </c:pt>
                <c:pt idx="247">
                  <c:v>43643</c:v>
                </c:pt>
                <c:pt idx="248">
                  <c:v>43644</c:v>
                </c:pt>
                <c:pt idx="249">
                  <c:v>43647</c:v>
                </c:pt>
                <c:pt idx="250">
                  <c:v>43648</c:v>
                </c:pt>
                <c:pt idx="251">
                  <c:v>43649</c:v>
                </c:pt>
                <c:pt idx="252">
                  <c:v>43650</c:v>
                </c:pt>
                <c:pt idx="253">
                  <c:v>43651</c:v>
                </c:pt>
                <c:pt idx="254">
                  <c:v>43654</c:v>
                </c:pt>
                <c:pt idx="255">
                  <c:v>43655</c:v>
                </c:pt>
                <c:pt idx="256">
                  <c:v>43656</c:v>
                </c:pt>
                <c:pt idx="257">
                  <c:v>43657</c:v>
                </c:pt>
                <c:pt idx="258">
                  <c:v>43658</c:v>
                </c:pt>
                <c:pt idx="259">
                  <c:v>43661</c:v>
                </c:pt>
                <c:pt idx="260">
                  <c:v>43662</c:v>
                </c:pt>
                <c:pt idx="261">
                  <c:v>43663</c:v>
                </c:pt>
                <c:pt idx="262">
                  <c:v>43664</c:v>
                </c:pt>
                <c:pt idx="263">
                  <c:v>43665</c:v>
                </c:pt>
                <c:pt idx="264">
                  <c:v>43668</c:v>
                </c:pt>
                <c:pt idx="265">
                  <c:v>43669</c:v>
                </c:pt>
              </c:numCache>
            </c:numRef>
          </c:cat>
          <c:val>
            <c:numRef>
              <c:f>Sheet1!$F$3:$F$268</c:f>
              <c:numCache>
                <c:formatCode>General</c:formatCode>
                <c:ptCount val="266"/>
                <c:pt idx="0">
                  <c:v>4.298</c:v>
                </c:pt>
                <c:pt idx="1">
                  <c:v>4.2237999999999998</c:v>
                </c:pt>
                <c:pt idx="2">
                  <c:v>4.149</c:v>
                </c:pt>
                <c:pt idx="3">
                  <c:v>4.0819999999999999</c:v>
                </c:pt>
                <c:pt idx="4">
                  <c:v>4.0389999999999997</c:v>
                </c:pt>
                <c:pt idx="5">
                  <c:v>4.0090000000000003</c:v>
                </c:pt>
                <c:pt idx="6">
                  <c:v>3.9940000000000002</c:v>
                </c:pt>
                <c:pt idx="7">
                  <c:v>3.976</c:v>
                </c:pt>
                <c:pt idx="8">
                  <c:v>3.9689999999999999</c:v>
                </c:pt>
                <c:pt idx="9">
                  <c:v>3.9609999999999999</c:v>
                </c:pt>
                <c:pt idx="10">
                  <c:v>3.9620000000000002</c:v>
                </c:pt>
                <c:pt idx="11">
                  <c:v>3.9689999999999999</c:v>
                </c:pt>
                <c:pt idx="12">
                  <c:v>3.9689999999999999</c:v>
                </c:pt>
                <c:pt idx="13">
                  <c:v>3.9620000000000002</c:v>
                </c:pt>
                <c:pt idx="14">
                  <c:v>3.9529999999999998</c:v>
                </c:pt>
                <c:pt idx="15">
                  <c:v>3.923</c:v>
                </c:pt>
                <c:pt idx="16">
                  <c:v>3.8969999999999998</c:v>
                </c:pt>
                <c:pt idx="17">
                  <c:v>3.851</c:v>
                </c:pt>
                <c:pt idx="18">
                  <c:v>3.8119999999999998</c:v>
                </c:pt>
                <c:pt idx="19">
                  <c:v>3.7810000000000001</c:v>
                </c:pt>
                <c:pt idx="20">
                  <c:v>3.7370000000000001</c:v>
                </c:pt>
                <c:pt idx="21">
                  <c:v>3.7120000000000002</c:v>
                </c:pt>
                <c:pt idx="22">
                  <c:v>3.6819999999999999</c:v>
                </c:pt>
                <c:pt idx="23">
                  <c:v>3.6259999999999999</c:v>
                </c:pt>
                <c:pt idx="24">
                  <c:v>3.5510000000000002</c:v>
                </c:pt>
                <c:pt idx="25">
                  <c:v>3.4750000000000001</c:v>
                </c:pt>
                <c:pt idx="26">
                  <c:v>3.395</c:v>
                </c:pt>
                <c:pt idx="27">
                  <c:v>3.3140000000000001</c:v>
                </c:pt>
                <c:pt idx="28">
                  <c:v>3.2559999999999998</c:v>
                </c:pt>
                <c:pt idx="29">
                  <c:v>3.2440000000000002</c:v>
                </c:pt>
                <c:pt idx="30">
                  <c:v>3.2349999999999999</c:v>
                </c:pt>
                <c:pt idx="31">
                  <c:v>3.2650000000000001</c:v>
                </c:pt>
                <c:pt idx="32">
                  <c:v>3.2850000000000001</c:v>
                </c:pt>
                <c:pt idx="33">
                  <c:v>3.3290000000000002</c:v>
                </c:pt>
                <c:pt idx="34">
                  <c:v>3.3639999999999999</c:v>
                </c:pt>
                <c:pt idx="35">
                  <c:v>3.4060000000000001</c:v>
                </c:pt>
                <c:pt idx="36">
                  <c:v>3.4460000000000002</c:v>
                </c:pt>
                <c:pt idx="37">
                  <c:v>3.4910000000000001</c:v>
                </c:pt>
                <c:pt idx="38">
                  <c:v>3.512</c:v>
                </c:pt>
                <c:pt idx="39">
                  <c:v>3.5110000000000001</c:v>
                </c:pt>
                <c:pt idx="40">
                  <c:v>3.512</c:v>
                </c:pt>
                <c:pt idx="41">
                  <c:v>3.5139999999999998</c:v>
                </c:pt>
                <c:pt idx="42">
                  <c:v>3.5089999999999999</c:v>
                </c:pt>
                <c:pt idx="43">
                  <c:v>3.5059999999999998</c:v>
                </c:pt>
                <c:pt idx="44">
                  <c:v>3.5030000000000001</c:v>
                </c:pt>
                <c:pt idx="45">
                  <c:v>3.5019999999999998</c:v>
                </c:pt>
                <c:pt idx="46">
                  <c:v>3.5</c:v>
                </c:pt>
                <c:pt idx="47">
                  <c:v>3.5</c:v>
                </c:pt>
                <c:pt idx="48">
                  <c:v>3.5</c:v>
                </c:pt>
                <c:pt idx="49">
                  <c:v>3.5</c:v>
                </c:pt>
                <c:pt idx="50">
                  <c:v>3.5</c:v>
                </c:pt>
                <c:pt idx="51">
                  <c:v>3.5009999999999999</c:v>
                </c:pt>
                <c:pt idx="52">
                  <c:v>3.5129999999999999</c:v>
                </c:pt>
                <c:pt idx="53">
                  <c:v>3.5209999999999999</c:v>
                </c:pt>
                <c:pt idx="54">
                  <c:v>3.5225</c:v>
                </c:pt>
                <c:pt idx="55">
                  <c:v>3.516</c:v>
                </c:pt>
                <c:pt idx="56">
                  <c:v>3.5139999999999998</c:v>
                </c:pt>
                <c:pt idx="57">
                  <c:v>3.5129999999999999</c:v>
                </c:pt>
                <c:pt idx="58">
                  <c:v>3.512</c:v>
                </c:pt>
                <c:pt idx="59">
                  <c:v>3.516</c:v>
                </c:pt>
                <c:pt idx="60">
                  <c:v>3.52</c:v>
                </c:pt>
                <c:pt idx="61">
                  <c:v>3.5230000000000001</c:v>
                </c:pt>
                <c:pt idx="62">
                  <c:v>3.5259999999999998</c:v>
                </c:pt>
                <c:pt idx="63">
                  <c:v>3.5270000000000001</c:v>
                </c:pt>
                <c:pt idx="64">
                  <c:v>3.5209999999999999</c:v>
                </c:pt>
                <c:pt idx="65">
                  <c:v>3.5209999999999999</c:v>
                </c:pt>
                <c:pt idx="66">
                  <c:v>3.512</c:v>
                </c:pt>
                <c:pt idx="67">
                  <c:v>3.504</c:v>
                </c:pt>
                <c:pt idx="68">
                  <c:v>3.5019999999999998</c:v>
                </c:pt>
                <c:pt idx="69">
                  <c:v>3.5059999999999998</c:v>
                </c:pt>
                <c:pt idx="70">
                  <c:v>3.5049999999999999</c:v>
                </c:pt>
                <c:pt idx="71">
                  <c:v>3.5049999999999999</c:v>
                </c:pt>
                <c:pt idx="72">
                  <c:v>3.5049999999999999</c:v>
                </c:pt>
                <c:pt idx="73">
                  <c:v>3.5049999999999999</c:v>
                </c:pt>
                <c:pt idx="74">
                  <c:v>3.504</c:v>
                </c:pt>
                <c:pt idx="75">
                  <c:v>3.5070000000000001</c:v>
                </c:pt>
                <c:pt idx="76">
                  <c:v>3.516</c:v>
                </c:pt>
                <c:pt idx="77">
                  <c:v>3.532</c:v>
                </c:pt>
                <c:pt idx="78">
                  <c:v>3.544</c:v>
                </c:pt>
                <c:pt idx="79">
                  <c:v>3.552</c:v>
                </c:pt>
                <c:pt idx="80">
                  <c:v>3.55</c:v>
                </c:pt>
                <c:pt idx="81">
                  <c:v>3.55</c:v>
                </c:pt>
                <c:pt idx="82">
                  <c:v>3.55</c:v>
                </c:pt>
                <c:pt idx="83">
                  <c:v>3.55</c:v>
                </c:pt>
                <c:pt idx="84">
                  <c:v>3.55</c:v>
                </c:pt>
                <c:pt idx="85">
                  <c:v>3.55</c:v>
                </c:pt>
                <c:pt idx="86">
                  <c:v>3.55</c:v>
                </c:pt>
                <c:pt idx="87">
                  <c:v>3.55</c:v>
                </c:pt>
                <c:pt idx="88">
                  <c:v>3.5510000000000002</c:v>
                </c:pt>
                <c:pt idx="89">
                  <c:v>3.55</c:v>
                </c:pt>
                <c:pt idx="90">
                  <c:v>3.552</c:v>
                </c:pt>
                <c:pt idx="91">
                  <c:v>3.5529999999999999</c:v>
                </c:pt>
                <c:pt idx="92">
                  <c:v>3.5579999999999998</c:v>
                </c:pt>
                <c:pt idx="93">
                  <c:v>3.5539999999999998</c:v>
                </c:pt>
                <c:pt idx="94">
                  <c:v>3.55</c:v>
                </c:pt>
                <c:pt idx="95">
                  <c:v>3.5529999999999999</c:v>
                </c:pt>
                <c:pt idx="96">
                  <c:v>3.5510000000000002</c:v>
                </c:pt>
                <c:pt idx="97">
                  <c:v>3.5430000000000001</c:v>
                </c:pt>
                <c:pt idx="98">
                  <c:v>3.544</c:v>
                </c:pt>
                <c:pt idx="99">
                  <c:v>3.5350000000000001</c:v>
                </c:pt>
                <c:pt idx="100">
                  <c:v>3.5289999999999999</c:v>
                </c:pt>
                <c:pt idx="101">
                  <c:v>3.5249999999999999</c:v>
                </c:pt>
                <c:pt idx="102">
                  <c:v>3.5270000000000001</c:v>
                </c:pt>
                <c:pt idx="103">
                  <c:v>3.528</c:v>
                </c:pt>
                <c:pt idx="104">
                  <c:v>3.5278</c:v>
                </c:pt>
                <c:pt idx="105">
                  <c:v>3.5270000000000001</c:v>
                </c:pt>
                <c:pt idx="106">
                  <c:v>3.5270000000000001</c:v>
                </c:pt>
                <c:pt idx="107">
                  <c:v>3.5270000000000001</c:v>
                </c:pt>
                <c:pt idx="108">
                  <c:v>3.5259999999999998</c:v>
                </c:pt>
                <c:pt idx="109">
                  <c:v>3.5249999999999999</c:v>
                </c:pt>
                <c:pt idx="110">
                  <c:v>3.5249999999999999</c:v>
                </c:pt>
                <c:pt idx="111">
                  <c:v>3.5259999999999998</c:v>
                </c:pt>
                <c:pt idx="112">
                  <c:v>3.5209999999999999</c:v>
                </c:pt>
                <c:pt idx="113">
                  <c:v>3.5219999999999998</c:v>
                </c:pt>
                <c:pt idx="114">
                  <c:v>3.52</c:v>
                </c:pt>
                <c:pt idx="115">
                  <c:v>3.52</c:v>
                </c:pt>
                <c:pt idx="116">
                  <c:v>3.52</c:v>
                </c:pt>
                <c:pt idx="117">
                  <c:v>3.5219999999999998</c:v>
                </c:pt>
                <c:pt idx="118">
                  <c:v>3.524</c:v>
                </c:pt>
                <c:pt idx="119">
                  <c:v>3.524</c:v>
                </c:pt>
                <c:pt idx="120">
                  <c:v>3.5169999999999999</c:v>
                </c:pt>
                <c:pt idx="121">
                  <c:v>3.5169999999999999</c:v>
                </c:pt>
                <c:pt idx="122">
                  <c:v>3.5179999999999998</c:v>
                </c:pt>
                <c:pt idx="123">
                  <c:v>3.52</c:v>
                </c:pt>
                <c:pt idx="124">
                  <c:v>3.52</c:v>
                </c:pt>
                <c:pt idx="125">
                  <c:v>3.5209999999999999</c:v>
                </c:pt>
                <c:pt idx="126">
                  <c:v>3.5179999999999998</c:v>
                </c:pt>
                <c:pt idx="127">
                  <c:v>3.5110000000000001</c:v>
                </c:pt>
                <c:pt idx="128">
                  <c:v>3.5070000000000001</c:v>
                </c:pt>
                <c:pt idx="129">
                  <c:v>3.4969999999999999</c:v>
                </c:pt>
                <c:pt idx="130">
                  <c:v>3.4660000000000002</c:v>
                </c:pt>
                <c:pt idx="131">
                  <c:v>3.431</c:v>
                </c:pt>
                <c:pt idx="132">
                  <c:v>3.4009999999999998</c:v>
                </c:pt>
                <c:pt idx="133">
                  <c:v>3.3769999999999998</c:v>
                </c:pt>
                <c:pt idx="134">
                  <c:v>3.35</c:v>
                </c:pt>
                <c:pt idx="135">
                  <c:v>3.3370000000000002</c:v>
                </c:pt>
                <c:pt idx="136">
                  <c:v>3.3239999999999998</c:v>
                </c:pt>
                <c:pt idx="137">
                  <c:v>3.3140000000000001</c:v>
                </c:pt>
                <c:pt idx="138">
                  <c:v>3.3039999999999998</c:v>
                </c:pt>
                <c:pt idx="139">
                  <c:v>3.302</c:v>
                </c:pt>
                <c:pt idx="140">
                  <c:v>3.3</c:v>
                </c:pt>
                <c:pt idx="141">
                  <c:v>3.3</c:v>
                </c:pt>
                <c:pt idx="142">
                  <c:v>3.3</c:v>
                </c:pt>
                <c:pt idx="143">
                  <c:v>3.3</c:v>
                </c:pt>
                <c:pt idx="144">
                  <c:v>3.294</c:v>
                </c:pt>
                <c:pt idx="145">
                  <c:v>3.2909999999999999</c:v>
                </c:pt>
                <c:pt idx="146">
                  <c:v>3.282</c:v>
                </c:pt>
                <c:pt idx="147">
                  <c:v>3.2709999999999999</c:v>
                </c:pt>
                <c:pt idx="148">
                  <c:v>3.2519999999999998</c:v>
                </c:pt>
                <c:pt idx="149">
                  <c:v>3.2410000000000001</c:v>
                </c:pt>
                <c:pt idx="150">
                  <c:v>3.218</c:v>
                </c:pt>
                <c:pt idx="151">
                  <c:v>3.202</c:v>
                </c:pt>
                <c:pt idx="152">
                  <c:v>3.198</c:v>
                </c:pt>
                <c:pt idx="153">
                  <c:v>3.1720000000000002</c:v>
                </c:pt>
                <c:pt idx="154">
                  <c:v>3.1459999999999999</c:v>
                </c:pt>
                <c:pt idx="155">
                  <c:v>3.1190000000000002</c:v>
                </c:pt>
                <c:pt idx="156">
                  <c:v>3.0950000000000002</c:v>
                </c:pt>
                <c:pt idx="157">
                  <c:v>3.081</c:v>
                </c:pt>
                <c:pt idx="158">
                  <c:v>3.073</c:v>
                </c:pt>
                <c:pt idx="159">
                  <c:v>3.069</c:v>
                </c:pt>
                <c:pt idx="160">
                  <c:v>3.0630000000000002</c:v>
                </c:pt>
                <c:pt idx="161">
                  <c:v>3.0630000000000002</c:v>
                </c:pt>
                <c:pt idx="162">
                  <c:v>3.0590000000000002</c:v>
                </c:pt>
                <c:pt idx="163">
                  <c:v>3.0590000000000002</c:v>
                </c:pt>
                <c:pt idx="164">
                  <c:v>3.0609999999999999</c:v>
                </c:pt>
                <c:pt idx="165">
                  <c:v>3.06</c:v>
                </c:pt>
                <c:pt idx="166">
                  <c:v>3.0590000000000002</c:v>
                </c:pt>
                <c:pt idx="167">
                  <c:v>3.0579999999999998</c:v>
                </c:pt>
                <c:pt idx="168">
                  <c:v>3.0550000000000002</c:v>
                </c:pt>
                <c:pt idx="169">
                  <c:v>3.0529999999999999</c:v>
                </c:pt>
                <c:pt idx="170">
                  <c:v>3.0539999999999998</c:v>
                </c:pt>
                <c:pt idx="171">
                  <c:v>3.0569999999999999</c:v>
                </c:pt>
                <c:pt idx="172">
                  <c:v>3.06</c:v>
                </c:pt>
                <c:pt idx="173">
                  <c:v>3.0659999999999998</c:v>
                </c:pt>
                <c:pt idx="174">
                  <c:v>3.0659999999999998</c:v>
                </c:pt>
                <c:pt idx="175">
                  <c:v>3.0720000000000001</c:v>
                </c:pt>
                <c:pt idx="176">
                  <c:v>3.077</c:v>
                </c:pt>
                <c:pt idx="177">
                  <c:v>3.0819999999999999</c:v>
                </c:pt>
                <c:pt idx="178">
                  <c:v>3.0859999999999999</c:v>
                </c:pt>
                <c:pt idx="179">
                  <c:v>3.0880000000000001</c:v>
                </c:pt>
                <c:pt idx="180">
                  <c:v>3.0910000000000002</c:v>
                </c:pt>
                <c:pt idx="181">
                  <c:v>3.0920000000000001</c:v>
                </c:pt>
                <c:pt idx="182">
                  <c:v>3.0859999999999999</c:v>
                </c:pt>
                <c:pt idx="183">
                  <c:v>3.08</c:v>
                </c:pt>
                <c:pt idx="184">
                  <c:v>3.0739999999999998</c:v>
                </c:pt>
                <c:pt idx="185">
                  <c:v>3.0619999999999998</c:v>
                </c:pt>
                <c:pt idx="186">
                  <c:v>3.0510000000000002</c:v>
                </c:pt>
                <c:pt idx="187">
                  <c:v>3.0470000000000002</c:v>
                </c:pt>
                <c:pt idx="188">
                  <c:v>3.0419999999999998</c:v>
                </c:pt>
                <c:pt idx="189">
                  <c:v>3.044</c:v>
                </c:pt>
                <c:pt idx="190">
                  <c:v>3.0470000000000002</c:v>
                </c:pt>
                <c:pt idx="191">
                  <c:v>3.0470000000000002</c:v>
                </c:pt>
                <c:pt idx="192">
                  <c:v>3.0470000000000002</c:v>
                </c:pt>
                <c:pt idx="193">
                  <c:v>3.0529999999999999</c:v>
                </c:pt>
                <c:pt idx="194">
                  <c:v>3.06</c:v>
                </c:pt>
                <c:pt idx="195">
                  <c:v>3.0670000000000002</c:v>
                </c:pt>
                <c:pt idx="196">
                  <c:v>3.0720000000000001</c:v>
                </c:pt>
                <c:pt idx="197">
                  <c:v>3.077</c:v>
                </c:pt>
                <c:pt idx="198">
                  <c:v>3.0910000000000002</c:v>
                </c:pt>
                <c:pt idx="199">
                  <c:v>3.0960000000000001</c:v>
                </c:pt>
                <c:pt idx="200">
                  <c:v>3.0950000000000002</c:v>
                </c:pt>
                <c:pt idx="201">
                  <c:v>3.101</c:v>
                </c:pt>
                <c:pt idx="202">
                  <c:v>3.1059999999999999</c:v>
                </c:pt>
                <c:pt idx="203">
                  <c:v>3.1080000000000001</c:v>
                </c:pt>
                <c:pt idx="204">
                  <c:v>3.1190000000000002</c:v>
                </c:pt>
                <c:pt idx="205">
                  <c:v>3.129</c:v>
                </c:pt>
                <c:pt idx="206">
                  <c:v>3.1419999999999999</c:v>
                </c:pt>
                <c:pt idx="207">
                  <c:v>3.1469999999999998</c:v>
                </c:pt>
                <c:pt idx="208">
                  <c:v>3.1589999999999998</c:v>
                </c:pt>
                <c:pt idx="209">
                  <c:v>3.1589999999999998</c:v>
                </c:pt>
                <c:pt idx="210">
                  <c:v>3.1560000000000001</c:v>
                </c:pt>
                <c:pt idx="211">
                  <c:v>3.1539999999999999</c:v>
                </c:pt>
                <c:pt idx="212">
                  <c:v>3.1509999999999998</c:v>
                </c:pt>
                <c:pt idx="213">
                  <c:v>3.1509999999999998</c:v>
                </c:pt>
                <c:pt idx="214">
                  <c:v>3.1509999999999998</c:v>
                </c:pt>
                <c:pt idx="215">
                  <c:v>3.1520000000000001</c:v>
                </c:pt>
                <c:pt idx="216">
                  <c:v>3.153</c:v>
                </c:pt>
                <c:pt idx="217">
                  <c:v>3.153</c:v>
                </c:pt>
                <c:pt idx="218">
                  <c:v>3.157</c:v>
                </c:pt>
                <c:pt idx="219">
                  <c:v>3.1619999999999999</c:v>
                </c:pt>
                <c:pt idx="220">
                  <c:v>3.1669999999999998</c:v>
                </c:pt>
                <c:pt idx="221">
                  <c:v>3.177</c:v>
                </c:pt>
                <c:pt idx="222">
                  <c:v>3.1850000000000001</c:v>
                </c:pt>
                <c:pt idx="223">
                  <c:v>3.19</c:v>
                </c:pt>
                <c:pt idx="224">
                  <c:v>3.198</c:v>
                </c:pt>
                <c:pt idx="225">
                  <c:v>3.202</c:v>
                </c:pt>
                <c:pt idx="226">
                  <c:v>3.2050000000000001</c:v>
                </c:pt>
                <c:pt idx="227">
                  <c:v>3.206</c:v>
                </c:pt>
                <c:pt idx="228">
                  <c:v>3.2050000000000001</c:v>
                </c:pt>
                <c:pt idx="229">
                  <c:v>3.206</c:v>
                </c:pt>
                <c:pt idx="230">
                  <c:v>3.2080000000000002</c:v>
                </c:pt>
                <c:pt idx="231">
                  <c:v>3.2080000000000002</c:v>
                </c:pt>
                <c:pt idx="232">
                  <c:v>3.2090000000000001</c:v>
                </c:pt>
                <c:pt idx="233">
                  <c:v>3.2120000000000002</c:v>
                </c:pt>
                <c:pt idx="234">
                  <c:v>3.2149999999999999</c:v>
                </c:pt>
                <c:pt idx="235">
                  <c:v>3.2130000000000001</c:v>
                </c:pt>
                <c:pt idx="236">
                  <c:v>3.2170000000000001</c:v>
                </c:pt>
                <c:pt idx="237">
                  <c:v>3.22</c:v>
                </c:pt>
                <c:pt idx="238">
                  <c:v>3.2250000000000001</c:v>
                </c:pt>
                <c:pt idx="239">
                  <c:v>3.2280000000000002</c:v>
                </c:pt>
                <c:pt idx="240">
                  <c:v>3.2309999999999999</c:v>
                </c:pt>
                <c:pt idx="241">
                  <c:v>3.218</c:v>
                </c:pt>
                <c:pt idx="242">
                  <c:v>3.2069999999999999</c:v>
                </c:pt>
                <c:pt idx="243">
                  <c:v>3.19</c:v>
                </c:pt>
                <c:pt idx="244">
                  <c:v>3.17</c:v>
                </c:pt>
                <c:pt idx="245">
                  <c:v>3.1379999999999999</c:v>
                </c:pt>
                <c:pt idx="246">
                  <c:v>3.1120000000000001</c:v>
                </c:pt>
                <c:pt idx="247">
                  <c:v>3.105</c:v>
                </c:pt>
                <c:pt idx="248">
                  <c:v>3.1030000000000002</c:v>
                </c:pt>
                <c:pt idx="249">
                  <c:v>3.0990000000000002</c:v>
                </c:pt>
                <c:pt idx="250">
                  <c:v>3.0960000000000001</c:v>
                </c:pt>
                <c:pt idx="251">
                  <c:v>3.0960000000000001</c:v>
                </c:pt>
                <c:pt idx="252">
                  <c:v>3.0939999999999999</c:v>
                </c:pt>
                <c:pt idx="253">
                  <c:v>3.0840000000000001</c:v>
                </c:pt>
                <c:pt idx="254">
                  <c:v>3.0859999999999999</c:v>
                </c:pt>
                <c:pt idx="255">
                  <c:v>3.0870000000000002</c:v>
                </c:pt>
                <c:pt idx="256">
                  <c:v>3.089</c:v>
                </c:pt>
                <c:pt idx="257">
                  <c:v>3.0880000000000001</c:v>
                </c:pt>
                <c:pt idx="258">
                  <c:v>3.0910000000000002</c:v>
                </c:pt>
                <c:pt idx="259">
                  <c:v>3.093</c:v>
                </c:pt>
                <c:pt idx="260">
                  <c:v>3.0960000000000001</c:v>
                </c:pt>
                <c:pt idx="261">
                  <c:v>3.0990000000000002</c:v>
                </c:pt>
                <c:pt idx="262">
                  <c:v>3.101</c:v>
                </c:pt>
                <c:pt idx="263">
                  <c:v>3.101</c:v>
                </c:pt>
                <c:pt idx="264">
                  <c:v>3.1</c:v>
                </c:pt>
                <c:pt idx="265">
                  <c:v>3.097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D6-499A-B47D-4E386048C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4143248"/>
        <c:axId val="1664150864"/>
      </c:lineChart>
      <c:dateAx>
        <c:axId val="166414324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50864"/>
        <c:crosses val="autoZero"/>
        <c:auto val="1"/>
        <c:lblOffset val="100"/>
        <c:baseTimeUnit val="days"/>
      </c:dateAx>
      <c:valAx>
        <c:axId val="166415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4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中间价：美元兑人民币（日）</c:v>
                </c:pt>
                <c:pt idx="1">
                  <c:v>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Sheet1!$A$3:$A$261</c:f>
              <c:numCache>
                <c:formatCode>yyyy\-mm\-dd</c:formatCode>
                <c:ptCount val="259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43290</c:v>
                </c:pt>
                <c:pt idx="6">
                  <c:v>43291</c:v>
                </c:pt>
                <c:pt idx="7">
                  <c:v>43292</c:v>
                </c:pt>
                <c:pt idx="8">
                  <c:v>43293</c:v>
                </c:pt>
                <c:pt idx="9">
                  <c:v>43294</c:v>
                </c:pt>
                <c:pt idx="10">
                  <c:v>43297</c:v>
                </c:pt>
                <c:pt idx="11">
                  <c:v>43298</c:v>
                </c:pt>
                <c:pt idx="12">
                  <c:v>43299</c:v>
                </c:pt>
                <c:pt idx="13">
                  <c:v>43300</c:v>
                </c:pt>
                <c:pt idx="14">
                  <c:v>43301</c:v>
                </c:pt>
                <c:pt idx="15">
                  <c:v>43304</c:v>
                </c:pt>
                <c:pt idx="16">
                  <c:v>43305</c:v>
                </c:pt>
                <c:pt idx="17">
                  <c:v>43306</c:v>
                </c:pt>
                <c:pt idx="18">
                  <c:v>43307</c:v>
                </c:pt>
                <c:pt idx="19">
                  <c:v>43308</c:v>
                </c:pt>
                <c:pt idx="20">
                  <c:v>43311</c:v>
                </c:pt>
                <c:pt idx="21">
                  <c:v>43312</c:v>
                </c:pt>
                <c:pt idx="22">
                  <c:v>43313</c:v>
                </c:pt>
                <c:pt idx="23">
                  <c:v>43314</c:v>
                </c:pt>
                <c:pt idx="24">
                  <c:v>43315</c:v>
                </c:pt>
                <c:pt idx="25">
                  <c:v>43318</c:v>
                </c:pt>
                <c:pt idx="26">
                  <c:v>43319</c:v>
                </c:pt>
                <c:pt idx="27">
                  <c:v>43320</c:v>
                </c:pt>
                <c:pt idx="28">
                  <c:v>43321</c:v>
                </c:pt>
                <c:pt idx="29">
                  <c:v>43322</c:v>
                </c:pt>
                <c:pt idx="30">
                  <c:v>43325</c:v>
                </c:pt>
                <c:pt idx="31">
                  <c:v>43326</c:v>
                </c:pt>
                <c:pt idx="32">
                  <c:v>43327</c:v>
                </c:pt>
                <c:pt idx="33">
                  <c:v>43328</c:v>
                </c:pt>
                <c:pt idx="34">
                  <c:v>43329</c:v>
                </c:pt>
                <c:pt idx="35">
                  <c:v>43332</c:v>
                </c:pt>
                <c:pt idx="36">
                  <c:v>43333</c:v>
                </c:pt>
                <c:pt idx="37">
                  <c:v>43334</c:v>
                </c:pt>
                <c:pt idx="38">
                  <c:v>43335</c:v>
                </c:pt>
                <c:pt idx="39">
                  <c:v>43336</c:v>
                </c:pt>
                <c:pt idx="40">
                  <c:v>43339</c:v>
                </c:pt>
                <c:pt idx="41">
                  <c:v>43340</c:v>
                </c:pt>
                <c:pt idx="42">
                  <c:v>43341</c:v>
                </c:pt>
                <c:pt idx="43">
                  <c:v>43342</c:v>
                </c:pt>
                <c:pt idx="44">
                  <c:v>43343</c:v>
                </c:pt>
                <c:pt idx="45">
                  <c:v>43346</c:v>
                </c:pt>
                <c:pt idx="46">
                  <c:v>43347</c:v>
                </c:pt>
                <c:pt idx="47">
                  <c:v>43348</c:v>
                </c:pt>
                <c:pt idx="48">
                  <c:v>43349</c:v>
                </c:pt>
                <c:pt idx="49">
                  <c:v>43350</c:v>
                </c:pt>
                <c:pt idx="50">
                  <c:v>43353</c:v>
                </c:pt>
                <c:pt idx="51">
                  <c:v>43354</c:v>
                </c:pt>
                <c:pt idx="52">
                  <c:v>43355</c:v>
                </c:pt>
                <c:pt idx="53">
                  <c:v>43356</c:v>
                </c:pt>
                <c:pt idx="54">
                  <c:v>43357</c:v>
                </c:pt>
                <c:pt idx="55">
                  <c:v>43360</c:v>
                </c:pt>
                <c:pt idx="56">
                  <c:v>43361</c:v>
                </c:pt>
                <c:pt idx="57">
                  <c:v>43362</c:v>
                </c:pt>
                <c:pt idx="58">
                  <c:v>43363</c:v>
                </c:pt>
                <c:pt idx="59">
                  <c:v>43364</c:v>
                </c:pt>
                <c:pt idx="60">
                  <c:v>43368</c:v>
                </c:pt>
                <c:pt idx="61">
                  <c:v>43369</c:v>
                </c:pt>
                <c:pt idx="62">
                  <c:v>43370</c:v>
                </c:pt>
                <c:pt idx="63">
                  <c:v>43371</c:v>
                </c:pt>
                <c:pt idx="64">
                  <c:v>43372</c:v>
                </c:pt>
                <c:pt idx="65">
                  <c:v>43381</c:v>
                </c:pt>
                <c:pt idx="66">
                  <c:v>43382</c:v>
                </c:pt>
                <c:pt idx="67">
                  <c:v>43383</c:v>
                </c:pt>
                <c:pt idx="68">
                  <c:v>43384</c:v>
                </c:pt>
                <c:pt idx="69">
                  <c:v>43385</c:v>
                </c:pt>
                <c:pt idx="70">
                  <c:v>43388</c:v>
                </c:pt>
                <c:pt idx="71">
                  <c:v>43389</c:v>
                </c:pt>
                <c:pt idx="72">
                  <c:v>43390</c:v>
                </c:pt>
                <c:pt idx="73">
                  <c:v>43391</c:v>
                </c:pt>
                <c:pt idx="74">
                  <c:v>43392</c:v>
                </c:pt>
                <c:pt idx="75">
                  <c:v>43395</c:v>
                </c:pt>
                <c:pt idx="76">
                  <c:v>43396</c:v>
                </c:pt>
                <c:pt idx="77">
                  <c:v>43397</c:v>
                </c:pt>
                <c:pt idx="78">
                  <c:v>43398</c:v>
                </c:pt>
                <c:pt idx="79">
                  <c:v>43399</c:v>
                </c:pt>
                <c:pt idx="80">
                  <c:v>43402</c:v>
                </c:pt>
                <c:pt idx="81">
                  <c:v>43403</c:v>
                </c:pt>
                <c:pt idx="82">
                  <c:v>43404</c:v>
                </c:pt>
                <c:pt idx="83">
                  <c:v>43405</c:v>
                </c:pt>
                <c:pt idx="84">
                  <c:v>43406</c:v>
                </c:pt>
                <c:pt idx="85">
                  <c:v>43409</c:v>
                </c:pt>
                <c:pt idx="86">
                  <c:v>43410</c:v>
                </c:pt>
                <c:pt idx="87">
                  <c:v>43411</c:v>
                </c:pt>
                <c:pt idx="88">
                  <c:v>43412</c:v>
                </c:pt>
                <c:pt idx="89">
                  <c:v>43413</c:v>
                </c:pt>
                <c:pt idx="90">
                  <c:v>43416</c:v>
                </c:pt>
                <c:pt idx="91">
                  <c:v>43417</c:v>
                </c:pt>
                <c:pt idx="92">
                  <c:v>43418</c:v>
                </c:pt>
                <c:pt idx="93">
                  <c:v>43419</c:v>
                </c:pt>
                <c:pt idx="94">
                  <c:v>43420</c:v>
                </c:pt>
                <c:pt idx="95">
                  <c:v>43423</c:v>
                </c:pt>
                <c:pt idx="96">
                  <c:v>43424</c:v>
                </c:pt>
                <c:pt idx="97">
                  <c:v>43425</c:v>
                </c:pt>
                <c:pt idx="98">
                  <c:v>43426</c:v>
                </c:pt>
                <c:pt idx="99">
                  <c:v>43427</c:v>
                </c:pt>
                <c:pt idx="100">
                  <c:v>43430</c:v>
                </c:pt>
                <c:pt idx="101">
                  <c:v>43431</c:v>
                </c:pt>
                <c:pt idx="102">
                  <c:v>43432</c:v>
                </c:pt>
                <c:pt idx="103">
                  <c:v>43433</c:v>
                </c:pt>
                <c:pt idx="104">
                  <c:v>43434</c:v>
                </c:pt>
                <c:pt idx="105">
                  <c:v>43437</c:v>
                </c:pt>
                <c:pt idx="106">
                  <c:v>43438</c:v>
                </c:pt>
                <c:pt idx="107">
                  <c:v>43439</c:v>
                </c:pt>
                <c:pt idx="108">
                  <c:v>43440</c:v>
                </c:pt>
                <c:pt idx="109">
                  <c:v>43441</c:v>
                </c:pt>
                <c:pt idx="110">
                  <c:v>43444</c:v>
                </c:pt>
                <c:pt idx="111">
                  <c:v>43445</c:v>
                </c:pt>
                <c:pt idx="112">
                  <c:v>43446</c:v>
                </c:pt>
                <c:pt idx="113">
                  <c:v>43447</c:v>
                </c:pt>
                <c:pt idx="114">
                  <c:v>43448</c:v>
                </c:pt>
                <c:pt idx="115">
                  <c:v>43451</c:v>
                </c:pt>
                <c:pt idx="116">
                  <c:v>43452</c:v>
                </c:pt>
                <c:pt idx="117">
                  <c:v>43453</c:v>
                </c:pt>
                <c:pt idx="118">
                  <c:v>43454</c:v>
                </c:pt>
                <c:pt idx="119">
                  <c:v>43455</c:v>
                </c:pt>
                <c:pt idx="120">
                  <c:v>43458</c:v>
                </c:pt>
                <c:pt idx="121">
                  <c:v>43459</c:v>
                </c:pt>
                <c:pt idx="122">
                  <c:v>43460</c:v>
                </c:pt>
                <c:pt idx="123">
                  <c:v>43461</c:v>
                </c:pt>
                <c:pt idx="124">
                  <c:v>43462</c:v>
                </c:pt>
                <c:pt idx="125">
                  <c:v>43467</c:v>
                </c:pt>
                <c:pt idx="126">
                  <c:v>43468</c:v>
                </c:pt>
                <c:pt idx="127">
                  <c:v>43469</c:v>
                </c:pt>
                <c:pt idx="128">
                  <c:v>43472</c:v>
                </c:pt>
                <c:pt idx="129">
                  <c:v>43473</c:v>
                </c:pt>
                <c:pt idx="130">
                  <c:v>43474</c:v>
                </c:pt>
                <c:pt idx="131">
                  <c:v>43475</c:v>
                </c:pt>
                <c:pt idx="132">
                  <c:v>43476</c:v>
                </c:pt>
                <c:pt idx="133">
                  <c:v>43479</c:v>
                </c:pt>
                <c:pt idx="134">
                  <c:v>43480</c:v>
                </c:pt>
                <c:pt idx="135">
                  <c:v>43481</c:v>
                </c:pt>
                <c:pt idx="136">
                  <c:v>43482</c:v>
                </c:pt>
                <c:pt idx="137">
                  <c:v>43483</c:v>
                </c:pt>
                <c:pt idx="138">
                  <c:v>43486</c:v>
                </c:pt>
                <c:pt idx="139">
                  <c:v>43487</c:v>
                </c:pt>
                <c:pt idx="140">
                  <c:v>43489</c:v>
                </c:pt>
                <c:pt idx="141">
                  <c:v>43490</c:v>
                </c:pt>
                <c:pt idx="142">
                  <c:v>43493</c:v>
                </c:pt>
                <c:pt idx="143">
                  <c:v>43494</c:v>
                </c:pt>
                <c:pt idx="144">
                  <c:v>43495</c:v>
                </c:pt>
                <c:pt idx="145">
                  <c:v>43496</c:v>
                </c:pt>
                <c:pt idx="146">
                  <c:v>43497</c:v>
                </c:pt>
                <c:pt idx="147">
                  <c:v>43507</c:v>
                </c:pt>
                <c:pt idx="148">
                  <c:v>43508</c:v>
                </c:pt>
                <c:pt idx="149">
                  <c:v>43509</c:v>
                </c:pt>
                <c:pt idx="150">
                  <c:v>43510</c:v>
                </c:pt>
                <c:pt idx="151">
                  <c:v>43511</c:v>
                </c:pt>
                <c:pt idx="152">
                  <c:v>43514</c:v>
                </c:pt>
                <c:pt idx="153">
                  <c:v>43515</c:v>
                </c:pt>
                <c:pt idx="154">
                  <c:v>43516</c:v>
                </c:pt>
                <c:pt idx="155">
                  <c:v>43517</c:v>
                </c:pt>
                <c:pt idx="156">
                  <c:v>43518</c:v>
                </c:pt>
                <c:pt idx="157">
                  <c:v>43521</c:v>
                </c:pt>
                <c:pt idx="158">
                  <c:v>43522</c:v>
                </c:pt>
                <c:pt idx="159">
                  <c:v>43523</c:v>
                </c:pt>
                <c:pt idx="160">
                  <c:v>43524</c:v>
                </c:pt>
                <c:pt idx="161">
                  <c:v>43525</c:v>
                </c:pt>
                <c:pt idx="162">
                  <c:v>43528</c:v>
                </c:pt>
                <c:pt idx="163">
                  <c:v>43529</c:v>
                </c:pt>
                <c:pt idx="164">
                  <c:v>43530</c:v>
                </c:pt>
                <c:pt idx="165">
                  <c:v>43531</c:v>
                </c:pt>
                <c:pt idx="166">
                  <c:v>43532</c:v>
                </c:pt>
                <c:pt idx="167">
                  <c:v>43535</c:v>
                </c:pt>
                <c:pt idx="168">
                  <c:v>43536</c:v>
                </c:pt>
                <c:pt idx="169">
                  <c:v>43537</c:v>
                </c:pt>
                <c:pt idx="170">
                  <c:v>43538</c:v>
                </c:pt>
                <c:pt idx="171">
                  <c:v>43539</c:v>
                </c:pt>
                <c:pt idx="172">
                  <c:v>43542</c:v>
                </c:pt>
                <c:pt idx="173">
                  <c:v>43543</c:v>
                </c:pt>
                <c:pt idx="174">
                  <c:v>43544</c:v>
                </c:pt>
                <c:pt idx="175">
                  <c:v>43545</c:v>
                </c:pt>
                <c:pt idx="176">
                  <c:v>43546</c:v>
                </c:pt>
                <c:pt idx="177">
                  <c:v>43549</c:v>
                </c:pt>
                <c:pt idx="178">
                  <c:v>43550</c:v>
                </c:pt>
                <c:pt idx="179">
                  <c:v>43551</c:v>
                </c:pt>
                <c:pt idx="180">
                  <c:v>43552</c:v>
                </c:pt>
                <c:pt idx="181">
                  <c:v>43553</c:v>
                </c:pt>
                <c:pt idx="182">
                  <c:v>43556</c:v>
                </c:pt>
                <c:pt idx="183">
                  <c:v>43557</c:v>
                </c:pt>
                <c:pt idx="184">
                  <c:v>43558</c:v>
                </c:pt>
                <c:pt idx="185">
                  <c:v>43559</c:v>
                </c:pt>
                <c:pt idx="186">
                  <c:v>43563</c:v>
                </c:pt>
                <c:pt idx="187">
                  <c:v>43564</c:v>
                </c:pt>
                <c:pt idx="188">
                  <c:v>43565</c:v>
                </c:pt>
                <c:pt idx="189">
                  <c:v>43566</c:v>
                </c:pt>
                <c:pt idx="190">
                  <c:v>43567</c:v>
                </c:pt>
                <c:pt idx="191">
                  <c:v>43570</c:v>
                </c:pt>
                <c:pt idx="192">
                  <c:v>43571</c:v>
                </c:pt>
                <c:pt idx="193">
                  <c:v>43572</c:v>
                </c:pt>
                <c:pt idx="194">
                  <c:v>43573</c:v>
                </c:pt>
                <c:pt idx="195">
                  <c:v>43574</c:v>
                </c:pt>
                <c:pt idx="196">
                  <c:v>43577</c:v>
                </c:pt>
                <c:pt idx="197">
                  <c:v>43578</c:v>
                </c:pt>
                <c:pt idx="198">
                  <c:v>43579</c:v>
                </c:pt>
                <c:pt idx="199">
                  <c:v>43580</c:v>
                </c:pt>
                <c:pt idx="200">
                  <c:v>43581</c:v>
                </c:pt>
                <c:pt idx="201">
                  <c:v>43584</c:v>
                </c:pt>
                <c:pt idx="202">
                  <c:v>43585</c:v>
                </c:pt>
                <c:pt idx="203">
                  <c:v>43591</c:v>
                </c:pt>
                <c:pt idx="204">
                  <c:v>43592</c:v>
                </c:pt>
                <c:pt idx="205">
                  <c:v>43593</c:v>
                </c:pt>
                <c:pt idx="206">
                  <c:v>43594</c:v>
                </c:pt>
                <c:pt idx="207">
                  <c:v>43595</c:v>
                </c:pt>
                <c:pt idx="208">
                  <c:v>43598</c:v>
                </c:pt>
                <c:pt idx="209">
                  <c:v>43599</c:v>
                </c:pt>
                <c:pt idx="210">
                  <c:v>43600</c:v>
                </c:pt>
                <c:pt idx="211">
                  <c:v>43601</c:v>
                </c:pt>
                <c:pt idx="212">
                  <c:v>43602</c:v>
                </c:pt>
                <c:pt idx="213">
                  <c:v>43605</c:v>
                </c:pt>
                <c:pt idx="214">
                  <c:v>43606</c:v>
                </c:pt>
                <c:pt idx="215">
                  <c:v>43607</c:v>
                </c:pt>
                <c:pt idx="216">
                  <c:v>43608</c:v>
                </c:pt>
                <c:pt idx="217">
                  <c:v>43609</c:v>
                </c:pt>
                <c:pt idx="218">
                  <c:v>43612</c:v>
                </c:pt>
                <c:pt idx="219">
                  <c:v>43613</c:v>
                </c:pt>
                <c:pt idx="220">
                  <c:v>43614</c:v>
                </c:pt>
                <c:pt idx="221">
                  <c:v>43615</c:v>
                </c:pt>
                <c:pt idx="222">
                  <c:v>43616</c:v>
                </c:pt>
                <c:pt idx="223">
                  <c:v>43619</c:v>
                </c:pt>
                <c:pt idx="224">
                  <c:v>43620</c:v>
                </c:pt>
                <c:pt idx="225">
                  <c:v>43621</c:v>
                </c:pt>
                <c:pt idx="226">
                  <c:v>43622</c:v>
                </c:pt>
                <c:pt idx="227">
                  <c:v>43626</c:v>
                </c:pt>
                <c:pt idx="228">
                  <c:v>43627</c:v>
                </c:pt>
                <c:pt idx="229">
                  <c:v>43628</c:v>
                </c:pt>
                <c:pt idx="230">
                  <c:v>43629</c:v>
                </c:pt>
                <c:pt idx="231">
                  <c:v>43630</c:v>
                </c:pt>
                <c:pt idx="232">
                  <c:v>43633</c:v>
                </c:pt>
                <c:pt idx="233">
                  <c:v>43634</c:v>
                </c:pt>
                <c:pt idx="234">
                  <c:v>43635</c:v>
                </c:pt>
                <c:pt idx="235">
                  <c:v>43636</c:v>
                </c:pt>
                <c:pt idx="236">
                  <c:v>43637</c:v>
                </c:pt>
                <c:pt idx="237">
                  <c:v>43640</c:v>
                </c:pt>
                <c:pt idx="238">
                  <c:v>43641</c:v>
                </c:pt>
                <c:pt idx="239">
                  <c:v>43642</c:v>
                </c:pt>
                <c:pt idx="240">
                  <c:v>43643</c:v>
                </c:pt>
                <c:pt idx="241">
                  <c:v>43644</c:v>
                </c:pt>
                <c:pt idx="242">
                  <c:v>43647</c:v>
                </c:pt>
                <c:pt idx="243">
                  <c:v>43648</c:v>
                </c:pt>
                <c:pt idx="244">
                  <c:v>43649</c:v>
                </c:pt>
                <c:pt idx="245">
                  <c:v>43650</c:v>
                </c:pt>
                <c:pt idx="246">
                  <c:v>43651</c:v>
                </c:pt>
                <c:pt idx="247">
                  <c:v>43654</c:v>
                </c:pt>
                <c:pt idx="248">
                  <c:v>43655</c:v>
                </c:pt>
                <c:pt idx="249">
                  <c:v>43656</c:v>
                </c:pt>
                <c:pt idx="250">
                  <c:v>43657</c:v>
                </c:pt>
                <c:pt idx="251">
                  <c:v>43658</c:v>
                </c:pt>
                <c:pt idx="252">
                  <c:v>43661</c:v>
                </c:pt>
                <c:pt idx="253">
                  <c:v>43662</c:v>
                </c:pt>
                <c:pt idx="254">
                  <c:v>43663</c:v>
                </c:pt>
                <c:pt idx="255">
                  <c:v>43664</c:v>
                </c:pt>
                <c:pt idx="256">
                  <c:v>43665</c:v>
                </c:pt>
                <c:pt idx="257">
                  <c:v>43668</c:v>
                </c:pt>
                <c:pt idx="258">
                  <c:v>43669</c:v>
                </c:pt>
              </c:numCache>
            </c:numRef>
          </c:cat>
          <c:val>
            <c:numRef>
              <c:f>Sheet1!$B$3:$B$261</c:f>
              <c:numCache>
                <c:formatCode>General</c:formatCode>
                <c:ptCount val="259"/>
                <c:pt idx="0">
                  <c:v>6.6157000000000004</c:v>
                </c:pt>
                <c:pt idx="1">
                  <c:v>6.6497000000000002</c:v>
                </c:pt>
                <c:pt idx="2">
                  <c:v>6.6595000000000004</c:v>
                </c:pt>
                <c:pt idx="3">
                  <c:v>6.6180000000000003</c:v>
                </c:pt>
                <c:pt idx="4">
                  <c:v>6.6336000000000004</c:v>
                </c:pt>
                <c:pt idx="5">
                  <c:v>6.6393000000000004</c:v>
                </c:pt>
                <c:pt idx="6">
                  <c:v>6.6258999999999997</c:v>
                </c:pt>
                <c:pt idx="7">
                  <c:v>6.6234000000000002</c:v>
                </c:pt>
                <c:pt idx="8">
                  <c:v>6.6726000000000001</c:v>
                </c:pt>
                <c:pt idx="9">
                  <c:v>6.6726999999999999</c:v>
                </c:pt>
                <c:pt idx="10">
                  <c:v>6.6757999999999997</c:v>
                </c:pt>
                <c:pt idx="11">
                  <c:v>6.6821000000000002</c:v>
                </c:pt>
                <c:pt idx="12">
                  <c:v>6.6913999999999998</c:v>
                </c:pt>
                <c:pt idx="13">
                  <c:v>6.7065999999999999</c:v>
                </c:pt>
                <c:pt idx="14">
                  <c:v>6.7671000000000001</c:v>
                </c:pt>
                <c:pt idx="15">
                  <c:v>6.7592999999999996</c:v>
                </c:pt>
                <c:pt idx="16">
                  <c:v>6.7891000000000004</c:v>
                </c:pt>
                <c:pt idx="17">
                  <c:v>6.8040000000000003</c:v>
                </c:pt>
                <c:pt idx="18">
                  <c:v>6.7662000000000004</c:v>
                </c:pt>
                <c:pt idx="19">
                  <c:v>6.7942</c:v>
                </c:pt>
                <c:pt idx="20">
                  <c:v>6.8131000000000004</c:v>
                </c:pt>
                <c:pt idx="21">
                  <c:v>6.8164999999999996</c:v>
                </c:pt>
                <c:pt idx="22">
                  <c:v>6.8292999999999999</c:v>
                </c:pt>
                <c:pt idx="23">
                  <c:v>6.7942</c:v>
                </c:pt>
                <c:pt idx="24">
                  <c:v>6.8322000000000003</c:v>
                </c:pt>
                <c:pt idx="25">
                  <c:v>6.8513000000000002</c:v>
                </c:pt>
                <c:pt idx="26">
                  <c:v>6.8430999999999997</c:v>
                </c:pt>
                <c:pt idx="27">
                  <c:v>6.8312999999999997</c:v>
                </c:pt>
                <c:pt idx="28">
                  <c:v>6.8316999999999997</c:v>
                </c:pt>
                <c:pt idx="29">
                  <c:v>6.8395000000000001</c:v>
                </c:pt>
                <c:pt idx="30">
                  <c:v>6.8628999999999998</c:v>
                </c:pt>
                <c:pt idx="31">
                  <c:v>6.8695000000000004</c:v>
                </c:pt>
                <c:pt idx="32">
                  <c:v>6.8856000000000002</c:v>
                </c:pt>
                <c:pt idx="33">
                  <c:v>6.8945999999999996</c:v>
                </c:pt>
                <c:pt idx="34">
                  <c:v>6.8894000000000002</c:v>
                </c:pt>
                <c:pt idx="35">
                  <c:v>6.8718000000000004</c:v>
                </c:pt>
                <c:pt idx="36">
                  <c:v>6.8360000000000003</c:v>
                </c:pt>
                <c:pt idx="37">
                  <c:v>6.8270999999999997</c:v>
                </c:pt>
                <c:pt idx="38">
                  <c:v>6.8367000000000004</c:v>
                </c:pt>
                <c:pt idx="39">
                  <c:v>6.8710000000000004</c:v>
                </c:pt>
                <c:pt idx="40">
                  <c:v>6.8507999999999996</c:v>
                </c:pt>
                <c:pt idx="41">
                  <c:v>6.8052000000000001</c:v>
                </c:pt>
                <c:pt idx="42">
                  <c:v>6.8071999999999999</c:v>
                </c:pt>
                <c:pt idx="43">
                  <c:v>6.8113000000000001</c:v>
                </c:pt>
                <c:pt idx="44">
                  <c:v>6.8246000000000002</c:v>
                </c:pt>
                <c:pt idx="45">
                  <c:v>6.8346999999999998</c:v>
                </c:pt>
                <c:pt idx="46">
                  <c:v>6.8182999999999998</c:v>
                </c:pt>
                <c:pt idx="47">
                  <c:v>6.8266</c:v>
                </c:pt>
                <c:pt idx="48">
                  <c:v>6.8216999999999999</c:v>
                </c:pt>
                <c:pt idx="49">
                  <c:v>6.8212000000000002</c:v>
                </c:pt>
                <c:pt idx="50">
                  <c:v>6.8388999999999998</c:v>
                </c:pt>
                <c:pt idx="51">
                  <c:v>6.8487999999999998</c:v>
                </c:pt>
                <c:pt idx="52">
                  <c:v>6.8545999999999996</c:v>
                </c:pt>
                <c:pt idx="53">
                  <c:v>6.8487999999999998</c:v>
                </c:pt>
                <c:pt idx="54">
                  <c:v>6.8361999999999998</c:v>
                </c:pt>
                <c:pt idx="55">
                  <c:v>6.8509000000000002</c:v>
                </c:pt>
                <c:pt idx="56">
                  <c:v>6.8554000000000004</c:v>
                </c:pt>
                <c:pt idx="57">
                  <c:v>6.8569000000000004</c:v>
                </c:pt>
                <c:pt idx="58">
                  <c:v>6.8529999999999998</c:v>
                </c:pt>
                <c:pt idx="59">
                  <c:v>6.8357000000000001</c:v>
                </c:pt>
                <c:pt idx="60">
                  <c:v>6.8440000000000003</c:v>
                </c:pt>
                <c:pt idx="61">
                  <c:v>6.8571</c:v>
                </c:pt>
                <c:pt idx="62">
                  <c:v>6.8642000000000003</c:v>
                </c:pt>
                <c:pt idx="63">
                  <c:v>6.8792</c:v>
                </c:pt>
                <c:pt idx="64">
                  <c:v>6.8792</c:v>
                </c:pt>
                <c:pt idx="65">
                  <c:v>6.8956999999999997</c:v>
                </c:pt>
                <c:pt idx="66">
                  <c:v>6.9019000000000004</c:v>
                </c:pt>
                <c:pt idx="67">
                  <c:v>6.9071999999999996</c:v>
                </c:pt>
                <c:pt idx="68">
                  <c:v>6.9097999999999997</c:v>
                </c:pt>
                <c:pt idx="69">
                  <c:v>6.9119999999999999</c:v>
                </c:pt>
                <c:pt idx="70">
                  <c:v>6.9154</c:v>
                </c:pt>
                <c:pt idx="71">
                  <c:v>6.9119000000000002</c:v>
                </c:pt>
                <c:pt idx="72">
                  <c:v>6.9103000000000003</c:v>
                </c:pt>
                <c:pt idx="73">
                  <c:v>6.9275000000000002</c:v>
                </c:pt>
                <c:pt idx="74">
                  <c:v>6.9386999999999999</c:v>
                </c:pt>
                <c:pt idx="75">
                  <c:v>6.9236000000000004</c:v>
                </c:pt>
                <c:pt idx="76">
                  <c:v>6.9337999999999997</c:v>
                </c:pt>
                <c:pt idx="77">
                  <c:v>6.9356999999999998</c:v>
                </c:pt>
                <c:pt idx="78">
                  <c:v>6.9409000000000001</c:v>
                </c:pt>
                <c:pt idx="79">
                  <c:v>6.9509999999999996</c:v>
                </c:pt>
                <c:pt idx="80">
                  <c:v>6.9377000000000004</c:v>
                </c:pt>
                <c:pt idx="81">
                  <c:v>6.9573999999999998</c:v>
                </c:pt>
                <c:pt idx="82">
                  <c:v>6.9645999999999999</c:v>
                </c:pt>
                <c:pt idx="83">
                  <c:v>6.9669999999999996</c:v>
                </c:pt>
                <c:pt idx="84">
                  <c:v>6.9371</c:v>
                </c:pt>
                <c:pt idx="85">
                  <c:v>6.8975999999999997</c:v>
                </c:pt>
                <c:pt idx="86">
                  <c:v>6.9074999999999998</c:v>
                </c:pt>
                <c:pt idx="87">
                  <c:v>6.9065000000000003</c:v>
                </c:pt>
                <c:pt idx="88">
                  <c:v>6.9162999999999997</c:v>
                </c:pt>
                <c:pt idx="89">
                  <c:v>6.9329000000000001</c:v>
                </c:pt>
                <c:pt idx="90">
                  <c:v>6.9476000000000004</c:v>
                </c:pt>
                <c:pt idx="91">
                  <c:v>6.9629000000000003</c:v>
                </c:pt>
                <c:pt idx="92">
                  <c:v>6.9401999999999999</c:v>
                </c:pt>
                <c:pt idx="93">
                  <c:v>6.9391999999999996</c:v>
                </c:pt>
                <c:pt idx="94">
                  <c:v>6.9377000000000004</c:v>
                </c:pt>
                <c:pt idx="95">
                  <c:v>6.9245000000000001</c:v>
                </c:pt>
                <c:pt idx="96">
                  <c:v>6.9279999999999999</c:v>
                </c:pt>
                <c:pt idx="97">
                  <c:v>6.9448999999999996</c:v>
                </c:pt>
                <c:pt idx="98">
                  <c:v>6.9390999999999998</c:v>
                </c:pt>
                <c:pt idx="99">
                  <c:v>6.9306000000000001</c:v>
                </c:pt>
                <c:pt idx="100">
                  <c:v>6.9452999999999996</c:v>
                </c:pt>
                <c:pt idx="101">
                  <c:v>6.9462999999999999</c:v>
                </c:pt>
                <c:pt idx="102">
                  <c:v>6.95</c:v>
                </c:pt>
                <c:pt idx="103">
                  <c:v>6.9352999999999998</c:v>
                </c:pt>
                <c:pt idx="104">
                  <c:v>6.9356999999999998</c:v>
                </c:pt>
                <c:pt idx="105">
                  <c:v>6.9431000000000003</c:v>
                </c:pt>
                <c:pt idx="106">
                  <c:v>6.8939000000000004</c:v>
                </c:pt>
                <c:pt idx="107">
                  <c:v>6.8475999999999999</c:v>
                </c:pt>
                <c:pt idx="108">
                  <c:v>6.8598999999999997</c:v>
                </c:pt>
                <c:pt idx="109">
                  <c:v>6.8663999999999996</c:v>
                </c:pt>
                <c:pt idx="110">
                  <c:v>6.8693</c:v>
                </c:pt>
                <c:pt idx="111">
                  <c:v>6.8996000000000004</c:v>
                </c:pt>
                <c:pt idx="112">
                  <c:v>6.9063999999999997</c:v>
                </c:pt>
                <c:pt idx="113">
                  <c:v>6.8769</c:v>
                </c:pt>
                <c:pt idx="114">
                  <c:v>6.875</c:v>
                </c:pt>
                <c:pt idx="115">
                  <c:v>6.8907999999999996</c:v>
                </c:pt>
                <c:pt idx="116">
                  <c:v>6.8853999999999997</c:v>
                </c:pt>
                <c:pt idx="117">
                  <c:v>6.8868999999999998</c:v>
                </c:pt>
                <c:pt idx="118">
                  <c:v>6.8936000000000002</c:v>
                </c:pt>
                <c:pt idx="119">
                  <c:v>6.8825000000000003</c:v>
                </c:pt>
                <c:pt idx="120">
                  <c:v>6.9005999999999998</c:v>
                </c:pt>
                <c:pt idx="121">
                  <c:v>6.8918999999999997</c:v>
                </c:pt>
                <c:pt idx="122">
                  <c:v>6.8845000000000001</c:v>
                </c:pt>
                <c:pt idx="123">
                  <c:v>6.8894000000000002</c:v>
                </c:pt>
                <c:pt idx="124">
                  <c:v>6.8632</c:v>
                </c:pt>
                <c:pt idx="125">
                  <c:v>6.8482000000000003</c:v>
                </c:pt>
                <c:pt idx="126">
                  <c:v>6.8631000000000002</c:v>
                </c:pt>
                <c:pt idx="127">
                  <c:v>6.8586</c:v>
                </c:pt>
                <c:pt idx="128">
                  <c:v>6.8517000000000001</c:v>
                </c:pt>
                <c:pt idx="129">
                  <c:v>6.8402000000000003</c:v>
                </c:pt>
                <c:pt idx="130">
                  <c:v>6.8525999999999998</c:v>
                </c:pt>
                <c:pt idx="131">
                  <c:v>6.8159999999999998</c:v>
                </c:pt>
                <c:pt idx="132">
                  <c:v>6.7908999999999997</c:v>
                </c:pt>
                <c:pt idx="133">
                  <c:v>6.7560000000000002</c:v>
                </c:pt>
                <c:pt idx="134">
                  <c:v>6.7542</c:v>
                </c:pt>
                <c:pt idx="135">
                  <c:v>6.7614999999999998</c:v>
                </c:pt>
                <c:pt idx="136">
                  <c:v>6.7591999999999999</c:v>
                </c:pt>
                <c:pt idx="137">
                  <c:v>6.7664999999999997</c:v>
                </c:pt>
                <c:pt idx="138">
                  <c:v>6.7774000000000001</c:v>
                </c:pt>
                <c:pt idx="139">
                  <c:v>6.7854000000000001</c:v>
                </c:pt>
                <c:pt idx="140">
                  <c:v>6.7801999999999998</c:v>
                </c:pt>
                <c:pt idx="141">
                  <c:v>6.7941000000000003</c:v>
                </c:pt>
                <c:pt idx="142">
                  <c:v>6.7472000000000003</c:v>
                </c:pt>
                <c:pt idx="143">
                  <c:v>6.7355999999999998</c:v>
                </c:pt>
                <c:pt idx="144">
                  <c:v>6.7343000000000002</c:v>
                </c:pt>
                <c:pt idx="145">
                  <c:v>6.7024999999999997</c:v>
                </c:pt>
                <c:pt idx="146">
                  <c:v>6.7081</c:v>
                </c:pt>
                <c:pt idx="147">
                  <c:v>6.7495000000000003</c:v>
                </c:pt>
                <c:pt idx="148">
                  <c:v>6.7765000000000004</c:v>
                </c:pt>
                <c:pt idx="149">
                  <c:v>6.7675000000000001</c:v>
                </c:pt>
                <c:pt idx="150">
                  <c:v>6.7744</c:v>
                </c:pt>
                <c:pt idx="151">
                  <c:v>6.7622999999999998</c:v>
                </c:pt>
                <c:pt idx="152">
                  <c:v>6.7659000000000002</c:v>
                </c:pt>
                <c:pt idx="153">
                  <c:v>6.7641999999999998</c:v>
                </c:pt>
                <c:pt idx="154">
                  <c:v>6.7557999999999998</c:v>
                </c:pt>
                <c:pt idx="155">
                  <c:v>6.7220000000000004</c:v>
                </c:pt>
                <c:pt idx="156">
                  <c:v>6.7150999999999996</c:v>
                </c:pt>
                <c:pt idx="157">
                  <c:v>6.7130999999999998</c:v>
                </c:pt>
                <c:pt idx="158">
                  <c:v>6.6951999999999998</c:v>
                </c:pt>
                <c:pt idx="159">
                  <c:v>6.6856999999999998</c:v>
                </c:pt>
                <c:pt idx="160">
                  <c:v>6.6901000000000002</c:v>
                </c:pt>
                <c:pt idx="161">
                  <c:v>6.6957000000000004</c:v>
                </c:pt>
                <c:pt idx="162">
                  <c:v>6.7049000000000003</c:v>
                </c:pt>
                <c:pt idx="163">
                  <c:v>6.6997999999999998</c:v>
                </c:pt>
                <c:pt idx="164">
                  <c:v>6.7053000000000003</c:v>
                </c:pt>
                <c:pt idx="165">
                  <c:v>6.7110000000000003</c:v>
                </c:pt>
                <c:pt idx="166">
                  <c:v>6.7234999999999996</c:v>
                </c:pt>
                <c:pt idx="167">
                  <c:v>6.7202000000000002</c:v>
                </c:pt>
                <c:pt idx="168">
                  <c:v>6.7127999999999997</c:v>
                </c:pt>
                <c:pt idx="169">
                  <c:v>6.7114000000000003</c:v>
                </c:pt>
                <c:pt idx="170">
                  <c:v>6.7008999999999999</c:v>
                </c:pt>
                <c:pt idx="171">
                  <c:v>6.7167000000000003</c:v>
                </c:pt>
                <c:pt idx="172">
                  <c:v>6.7088000000000001</c:v>
                </c:pt>
                <c:pt idx="173">
                  <c:v>6.7061999999999999</c:v>
                </c:pt>
                <c:pt idx="174">
                  <c:v>6.7100999999999997</c:v>
                </c:pt>
                <c:pt idx="175">
                  <c:v>6.6849999999999996</c:v>
                </c:pt>
                <c:pt idx="176">
                  <c:v>6.6943999999999999</c:v>
                </c:pt>
                <c:pt idx="177">
                  <c:v>6.7098000000000004</c:v>
                </c:pt>
                <c:pt idx="178">
                  <c:v>6.7042000000000002</c:v>
                </c:pt>
                <c:pt idx="179">
                  <c:v>6.7141000000000002</c:v>
                </c:pt>
                <c:pt idx="180">
                  <c:v>6.7263000000000002</c:v>
                </c:pt>
                <c:pt idx="181">
                  <c:v>6.7335000000000003</c:v>
                </c:pt>
                <c:pt idx="182">
                  <c:v>6.7192999999999996</c:v>
                </c:pt>
                <c:pt idx="183">
                  <c:v>6.7161</c:v>
                </c:pt>
                <c:pt idx="184">
                  <c:v>6.7194000000000003</c:v>
                </c:pt>
                <c:pt idx="185">
                  <c:v>6.7054999999999998</c:v>
                </c:pt>
                <c:pt idx="186">
                  <c:v>6.7201000000000004</c:v>
                </c:pt>
                <c:pt idx="187">
                  <c:v>6.7141999999999999</c:v>
                </c:pt>
                <c:pt idx="188">
                  <c:v>6.7110000000000003</c:v>
                </c:pt>
                <c:pt idx="189">
                  <c:v>6.7088000000000001</c:v>
                </c:pt>
                <c:pt idx="190">
                  <c:v>6.7220000000000004</c:v>
                </c:pt>
                <c:pt idx="191">
                  <c:v>6.7111999999999998</c:v>
                </c:pt>
                <c:pt idx="192">
                  <c:v>6.7096999999999998</c:v>
                </c:pt>
                <c:pt idx="193">
                  <c:v>6.7110000000000003</c:v>
                </c:pt>
                <c:pt idx="194">
                  <c:v>6.6910999999999996</c:v>
                </c:pt>
                <c:pt idx="195">
                  <c:v>6.7042999999999999</c:v>
                </c:pt>
                <c:pt idx="196">
                  <c:v>6.7035</c:v>
                </c:pt>
                <c:pt idx="197">
                  <c:v>6.7081999999999997</c:v>
                </c:pt>
                <c:pt idx="198">
                  <c:v>6.7205000000000004</c:v>
                </c:pt>
                <c:pt idx="199">
                  <c:v>6.7306999999999997</c:v>
                </c:pt>
                <c:pt idx="200">
                  <c:v>6.7306999999999997</c:v>
                </c:pt>
                <c:pt idx="201">
                  <c:v>6.7309999999999999</c:v>
                </c:pt>
                <c:pt idx="202">
                  <c:v>6.7286000000000001</c:v>
                </c:pt>
                <c:pt idx="203">
                  <c:v>6.7343999999999999</c:v>
                </c:pt>
                <c:pt idx="204">
                  <c:v>6.7614000000000001</c:v>
                </c:pt>
                <c:pt idx="205">
                  <c:v>6.7595999999999998</c:v>
                </c:pt>
                <c:pt idx="206">
                  <c:v>6.7664999999999997</c:v>
                </c:pt>
                <c:pt idx="207">
                  <c:v>6.7911999999999999</c:v>
                </c:pt>
                <c:pt idx="208">
                  <c:v>6.7953999999999999</c:v>
                </c:pt>
                <c:pt idx="209">
                  <c:v>6.8365</c:v>
                </c:pt>
                <c:pt idx="210">
                  <c:v>6.8648999999999996</c:v>
                </c:pt>
                <c:pt idx="211">
                  <c:v>6.8688000000000002</c:v>
                </c:pt>
                <c:pt idx="212">
                  <c:v>6.8859000000000004</c:v>
                </c:pt>
                <c:pt idx="213">
                  <c:v>6.8987999999999996</c:v>
                </c:pt>
                <c:pt idx="214">
                  <c:v>6.899</c:v>
                </c:pt>
                <c:pt idx="215">
                  <c:v>6.8992000000000004</c:v>
                </c:pt>
                <c:pt idx="216">
                  <c:v>6.8994</c:v>
                </c:pt>
                <c:pt idx="217">
                  <c:v>6.8993000000000002</c:v>
                </c:pt>
                <c:pt idx="218">
                  <c:v>6.8924000000000003</c:v>
                </c:pt>
                <c:pt idx="219">
                  <c:v>6.8973000000000004</c:v>
                </c:pt>
                <c:pt idx="220">
                  <c:v>6.8987999999999996</c:v>
                </c:pt>
                <c:pt idx="221">
                  <c:v>6.899</c:v>
                </c:pt>
                <c:pt idx="222">
                  <c:v>6.8992000000000004</c:v>
                </c:pt>
                <c:pt idx="223">
                  <c:v>6.8895999999999997</c:v>
                </c:pt>
                <c:pt idx="224">
                  <c:v>6.8822000000000001</c:v>
                </c:pt>
                <c:pt idx="225">
                  <c:v>6.8902999999999999</c:v>
                </c:pt>
                <c:pt idx="226">
                  <c:v>6.8944999999999999</c:v>
                </c:pt>
                <c:pt idx="227">
                  <c:v>6.8925000000000001</c:v>
                </c:pt>
                <c:pt idx="228">
                  <c:v>6.8929999999999998</c:v>
                </c:pt>
                <c:pt idx="229">
                  <c:v>6.8932000000000002</c:v>
                </c:pt>
                <c:pt idx="230">
                  <c:v>6.8933999999999997</c:v>
                </c:pt>
                <c:pt idx="231">
                  <c:v>6.8936999999999999</c:v>
                </c:pt>
                <c:pt idx="232">
                  <c:v>6.8940000000000001</c:v>
                </c:pt>
                <c:pt idx="233">
                  <c:v>6.8941999999999997</c:v>
                </c:pt>
                <c:pt idx="234">
                  <c:v>6.8893000000000004</c:v>
                </c:pt>
                <c:pt idx="235">
                  <c:v>6.8804999999999996</c:v>
                </c:pt>
                <c:pt idx="236">
                  <c:v>6.8472</c:v>
                </c:pt>
                <c:pt idx="237">
                  <c:v>6.8502999999999998</c:v>
                </c:pt>
                <c:pt idx="238">
                  <c:v>6.8579999999999997</c:v>
                </c:pt>
                <c:pt idx="239">
                  <c:v>6.8700999999999999</c:v>
                </c:pt>
                <c:pt idx="240">
                  <c:v>6.8777999999999997</c:v>
                </c:pt>
                <c:pt idx="241">
                  <c:v>6.8746999999999998</c:v>
                </c:pt>
                <c:pt idx="242">
                  <c:v>6.8715999999999999</c:v>
                </c:pt>
                <c:pt idx="243">
                  <c:v>6.8513000000000002</c:v>
                </c:pt>
                <c:pt idx="244">
                  <c:v>6.8639999999999999</c:v>
                </c:pt>
                <c:pt idx="245">
                  <c:v>6.8704999999999998</c:v>
                </c:pt>
                <c:pt idx="246">
                  <c:v>6.8696999999999999</c:v>
                </c:pt>
                <c:pt idx="247">
                  <c:v>6.8880999999999997</c:v>
                </c:pt>
                <c:pt idx="248">
                  <c:v>6.8853</c:v>
                </c:pt>
                <c:pt idx="249">
                  <c:v>6.8856000000000002</c:v>
                </c:pt>
                <c:pt idx="250">
                  <c:v>6.8677000000000001</c:v>
                </c:pt>
                <c:pt idx="251">
                  <c:v>6.8662000000000001</c:v>
                </c:pt>
                <c:pt idx="252">
                  <c:v>6.8677000000000001</c:v>
                </c:pt>
                <c:pt idx="253">
                  <c:v>6.8710000000000004</c:v>
                </c:pt>
                <c:pt idx="254">
                  <c:v>6.8826999999999998</c:v>
                </c:pt>
                <c:pt idx="255">
                  <c:v>6.8761000000000001</c:v>
                </c:pt>
                <c:pt idx="256">
                  <c:v>6.8635000000000002</c:v>
                </c:pt>
                <c:pt idx="257">
                  <c:v>6.8758999999999997</c:v>
                </c:pt>
                <c:pt idx="258">
                  <c:v>6.8818000000000001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8E-4059-BE49-51454F54DC38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中间价：英镑兑人民币（日）</c:v>
                </c:pt>
                <c:pt idx="1">
                  <c:v>元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Sheet1!$A$3:$A$261</c:f>
              <c:numCache>
                <c:formatCode>yyyy\-mm\-dd</c:formatCode>
                <c:ptCount val="259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43290</c:v>
                </c:pt>
                <c:pt idx="6">
                  <c:v>43291</c:v>
                </c:pt>
                <c:pt idx="7">
                  <c:v>43292</c:v>
                </c:pt>
                <c:pt idx="8">
                  <c:v>43293</c:v>
                </c:pt>
                <c:pt idx="9">
                  <c:v>43294</c:v>
                </c:pt>
                <c:pt idx="10">
                  <c:v>43297</c:v>
                </c:pt>
                <c:pt idx="11">
                  <c:v>43298</c:v>
                </c:pt>
                <c:pt idx="12">
                  <c:v>43299</c:v>
                </c:pt>
                <c:pt idx="13">
                  <c:v>43300</c:v>
                </c:pt>
                <c:pt idx="14">
                  <c:v>43301</c:v>
                </c:pt>
                <c:pt idx="15">
                  <c:v>43304</c:v>
                </c:pt>
                <c:pt idx="16">
                  <c:v>43305</c:v>
                </c:pt>
                <c:pt idx="17">
                  <c:v>43306</c:v>
                </c:pt>
                <c:pt idx="18">
                  <c:v>43307</c:v>
                </c:pt>
                <c:pt idx="19">
                  <c:v>43308</c:v>
                </c:pt>
                <c:pt idx="20">
                  <c:v>43311</c:v>
                </c:pt>
                <c:pt idx="21">
                  <c:v>43312</c:v>
                </c:pt>
                <c:pt idx="22">
                  <c:v>43313</c:v>
                </c:pt>
                <c:pt idx="23">
                  <c:v>43314</c:v>
                </c:pt>
                <c:pt idx="24">
                  <c:v>43315</c:v>
                </c:pt>
                <c:pt idx="25">
                  <c:v>43318</c:v>
                </c:pt>
                <c:pt idx="26">
                  <c:v>43319</c:v>
                </c:pt>
                <c:pt idx="27">
                  <c:v>43320</c:v>
                </c:pt>
                <c:pt idx="28">
                  <c:v>43321</c:v>
                </c:pt>
                <c:pt idx="29">
                  <c:v>43322</c:v>
                </c:pt>
                <c:pt idx="30">
                  <c:v>43325</c:v>
                </c:pt>
                <c:pt idx="31">
                  <c:v>43326</c:v>
                </c:pt>
                <c:pt idx="32">
                  <c:v>43327</c:v>
                </c:pt>
                <c:pt idx="33">
                  <c:v>43328</c:v>
                </c:pt>
                <c:pt idx="34">
                  <c:v>43329</c:v>
                </c:pt>
                <c:pt idx="35">
                  <c:v>43332</c:v>
                </c:pt>
                <c:pt idx="36">
                  <c:v>43333</c:v>
                </c:pt>
                <c:pt idx="37">
                  <c:v>43334</c:v>
                </c:pt>
                <c:pt idx="38">
                  <c:v>43335</c:v>
                </c:pt>
                <c:pt idx="39">
                  <c:v>43336</c:v>
                </c:pt>
                <c:pt idx="40">
                  <c:v>43339</c:v>
                </c:pt>
                <c:pt idx="41">
                  <c:v>43340</c:v>
                </c:pt>
                <c:pt idx="42">
                  <c:v>43341</c:v>
                </c:pt>
                <c:pt idx="43">
                  <c:v>43342</c:v>
                </c:pt>
                <c:pt idx="44">
                  <c:v>43343</c:v>
                </c:pt>
                <c:pt idx="45">
                  <c:v>43346</c:v>
                </c:pt>
                <c:pt idx="46">
                  <c:v>43347</c:v>
                </c:pt>
                <c:pt idx="47">
                  <c:v>43348</c:v>
                </c:pt>
                <c:pt idx="48">
                  <c:v>43349</c:v>
                </c:pt>
                <c:pt idx="49">
                  <c:v>43350</c:v>
                </c:pt>
                <c:pt idx="50">
                  <c:v>43353</c:v>
                </c:pt>
                <c:pt idx="51">
                  <c:v>43354</c:v>
                </c:pt>
                <c:pt idx="52">
                  <c:v>43355</c:v>
                </c:pt>
                <c:pt idx="53">
                  <c:v>43356</c:v>
                </c:pt>
                <c:pt idx="54">
                  <c:v>43357</c:v>
                </c:pt>
                <c:pt idx="55">
                  <c:v>43360</c:v>
                </c:pt>
                <c:pt idx="56">
                  <c:v>43361</c:v>
                </c:pt>
                <c:pt idx="57">
                  <c:v>43362</c:v>
                </c:pt>
                <c:pt idx="58">
                  <c:v>43363</c:v>
                </c:pt>
                <c:pt idx="59">
                  <c:v>43364</c:v>
                </c:pt>
                <c:pt idx="60">
                  <c:v>43368</c:v>
                </c:pt>
                <c:pt idx="61">
                  <c:v>43369</c:v>
                </c:pt>
                <c:pt idx="62">
                  <c:v>43370</c:v>
                </c:pt>
                <c:pt idx="63">
                  <c:v>43371</c:v>
                </c:pt>
                <c:pt idx="64">
                  <c:v>43372</c:v>
                </c:pt>
                <c:pt idx="65">
                  <c:v>43381</c:v>
                </c:pt>
                <c:pt idx="66">
                  <c:v>43382</c:v>
                </c:pt>
                <c:pt idx="67">
                  <c:v>43383</c:v>
                </c:pt>
                <c:pt idx="68">
                  <c:v>43384</c:v>
                </c:pt>
                <c:pt idx="69">
                  <c:v>43385</c:v>
                </c:pt>
                <c:pt idx="70">
                  <c:v>43388</c:v>
                </c:pt>
                <c:pt idx="71">
                  <c:v>43389</c:v>
                </c:pt>
                <c:pt idx="72">
                  <c:v>43390</c:v>
                </c:pt>
                <c:pt idx="73">
                  <c:v>43391</c:v>
                </c:pt>
                <c:pt idx="74">
                  <c:v>43392</c:v>
                </c:pt>
                <c:pt idx="75">
                  <c:v>43395</c:v>
                </c:pt>
                <c:pt idx="76">
                  <c:v>43396</c:v>
                </c:pt>
                <c:pt idx="77">
                  <c:v>43397</c:v>
                </c:pt>
                <c:pt idx="78">
                  <c:v>43398</c:v>
                </c:pt>
                <c:pt idx="79">
                  <c:v>43399</c:v>
                </c:pt>
                <c:pt idx="80">
                  <c:v>43402</c:v>
                </c:pt>
                <c:pt idx="81">
                  <c:v>43403</c:v>
                </c:pt>
                <c:pt idx="82">
                  <c:v>43404</c:v>
                </c:pt>
                <c:pt idx="83">
                  <c:v>43405</c:v>
                </c:pt>
                <c:pt idx="84">
                  <c:v>43406</c:v>
                </c:pt>
                <c:pt idx="85">
                  <c:v>43409</c:v>
                </c:pt>
                <c:pt idx="86">
                  <c:v>43410</c:v>
                </c:pt>
                <c:pt idx="87">
                  <c:v>43411</c:v>
                </c:pt>
                <c:pt idx="88">
                  <c:v>43412</c:v>
                </c:pt>
                <c:pt idx="89">
                  <c:v>43413</c:v>
                </c:pt>
                <c:pt idx="90">
                  <c:v>43416</c:v>
                </c:pt>
                <c:pt idx="91">
                  <c:v>43417</c:v>
                </c:pt>
                <c:pt idx="92">
                  <c:v>43418</c:v>
                </c:pt>
                <c:pt idx="93">
                  <c:v>43419</c:v>
                </c:pt>
                <c:pt idx="94">
                  <c:v>43420</c:v>
                </c:pt>
                <c:pt idx="95">
                  <c:v>43423</c:v>
                </c:pt>
                <c:pt idx="96">
                  <c:v>43424</c:v>
                </c:pt>
                <c:pt idx="97">
                  <c:v>43425</c:v>
                </c:pt>
                <c:pt idx="98">
                  <c:v>43426</c:v>
                </c:pt>
                <c:pt idx="99">
                  <c:v>43427</c:v>
                </c:pt>
                <c:pt idx="100">
                  <c:v>43430</c:v>
                </c:pt>
                <c:pt idx="101">
                  <c:v>43431</c:v>
                </c:pt>
                <c:pt idx="102">
                  <c:v>43432</c:v>
                </c:pt>
                <c:pt idx="103">
                  <c:v>43433</c:v>
                </c:pt>
                <c:pt idx="104">
                  <c:v>43434</c:v>
                </c:pt>
                <c:pt idx="105">
                  <c:v>43437</c:v>
                </c:pt>
                <c:pt idx="106">
                  <c:v>43438</c:v>
                </c:pt>
                <c:pt idx="107">
                  <c:v>43439</c:v>
                </c:pt>
                <c:pt idx="108">
                  <c:v>43440</c:v>
                </c:pt>
                <c:pt idx="109">
                  <c:v>43441</c:v>
                </c:pt>
                <c:pt idx="110">
                  <c:v>43444</c:v>
                </c:pt>
                <c:pt idx="111">
                  <c:v>43445</c:v>
                </c:pt>
                <c:pt idx="112">
                  <c:v>43446</c:v>
                </c:pt>
                <c:pt idx="113">
                  <c:v>43447</c:v>
                </c:pt>
                <c:pt idx="114">
                  <c:v>43448</c:v>
                </c:pt>
                <c:pt idx="115">
                  <c:v>43451</c:v>
                </c:pt>
                <c:pt idx="116">
                  <c:v>43452</c:v>
                </c:pt>
                <c:pt idx="117">
                  <c:v>43453</c:v>
                </c:pt>
                <c:pt idx="118">
                  <c:v>43454</c:v>
                </c:pt>
                <c:pt idx="119">
                  <c:v>43455</c:v>
                </c:pt>
                <c:pt idx="120">
                  <c:v>43458</c:v>
                </c:pt>
                <c:pt idx="121">
                  <c:v>43459</c:v>
                </c:pt>
                <c:pt idx="122">
                  <c:v>43460</c:v>
                </c:pt>
                <c:pt idx="123">
                  <c:v>43461</c:v>
                </c:pt>
                <c:pt idx="124">
                  <c:v>43462</c:v>
                </c:pt>
                <c:pt idx="125">
                  <c:v>43467</c:v>
                </c:pt>
                <c:pt idx="126">
                  <c:v>43468</c:v>
                </c:pt>
                <c:pt idx="127">
                  <c:v>43469</c:v>
                </c:pt>
                <c:pt idx="128">
                  <c:v>43472</c:v>
                </c:pt>
                <c:pt idx="129">
                  <c:v>43473</c:v>
                </c:pt>
                <c:pt idx="130">
                  <c:v>43474</c:v>
                </c:pt>
                <c:pt idx="131">
                  <c:v>43475</c:v>
                </c:pt>
                <c:pt idx="132">
                  <c:v>43476</c:v>
                </c:pt>
                <c:pt idx="133">
                  <c:v>43479</c:v>
                </c:pt>
                <c:pt idx="134">
                  <c:v>43480</c:v>
                </c:pt>
                <c:pt idx="135">
                  <c:v>43481</c:v>
                </c:pt>
                <c:pt idx="136">
                  <c:v>43482</c:v>
                </c:pt>
                <c:pt idx="137">
                  <c:v>43483</c:v>
                </c:pt>
                <c:pt idx="138">
                  <c:v>43486</c:v>
                </c:pt>
                <c:pt idx="139">
                  <c:v>43487</c:v>
                </c:pt>
                <c:pt idx="140">
                  <c:v>43489</c:v>
                </c:pt>
                <c:pt idx="141">
                  <c:v>43490</c:v>
                </c:pt>
                <c:pt idx="142">
                  <c:v>43493</c:v>
                </c:pt>
                <c:pt idx="143">
                  <c:v>43494</c:v>
                </c:pt>
                <c:pt idx="144">
                  <c:v>43495</c:v>
                </c:pt>
                <c:pt idx="145">
                  <c:v>43496</c:v>
                </c:pt>
                <c:pt idx="146">
                  <c:v>43497</c:v>
                </c:pt>
                <c:pt idx="147">
                  <c:v>43507</c:v>
                </c:pt>
                <c:pt idx="148">
                  <c:v>43508</c:v>
                </c:pt>
                <c:pt idx="149">
                  <c:v>43509</c:v>
                </c:pt>
                <c:pt idx="150">
                  <c:v>43510</c:v>
                </c:pt>
                <c:pt idx="151">
                  <c:v>43511</c:v>
                </c:pt>
                <c:pt idx="152">
                  <c:v>43514</c:v>
                </c:pt>
                <c:pt idx="153">
                  <c:v>43515</c:v>
                </c:pt>
                <c:pt idx="154">
                  <c:v>43516</c:v>
                </c:pt>
                <c:pt idx="155">
                  <c:v>43517</c:v>
                </c:pt>
                <c:pt idx="156">
                  <c:v>43518</c:v>
                </c:pt>
                <c:pt idx="157">
                  <c:v>43521</c:v>
                </c:pt>
                <c:pt idx="158">
                  <c:v>43522</c:v>
                </c:pt>
                <c:pt idx="159">
                  <c:v>43523</c:v>
                </c:pt>
                <c:pt idx="160">
                  <c:v>43524</c:v>
                </c:pt>
                <c:pt idx="161">
                  <c:v>43525</c:v>
                </c:pt>
                <c:pt idx="162">
                  <c:v>43528</c:v>
                </c:pt>
                <c:pt idx="163">
                  <c:v>43529</c:v>
                </c:pt>
                <c:pt idx="164">
                  <c:v>43530</c:v>
                </c:pt>
                <c:pt idx="165">
                  <c:v>43531</c:v>
                </c:pt>
                <c:pt idx="166">
                  <c:v>43532</c:v>
                </c:pt>
                <c:pt idx="167">
                  <c:v>43535</c:v>
                </c:pt>
                <c:pt idx="168">
                  <c:v>43536</c:v>
                </c:pt>
                <c:pt idx="169">
                  <c:v>43537</c:v>
                </c:pt>
                <c:pt idx="170">
                  <c:v>43538</c:v>
                </c:pt>
                <c:pt idx="171">
                  <c:v>43539</c:v>
                </c:pt>
                <c:pt idx="172">
                  <c:v>43542</c:v>
                </c:pt>
                <c:pt idx="173">
                  <c:v>43543</c:v>
                </c:pt>
                <c:pt idx="174">
                  <c:v>43544</c:v>
                </c:pt>
                <c:pt idx="175">
                  <c:v>43545</c:v>
                </c:pt>
                <c:pt idx="176">
                  <c:v>43546</c:v>
                </c:pt>
                <c:pt idx="177">
                  <c:v>43549</c:v>
                </c:pt>
                <c:pt idx="178">
                  <c:v>43550</c:v>
                </c:pt>
                <c:pt idx="179">
                  <c:v>43551</c:v>
                </c:pt>
                <c:pt idx="180">
                  <c:v>43552</c:v>
                </c:pt>
                <c:pt idx="181">
                  <c:v>43553</c:v>
                </c:pt>
                <c:pt idx="182">
                  <c:v>43556</c:v>
                </c:pt>
                <c:pt idx="183">
                  <c:v>43557</c:v>
                </c:pt>
                <c:pt idx="184">
                  <c:v>43558</c:v>
                </c:pt>
                <c:pt idx="185">
                  <c:v>43559</c:v>
                </c:pt>
                <c:pt idx="186">
                  <c:v>43563</c:v>
                </c:pt>
                <c:pt idx="187">
                  <c:v>43564</c:v>
                </c:pt>
                <c:pt idx="188">
                  <c:v>43565</c:v>
                </c:pt>
                <c:pt idx="189">
                  <c:v>43566</c:v>
                </c:pt>
                <c:pt idx="190">
                  <c:v>43567</c:v>
                </c:pt>
                <c:pt idx="191">
                  <c:v>43570</c:v>
                </c:pt>
                <c:pt idx="192">
                  <c:v>43571</c:v>
                </c:pt>
                <c:pt idx="193">
                  <c:v>43572</c:v>
                </c:pt>
                <c:pt idx="194">
                  <c:v>43573</c:v>
                </c:pt>
                <c:pt idx="195">
                  <c:v>43574</c:v>
                </c:pt>
                <c:pt idx="196">
                  <c:v>43577</c:v>
                </c:pt>
                <c:pt idx="197">
                  <c:v>43578</c:v>
                </c:pt>
                <c:pt idx="198">
                  <c:v>43579</c:v>
                </c:pt>
                <c:pt idx="199">
                  <c:v>43580</c:v>
                </c:pt>
                <c:pt idx="200">
                  <c:v>43581</c:v>
                </c:pt>
                <c:pt idx="201">
                  <c:v>43584</c:v>
                </c:pt>
                <c:pt idx="202">
                  <c:v>43585</c:v>
                </c:pt>
                <c:pt idx="203">
                  <c:v>43591</c:v>
                </c:pt>
                <c:pt idx="204">
                  <c:v>43592</c:v>
                </c:pt>
                <c:pt idx="205">
                  <c:v>43593</c:v>
                </c:pt>
                <c:pt idx="206">
                  <c:v>43594</c:v>
                </c:pt>
                <c:pt idx="207">
                  <c:v>43595</c:v>
                </c:pt>
                <c:pt idx="208">
                  <c:v>43598</c:v>
                </c:pt>
                <c:pt idx="209">
                  <c:v>43599</c:v>
                </c:pt>
                <c:pt idx="210">
                  <c:v>43600</c:v>
                </c:pt>
                <c:pt idx="211">
                  <c:v>43601</c:v>
                </c:pt>
                <c:pt idx="212">
                  <c:v>43602</c:v>
                </c:pt>
                <c:pt idx="213">
                  <c:v>43605</c:v>
                </c:pt>
                <c:pt idx="214">
                  <c:v>43606</c:v>
                </c:pt>
                <c:pt idx="215">
                  <c:v>43607</c:v>
                </c:pt>
                <c:pt idx="216">
                  <c:v>43608</c:v>
                </c:pt>
                <c:pt idx="217">
                  <c:v>43609</c:v>
                </c:pt>
                <c:pt idx="218">
                  <c:v>43612</c:v>
                </c:pt>
                <c:pt idx="219">
                  <c:v>43613</c:v>
                </c:pt>
                <c:pt idx="220">
                  <c:v>43614</c:v>
                </c:pt>
                <c:pt idx="221">
                  <c:v>43615</c:v>
                </c:pt>
                <c:pt idx="222">
                  <c:v>43616</c:v>
                </c:pt>
                <c:pt idx="223">
                  <c:v>43619</c:v>
                </c:pt>
                <c:pt idx="224">
                  <c:v>43620</c:v>
                </c:pt>
                <c:pt idx="225">
                  <c:v>43621</c:v>
                </c:pt>
                <c:pt idx="226">
                  <c:v>43622</c:v>
                </c:pt>
                <c:pt idx="227">
                  <c:v>43626</c:v>
                </c:pt>
                <c:pt idx="228">
                  <c:v>43627</c:v>
                </c:pt>
                <c:pt idx="229">
                  <c:v>43628</c:v>
                </c:pt>
                <c:pt idx="230">
                  <c:v>43629</c:v>
                </c:pt>
                <c:pt idx="231">
                  <c:v>43630</c:v>
                </c:pt>
                <c:pt idx="232">
                  <c:v>43633</c:v>
                </c:pt>
                <c:pt idx="233">
                  <c:v>43634</c:v>
                </c:pt>
                <c:pt idx="234">
                  <c:v>43635</c:v>
                </c:pt>
                <c:pt idx="235">
                  <c:v>43636</c:v>
                </c:pt>
                <c:pt idx="236">
                  <c:v>43637</c:v>
                </c:pt>
                <c:pt idx="237">
                  <c:v>43640</c:v>
                </c:pt>
                <c:pt idx="238">
                  <c:v>43641</c:v>
                </c:pt>
                <c:pt idx="239">
                  <c:v>43642</c:v>
                </c:pt>
                <c:pt idx="240">
                  <c:v>43643</c:v>
                </c:pt>
                <c:pt idx="241">
                  <c:v>43644</c:v>
                </c:pt>
                <c:pt idx="242">
                  <c:v>43647</c:v>
                </c:pt>
                <c:pt idx="243">
                  <c:v>43648</c:v>
                </c:pt>
                <c:pt idx="244">
                  <c:v>43649</c:v>
                </c:pt>
                <c:pt idx="245">
                  <c:v>43650</c:v>
                </c:pt>
                <c:pt idx="246">
                  <c:v>43651</c:v>
                </c:pt>
                <c:pt idx="247">
                  <c:v>43654</c:v>
                </c:pt>
                <c:pt idx="248">
                  <c:v>43655</c:v>
                </c:pt>
                <c:pt idx="249">
                  <c:v>43656</c:v>
                </c:pt>
                <c:pt idx="250">
                  <c:v>43657</c:v>
                </c:pt>
                <c:pt idx="251">
                  <c:v>43658</c:v>
                </c:pt>
                <c:pt idx="252">
                  <c:v>43661</c:v>
                </c:pt>
                <c:pt idx="253">
                  <c:v>43662</c:v>
                </c:pt>
                <c:pt idx="254">
                  <c:v>43663</c:v>
                </c:pt>
                <c:pt idx="255">
                  <c:v>43664</c:v>
                </c:pt>
                <c:pt idx="256">
                  <c:v>43665</c:v>
                </c:pt>
                <c:pt idx="257">
                  <c:v>43668</c:v>
                </c:pt>
                <c:pt idx="258">
                  <c:v>43669</c:v>
                </c:pt>
              </c:numCache>
            </c:numRef>
          </c:cat>
          <c:val>
            <c:numRef>
              <c:f>Sheet1!$C$3:$C$261</c:f>
              <c:numCache>
                <c:formatCode>General</c:formatCode>
                <c:ptCount val="259"/>
                <c:pt idx="0">
                  <c:v>8.7369000000000003</c:v>
                </c:pt>
                <c:pt idx="1">
                  <c:v>8.7418999999999993</c:v>
                </c:pt>
                <c:pt idx="2">
                  <c:v>8.7896999999999998</c:v>
                </c:pt>
                <c:pt idx="3">
                  <c:v>8.7554999999999996</c:v>
                </c:pt>
                <c:pt idx="4">
                  <c:v>8.7719000000000005</c:v>
                </c:pt>
                <c:pt idx="5">
                  <c:v>8.8247999999999998</c:v>
                </c:pt>
                <c:pt idx="6">
                  <c:v>8.7805</c:v>
                </c:pt>
                <c:pt idx="7">
                  <c:v>8.7820999999999998</c:v>
                </c:pt>
                <c:pt idx="8">
                  <c:v>8.8253000000000004</c:v>
                </c:pt>
                <c:pt idx="9">
                  <c:v>8.7918000000000003</c:v>
                </c:pt>
                <c:pt idx="10">
                  <c:v>8.8371999999999993</c:v>
                </c:pt>
                <c:pt idx="11">
                  <c:v>8.8436000000000003</c:v>
                </c:pt>
                <c:pt idx="12">
                  <c:v>8.7727000000000004</c:v>
                </c:pt>
                <c:pt idx="13">
                  <c:v>8.7695000000000007</c:v>
                </c:pt>
                <c:pt idx="14">
                  <c:v>8.8102</c:v>
                </c:pt>
                <c:pt idx="15">
                  <c:v>8.8838000000000008</c:v>
                </c:pt>
                <c:pt idx="16">
                  <c:v>8.8977000000000004</c:v>
                </c:pt>
                <c:pt idx="17">
                  <c:v>8.9507999999999992</c:v>
                </c:pt>
                <c:pt idx="18">
                  <c:v>8.9297000000000004</c:v>
                </c:pt>
                <c:pt idx="19">
                  <c:v>8.9078999999999997</c:v>
                </c:pt>
                <c:pt idx="20">
                  <c:v>8.9381000000000004</c:v>
                </c:pt>
                <c:pt idx="21">
                  <c:v>8.9542000000000002</c:v>
                </c:pt>
                <c:pt idx="22">
                  <c:v>8.9634999999999998</c:v>
                </c:pt>
                <c:pt idx="23">
                  <c:v>8.9178999999999995</c:v>
                </c:pt>
                <c:pt idx="24">
                  <c:v>8.8999000000000006</c:v>
                </c:pt>
                <c:pt idx="25">
                  <c:v>8.9154999999999998</c:v>
                </c:pt>
                <c:pt idx="26">
                  <c:v>8.8606999999999996</c:v>
                </c:pt>
                <c:pt idx="27">
                  <c:v>8.8431999999999995</c:v>
                </c:pt>
                <c:pt idx="28">
                  <c:v>8.7996999999999996</c:v>
                </c:pt>
                <c:pt idx="29">
                  <c:v>8.7729999999999997</c:v>
                </c:pt>
                <c:pt idx="30">
                  <c:v>8.7697000000000003</c:v>
                </c:pt>
                <c:pt idx="31">
                  <c:v>8.7749000000000006</c:v>
                </c:pt>
                <c:pt idx="32">
                  <c:v>8.7628000000000004</c:v>
                </c:pt>
                <c:pt idx="33">
                  <c:v>8.7634000000000007</c:v>
                </c:pt>
                <c:pt idx="34">
                  <c:v>8.77</c:v>
                </c:pt>
                <c:pt idx="35">
                  <c:v>8.7675999999999998</c:v>
                </c:pt>
                <c:pt idx="36">
                  <c:v>8.7543000000000006</c:v>
                </c:pt>
                <c:pt idx="37">
                  <c:v>8.8139000000000003</c:v>
                </c:pt>
                <c:pt idx="38">
                  <c:v>8.8263999999999996</c:v>
                </c:pt>
                <c:pt idx="39">
                  <c:v>8.8087999999999997</c:v>
                </c:pt>
                <c:pt idx="40">
                  <c:v>8.8181999999999992</c:v>
                </c:pt>
                <c:pt idx="41">
                  <c:v>8.7750000000000004</c:v>
                </c:pt>
                <c:pt idx="42">
                  <c:v>8.7606000000000002</c:v>
                </c:pt>
                <c:pt idx="43">
                  <c:v>8.8789999999999996</c:v>
                </c:pt>
                <c:pt idx="44">
                  <c:v>8.8854000000000006</c:v>
                </c:pt>
                <c:pt idx="45">
                  <c:v>8.8400999999999996</c:v>
                </c:pt>
                <c:pt idx="46">
                  <c:v>8.7756000000000007</c:v>
                </c:pt>
                <c:pt idx="47">
                  <c:v>8.7792999999999992</c:v>
                </c:pt>
                <c:pt idx="48">
                  <c:v>8.8117000000000001</c:v>
                </c:pt>
                <c:pt idx="49">
                  <c:v>8.82</c:v>
                </c:pt>
                <c:pt idx="50">
                  <c:v>8.8452000000000002</c:v>
                </c:pt>
                <c:pt idx="51">
                  <c:v>8.9253</c:v>
                </c:pt>
                <c:pt idx="52">
                  <c:v>8.9243000000000006</c:v>
                </c:pt>
                <c:pt idx="53">
                  <c:v>8.9391999999999996</c:v>
                </c:pt>
                <c:pt idx="54">
                  <c:v>8.9665999999999997</c:v>
                </c:pt>
                <c:pt idx="55">
                  <c:v>8.9629999999999992</c:v>
                </c:pt>
                <c:pt idx="56">
                  <c:v>9.0121000000000002</c:v>
                </c:pt>
                <c:pt idx="57">
                  <c:v>9.0292999999999992</c:v>
                </c:pt>
                <c:pt idx="58">
                  <c:v>9.0058000000000007</c:v>
                </c:pt>
                <c:pt idx="59">
                  <c:v>9.0751000000000008</c:v>
                </c:pt>
                <c:pt idx="60">
                  <c:v>8.9774999999999991</c:v>
                </c:pt>
                <c:pt idx="61">
                  <c:v>9.0385000000000009</c:v>
                </c:pt>
                <c:pt idx="62">
                  <c:v>9.0433000000000003</c:v>
                </c:pt>
                <c:pt idx="63">
                  <c:v>9.0010999999999992</c:v>
                </c:pt>
                <c:pt idx="64">
                  <c:v>9.0010999999999992</c:v>
                </c:pt>
                <c:pt idx="65">
                  <c:v>9.0625999999999998</c:v>
                </c:pt>
                <c:pt idx="66">
                  <c:v>9.0363000000000007</c:v>
                </c:pt>
                <c:pt idx="67">
                  <c:v>9.0790000000000006</c:v>
                </c:pt>
                <c:pt idx="68">
                  <c:v>9.1222999999999992</c:v>
                </c:pt>
                <c:pt idx="69">
                  <c:v>9.1387999999999998</c:v>
                </c:pt>
                <c:pt idx="70">
                  <c:v>9.0718999999999994</c:v>
                </c:pt>
                <c:pt idx="71">
                  <c:v>9.0936000000000003</c:v>
                </c:pt>
                <c:pt idx="72">
                  <c:v>9.1151</c:v>
                </c:pt>
                <c:pt idx="73">
                  <c:v>9.0789000000000009</c:v>
                </c:pt>
                <c:pt idx="74">
                  <c:v>9.0427</c:v>
                </c:pt>
                <c:pt idx="75">
                  <c:v>9.0457999999999998</c:v>
                </c:pt>
                <c:pt idx="76">
                  <c:v>8.9983000000000004</c:v>
                </c:pt>
                <c:pt idx="77">
                  <c:v>9.0042000000000009</c:v>
                </c:pt>
                <c:pt idx="78">
                  <c:v>8.9475999999999996</c:v>
                </c:pt>
                <c:pt idx="79">
                  <c:v>8.9125999999999994</c:v>
                </c:pt>
                <c:pt idx="80">
                  <c:v>8.9027999999999992</c:v>
                </c:pt>
                <c:pt idx="81">
                  <c:v>8.9077000000000002</c:v>
                </c:pt>
                <c:pt idx="82">
                  <c:v>8.8491999999999997</c:v>
                </c:pt>
                <c:pt idx="83">
                  <c:v>8.9103999999999992</c:v>
                </c:pt>
                <c:pt idx="84">
                  <c:v>9.0173000000000005</c:v>
                </c:pt>
                <c:pt idx="85">
                  <c:v>8.9712999999999994</c:v>
                </c:pt>
                <c:pt idx="86">
                  <c:v>9.0252999999999997</c:v>
                </c:pt>
                <c:pt idx="87">
                  <c:v>9.0533000000000001</c:v>
                </c:pt>
                <c:pt idx="88">
                  <c:v>9.0812000000000008</c:v>
                </c:pt>
                <c:pt idx="89">
                  <c:v>9.0633999999999997</c:v>
                </c:pt>
                <c:pt idx="90">
                  <c:v>8.9877000000000002</c:v>
                </c:pt>
                <c:pt idx="91">
                  <c:v>8.9550000000000001</c:v>
                </c:pt>
                <c:pt idx="92">
                  <c:v>9.0361999999999991</c:v>
                </c:pt>
                <c:pt idx="93">
                  <c:v>9.0185999999999993</c:v>
                </c:pt>
                <c:pt idx="94">
                  <c:v>8.8634000000000004</c:v>
                </c:pt>
                <c:pt idx="95">
                  <c:v>8.8910999999999998</c:v>
                </c:pt>
                <c:pt idx="96">
                  <c:v>8.9091000000000005</c:v>
                </c:pt>
                <c:pt idx="97">
                  <c:v>8.8878000000000004</c:v>
                </c:pt>
                <c:pt idx="98">
                  <c:v>8.8666</c:v>
                </c:pt>
                <c:pt idx="99">
                  <c:v>8.9245999999999999</c:v>
                </c:pt>
                <c:pt idx="100">
                  <c:v>8.9052000000000007</c:v>
                </c:pt>
                <c:pt idx="101">
                  <c:v>8.8978000000000002</c:v>
                </c:pt>
                <c:pt idx="102">
                  <c:v>8.8569999999999993</c:v>
                </c:pt>
                <c:pt idx="103">
                  <c:v>8.8950999999999993</c:v>
                </c:pt>
                <c:pt idx="104">
                  <c:v>8.8651</c:v>
                </c:pt>
                <c:pt idx="105">
                  <c:v>8.8561999999999994</c:v>
                </c:pt>
                <c:pt idx="106">
                  <c:v>8.7727000000000004</c:v>
                </c:pt>
                <c:pt idx="107">
                  <c:v>8.7086000000000006</c:v>
                </c:pt>
                <c:pt idx="108">
                  <c:v>8.7324999999999999</c:v>
                </c:pt>
                <c:pt idx="109">
                  <c:v>8.7764000000000006</c:v>
                </c:pt>
                <c:pt idx="110">
                  <c:v>8.7393999999999998</c:v>
                </c:pt>
                <c:pt idx="111">
                  <c:v>8.6773000000000007</c:v>
                </c:pt>
                <c:pt idx="112">
                  <c:v>8.6288</c:v>
                </c:pt>
                <c:pt idx="113">
                  <c:v>8.6869999999999994</c:v>
                </c:pt>
                <c:pt idx="114">
                  <c:v>8.6943999999999999</c:v>
                </c:pt>
                <c:pt idx="115">
                  <c:v>8.6731999999999996</c:v>
                </c:pt>
                <c:pt idx="116">
                  <c:v>8.6867000000000001</c:v>
                </c:pt>
                <c:pt idx="117">
                  <c:v>8.7162000000000006</c:v>
                </c:pt>
                <c:pt idx="118">
                  <c:v>8.7041000000000004</c:v>
                </c:pt>
                <c:pt idx="119">
                  <c:v>8.7200000000000006</c:v>
                </c:pt>
                <c:pt idx="120">
                  <c:v>8.7357999999999993</c:v>
                </c:pt>
                <c:pt idx="121">
                  <c:v>8.7542000000000009</c:v>
                </c:pt>
                <c:pt idx="122">
                  <c:v>8.7349999999999994</c:v>
                </c:pt>
                <c:pt idx="123">
                  <c:v>8.7111000000000001</c:v>
                </c:pt>
                <c:pt idx="124">
                  <c:v>8.6761999999999997</c:v>
                </c:pt>
                <c:pt idx="125">
                  <c:v>8.7302999999999997</c:v>
                </c:pt>
                <c:pt idx="126">
                  <c:v>8.6047999999999991</c:v>
                </c:pt>
                <c:pt idx="127">
                  <c:v>8.6613000000000007</c:v>
                </c:pt>
                <c:pt idx="128">
                  <c:v>8.7245000000000008</c:v>
                </c:pt>
                <c:pt idx="129">
                  <c:v>8.7462999999999997</c:v>
                </c:pt>
                <c:pt idx="130">
                  <c:v>8.7241999999999997</c:v>
                </c:pt>
                <c:pt idx="131">
                  <c:v>8.7223000000000006</c:v>
                </c:pt>
                <c:pt idx="132">
                  <c:v>8.6576000000000004</c:v>
                </c:pt>
                <c:pt idx="133">
                  <c:v>8.6841000000000008</c:v>
                </c:pt>
                <c:pt idx="134">
                  <c:v>8.6989999999999998</c:v>
                </c:pt>
                <c:pt idx="135">
                  <c:v>8.6984999999999992</c:v>
                </c:pt>
                <c:pt idx="136">
                  <c:v>8.7080000000000002</c:v>
                </c:pt>
                <c:pt idx="137">
                  <c:v>8.7834000000000003</c:v>
                </c:pt>
                <c:pt idx="138">
                  <c:v>8.7170000000000005</c:v>
                </c:pt>
                <c:pt idx="139">
                  <c:v>8.7484999999999999</c:v>
                </c:pt>
                <c:pt idx="140">
                  <c:v>8.8688000000000002</c:v>
                </c:pt>
                <c:pt idx="141">
                  <c:v>8.8887</c:v>
                </c:pt>
                <c:pt idx="142">
                  <c:v>8.9093999999999998</c:v>
                </c:pt>
                <c:pt idx="143">
                  <c:v>8.8600999999999992</c:v>
                </c:pt>
                <c:pt idx="144">
                  <c:v>8.8101000000000003</c:v>
                </c:pt>
                <c:pt idx="145">
                  <c:v>8.7889999999999997</c:v>
                </c:pt>
                <c:pt idx="146">
                  <c:v>8.7914999999999992</c:v>
                </c:pt>
                <c:pt idx="147">
                  <c:v>8.7318999999999996</c:v>
                </c:pt>
                <c:pt idx="148">
                  <c:v>8.7178000000000004</c:v>
                </c:pt>
                <c:pt idx="149">
                  <c:v>8.7283000000000008</c:v>
                </c:pt>
                <c:pt idx="150">
                  <c:v>8.7045999999999992</c:v>
                </c:pt>
                <c:pt idx="151">
                  <c:v>8.6555</c:v>
                </c:pt>
                <c:pt idx="152">
                  <c:v>8.7287999999999997</c:v>
                </c:pt>
                <c:pt idx="153">
                  <c:v>8.7413000000000007</c:v>
                </c:pt>
                <c:pt idx="154">
                  <c:v>8.8231999999999999</c:v>
                </c:pt>
                <c:pt idx="155">
                  <c:v>8.7702000000000009</c:v>
                </c:pt>
                <c:pt idx="156">
                  <c:v>8.7558000000000007</c:v>
                </c:pt>
                <c:pt idx="157">
                  <c:v>8.77</c:v>
                </c:pt>
                <c:pt idx="158">
                  <c:v>8.7851999999999997</c:v>
                </c:pt>
                <c:pt idx="159">
                  <c:v>8.8635000000000002</c:v>
                </c:pt>
                <c:pt idx="160">
                  <c:v>8.9056999999999995</c:v>
                </c:pt>
                <c:pt idx="161">
                  <c:v>8.8794000000000004</c:v>
                </c:pt>
                <c:pt idx="162">
                  <c:v>8.8745999999999992</c:v>
                </c:pt>
                <c:pt idx="163">
                  <c:v>8.8291000000000004</c:v>
                </c:pt>
                <c:pt idx="164">
                  <c:v>8.8228000000000009</c:v>
                </c:pt>
                <c:pt idx="165">
                  <c:v>8.8399000000000001</c:v>
                </c:pt>
                <c:pt idx="166">
                  <c:v>8.7996999999999996</c:v>
                </c:pt>
                <c:pt idx="167">
                  <c:v>8.7276000000000007</c:v>
                </c:pt>
                <c:pt idx="168">
                  <c:v>8.8924000000000003</c:v>
                </c:pt>
                <c:pt idx="169">
                  <c:v>8.7735000000000003</c:v>
                </c:pt>
                <c:pt idx="170">
                  <c:v>8.9057999999999993</c:v>
                </c:pt>
                <c:pt idx="171">
                  <c:v>8.9</c:v>
                </c:pt>
                <c:pt idx="172">
                  <c:v>8.9202999999999992</c:v>
                </c:pt>
                <c:pt idx="173">
                  <c:v>8.8914000000000009</c:v>
                </c:pt>
                <c:pt idx="174">
                  <c:v>8.9025999999999996</c:v>
                </c:pt>
                <c:pt idx="175">
                  <c:v>8.8211999999999993</c:v>
                </c:pt>
                <c:pt idx="176">
                  <c:v>8.7852999999999994</c:v>
                </c:pt>
                <c:pt idx="177">
                  <c:v>8.8617000000000008</c:v>
                </c:pt>
                <c:pt idx="178">
                  <c:v>8.8536000000000001</c:v>
                </c:pt>
                <c:pt idx="179">
                  <c:v>8.8699999999999992</c:v>
                </c:pt>
                <c:pt idx="180">
                  <c:v>8.8450000000000006</c:v>
                </c:pt>
                <c:pt idx="181">
                  <c:v>8.7908000000000008</c:v>
                </c:pt>
                <c:pt idx="182">
                  <c:v>8.7489000000000008</c:v>
                </c:pt>
                <c:pt idx="183">
                  <c:v>8.7766000000000002</c:v>
                </c:pt>
                <c:pt idx="184">
                  <c:v>8.8239000000000001</c:v>
                </c:pt>
                <c:pt idx="185">
                  <c:v>8.8348999999999993</c:v>
                </c:pt>
                <c:pt idx="186">
                  <c:v>8.7605000000000004</c:v>
                </c:pt>
                <c:pt idx="187">
                  <c:v>8.7691999999999997</c:v>
                </c:pt>
                <c:pt idx="188">
                  <c:v>8.7613000000000003</c:v>
                </c:pt>
                <c:pt idx="189">
                  <c:v>8.7818000000000005</c:v>
                </c:pt>
                <c:pt idx="190">
                  <c:v>8.7774999999999999</c:v>
                </c:pt>
                <c:pt idx="191">
                  <c:v>8.7800999999999991</c:v>
                </c:pt>
                <c:pt idx="192">
                  <c:v>8.7890999999999995</c:v>
                </c:pt>
                <c:pt idx="193">
                  <c:v>8.7528000000000006</c:v>
                </c:pt>
                <c:pt idx="194">
                  <c:v>8.7226999999999997</c:v>
                </c:pt>
                <c:pt idx="195">
                  <c:v>8.7095000000000002</c:v>
                </c:pt>
                <c:pt idx="196">
                  <c:v>8.7100000000000009</c:v>
                </c:pt>
                <c:pt idx="197">
                  <c:v>8.7088000000000001</c:v>
                </c:pt>
                <c:pt idx="198">
                  <c:v>8.6951000000000001</c:v>
                </c:pt>
                <c:pt idx="199">
                  <c:v>8.6839999999999993</c:v>
                </c:pt>
                <c:pt idx="200">
                  <c:v>8.6867999999999999</c:v>
                </c:pt>
                <c:pt idx="201">
                  <c:v>8.6966999999999999</c:v>
                </c:pt>
                <c:pt idx="202">
                  <c:v>8.7017000000000007</c:v>
                </c:pt>
                <c:pt idx="203">
                  <c:v>8.8567999999999998</c:v>
                </c:pt>
                <c:pt idx="204">
                  <c:v>8.8443000000000005</c:v>
                </c:pt>
                <c:pt idx="205">
                  <c:v>8.8340999999999994</c:v>
                </c:pt>
                <c:pt idx="206">
                  <c:v>8.8048000000000002</c:v>
                </c:pt>
                <c:pt idx="207">
                  <c:v>8.8361999999999998</c:v>
                </c:pt>
                <c:pt idx="208">
                  <c:v>8.8400999999999996</c:v>
                </c:pt>
                <c:pt idx="209">
                  <c:v>8.8610000000000007</c:v>
                </c:pt>
                <c:pt idx="210">
                  <c:v>8.8622999999999994</c:v>
                </c:pt>
                <c:pt idx="211">
                  <c:v>8.8236000000000008</c:v>
                </c:pt>
                <c:pt idx="212">
                  <c:v>8.8101000000000003</c:v>
                </c:pt>
                <c:pt idx="213">
                  <c:v>8.7919999999999998</c:v>
                </c:pt>
                <c:pt idx="214">
                  <c:v>8.7879000000000005</c:v>
                </c:pt>
                <c:pt idx="215">
                  <c:v>8.7817000000000007</c:v>
                </c:pt>
                <c:pt idx="216">
                  <c:v>8.7396999999999991</c:v>
                </c:pt>
                <c:pt idx="217">
                  <c:v>8.7375000000000007</c:v>
                </c:pt>
                <c:pt idx="218">
                  <c:v>8.7721999999999998</c:v>
                </c:pt>
                <c:pt idx="219">
                  <c:v>8.7446000000000002</c:v>
                </c:pt>
                <c:pt idx="220">
                  <c:v>8.7482000000000006</c:v>
                </c:pt>
                <c:pt idx="221">
                  <c:v>8.7262000000000004</c:v>
                </c:pt>
                <c:pt idx="222">
                  <c:v>8.7042000000000002</c:v>
                </c:pt>
                <c:pt idx="223">
                  <c:v>8.7077000000000009</c:v>
                </c:pt>
                <c:pt idx="224">
                  <c:v>8.7166999999999994</c:v>
                </c:pt>
                <c:pt idx="225">
                  <c:v>8.7589000000000006</c:v>
                </c:pt>
                <c:pt idx="226">
                  <c:v>8.7629000000000001</c:v>
                </c:pt>
                <c:pt idx="227">
                  <c:v>8.7691999999999997</c:v>
                </c:pt>
                <c:pt idx="228">
                  <c:v>8.7697000000000003</c:v>
                </c:pt>
                <c:pt idx="229">
                  <c:v>8.7773000000000003</c:v>
                </c:pt>
                <c:pt idx="230">
                  <c:v>8.7741000000000007</c:v>
                </c:pt>
                <c:pt idx="231">
                  <c:v>8.7599</c:v>
                </c:pt>
                <c:pt idx="232">
                  <c:v>8.7144999999999992</c:v>
                </c:pt>
                <c:pt idx="233">
                  <c:v>8.6648999999999994</c:v>
                </c:pt>
                <c:pt idx="234">
                  <c:v>8.6771999999999991</c:v>
                </c:pt>
                <c:pt idx="235">
                  <c:v>8.7098999999999993</c:v>
                </c:pt>
                <c:pt idx="236">
                  <c:v>8.6989999999999998</c:v>
                </c:pt>
                <c:pt idx="237">
                  <c:v>8.7307000000000006</c:v>
                </c:pt>
                <c:pt idx="238">
                  <c:v>8.7363</c:v>
                </c:pt>
                <c:pt idx="239">
                  <c:v>8.7223000000000006</c:v>
                </c:pt>
                <c:pt idx="240">
                  <c:v>8.7301000000000002</c:v>
                </c:pt>
                <c:pt idx="241">
                  <c:v>8.7112999999999996</c:v>
                </c:pt>
                <c:pt idx="242">
                  <c:v>8.7257999999999996</c:v>
                </c:pt>
                <c:pt idx="243">
                  <c:v>8.6629000000000005</c:v>
                </c:pt>
                <c:pt idx="244">
                  <c:v>8.6461000000000006</c:v>
                </c:pt>
                <c:pt idx="245">
                  <c:v>8.6438000000000006</c:v>
                </c:pt>
                <c:pt idx="246">
                  <c:v>8.6439000000000004</c:v>
                </c:pt>
                <c:pt idx="247">
                  <c:v>8.6278000000000006</c:v>
                </c:pt>
                <c:pt idx="248">
                  <c:v>8.6166999999999998</c:v>
                </c:pt>
                <c:pt idx="249">
                  <c:v>8.5791000000000004</c:v>
                </c:pt>
                <c:pt idx="250">
                  <c:v>8.5894999999999992</c:v>
                </c:pt>
                <c:pt idx="251">
                  <c:v>8.6036000000000001</c:v>
                </c:pt>
                <c:pt idx="252">
                  <c:v>8.6325000000000003</c:v>
                </c:pt>
                <c:pt idx="253">
                  <c:v>8.6022999999999996</c:v>
                </c:pt>
                <c:pt idx="254">
                  <c:v>8.5432000000000006</c:v>
                </c:pt>
                <c:pt idx="255">
                  <c:v>8.5463000000000005</c:v>
                </c:pt>
                <c:pt idx="256">
                  <c:v>8.6066000000000003</c:v>
                </c:pt>
                <c:pt idx="257">
                  <c:v>8.6036999999999999</c:v>
                </c:pt>
                <c:pt idx="258">
                  <c:v>8.5852000000000004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8E-4059-BE49-51454F54DC38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0">
                  <c:v>中间价：欧元兑人民币（日）</c:v>
                </c:pt>
                <c:pt idx="1">
                  <c:v>元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Sheet1!$A$3:$A$261</c:f>
              <c:numCache>
                <c:formatCode>yyyy\-mm\-dd</c:formatCode>
                <c:ptCount val="259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43290</c:v>
                </c:pt>
                <c:pt idx="6">
                  <c:v>43291</c:v>
                </c:pt>
                <c:pt idx="7">
                  <c:v>43292</c:v>
                </c:pt>
                <c:pt idx="8">
                  <c:v>43293</c:v>
                </c:pt>
                <c:pt idx="9">
                  <c:v>43294</c:v>
                </c:pt>
                <c:pt idx="10">
                  <c:v>43297</c:v>
                </c:pt>
                <c:pt idx="11">
                  <c:v>43298</c:v>
                </c:pt>
                <c:pt idx="12">
                  <c:v>43299</c:v>
                </c:pt>
                <c:pt idx="13">
                  <c:v>43300</c:v>
                </c:pt>
                <c:pt idx="14">
                  <c:v>43301</c:v>
                </c:pt>
                <c:pt idx="15">
                  <c:v>43304</c:v>
                </c:pt>
                <c:pt idx="16">
                  <c:v>43305</c:v>
                </c:pt>
                <c:pt idx="17">
                  <c:v>43306</c:v>
                </c:pt>
                <c:pt idx="18">
                  <c:v>43307</c:v>
                </c:pt>
                <c:pt idx="19">
                  <c:v>43308</c:v>
                </c:pt>
                <c:pt idx="20">
                  <c:v>43311</c:v>
                </c:pt>
                <c:pt idx="21">
                  <c:v>43312</c:v>
                </c:pt>
                <c:pt idx="22">
                  <c:v>43313</c:v>
                </c:pt>
                <c:pt idx="23">
                  <c:v>43314</c:v>
                </c:pt>
                <c:pt idx="24">
                  <c:v>43315</c:v>
                </c:pt>
                <c:pt idx="25">
                  <c:v>43318</c:v>
                </c:pt>
                <c:pt idx="26">
                  <c:v>43319</c:v>
                </c:pt>
                <c:pt idx="27">
                  <c:v>43320</c:v>
                </c:pt>
                <c:pt idx="28">
                  <c:v>43321</c:v>
                </c:pt>
                <c:pt idx="29">
                  <c:v>43322</c:v>
                </c:pt>
                <c:pt idx="30">
                  <c:v>43325</c:v>
                </c:pt>
                <c:pt idx="31">
                  <c:v>43326</c:v>
                </c:pt>
                <c:pt idx="32">
                  <c:v>43327</c:v>
                </c:pt>
                <c:pt idx="33">
                  <c:v>43328</c:v>
                </c:pt>
                <c:pt idx="34">
                  <c:v>43329</c:v>
                </c:pt>
                <c:pt idx="35">
                  <c:v>43332</c:v>
                </c:pt>
                <c:pt idx="36">
                  <c:v>43333</c:v>
                </c:pt>
                <c:pt idx="37">
                  <c:v>43334</c:v>
                </c:pt>
                <c:pt idx="38">
                  <c:v>43335</c:v>
                </c:pt>
                <c:pt idx="39">
                  <c:v>43336</c:v>
                </c:pt>
                <c:pt idx="40">
                  <c:v>43339</c:v>
                </c:pt>
                <c:pt idx="41">
                  <c:v>43340</c:v>
                </c:pt>
                <c:pt idx="42">
                  <c:v>43341</c:v>
                </c:pt>
                <c:pt idx="43">
                  <c:v>43342</c:v>
                </c:pt>
                <c:pt idx="44">
                  <c:v>43343</c:v>
                </c:pt>
                <c:pt idx="45">
                  <c:v>43346</c:v>
                </c:pt>
                <c:pt idx="46">
                  <c:v>43347</c:v>
                </c:pt>
                <c:pt idx="47">
                  <c:v>43348</c:v>
                </c:pt>
                <c:pt idx="48">
                  <c:v>43349</c:v>
                </c:pt>
                <c:pt idx="49">
                  <c:v>43350</c:v>
                </c:pt>
                <c:pt idx="50">
                  <c:v>43353</c:v>
                </c:pt>
                <c:pt idx="51">
                  <c:v>43354</c:v>
                </c:pt>
                <c:pt idx="52">
                  <c:v>43355</c:v>
                </c:pt>
                <c:pt idx="53">
                  <c:v>43356</c:v>
                </c:pt>
                <c:pt idx="54">
                  <c:v>43357</c:v>
                </c:pt>
                <c:pt idx="55">
                  <c:v>43360</c:v>
                </c:pt>
                <c:pt idx="56">
                  <c:v>43361</c:v>
                </c:pt>
                <c:pt idx="57">
                  <c:v>43362</c:v>
                </c:pt>
                <c:pt idx="58">
                  <c:v>43363</c:v>
                </c:pt>
                <c:pt idx="59">
                  <c:v>43364</c:v>
                </c:pt>
                <c:pt idx="60">
                  <c:v>43368</c:v>
                </c:pt>
                <c:pt idx="61">
                  <c:v>43369</c:v>
                </c:pt>
                <c:pt idx="62">
                  <c:v>43370</c:v>
                </c:pt>
                <c:pt idx="63">
                  <c:v>43371</c:v>
                </c:pt>
                <c:pt idx="64">
                  <c:v>43372</c:v>
                </c:pt>
                <c:pt idx="65">
                  <c:v>43381</c:v>
                </c:pt>
                <c:pt idx="66">
                  <c:v>43382</c:v>
                </c:pt>
                <c:pt idx="67">
                  <c:v>43383</c:v>
                </c:pt>
                <c:pt idx="68">
                  <c:v>43384</c:v>
                </c:pt>
                <c:pt idx="69">
                  <c:v>43385</c:v>
                </c:pt>
                <c:pt idx="70">
                  <c:v>43388</c:v>
                </c:pt>
                <c:pt idx="71">
                  <c:v>43389</c:v>
                </c:pt>
                <c:pt idx="72">
                  <c:v>43390</c:v>
                </c:pt>
                <c:pt idx="73">
                  <c:v>43391</c:v>
                </c:pt>
                <c:pt idx="74">
                  <c:v>43392</c:v>
                </c:pt>
                <c:pt idx="75">
                  <c:v>43395</c:v>
                </c:pt>
                <c:pt idx="76">
                  <c:v>43396</c:v>
                </c:pt>
                <c:pt idx="77">
                  <c:v>43397</c:v>
                </c:pt>
                <c:pt idx="78">
                  <c:v>43398</c:v>
                </c:pt>
                <c:pt idx="79">
                  <c:v>43399</c:v>
                </c:pt>
                <c:pt idx="80">
                  <c:v>43402</c:v>
                </c:pt>
                <c:pt idx="81">
                  <c:v>43403</c:v>
                </c:pt>
                <c:pt idx="82">
                  <c:v>43404</c:v>
                </c:pt>
                <c:pt idx="83">
                  <c:v>43405</c:v>
                </c:pt>
                <c:pt idx="84">
                  <c:v>43406</c:v>
                </c:pt>
                <c:pt idx="85">
                  <c:v>43409</c:v>
                </c:pt>
                <c:pt idx="86">
                  <c:v>43410</c:v>
                </c:pt>
                <c:pt idx="87">
                  <c:v>43411</c:v>
                </c:pt>
                <c:pt idx="88">
                  <c:v>43412</c:v>
                </c:pt>
                <c:pt idx="89">
                  <c:v>43413</c:v>
                </c:pt>
                <c:pt idx="90">
                  <c:v>43416</c:v>
                </c:pt>
                <c:pt idx="91">
                  <c:v>43417</c:v>
                </c:pt>
                <c:pt idx="92">
                  <c:v>43418</c:v>
                </c:pt>
                <c:pt idx="93">
                  <c:v>43419</c:v>
                </c:pt>
                <c:pt idx="94">
                  <c:v>43420</c:v>
                </c:pt>
                <c:pt idx="95">
                  <c:v>43423</c:v>
                </c:pt>
                <c:pt idx="96">
                  <c:v>43424</c:v>
                </c:pt>
                <c:pt idx="97">
                  <c:v>43425</c:v>
                </c:pt>
                <c:pt idx="98">
                  <c:v>43426</c:v>
                </c:pt>
                <c:pt idx="99">
                  <c:v>43427</c:v>
                </c:pt>
                <c:pt idx="100">
                  <c:v>43430</c:v>
                </c:pt>
                <c:pt idx="101">
                  <c:v>43431</c:v>
                </c:pt>
                <c:pt idx="102">
                  <c:v>43432</c:v>
                </c:pt>
                <c:pt idx="103">
                  <c:v>43433</c:v>
                </c:pt>
                <c:pt idx="104">
                  <c:v>43434</c:v>
                </c:pt>
                <c:pt idx="105">
                  <c:v>43437</c:v>
                </c:pt>
                <c:pt idx="106">
                  <c:v>43438</c:v>
                </c:pt>
                <c:pt idx="107">
                  <c:v>43439</c:v>
                </c:pt>
                <c:pt idx="108">
                  <c:v>43440</c:v>
                </c:pt>
                <c:pt idx="109">
                  <c:v>43441</c:v>
                </c:pt>
                <c:pt idx="110">
                  <c:v>43444</c:v>
                </c:pt>
                <c:pt idx="111">
                  <c:v>43445</c:v>
                </c:pt>
                <c:pt idx="112">
                  <c:v>43446</c:v>
                </c:pt>
                <c:pt idx="113">
                  <c:v>43447</c:v>
                </c:pt>
                <c:pt idx="114">
                  <c:v>43448</c:v>
                </c:pt>
                <c:pt idx="115">
                  <c:v>43451</c:v>
                </c:pt>
                <c:pt idx="116">
                  <c:v>43452</c:v>
                </c:pt>
                <c:pt idx="117">
                  <c:v>43453</c:v>
                </c:pt>
                <c:pt idx="118">
                  <c:v>43454</c:v>
                </c:pt>
                <c:pt idx="119">
                  <c:v>43455</c:v>
                </c:pt>
                <c:pt idx="120">
                  <c:v>43458</c:v>
                </c:pt>
                <c:pt idx="121">
                  <c:v>43459</c:v>
                </c:pt>
                <c:pt idx="122">
                  <c:v>43460</c:v>
                </c:pt>
                <c:pt idx="123">
                  <c:v>43461</c:v>
                </c:pt>
                <c:pt idx="124">
                  <c:v>43462</c:v>
                </c:pt>
                <c:pt idx="125">
                  <c:v>43467</c:v>
                </c:pt>
                <c:pt idx="126">
                  <c:v>43468</c:v>
                </c:pt>
                <c:pt idx="127">
                  <c:v>43469</c:v>
                </c:pt>
                <c:pt idx="128">
                  <c:v>43472</c:v>
                </c:pt>
                <c:pt idx="129">
                  <c:v>43473</c:v>
                </c:pt>
                <c:pt idx="130">
                  <c:v>43474</c:v>
                </c:pt>
                <c:pt idx="131">
                  <c:v>43475</c:v>
                </c:pt>
                <c:pt idx="132">
                  <c:v>43476</c:v>
                </c:pt>
                <c:pt idx="133">
                  <c:v>43479</c:v>
                </c:pt>
                <c:pt idx="134">
                  <c:v>43480</c:v>
                </c:pt>
                <c:pt idx="135">
                  <c:v>43481</c:v>
                </c:pt>
                <c:pt idx="136">
                  <c:v>43482</c:v>
                </c:pt>
                <c:pt idx="137">
                  <c:v>43483</c:v>
                </c:pt>
                <c:pt idx="138">
                  <c:v>43486</c:v>
                </c:pt>
                <c:pt idx="139">
                  <c:v>43487</c:v>
                </c:pt>
                <c:pt idx="140">
                  <c:v>43489</c:v>
                </c:pt>
                <c:pt idx="141">
                  <c:v>43490</c:v>
                </c:pt>
                <c:pt idx="142">
                  <c:v>43493</c:v>
                </c:pt>
                <c:pt idx="143">
                  <c:v>43494</c:v>
                </c:pt>
                <c:pt idx="144">
                  <c:v>43495</c:v>
                </c:pt>
                <c:pt idx="145">
                  <c:v>43496</c:v>
                </c:pt>
                <c:pt idx="146">
                  <c:v>43497</c:v>
                </c:pt>
                <c:pt idx="147">
                  <c:v>43507</c:v>
                </c:pt>
                <c:pt idx="148">
                  <c:v>43508</c:v>
                </c:pt>
                <c:pt idx="149">
                  <c:v>43509</c:v>
                </c:pt>
                <c:pt idx="150">
                  <c:v>43510</c:v>
                </c:pt>
                <c:pt idx="151">
                  <c:v>43511</c:v>
                </c:pt>
                <c:pt idx="152">
                  <c:v>43514</c:v>
                </c:pt>
                <c:pt idx="153">
                  <c:v>43515</c:v>
                </c:pt>
                <c:pt idx="154">
                  <c:v>43516</c:v>
                </c:pt>
                <c:pt idx="155">
                  <c:v>43517</c:v>
                </c:pt>
                <c:pt idx="156">
                  <c:v>43518</c:v>
                </c:pt>
                <c:pt idx="157">
                  <c:v>43521</c:v>
                </c:pt>
                <c:pt idx="158">
                  <c:v>43522</c:v>
                </c:pt>
                <c:pt idx="159">
                  <c:v>43523</c:v>
                </c:pt>
                <c:pt idx="160">
                  <c:v>43524</c:v>
                </c:pt>
                <c:pt idx="161">
                  <c:v>43525</c:v>
                </c:pt>
                <c:pt idx="162">
                  <c:v>43528</c:v>
                </c:pt>
                <c:pt idx="163">
                  <c:v>43529</c:v>
                </c:pt>
                <c:pt idx="164">
                  <c:v>43530</c:v>
                </c:pt>
                <c:pt idx="165">
                  <c:v>43531</c:v>
                </c:pt>
                <c:pt idx="166">
                  <c:v>43532</c:v>
                </c:pt>
                <c:pt idx="167">
                  <c:v>43535</c:v>
                </c:pt>
                <c:pt idx="168">
                  <c:v>43536</c:v>
                </c:pt>
                <c:pt idx="169">
                  <c:v>43537</c:v>
                </c:pt>
                <c:pt idx="170">
                  <c:v>43538</c:v>
                </c:pt>
                <c:pt idx="171">
                  <c:v>43539</c:v>
                </c:pt>
                <c:pt idx="172">
                  <c:v>43542</c:v>
                </c:pt>
                <c:pt idx="173">
                  <c:v>43543</c:v>
                </c:pt>
                <c:pt idx="174">
                  <c:v>43544</c:v>
                </c:pt>
                <c:pt idx="175">
                  <c:v>43545</c:v>
                </c:pt>
                <c:pt idx="176">
                  <c:v>43546</c:v>
                </c:pt>
                <c:pt idx="177">
                  <c:v>43549</c:v>
                </c:pt>
                <c:pt idx="178">
                  <c:v>43550</c:v>
                </c:pt>
                <c:pt idx="179">
                  <c:v>43551</c:v>
                </c:pt>
                <c:pt idx="180">
                  <c:v>43552</c:v>
                </c:pt>
                <c:pt idx="181">
                  <c:v>43553</c:v>
                </c:pt>
                <c:pt idx="182">
                  <c:v>43556</c:v>
                </c:pt>
                <c:pt idx="183">
                  <c:v>43557</c:v>
                </c:pt>
                <c:pt idx="184">
                  <c:v>43558</c:v>
                </c:pt>
                <c:pt idx="185">
                  <c:v>43559</c:v>
                </c:pt>
                <c:pt idx="186">
                  <c:v>43563</c:v>
                </c:pt>
                <c:pt idx="187">
                  <c:v>43564</c:v>
                </c:pt>
                <c:pt idx="188">
                  <c:v>43565</c:v>
                </c:pt>
                <c:pt idx="189">
                  <c:v>43566</c:v>
                </c:pt>
                <c:pt idx="190">
                  <c:v>43567</c:v>
                </c:pt>
                <c:pt idx="191">
                  <c:v>43570</c:v>
                </c:pt>
                <c:pt idx="192">
                  <c:v>43571</c:v>
                </c:pt>
                <c:pt idx="193">
                  <c:v>43572</c:v>
                </c:pt>
                <c:pt idx="194">
                  <c:v>43573</c:v>
                </c:pt>
                <c:pt idx="195">
                  <c:v>43574</c:v>
                </c:pt>
                <c:pt idx="196">
                  <c:v>43577</c:v>
                </c:pt>
                <c:pt idx="197">
                  <c:v>43578</c:v>
                </c:pt>
                <c:pt idx="198">
                  <c:v>43579</c:v>
                </c:pt>
                <c:pt idx="199">
                  <c:v>43580</c:v>
                </c:pt>
                <c:pt idx="200">
                  <c:v>43581</c:v>
                </c:pt>
                <c:pt idx="201">
                  <c:v>43584</c:v>
                </c:pt>
                <c:pt idx="202">
                  <c:v>43585</c:v>
                </c:pt>
                <c:pt idx="203">
                  <c:v>43591</c:v>
                </c:pt>
                <c:pt idx="204">
                  <c:v>43592</c:v>
                </c:pt>
                <c:pt idx="205">
                  <c:v>43593</c:v>
                </c:pt>
                <c:pt idx="206">
                  <c:v>43594</c:v>
                </c:pt>
                <c:pt idx="207">
                  <c:v>43595</c:v>
                </c:pt>
                <c:pt idx="208">
                  <c:v>43598</c:v>
                </c:pt>
                <c:pt idx="209">
                  <c:v>43599</c:v>
                </c:pt>
                <c:pt idx="210">
                  <c:v>43600</c:v>
                </c:pt>
                <c:pt idx="211">
                  <c:v>43601</c:v>
                </c:pt>
                <c:pt idx="212">
                  <c:v>43602</c:v>
                </c:pt>
                <c:pt idx="213">
                  <c:v>43605</c:v>
                </c:pt>
                <c:pt idx="214">
                  <c:v>43606</c:v>
                </c:pt>
                <c:pt idx="215">
                  <c:v>43607</c:v>
                </c:pt>
                <c:pt idx="216">
                  <c:v>43608</c:v>
                </c:pt>
                <c:pt idx="217">
                  <c:v>43609</c:v>
                </c:pt>
                <c:pt idx="218">
                  <c:v>43612</c:v>
                </c:pt>
                <c:pt idx="219">
                  <c:v>43613</c:v>
                </c:pt>
                <c:pt idx="220">
                  <c:v>43614</c:v>
                </c:pt>
                <c:pt idx="221">
                  <c:v>43615</c:v>
                </c:pt>
                <c:pt idx="222">
                  <c:v>43616</c:v>
                </c:pt>
                <c:pt idx="223">
                  <c:v>43619</c:v>
                </c:pt>
                <c:pt idx="224">
                  <c:v>43620</c:v>
                </c:pt>
                <c:pt idx="225">
                  <c:v>43621</c:v>
                </c:pt>
                <c:pt idx="226">
                  <c:v>43622</c:v>
                </c:pt>
                <c:pt idx="227">
                  <c:v>43626</c:v>
                </c:pt>
                <c:pt idx="228">
                  <c:v>43627</c:v>
                </c:pt>
                <c:pt idx="229">
                  <c:v>43628</c:v>
                </c:pt>
                <c:pt idx="230">
                  <c:v>43629</c:v>
                </c:pt>
                <c:pt idx="231">
                  <c:v>43630</c:v>
                </c:pt>
                <c:pt idx="232">
                  <c:v>43633</c:v>
                </c:pt>
                <c:pt idx="233">
                  <c:v>43634</c:v>
                </c:pt>
                <c:pt idx="234">
                  <c:v>43635</c:v>
                </c:pt>
                <c:pt idx="235">
                  <c:v>43636</c:v>
                </c:pt>
                <c:pt idx="236">
                  <c:v>43637</c:v>
                </c:pt>
                <c:pt idx="237">
                  <c:v>43640</c:v>
                </c:pt>
                <c:pt idx="238">
                  <c:v>43641</c:v>
                </c:pt>
                <c:pt idx="239">
                  <c:v>43642</c:v>
                </c:pt>
                <c:pt idx="240">
                  <c:v>43643</c:v>
                </c:pt>
                <c:pt idx="241">
                  <c:v>43644</c:v>
                </c:pt>
                <c:pt idx="242">
                  <c:v>43647</c:v>
                </c:pt>
                <c:pt idx="243">
                  <c:v>43648</c:v>
                </c:pt>
                <c:pt idx="244">
                  <c:v>43649</c:v>
                </c:pt>
                <c:pt idx="245">
                  <c:v>43650</c:v>
                </c:pt>
                <c:pt idx="246">
                  <c:v>43651</c:v>
                </c:pt>
                <c:pt idx="247">
                  <c:v>43654</c:v>
                </c:pt>
                <c:pt idx="248">
                  <c:v>43655</c:v>
                </c:pt>
                <c:pt idx="249">
                  <c:v>43656</c:v>
                </c:pt>
                <c:pt idx="250">
                  <c:v>43657</c:v>
                </c:pt>
                <c:pt idx="251">
                  <c:v>43658</c:v>
                </c:pt>
                <c:pt idx="252">
                  <c:v>43661</c:v>
                </c:pt>
                <c:pt idx="253">
                  <c:v>43662</c:v>
                </c:pt>
                <c:pt idx="254">
                  <c:v>43663</c:v>
                </c:pt>
                <c:pt idx="255">
                  <c:v>43664</c:v>
                </c:pt>
                <c:pt idx="256">
                  <c:v>43665</c:v>
                </c:pt>
                <c:pt idx="257">
                  <c:v>43668</c:v>
                </c:pt>
                <c:pt idx="258">
                  <c:v>43669</c:v>
                </c:pt>
              </c:numCache>
            </c:numRef>
          </c:cat>
          <c:val>
            <c:numRef>
              <c:f>Sheet1!$D$3:$D$261</c:f>
              <c:numCache>
                <c:formatCode>General</c:formatCode>
                <c:ptCount val="259"/>
                <c:pt idx="0">
                  <c:v>7.7243000000000004</c:v>
                </c:pt>
                <c:pt idx="1">
                  <c:v>7.7412000000000001</c:v>
                </c:pt>
                <c:pt idx="2">
                  <c:v>7.7664999999999997</c:v>
                </c:pt>
                <c:pt idx="3">
                  <c:v>7.7172000000000001</c:v>
                </c:pt>
                <c:pt idx="4">
                  <c:v>7.7557999999999998</c:v>
                </c:pt>
                <c:pt idx="5">
                  <c:v>7.7986000000000004</c:v>
                </c:pt>
                <c:pt idx="6">
                  <c:v>7.7904999999999998</c:v>
                </c:pt>
                <c:pt idx="7">
                  <c:v>7.7686999999999999</c:v>
                </c:pt>
                <c:pt idx="8">
                  <c:v>7.7972999999999999</c:v>
                </c:pt>
                <c:pt idx="9">
                  <c:v>7.7832999999999997</c:v>
                </c:pt>
                <c:pt idx="10">
                  <c:v>7.8015999999999996</c:v>
                </c:pt>
                <c:pt idx="11">
                  <c:v>7.8239000000000001</c:v>
                </c:pt>
                <c:pt idx="12">
                  <c:v>7.8003999999999998</c:v>
                </c:pt>
                <c:pt idx="13">
                  <c:v>7.8090000000000002</c:v>
                </c:pt>
                <c:pt idx="14">
                  <c:v>7.8758999999999997</c:v>
                </c:pt>
                <c:pt idx="15">
                  <c:v>7.9325999999999999</c:v>
                </c:pt>
                <c:pt idx="16">
                  <c:v>7.9386999999999999</c:v>
                </c:pt>
                <c:pt idx="17">
                  <c:v>7.9532999999999996</c:v>
                </c:pt>
                <c:pt idx="18">
                  <c:v>7.9402999999999997</c:v>
                </c:pt>
                <c:pt idx="19">
                  <c:v>7.9108999999999998</c:v>
                </c:pt>
                <c:pt idx="20">
                  <c:v>7.9485999999999999</c:v>
                </c:pt>
                <c:pt idx="21">
                  <c:v>7.9798999999999998</c:v>
                </c:pt>
                <c:pt idx="22">
                  <c:v>7.9863999999999997</c:v>
                </c:pt>
                <c:pt idx="23">
                  <c:v>7.9249999999999998</c:v>
                </c:pt>
                <c:pt idx="24">
                  <c:v>7.9210000000000003</c:v>
                </c:pt>
                <c:pt idx="25">
                  <c:v>7.9257</c:v>
                </c:pt>
                <c:pt idx="26">
                  <c:v>7.9126000000000003</c:v>
                </c:pt>
                <c:pt idx="27">
                  <c:v>7.9276999999999997</c:v>
                </c:pt>
                <c:pt idx="28">
                  <c:v>7.9322999999999997</c:v>
                </c:pt>
                <c:pt idx="29">
                  <c:v>7.8826000000000001</c:v>
                </c:pt>
                <c:pt idx="30">
                  <c:v>7.8285999999999998</c:v>
                </c:pt>
                <c:pt idx="31">
                  <c:v>7.8395000000000001</c:v>
                </c:pt>
                <c:pt idx="32">
                  <c:v>7.8136000000000001</c:v>
                </c:pt>
                <c:pt idx="33">
                  <c:v>7.8285</c:v>
                </c:pt>
                <c:pt idx="34">
                  <c:v>7.8437000000000001</c:v>
                </c:pt>
                <c:pt idx="35">
                  <c:v>7.8650000000000002</c:v>
                </c:pt>
                <c:pt idx="36">
                  <c:v>7.8663999999999996</c:v>
                </c:pt>
                <c:pt idx="37">
                  <c:v>7.9046000000000003</c:v>
                </c:pt>
                <c:pt idx="38">
                  <c:v>7.9195000000000002</c:v>
                </c:pt>
                <c:pt idx="39">
                  <c:v>7.9356999999999998</c:v>
                </c:pt>
                <c:pt idx="40">
                  <c:v>7.9776999999999996</c:v>
                </c:pt>
                <c:pt idx="41">
                  <c:v>7.9545000000000003</c:v>
                </c:pt>
                <c:pt idx="42">
                  <c:v>7.9589999999999996</c:v>
                </c:pt>
                <c:pt idx="43">
                  <c:v>7.9759000000000002</c:v>
                </c:pt>
                <c:pt idx="44">
                  <c:v>7.9645999999999999</c:v>
                </c:pt>
                <c:pt idx="45">
                  <c:v>7.9320000000000004</c:v>
                </c:pt>
                <c:pt idx="46">
                  <c:v>7.9214000000000002</c:v>
                </c:pt>
                <c:pt idx="47">
                  <c:v>7.9096000000000002</c:v>
                </c:pt>
                <c:pt idx="48">
                  <c:v>7.9387999999999996</c:v>
                </c:pt>
                <c:pt idx="49">
                  <c:v>7.9295</c:v>
                </c:pt>
                <c:pt idx="50">
                  <c:v>7.9058999999999999</c:v>
                </c:pt>
                <c:pt idx="51">
                  <c:v>7.9379999999999997</c:v>
                </c:pt>
                <c:pt idx="52">
                  <c:v>7.9481999999999999</c:v>
                </c:pt>
                <c:pt idx="53">
                  <c:v>7.9668999999999999</c:v>
                </c:pt>
                <c:pt idx="54">
                  <c:v>7.9949000000000003</c:v>
                </c:pt>
                <c:pt idx="55">
                  <c:v>7.9682000000000004</c:v>
                </c:pt>
                <c:pt idx="56">
                  <c:v>7.9992000000000001</c:v>
                </c:pt>
                <c:pt idx="57">
                  <c:v>8.0056999999999992</c:v>
                </c:pt>
                <c:pt idx="58">
                  <c:v>8.0007999999999999</c:v>
                </c:pt>
                <c:pt idx="59">
                  <c:v>8.0534999999999997</c:v>
                </c:pt>
                <c:pt idx="60">
                  <c:v>8.0434000000000001</c:v>
                </c:pt>
                <c:pt idx="61">
                  <c:v>8.0657999999999994</c:v>
                </c:pt>
                <c:pt idx="62">
                  <c:v>8.0641999999999996</c:v>
                </c:pt>
                <c:pt idx="63">
                  <c:v>8.0111000000000008</c:v>
                </c:pt>
                <c:pt idx="64">
                  <c:v>8.0111000000000008</c:v>
                </c:pt>
                <c:pt idx="65">
                  <c:v>7.9528999999999996</c:v>
                </c:pt>
                <c:pt idx="66">
                  <c:v>7.9311999999999996</c:v>
                </c:pt>
                <c:pt idx="67">
                  <c:v>7.94</c:v>
                </c:pt>
                <c:pt idx="68">
                  <c:v>7.9654999999999996</c:v>
                </c:pt>
                <c:pt idx="69">
                  <c:v>8.0045000000000002</c:v>
                </c:pt>
                <c:pt idx="70">
                  <c:v>7.9930000000000003</c:v>
                </c:pt>
                <c:pt idx="71">
                  <c:v>8.0077999999999996</c:v>
                </c:pt>
                <c:pt idx="72">
                  <c:v>8.0017999999999994</c:v>
                </c:pt>
                <c:pt idx="73">
                  <c:v>7.9686000000000003</c:v>
                </c:pt>
                <c:pt idx="74">
                  <c:v>7.9546999999999999</c:v>
                </c:pt>
                <c:pt idx="75">
                  <c:v>7.9707999999999997</c:v>
                </c:pt>
                <c:pt idx="76">
                  <c:v>7.9535999999999998</c:v>
                </c:pt>
                <c:pt idx="77">
                  <c:v>7.9555999999999996</c:v>
                </c:pt>
                <c:pt idx="78">
                  <c:v>7.9165999999999999</c:v>
                </c:pt>
                <c:pt idx="79">
                  <c:v>7.9036</c:v>
                </c:pt>
                <c:pt idx="80">
                  <c:v>7.9112999999999998</c:v>
                </c:pt>
                <c:pt idx="81">
                  <c:v>7.9137000000000004</c:v>
                </c:pt>
                <c:pt idx="82">
                  <c:v>7.9008000000000003</c:v>
                </c:pt>
                <c:pt idx="83">
                  <c:v>7.8922999999999996</c:v>
                </c:pt>
                <c:pt idx="84">
                  <c:v>7.9119999999999999</c:v>
                </c:pt>
                <c:pt idx="85">
                  <c:v>7.8654999999999999</c:v>
                </c:pt>
                <c:pt idx="86">
                  <c:v>7.8798000000000004</c:v>
                </c:pt>
                <c:pt idx="87">
                  <c:v>7.8963999999999999</c:v>
                </c:pt>
                <c:pt idx="88">
                  <c:v>7.9046000000000003</c:v>
                </c:pt>
                <c:pt idx="89">
                  <c:v>7.8826000000000001</c:v>
                </c:pt>
                <c:pt idx="90">
                  <c:v>7.8672000000000004</c:v>
                </c:pt>
                <c:pt idx="91">
                  <c:v>7.8194999999999997</c:v>
                </c:pt>
                <c:pt idx="92">
                  <c:v>7.8521000000000001</c:v>
                </c:pt>
                <c:pt idx="93">
                  <c:v>7.8535000000000004</c:v>
                </c:pt>
                <c:pt idx="94">
                  <c:v>7.8579999999999997</c:v>
                </c:pt>
                <c:pt idx="95">
                  <c:v>7.9046000000000003</c:v>
                </c:pt>
                <c:pt idx="96">
                  <c:v>7.9341999999999997</c:v>
                </c:pt>
                <c:pt idx="97">
                  <c:v>7.9005999999999998</c:v>
                </c:pt>
                <c:pt idx="98">
                  <c:v>7.9029999999999996</c:v>
                </c:pt>
                <c:pt idx="99">
                  <c:v>7.9036</c:v>
                </c:pt>
                <c:pt idx="100">
                  <c:v>7.8752000000000004</c:v>
                </c:pt>
                <c:pt idx="101">
                  <c:v>7.8715000000000002</c:v>
                </c:pt>
                <c:pt idx="102">
                  <c:v>7.8533999999999997</c:v>
                </c:pt>
                <c:pt idx="103">
                  <c:v>7.8838999999999997</c:v>
                </c:pt>
                <c:pt idx="104">
                  <c:v>7.8990999999999998</c:v>
                </c:pt>
                <c:pt idx="105">
                  <c:v>7.8734000000000002</c:v>
                </c:pt>
                <c:pt idx="106">
                  <c:v>7.8284000000000002</c:v>
                </c:pt>
                <c:pt idx="107">
                  <c:v>7.7763999999999998</c:v>
                </c:pt>
                <c:pt idx="108">
                  <c:v>7.7832999999999997</c:v>
                </c:pt>
                <c:pt idx="109">
                  <c:v>7.8110999999999997</c:v>
                </c:pt>
                <c:pt idx="110">
                  <c:v>7.8333000000000004</c:v>
                </c:pt>
                <c:pt idx="111">
                  <c:v>7.8392999999999997</c:v>
                </c:pt>
                <c:pt idx="112">
                  <c:v>7.82</c:v>
                </c:pt>
                <c:pt idx="113">
                  <c:v>7.8224999999999998</c:v>
                </c:pt>
                <c:pt idx="114">
                  <c:v>7.8102</c:v>
                </c:pt>
                <c:pt idx="115">
                  <c:v>7.7939999999999996</c:v>
                </c:pt>
                <c:pt idx="116">
                  <c:v>7.8152999999999997</c:v>
                </c:pt>
                <c:pt idx="117">
                  <c:v>7.8346999999999998</c:v>
                </c:pt>
                <c:pt idx="118">
                  <c:v>7.8478000000000003</c:v>
                </c:pt>
                <c:pt idx="119">
                  <c:v>7.8848000000000003</c:v>
                </c:pt>
                <c:pt idx="120">
                  <c:v>7.8529</c:v>
                </c:pt>
                <c:pt idx="121">
                  <c:v>7.8575999999999997</c:v>
                </c:pt>
                <c:pt idx="122">
                  <c:v>7.8571</c:v>
                </c:pt>
                <c:pt idx="123">
                  <c:v>7.8280000000000003</c:v>
                </c:pt>
                <c:pt idx="124">
                  <c:v>7.8472999999999997</c:v>
                </c:pt>
                <c:pt idx="125">
                  <c:v>7.8521000000000001</c:v>
                </c:pt>
                <c:pt idx="126">
                  <c:v>7.7817999999999996</c:v>
                </c:pt>
                <c:pt idx="127">
                  <c:v>7.8156999999999996</c:v>
                </c:pt>
                <c:pt idx="128">
                  <c:v>7.8186</c:v>
                </c:pt>
                <c:pt idx="129">
                  <c:v>7.8512000000000004</c:v>
                </c:pt>
                <c:pt idx="130">
                  <c:v>7.8442999999999996</c:v>
                </c:pt>
                <c:pt idx="131">
                  <c:v>7.8765000000000001</c:v>
                </c:pt>
                <c:pt idx="132">
                  <c:v>7.8148999999999997</c:v>
                </c:pt>
                <c:pt idx="133">
                  <c:v>7.7446999999999999</c:v>
                </c:pt>
                <c:pt idx="134">
                  <c:v>7.7487000000000004</c:v>
                </c:pt>
                <c:pt idx="135">
                  <c:v>7.7141999999999999</c:v>
                </c:pt>
                <c:pt idx="136">
                  <c:v>7.7038000000000002</c:v>
                </c:pt>
                <c:pt idx="137">
                  <c:v>7.7073</c:v>
                </c:pt>
                <c:pt idx="138">
                  <c:v>7.7039</c:v>
                </c:pt>
                <c:pt idx="139">
                  <c:v>7.7141999999999999</c:v>
                </c:pt>
                <c:pt idx="140">
                  <c:v>7.7203999999999997</c:v>
                </c:pt>
                <c:pt idx="141">
                  <c:v>7.6817000000000002</c:v>
                </c:pt>
                <c:pt idx="142">
                  <c:v>7.7027000000000001</c:v>
                </c:pt>
                <c:pt idx="143">
                  <c:v>7.6997</c:v>
                </c:pt>
                <c:pt idx="144">
                  <c:v>7.7003000000000004</c:v>
                </c:pt>
                <c:pt idx="145">
                  <c:v>7.6981000000000002</c:v>
                </c:pt>
                <c:pt idx="146">
                  <c:v>7.6775000000000002</c:v>
                </c:pt>
                <c:pt idx="147">
                  <c:v>7.6432000000000002</c:v>
                </c:pt>
                <c:pt idx="148">
                  <c:v>7.6417999999999999</c:v>
                </c:pt>
                <c:pt idx="149">
                  <c:v>7.6711</c:v>
                </c:pt>
                <c:pt idx="150">
                  <c:v>7.6280999999999999</c:v>
                </c:pt>
                <c:pt idx="151">
                  <c:v>7.64</c:v>
                </c:pt>
                <c:pt idx="152">
                  <c:v>7.6412000000000004</c:v>
                </c:pt>
                <c:pt idx="153">
                  <c:v>7.6505000000000001</c:v>
                </c:pt>
                <c:pt idx="154">
                  <c:v>7.6622000000000003</c:v>
                </c:pt>
                <c:pt idx="155">
                  <c:v>7.6268000000000002</c:v>
                </c:pt>
                <c:pt idx="156">
                  <c:v>7.6167999999999996</c:v>
                </c:pt>
                <c:pt idx="157">
                  <c:v>7.6138000000000003</c:v>
                </c:pt>
                <c:pt idx="158">
                  <c:v>7.6063000000000001</c:v>
                </c:pt>
                <c:pt idx="159">
                  <c:v>7.6167999999999996</c:v>
                </c:pt>
                <c:pt idx="160">
                  <c:v>7.6082000000000001</c:v>
                </c:pt>
                <c:pt idx="161">
                  <c:v>7.6120999999999999</c:v>
                </c:pt>
                <c:pt idx="162">
                  <c:v>7.6246999999999998</c:v>
                </c:pt>
                <c:pt idx="163">
                  <c:v>7.5965999999999996</c:v>
                </c:pt>
                <c:pt idx="164">
                  <c:v>7.5796000000000001</c:v>
                </c:pt>
                <c:pt idx="165">
                  <c:v>7.5895000000000001</c:v>
                </c:pt>
                <c:pt idx="166">
                  <c:v>7.5263999999999998</c:v>
                </c:pt>
                <c:pt idx="167">
                  <c:v>7.5484999999999998</c:v>
                </c:pt>
                <c:pt idx="168">
                  <c:v>7.5583999999999998</c:v>
                </c:pt>
                <c:pt idx="169">
                  <c:v>7.5754000000000001</c:v>
                </c:pt>
                <c:pt idx="170">
                  <c:v>7.5923999999999996</c:v>
                </c:pt>
                <c:pt idx="171">
                  <c:v>7.5940000000000003</c:v>
                </c:pt>
                <c:pt idx="172">
                  <c:v>7.5953999999999997</c:v>
                </c:pt>
                <c:pt idx="173">
                  <c:v>7.6028000000000002</c:v>
                </c:pt>
                <c:pt idx="174">
                  <c:v>7.617</c:v>
                </c:pt>
                <c:pt idx="175">
                  <c:v>7.6375999999999999</c:v>
                </c:pt>
                <c:pt idx="176">
                  <c:v>7.6135000000000002</c:v>
                </c:pt>
                <c:pt idx="177">
                  <c:v>7.5787000000000004</c:v>
                </c:pt>
                <c:pt idx="178">
                  <c:v>7.5861000000000001</c:v>
                </c:pt>
                <c:pt idx="179">
                  <c:v>7.5688000000000004</c:v>
                </c:pt>
                <c:pt idx="180">
                  <c:v>7.5658000000000003</c:v>
                </c:pt>
                <c:pt idx="181">
                  <c:v>7.5606999999999998</c:v>
                </c:pt>
                <c:pt idx="182">
                  <c:v>7.5419999999999998</c:v>
                </c:pt>
                <c:pt idx="183">
                  <c:v>7.5256999999999996</c:v>
                </c:pt>
                <c:pt idx="184">
                  <c:v>7.5289999999999999</c:v>
                </c:pt>
                <c:pt idx="185">
                  <c:v>7.5408999999999997</c:v>
                </c:pt>
                <c:pt idx="186">
                  <c:v>7.5373999999999999</c:v>
                </c:pt>
                <c:pt idx="187">
                  <c:v>7.5579000000000001</c:v>
                </c:pt>
                <c:pt idx="188">
                  <c:v>7.5594999999999999</c:v>
                </c:pt>
                <c:pt idx="189">
                  <c:v>7.5627000000000004</c:v>
                </c:pt>
                <c:pt idx="190">
                  <c:v>7.5707000000000004</c:v>
                </c:pt>
                <c:pt idx="191">
                  <c:v>7.5871000000000004</c:v>
                </c:pt>
                <c:pt idx="192">
                  <c:v>7.5842999999999998</c:v>
                </c:pt>
                <c:pt idx="193">
                  <c:v>7.5724</c:v>
                </c:pt>
                <c:pt idx="194">
                  <c:v>7.5585000000000004</c:v>
                </c:pt>
                <c:pt idx="195">
                  <c:v>7.5342000000000002</c:v>
                </c:pt>
                <c:pt idx="196">
                  <c:v>7.5373000000000001</c:v>
                </c:pt>
                <c:pt idx="197">
                  <c:v>7.55</c:v>
                </c:pt>
                <c:pt idx="198">
                  <c:v>7.5406000000000004</c:v>
                </c:pt>
                <c:pt idx="199">
                  <c:v>7.5053000000000001</c:v>
                </c:pt>
                <c:pt idx="200">
                  <c:v>7.4989999999999997</c:v>
                </c:pt>
                <c:pt idx="201">
                  <c:v>7.5044000000000004</c:v>
                </c:pt>
                <c:pt idx="202">
                  <c:v>7.5255999999999998</c:v>
                </c:pt>
                <c:pt idx="203">
                  <c:v>7.5324</c:v>
                </c:pt>
                <c:pt idx="204">
                  <c:v>7.5609999999999999</c:v>
                </c:pt>
                <c:pt idx="205">
                  <c:v>7.5647000000000002</c:v>
                </c:pt>
                <c:pt idx="206">
                  <c:v>7.5750999999999999</c:v>
                </c:pt>
                <c:pt idx="207">
                  <c:v>7.6186999999999996</c:v>
                </c:pt>
                <c:pt idx="208">
                  <c:v>7.6326999999999998</c:v>
                </c:pt>
                <c:pt idx="209">
                  <c:v>7.6768000000000001</c:v>
                </c:pt>
                <c:pt idx="210">
                  <c:v>7.6898999999999997</c:v>
                </c:pt>
                <c:pt idx="211">
                  <c:v>7.6974</c:v>
                </c:pt>
                <c:pt idx="212">
                  <c:v>7.6925999999999997</c:v>
                </c:pt>
                <c:pt idx="213">
                  <c:v>7.7074999999999996</c:v>
                </c:pt>
                <c:pt idx="214">
                  <c:v>7.7098000000000004</c:v>
                </c:pt>
                <c:pt idx="215">
                  <c:v>7.7126000000000001</c:v>
                </c:pt>
                <c:pt idx="216">
                  <c:v>7.6985000000000001</c:v>
                </c:pt>
                <c:pt idx="217">
                  <c:v>7.7130999999999998</c:v>
                </c:pt>
                <c:pt idx="218">
                  <c:v>7.7262000000000004</c:v>
                </c:pt>
                <c:pt idx="219">
                  <c:v>7.7188999999999997</c:v>
                </c:pt>
                <c:pt idx="220">
                  <c:v>7.7145999999999999</c:v>
                </c:pt>
                <c:pt idx="221">
                  <c:v>7.6951999999999998</c:v>
                </c:pt>
                <c:pt idx="222">
                  <c:v>7.6833</c:v>
                </c:pt>
                <c:pt idx="223">
                  <c:v>7.6997</c:v>
                </c:pt>
                <c:pt idx="224">
                  <c:v>7.7398999999999996</c:v>
                </c:pt>
                <c:pt idx="225">
                  <c:v>7.7595999999999998</c:v>
                </c:pt>
                <c:pt idx="226">
                  <c:v>7.7530999999999999</c:v>
                </c:pt>
                <c:pt idx="227">
                  <c:v>7.7996999999999996</c:v>
                </c:pt>
                <c:pt idx="228">
                  <c:v>7.8147000000000002</c:v>
                </c:pt>
                <c:pt idx="229">
                  <c:v>7.8147000000000002</c:v>
                </c:pt>
                <c:pt idx="230">
                  <c:v>7.8019999999999996</c:v>
                </c:pt>
                <c:pt idx="231">
                  <c:v>7.7892999999999999</c:v>
                </c:pt>
                <c:pt idx="232">
                  <c:v>7.7584999999999997</c:v>
                </c:pt>
                <c:pt idx="233">
                  <c:v>7.7523999999999997</c:v>
                </c:pt>
                <c:pt idx="234">
                  <c:v>7.7304000000000004</c:v>
                </c:pt>
                <c:pt idx="235">
                  <c:v>7.7378999999999998</c:v>
                </c:pt>
                <c:pt idx="236">
                  <c:v>7.7329999999999997</c:v>
                </c:pt>
                <c:pt idx="237">
                  <c:v>7.7934999999999999</c:v>
                </c:pt>
                <c:pt idx="238">
                  <c:v>7.8160999999999996</c:v>
                </c:pt>
                <c:pt idx="239">
                  <c:v>7.8109000000000002</c:v>
                </c:pt>
                <c:pt idx="240">
                  <c:v>7.8204000000000002</c:v>
                </c:pt>
                <c:pt idx="241">
                  <c:v>7.8170000000000002</c:v>
                </c:pt>
                <c:pt idx="242">
                  <c:v>7.8098999999999998</c:v>
                </c:pt>
                <c:pt idx="243">
                  <c:v>7.7327000000000004</c:v>
                </c:pt>
                <c:pt idx="244">
                  <c:v>7.7473999999999998</c:v>
                </c:pt>
                <c:pt idx="245">
                  <c:v>7.7544000000000004</c:v>
                </c:pt>
                <c:pt idx="246">
                  <c:v>7.7525000000000004</c:v>
                </c:pt>
                <c:pt idx="247">
                  <c:v>7.7325999999999997</c:v>
                </c:pt>
                <c:pt idx="248">
                  <c:v>7.7214</c:v>
                </c:pt>
                <c:pt idx="249">
                  <c:v>7.7149000000000001</c:v>
                </c:pt>
                <c:pt idx="250">
                  <c:v>7.7313000000000001</c:v>
                </c:pt>
                <c:pt idx="251">
                  <c:v>7.7302999999999997</c:v>
                </c:pt>
                <c:pt idx="252">
                  <c:v>7.7393000000000001</c:v>
                </c:pt>
                <c:pt idx="253">
                  <c:v>7.7378</c:v>
                </c:pt>
                <c:pt idx="254">
                  <c:v>7.7167000000000003</c:v>
                </c:pt>
                <c:pt idx="255">
                  <c:v>7.7186000000000003</c:v>
                </c:pt>
                <c:pt idx="256">
                  <c:v>7.7271999999999998</c:v>
                </c:pt>
                <c:pt idx="257">
                  <c:v>7.7134999999999998</c:v>
                </c:pt>
                <c:pt idx="258">
                  <c:v>7.7117000000000004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8E-4059-BE49-51454F54DC38}"/>
            </c:ext>
          </c:extLst>
        </c:ser>
        <c:ser>
          <c:idx val="3"/>
          <c:order val="3"/>
          <c:tx>
            <c:strRef>
              <c:f>Sheet1!$E$1:$E$2</c:f>
              <c:strCache>
                <c:ptCount val="2"/>
                <c:pt idx="0">
                  <c:v>中间价：100日元兑人民币（日）</c:v>
                </c:pt>
                <c:pt idx="1">
                  <c:v>元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Sheet1!$A$3:$A$261</c:f>
              <c:numCache>
                <c:formatCode>yyyy\-mm\-dd</c:formatCode>
                <c:ptCount val="259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43290</c:v>
                </c:pt>
                <c:pt idx="6">
                  <c:v>43291</c:v>
                </c:pt>
                <c:pt idx="7">
                  <c:v>43292</c:v>
                </c:pt>
                <c:pt idx="8">
                  <c:v>43293</c:v>
                </c:pt>
                <c:pt idx="9">
                  <c:v>43294</c:v>
                </c:pt>
                <c:pt idx="10">
                  <c:v>43297</c:v>
                </c:pt>
                <c:pt idx="11">
                  <c:v>43298</c:v>
                </c:pt>
                <c:pt idx="12">
                  <c:v>43299</c:v>
                </c:pt>
                <c:pt idx="13">
                  <c:v>43300</c:v>
                </c:pt>
                <c:pt idx="14">
                  <c:v>43301</c:v>
                </c:pt>
                <c:pt idx="15">
                  <c:v>43304</c:v>
                </c:pt>
                <c:pt idx="16">
                  <c:v>43305</c:v>
                </c:pt>
                <c:pt idx="17">
                  <c:v>43306</c:v>
                </c:pt>
                <c:pt idx="18">
                  <c:v>43307</c:v>
                </c:pt>
                <c:pt idx="19">
                  <c:v>43308</c:v>
                </c:pt>
                <c:pt idx="20">
                  <c:v>43311</c:v>
                </c:pt>
                <c:pt idx="21">
                  <c:v>43312</c:v>
                </c:pt>
                <c:pt idx="22">
                  <c:v>43313</c:v>
                </c:pt>
                <c:pt idx="23">
                  <c:v>43314</c:v>
                </c:pt>
                <c:pt idx="24">
                  <c:v>43315</c:v>
                </c:pt>
                <c:pt idx="25">
                  <c:v>43318</c:v>
                </c:pt>
                <c:pt idx="26">
                  <c:v>43319</c:v>
                </c:pt>
                <c:pt idx="27">
                  <c:v>43320</c:v>
                </c:pt>
                <c:pt idx="28">
                  <c:v>43321</c:v>
                </c:pt>
                <c:pt idx="29">
                  <c:v>43322</c:v>
                </c:pt>
                <c:pt idx="30">
                  <c:v>43325</c:v>
                </c:pt>
                <c:pt idx="31">
                  <c:v>43326</c:v>
                </c:pt>
                <c:pt idx="32">
                  <c:v>43327</c:v>
                </c:pt>
                <c:pt idx="33">
                  <c:v>43328</c:v>
                </c:pt>
                <c:pt idx="34">
                  <c:v>43329</c:v>
                </c:pt>
                <c:pt idx="35">
                  <c:v>43332</c:v>
                </c:pt>
                <c:pt idx="36">
                  <c:v>43333</c:v>
                </c:pt>
                <c:pt idx="37">
                  <c:v>43334</c:v>
                </c:pt>
                <c:pt idx="38">
                  <c:v>43335</c:v>
                </c:pt>
                <c:pt idx="39">
                  <c:v>43336</c:v>
                </c:pt>
                <c:pt idx="40">
                  <c:v>43339</c:v>
                </c:pt>
                <c:pt idx="41">
                  <c:v>43340</c:v>
                </c:pt>
                <c:pt idx="42">
                  <c:v>43341</c:v>
                </c:pt>
                <c:pt idx="43">
                  <c:v>43342</c:v>
                </c:pt>
                <c:pt idx="44">
                  <c:v>43343</c:v>
                </c:pt>
                <c:pt idx="45">
                  <c:v>43346</c:v>
                </c:pt>
                <c:pt idx="46">
                  <c:v>43347</c:v>
                </c:pt>
                <c:pt idx="47">
                  <c:v>43348</c:v>
                </c:pt>
                <c:pt idx="48">
                  <c:v>43349</c:v>
                </c:pt>
                <c:pt idx="49">
                  <c:v>43350</c:v>
                </c:pt>
                <c:pt idx="50">
                  <c:v>43353</c:v>
                </c:pt>
                <c:pt idx="51">
                  <c:v>43354</c:v>
                </c:pt>
                <c:pt idx="52">
                  <c:v>43355</c:v>
                </c:pt>
                <c:pt idx="53">
                  <c:v>43356</c:v>
                </c:pt>
                <c:pt idx="54">
                  <c:v>43357</c:v>
                </c:pt>
                <c:pt idx="55">
                  <c:v>43360</c:v>
                </c:pt>
                <c:pt idx="56">
                  <c:v>43361</c:v>
                </c:pt>
                <c:pt idx="57">
                  <c:v>43362</c:v>
                </c:pt>
                <c:pt idx="58">
                  <c:v>43363</c:v>
                </c:pt>
                <c:pt idx="59">
                  <c:v>43364</c:v>
                </c:pt>
                <c:pt idx="60">
                  <c:v>43368</c:v>
                </c:pt>
                <c:pt idx="61">
                  <c:v>43369</c:v>
                </c:pt>
                <c:pt idx="62">
                  <c:v>43370</c:v>
                </c:pt>
                <c:pt idx="63">
                  <c:v>43371</c:v>
                </c:pt>
                <c:pt idx="64">
                  <c:v>43372</c:v>
                </c:pt>
                <c:pt idx="65">
                  <c:v>43381</c:v>
                </c:pt>
                <c:pt idx="66">
                  <c:v>43382</c:v>
                </c:pt>
                <c:pt idx="67">
                  <c:v>43383</c:v>
                </c:pt>
                <c:pt idx="68">
                  <c:v>43384</c:v>
                </c:pt>
                <c:pt idx="69">
                  <c:v>43385</c:v>
                </c:pt>
                <c:pt idx="70">
                  <c:v>43388</c:v>
                </c:pt>
                <c:pt idx="71">
                  <c:v>43389</c:v>
                </c:pt>
                <c:pt idx="72">
                  <c:v>43390</c:v>
                </c:pt>
                <c:pt idx="73">
                  <c:v>43391</c:v>
                </c:pt>
                <c:pt idx="74">
                  <c:v>43392</c:v>
                </c:pt>
                <c:pt idx="75">
                  <c:v>43395</c:v>
                </c:pt>
                <c:pt idx="76">
                  <c:v>43396</c:v>
                </c:pt>
                <c:pt idx="77">
                  <c:v>43397</c:v>
                </c:pt>
                <c:pt idx="78">
                  <c:v>43398</c:v>
                </c:pt>
                <c:pt idx="79">
                  <c:v>43399</c:v>
                </c:pt>
                <c:pt idx="80">
                  <c:v>43402</c:v>
                </c:pt>
                <c:pt idx="81">
                  <c:v>43403</c:v>
                </c:pt>
                <c:pt idx="82">
                  <c:v>43404</c:v>
                </c:pt>
                <c:pt idx="83">
                  <c:v>43405</c:v>
                </c:pt>
                <c:pt idx="84">
                  <c:v>43406</c:v>
                </c:pt>
                <c:pt idx="85">
                  <c:v>43409</c:v>
                </c:pt>
                <c:pt idx="86">
                  <c:v>43410</c:v>
                </c:pt>
                <c:pt idx="87">
                  <c:v>43411</c:v>
                </c:pt>
                <c:pt idx="88">
                  <c:v>43412</c:v>
                </c:pt>
                <c:pt idx="89">
                  <c:v>43413</c:v>
                </c:pt>
                <c:pt idx="90">
                  <c:v>43416</c:v>
                </c:pt>
                <c:pt idx="91">
                  <c:v>43417</c:v>
                </c:pt>
                <c:pt idx="92">
                  <c:v>43418</c:v>
                </c:pt>
                <c:pt idx="93">
                  <c:v>43419</c:v>
                </c:pt>
                <c:pt idx="94">
                  <c:v>43420</c:v>
                </c:pt>
                <c:pt idx="95">
                  <c:v>43423</c:v>
                </c:pt>
                <c:pt idx="96">
                  <c:v>43424</c:v>
                </c:pt>
                <c:pt idx="97">
                  <c:v>43425</c:v>
                </c:pt>
                <c:pt idx="98">
                  <c:v>43426</c:v>
                </c:pt>
                <c:pt idx="99">
                  <c:v>43427</c:v>
                </c:pt>
                <c:pt idx="100">
                  <c:v>43430</c:v>
                </c:pt>
                <c:pt idx="101">
                  <c:v>43431</c:v>
                </c:pt>
                <c:pt idx="102">
                  <c:v>43432</c:v>
                </c:pt>
                <c:pt idx="103">
                  <c:v>43433</c:v>
                </c:pt>
                <c:pt idx="104">
                  <c:v>43434</c:v>
                </c:pt>
                <c:pt idx="105">
                  <c:v>43437</c:v>
                </c:pt>
                <c:pt idx="106">
                  <c:v>43438</c:v>
                </c:pt>
                <c:pt idx="107">
                  <c:v>43439</c:v>
                </c:pt>
                <c:pt idx="108">
                  <c:v>43440</c:v>
                </c:pt>
                <c:pt idx="109">
                  <c:v>43441</c:v>
                </c:pt>
                <c:pt idx="110">
                  <c:v>43444</c:v>
                </c:pt>
                <c:pt idx="111">
                  <c:v>43445</c:v>
                </c:pt>
                <c:pt idx="112">
                  <c:v>43446</c:v>
                </c:pt>
                <c:pt idx="113">
                  <c:v>43447</c:v>
                </c:pt>
                <c:pt idx="114">
                  <c:v>43448</c:v>
                </c:pt>
                <c:pt idx="115">
                  <c:v>43451</c:v>
                </c:pt>
                <c:pt idx="116">
                  <c:v>43452</c:v>
                </c:pt>
                <c:pt idx="117">
                  <c:v>43453</c:v>
                </c:pt>
                <c:pt idx="118">
                  <c:v>43454</c:v>
                </c:pt>
                <c:pt idx="119">
                  <c:v>43455</c:v>
                </c:pt>
                <c:pt idx="120">
                  <c:v>43458</c:v>
                </c:pt>
                <c:pt idx="121">
                  <c:v>43459</c:v>
                </c:pt>
                <c:pt idx="122">
                  <c:v>43460</c:v>
                </c:pt>
                <c:pt idx="123">
                  <c:v>43461</c:v>
                </c:pt>
                <c:pt idx="124">
                  <c:v>43462</c:v>
                </c:pt>
                <c:pt idx="125">
                  <c:v>43467</c:v>
                </c:pt>
                <c:pt idx="126">
                  <c:v>43468</c:v>
                </c:pt>
                <c:pt idx="127">
                  <c:v>43469</c:v>
                </c:pt>
                <c:pt idx="128">
                  <c:v>43472</c:v>
                </c:pt>
                <c:pt idx="129">
                  <c:v>43473</c:v>
                </c:pt>
                <c:pt idx="130">
                  <c:v>43474</c:v>
                </c:pt>
                <c:pt idx="131">
                  <c:v>43475</c:v>
                </c:pt>
                <c:pt idx="132">
                  <c:v>43476</c:v>
                </c:pt>
                <c:pt idx="133">
                  <c:v>43479</c:v>
                </c:pt>
                <c:pt idx="134">
                  <c:v>43480</c:v>
                </c:pt>
                <c:pt idx="135">
                  <c:v>43481</c:v>
                </c:pt>
                <c:pt idx="136">
                  <c:v>43482</c:v>
                </c:pt>
                <c:pt idx="137">
                  <c:v>43483</c:v>
                </c:pt>
                <c:pt idx="138">
                  <c:v>43486</c:v>
                </c:pt>
                <c:pt idx="139">
                  <c:v>43487</c:v>
                </c:pt>
                <c:pt idx="140">
                  <c:v>43489</c:v>
                </c:pt>
                <c:pt idx="141">
                  <c:v>43490</c:v>
                </c:pt>
                <c:pt idx="142">
                  <c:v>43493</c:v>
                </c:pt>
                <c:pt idx="143">
                  <c:v>43494</c:v>
                </c:pt>
                <c:pt idx="144">
                  <c:v>43495</c:v>
                </c:pt>
                <c:pt idx="145">
                  <c:v>43496</c:v>
                </c:pt>
                <c:pt idx="146">
                  <c:v>43497</c:v>
                </c:pt>
                <c:pt idx="147">
                  <c:v>43507</c:v>
                </c:pt>
                <c:pt idx="148">
                  <c:v>43508</c:v>
                </c:pt>
                <c:pt idx="149">
                  <c:v>43509</c:v>
                </c:pt>
                <c:pt idx="150">
                  <c:v>43510</c:v>
                </c:pt>
                <c:pt idx="151">
                  <c:v>43511</c:v>
                </c:pt>
                <c:pt idx="152">
                  <c:v>43514</c:v>
                </c:pt>
                <c:pt idx="153">
                  <c:v>43515</c:v>
                </c:pt>
                <c:pt idx="154">
                  <c:v>43516</c:v>
                </c:pt>
                <c:pt idx="155">
                  <c:v>43517</c:v>
                </c:pt>
                <c:pt idx="156">
                  <c:v>43518</c:v>
                </c:pt>
                <c:pt idx="157">
                  <c:v>43521</c:v>
                </c:pt>
                <c:pt idx="158">
                  <c:v>43522</c:v>
                </c:pt>
                <c:pt idx="159">
                  <c:v>43523</c:v>
                </c:pt>
                <c:pt idx="160">
                  <c:v>43524</c:v>
                </c:pt>
                <c:pt idx="161">
                  <c:v>43525</c:v>
                </c:pt>
                <c:pt idx="162">
                  <c:v>43528</c:v>
                </c:pt>
                <c:pt idx="163">
                  <c:v>43529</c:v>
                </c:pt>
                <c:pt idx="164">
                  <c:v>43530</c:v>
                </c:pt>
                <c:pt idx="165">
                  <c:v>43531</c:v>
                </c:pt>
                <c:pt idx="166">
                  <c:v>43532</c:v>
                </c:pt>
                <c:pt idx="167">
                  <c:v>43535</c:v>
                </c:pt>
                <c:pt idx="168">
                  <c:v>43536</c:v>
                </c:pt>
                <c:pt idx="169">
                  <c:v>43537</c:v>
                </c:pt>
                <c:pt idx="170">
                  <c:v>43538</c:v>
                </c:pt>
                <c:pt idx="171">
                  <c:v>43539</c:v>
                </c:pt>
                <c:pt idx="172">
                  <c:v>43542</c:v>
                </c:pt>
                <c:pt idx="173">
                  <c:v>43543</c:v>
                </c:pt>
                <c:pt idx="174">
                  <c:v>43544</c:v>
                </c:pt>
                <c:pt idx="175">
                  <c:v>43545</c:v>
                </c:pt>
                <c:pt idx="176">
                  <c:v>43546</c:v>
                </c:pt>
                <c:pt idx="177">
                  <c:v>43549</c:v>
                </c:pt>
                <c:pt idx="178">
                  <c:v>43550</c:v>
                </c:pt>
                <c:pt idx="179">
                  <c:v>43551</c:v>
                </c:pt>
                <c:pt idx="180">
                  <c:v>43552</c:v>
                </c:pt>
                <c:pt idx="181">
                  <c:v>43553</c:v>
                </c:pt>
                <c:pt idx="182">
                  <c:v>43556</c:v>
                </c:pt>
                <c:pt idx="183">
                  <c:v>43557</c:v>
                </c:pt>
                <c:pt idx="184">
                  <c:v>43558</c:v>
                </c:pt>
                <c:pt idx="185">
                  <c:v>43559</c:v>
                </c:pt>
                <c:pt idx="186">
                  <c:v>43563</c:v>
                </c:pt>
                <c:pt idx="187">
                  <c:v>43564</c:v>
                </c:pt>
                <c:pt idx="188">
                  <c:v>43565</c:v>
                </c:pt>
                <c:pt idx="189">
                  <c:v>43566</c:v>
                </c:pt>
                <c:pt idx="190">
                  <c:v>43567</c:v>
                </c:pt>
                <c:pt idx="191">
                  <c:v>43570</c:v>
                </c:pt>
                <c:pt idx="192">
                  <c:v>43571</c:v>
                </c:pt>
                <c:pt idx="193">
                  <c:v>43572</c:v>
                </c:pt>
                <c:pt idx="194">
                  <c:v>43573</c:v>
                </c:pt>
                <c:pt idx="195">
                  <c:v>43574</c:v>
                </c:pt>
                <c:pt idx="196">
                  <c:v>43577</c:v>
                </c:pt>
                <c:pt idx="197">
                  <c:v>43578</c:v>
                </c:pt>
                <c:pt idx="198">
                  <c:v>43579</c:v>
                </c:pt>
                <c:pt idx="199">
                  <c:v>43580</c:v>
                </c:pt>
                <c:pt idx="200">
                  <c:v>43581</c:v>
                </c:pt>
                <c:pt idx="201">
                  <c:v>43584</c:v>
                </c:pt>
                <c:pt idx="202">
                  <c:v>43585</c:v>
                </c:pt>
                <c:pt idx="203">
                  <c:v>43591</c:v>
                </c:pt>
                <c:pt idx="204">
                  <c:v>43592</c:v>
                </c:pt>
                <c:pt idx="205">
                  <c:v>43593</c:v>
                </c:pt>
                <c:pt idx="206">
                  <c:v>43594</c:v>
                </c:pt>
                <c:pt idx="207">
                  <c:v>43595</c:v>
                </c:pt>
                <c:pt idx="208">
                  <c:v>43598</c:v>
                </c:pt>
                <c:pt idx="209">
                  <c:v>43599</c:v>
                </c:pt>
                <c:pt idx="210">
                  <c:v>43600</c:v>
                </c:pt>
                <c:pt idx="211">
                  <c:v>43601</c:v>
                </c:pt>
                <c:pt idx="212">
                  <c:v>43602</c:v>
                </c:pt>
                <c:pt idx="213">
                  <c:v>43605</c:v>
                </c:pt>
                <c:pt idx="214">
                  <c:v>43606</c:v>
                </c:pt>
                <c:pt idx="215">
                  <c:v>43607</c:v>
                </c:pt>
                <c:pt idx="216">
                  <c:v>43608</c:v>
                </c:pt>
                <c:pt idx="217">
                  <c:v>43609</c:v>
                </c:pt>
                <c:pt idx="218">
                  <c:v>43612</c:v>
                </c:pt>
                <c:pt idx="219">
                  <c:v>43613</c:v>
                </c:pt>
                <c:pt idx="220">
                  <c:v>43614</c:v>
                </c:pt>
                <c:pt idx="221">
                  <c:v>43615</c:v>
                </c:pt>
                <c:pt idx="222">
                  <c:v>43616</c:v>
                </c:pt>
                <c:pt idx="223">
                  <c:v>43619</c:v>
                </c:pt>
                <c:pt idx="224">
                  <c:v>43620</c:v>
                </c:pt>
                <c:pt idx="225">
                  <c:v>43621</c:v>
                </c:pt>
                <c:pt idx="226">
                  <c:v>43622</c:v>
                </c:pt>
                <c:pt idx="227">
                  <c:v>43626</c:v>
                </c:pt>
                <c:pt idx="228">
                  <c:v>43627</c:v>
                </c:pt>
                <c:pt idx="229">
                  <c:v>43628</c:v>
                </c:pt>
                <c:pt idx="230">
                  <c:v>43629</c:v>
                </c:pt>
                <c:pt idx="231">
                  <c:v>43630</c:v>
                </c:pt>
                <c:pt idx="232">
                  <c:v>43633</c:v>
                </c:pt>
                <c:pt idx="233">
                  <c:v>43634</c:v>
                </c:pt>
                <c:pt idx="234">
                  <c:v>43635</c:v>
                </c:pt>
                <c:pt idx="235">
                  <c:v>43636</c:v>
                </c:pt>
                <c:pt idx="236">
                  <c:v>43637</c:v>
                </c:pt>
                <c:pt idx="237">
                  <c:v>43640</c:v>
                </c:pt>
                <c:pt idx="238">
                  <c:v>43641</c:v>
                </c:pt>
                <c:pt idx="239">
                  <c:v>43642</c:v>
                </c:pt>
                <c:pt idx="240">
                  <c:v>43643</c:v>
                </c:pt>
                <c:pt idx="241">
                  <c:v>43644</c:v>
                </c:pt>
                <c:pt idx="242">
                  <c:v>43647</c:v>
                </c:pt>
                <c:pt idx="243">
                  <c:v>43648</c:v>
                </c:pt>
                <c:pt idx="244">
                  <c:v>43649</c:v>
                </c:pt>
                <c:pt idx="245">
                  <c:v>43650</c:v>
                </c:pt>
                <c:pt idx="246">
                  <c:v>43651</c:v>
                </c:pt>
                <c:pt idx="247">
                  <c:v>43654</c:v>
                </c:pt>
                <c:pt idx="248">
                  <c:v>43655</c:v>
                </c:pt>
                <c:pt idx="249">
                  <c:v>43656</c:v>
                </c:pt>
                <c:pt idx="250">
                  <c:v>43657</c:v>
                </c:pt>
                <c:pt idx="251">
                  <c:v>43658</c:v>
                </c:pt>
                <c:pt idx="252">
                  <c:v>43661</c:v>
                </c:pt>
                <c:pt idx="253">
                  <c:v>43662</c:v>
                </c:pt>
                <c:pt idx="254">
                  <c:v>43663</c:v>
                </c:pt>
                <c:pt idx="255">
                  <c:v>43664</c:v>
                </c:pt>
                <c:pt idx="256">
                  <c:v>43665</c:v>
                </c:pt>
                <c:pt idx="257">
                  <c:v>43668</c:v>
                </c:pt>
                <c:pt idx="258">
                  <c:v>43669</c:v>
                </c:pt>
              </c:numCache>
            </c:numRef>
          </c:cat>
          <c:val>
            <c:numRef>
              <c:f>Sheet1!$E$3:$E$261</c:f>
              <c:numCache>
                <c:formatCode>General</c:formatCode>
                <c:ptCount val="259"/>
                <c:pt idx="0">
                  <c:v>5.9776999999999996</c:v>
                </c:pt>
                <c:pt idx="1">
                  <c:v>6.0007000000000001</c:v>
                </c:pt>
                <c:pt idx="2">
                  <c:v>6.0293999999999999</c:v>
                </c:pt>
                <c:pt idx="3">
                  <c:v>5.9909999999999997</c:v>
                </c:pt>
                <c:pt idx="4">
                  <c:v>5.9973000000000001</c:v>
                </c:pt>
                <c:pt idx="5">
                  <c:v>6.0110999999999999</c:v>
                </c:pt>
                <c:pt idx="6">
                  <c:v>5.9725999999999999</c:v>
                </c:pt>
                <c:pt idx="7">
                  <c:v>5.9733000000000001</c:v>
                </c:pt>
                <c:pt idx="8">
                  <c:v>5.9691000000000001</c:v>
                </c:pt>
                <c:pt idx="9">
                  <c:v>5.9234</c:v>
                </c:pt>
                <c:pt idx="10">
                  <c:v>5.9405000000000001</c:v>
                </c:pt>
                <c:pt idx="11">
                  <c:v>5.9470999999999998</c:v>
                </c:pt>
                <c:pt idx="12">
                  <c:v>5.9261999999999997</c:v>
                </c:pt>
                <c:pt idx="13">
                  <c:v>5.9466000000000001</c:v>
                </c:pt>
                <c:pt idx="14">
                  <c:v>6.0180999999999996</c:v>
                </c:pt>
                <c:pt idx="15">
                  <c:v>6.0812999999999997</c:v>
                </c:pt>
                <c:pt idx="16">
                  <c:v>6.0963000000000003</c:v>
                </c:pt>
                <c:pt idx="17">
                  <c:v>6.1186999999999996</c:v>
                </c:pt>
                <c:pt idx="18">
                  <c:v>6.1029</c:v>
                </c:pt>
                <c:pt idx="19">
                  <c:v>6.1138000000000003</c:v>
                </c:pt>
                <c:pt idx="20">
                  <c:v>6.1437999999999997</c:v>
                </c:pt>
                <c:pt idx="21">
                  <c:v>6.1398000000000001</c:v>
                </c:pt>
                <c:pt idx="22">
                  <c:v>6.1125999999999996</c:v>
                </c:pt>
                <c:pt idx="23">
                  <c:v>6.0857000000000001</c:v>
                </c:pt>
                <c:pt idx="24">
                  <c:v>6.1238000000000001</c:v>
                </c:pt>
                <c:pt idx="25">
                  <c:v>6.1646999999999998</c:v>
                </c:pt>
                <c:pt idx="26">
                  <c:v>6.1493000000000002</c:v>
                </c:pt>
                <c:pt idx="27">
                  <c:v>6.1364000000000001</c:v>
                </c:pt>
                <c:pt idx="28">
                  <c:v>6.1615000000000002</c:v>
                </c:pt>
                <c:pt idx="29">
                  <c:v>6.1595000000000004</c:v>
                </c:pt>
                <c:pt idx="30">
                  <c:v>6.2069999999999999</c:v>
                </c:pt>
                <c:pt idx="31">
                  <c:v>6.2119</c:v>
                </c:pt>
                <c:pt idx="32">
                  <c:v>6.194</c:v>
                </c:pt>
                <c:pt idx="33">
                  <c:v>6.2430000000000003</c:v>
                </c:pt>
                <c:pt idx="34">
                  <c:v>6.2176999999999998</c:v>
                </c:pt>
                <c:pt idx="35">
                  <c:v>6.2233000000000001</c:v>
                </c:pt>
                <c:pt idx="36">
                  <c:v>6.2218</c:v>
                </c:pt>
                <c:pt idx="37">
                  <c:v>6.2023999999999999</c:v>
                </c:pt>
                <c:pt idx="38">
                  <c:v>6.1837999999999997</c:v>
                </c:pt>
                <c:pt idx="39">
                  <c:v>6.1764000000000001</c:v>
                </c:pt>
                <c:pt idx="40">
                  <c:v>6.1624999999999996</c:v>
                </c:pt>
                <c:pt idx="41">
                  <c:v>6.1245000000000003</c:v>
                </c:pt>
                <c:pt idx="42">
                  <c:v>6.1224999999999996</c:v>
                </c:pt>
                <c:pt idx="43">
                  <c:v>6.0998000000000001</c:v>
                </c:pt>
                <c:pt idx="44">
                  <c:v>6.1524000000000001</c:v>
                </c:pt>
                <c:pt idx="45">
                  <c:v>6.1551999999999998</c:v>
                </c:pt>
                <c:pt idx="46">
                  <c:v>6.1406000000000001</c:v>
                </c:pt>
                <c:pt idx="47">
                  <c:v>6.1268000000000002</c:v>
                </c:pt>
                <c:pt idx="48">
                  <c:v>6.1210000000000004</c:v>
                </c:pt>
                <c:pt idx="49">
                  <c:v>6.1722999999999999</c:v>
                </c:pt>
                <c:pt idx="50">
                  <c:v>6.1670999999999996</c:v>
                </c:pt>
                <c:pt idx="51">
                  <c:v>6.1642000000000001</c:v>
                </c:pt>
                <c:pt idx="52">
                  <c:v>6.1425000000000001</c:v>
                </c:pt>
                <c:pt idx="53">
                  <c:v>6.1577000000000002</c:v>
                </c:pt>
                <c:pt idx="54">
                  <c:v>6.1041999999999996</c:v>
                </c:pt>
                <c:pt idx="55">
                  <c:v>6.1211000000000002</c:v>
                </c:pt>
                <c:pt idx="56">
                  <c:v>6.1371000000000002</c:v>
                </c:pt>
                <c:pt idx="57">
                  <c:v>6.1051000000000002</c:v>
                </c:pt>
                <c:pt idx="58">
                  <c:v>6.1029999999999998</c:v>
                </c:pt>
                <c:pt idx="59">
                  <c:v>6.0796000000000001</c:v>
                </c:pt>
                <c:pt idx="60">
                  <c:v>6.0682</c:v>
                </c:pt>
                <c:pt idx="61">
                  <c:v>6.0693999999999999</c:v>
                </c:pt>
                <c:pt idx="62">
                  <c:v>6.0880000000000001</c:v>
                </c:pt>
                <c:pt idx="63">
                  <c:v>6.0705</c:v>
                </c:pt>
                <c:pt idx="64">
                  <c:v>6.0705</c:v>
                </c:pt>
                <c:pt idx="65">
                  <c:v>6.0709999999999997</c:v>
                </c:pt>
                <c:pt idx="66">
                  <c:v>6.1055000000000001</c:v>
                </c:pt>
                <c:pt idx="67">
                  <c:v>6.1096000000000004</c:v>
                </c:pt>
                <c:pt idx="68">
                  <c:v>6.1548999999999996</c:v>
                </c:pt>
                <c:pt idx="69">
                  <c:v>6.1570999999999998</c:v>
                </c:pt>
                <c:pt idx="70">
                  <c:v>6.1691000000000003</c:v>
                </c:pt>
                <c:pt idx="71">
                  <c:v>6.1816000000000004</c:v>
                </c:pt>
                <c:pt idx="72">
                  <c:v>6.1528999999999998</c:v>
                </c:pt>
                <c:pt idx="73">
                  <c:v>6.1523000000000003</c:v>
                </c:pt>
                <c:pt idx="74">
                  <c:v>6.1904000000000003</c:v>
                </c:pt>
                <c:pt idx="75">
                  <c:v>6.1585000000000001</c:v>
                </c:pt>
                <c:pt idx="76">
                  <c:v>6.1524999999999999</c:v>
                </c:pt>
                <c:pt idx="77">
                  <c:v>6.1689999999999996</c:v>
                </c:pt>
                <c:pt idx="78">
                  <c:v>6.1967999999999996</c:v>
                </c:pt>
                <c:pt idx="79">
                  <c:v>6.1852999999999998</c:v>
                </c:pt>
                <c:pt idx="80">
                  <c:v>6.1990999999999996</c:v>
                </c:pt>
                <c:pt idx="81">
                  <c:v>6.1924000000000001</c:v>
                </c:pt>
                <c:pt idx="82">
                  <c:v>6.1589999999999998</c:v>
                </c:pt>
                <c:pt idx="83">
                  <c:v>6.1782000000000004</c:v>
                </c:pt>
                <c:pt idx="84">
                  <c:v>6.1531000000000002</c:v>
                </c:pt>
                <c:pt idx="85">
                  <c:v>6.0952000000000002</c:v>
                </c:pt>
                <c:pt idx="86">
                  <c:v>6.0997000000000003</c:v>
                </c:pt>
                <c:pt idx="87">
                  <c:v>6.0914999999999999</c:v>
                </c:pt>
                <c:pt idx="88">
                  <c:v>6.0891000000000002</c:v>
                </c:pt>
                <c:pt idx="89">
                  <c:v>6.0845000000000002</c:v>
                </c:pt>
                <c:pt idx="90">
                  <c:v>6.1025999999999998</c:v>
                </c:pt>
                <c:pt idx="91">
                  <c:v>6.1246</c:v>
                </c:pt>
                <c:pt idx="92">
                  <c:v>6.0984999999999996</c:v>
                </c:pt>
                <c:pt idx="93">
                  <c:v>6.1083999999999996</c:v>
                </c:pt>
                <c:pt idx="94">
                  <c:v>6.1101999999999999</c:v>
                </c:pt>
                <c:pt idx="95">
                  <c:v>6.1441999999999997</c:v>
                </c:pt>
                <c:pt idx="96">
                  <c:v>6.1609999999999996</c:v>
                </c:pt>
                <c:pt idx="97">
                  <c:v>6.1651999999999996</c:v>
                </c:pt>
                <c:pt idx="98">
                  <c:v>6.1368999999999998</c:v>
                </c:pt>
                <c:pt idx="99">
                  <c:v>6.1346999999999996</c:v>
                </c:pt>
                <c:pt idx="100">
                  <c:v>6.1528</c:v>
                </c:pt>
                <c:pt idx="101">
                  <c:v>6.1191000000000004</c:v>
                </c:pt>
                <c:pt idx="102">
                  <c:v>6.1111000000000004</c:v>
                </c:pt>
                <c:pt idx="103">
                  <c:v>6.1055000000000001</c:v>
                </c:pt>
                <c:pt idx="104">
                  <c:v>6.1153000000000004</c:v>
                </c:pt>
                <c:pt idx="105">
                  <c:v>6.1067</c:v>
                </c:pt>
                <c:pt idx="106">
                  <c:v>6.0692000000000004</c:v>
                </c:pt>
                <c:pt idx="107">
                  <c:v>6.0757000000000003</c:v>
                </c:pt>
                <c:pt idx="108">
                  <c:v>6.0682</c:v>
                </c:pt>
                <c:pt idx="109">
                  <c:v>6.0917000000000003</c:v>
                </c:pt>
                <c:pt idx="110">
                  <c:v>6.1086</c:v>
                </c:pt>
                <c:pt idx="111">
                  <c:v>6.0986000000000002</c:v>
                </c:pt>
                <c:pt idx="112">
                  <c:v>6.0888</c:v>
                </c:pt>
                <c:pt idx="113">
                  <c:v>6.0719000000000003</c:v>
                </c:pt>
                <c:pt idx="114">
                  <c:v>6.0528000000000004</c:v>
                </c:pt>
                <c:pt idx="115">
                  <c:v>6.0812999999999997</c:v>
                </c:pt>
                <c:pt idx="116">
                  <c:v>6.1045999999999996</c:v>
                </c:pt>
                <c:pt idx="117">
                  <c:v>6.1250999999999998</c:v>
                </c:pt>
                <c:pt idx="118">
                  <c:v>6.1319999999999997</c:v>
                </c:pt>
                <c:pt idx="119">
                  <c:v>6.1905000000000001</c:v>
                </c:pt>
                <c:pt idx="120">
                  <c:v>6.2165999999999997</c:v>
                </c:pt>
                <c:pt idx="121">
                  <c:v>6.2455999999999996</c:v>
                </c:pt>
                <c:pt idx="122">
                  <c:v>6.2435</c:v>
                </c:pt>
                <c:pt idx="123">
                  <c:v>6.1971999999999996</c:v>
                </c:pt>
                <c:pt idx="124">
                  <c:v>6.1886999999999999</c:v>
                </c:pt>
                <c:pt idx="125">
                  <c:v>6.2469000000000001</c:v>
                </c:pt>
                <c:pt idx="126">
                  <c:v>6.3792999999999997</c:v>
                </c:pt>
                <c:pt idx="127">
                  <c:v>6.3613</c:v>
                </c:pt>
                <c:pt idx="128">
                  <c:v>6.3117000000000001</c:v>
                </c:pt>
                <c:pt idx="129">
                  <c:v>6.2961</c:v>
                </c:pt>
                <c:pt idx="130">
                  <c:v>6.2980999999999998</c:v>
                </c:pt>
                <c:pt idx="131">
                  <c:v>6.3006000000000002</c:v>
                </c:pt>
                <c:pt idx="132">
                  <c:v>6.2678000000000003</c:v>
                </c:pt>
                <c:pt idx="133">
                  <c:v>6.2289000000000003</c:v>
                </c:pt>
                <c:pt idx="134">
                  <c:v>6.2422000000000004</c:v>
                </c:pt>
                <c:pt idx="135">
                  <c:v>6.2244999999999999</c:v>
                </c:pt>
                <c:pt idx="136">
                  <c:v>6.1974999999999998</c:v>
                </c:pt>
                <c:pt idx="137">
                  <c:v>6.1990999999999996</c:v>
                </c:pt>
                <c:pt idx="138">
                  <c:v>6.1797000000000004</c:v>
                </c:pt>
                <c:pt idx="139">
                  <c:v>6.1879</c:v>
                </c:pt>
                <c:pt idx="140">
                  <c:v>6.1897000000000002</c:v>
                </c:pt>
                <c:pt idx="141">
                  <c:v>6.2009999999999996</c:v>
                </c:pt>
                <c:pt idx="142">
                  <c:v>6.1651999999999996</c:v>
                </c:pt>
                <c:pt idx="143">
                  <c:v>6.1642000000000001</c:v>
                </c:pt>
                <c:pt idx="144">
                  <c:v>6.1558999999999999</c:v>
                </c:pt>
                <c:pt idx="145">
                  <c:v>6.1478000000000002</c:v>
                </c:pt>
                <c:pt idx="146">
                  <c:v>6.1604999999999999</c:v>
                </c:pt>
                <c:pt idx="147">
                  <c:v>6.1449999999999996</c:v>
                </c:pt>
                <c:pt idx="148">
                  <c:v>6.1395999999999997</c:v>
                </c:pt>
                <c:pt idx="149">
                  <c:v>6.1253000000000002</c:v>
                </c:pt>
                <c:pt idx="150">
                  <c:v>6.1077000000000004</c:v>
                </c:pt>
                <c:pt idx="151">
                  <c:v>6.1199000000000003</c:v>
                </c:pt>
                <c:pt idx="152">
                  <c:v>6.1223000000000001</c:v>
                </c:pt>
                <c:pt idx="153">
                  <c:v>6.1162999999999998</c:v>
                </c:pt>
                <c:pt idx="154">
                  <c:v>6.1075999999999997</c:v>
                </c:pt>
                <c:pt idx="155">
                  <c:v>6.0664999999999996</c:v>
                </c:pt>
                <c:pt idx="156">
                  <c:v>6.0682</c:v>
                </c:pt>
                <c:pt idx="157">
                  <c:v>6.0594000000000001</c:v>
                </c:pt>
                <c:pt idx="158">
                  <c:v>6.0290999999999997</c:v>
                </c:pt>
                <c:pt idx="159">
                  <c:v>6.0472000000000001</c:v>
                </c:pt>
                <c:pt idx="160">
                  <c:v>6.0320999999999998</c:v>
                </c:pt>
                <c:pt idx="161">
                  <c:v>6.0094000000000003</c:v>
                </c:pt>
                <c:pt idx="162">
                  <c:v>5.9890999999999996</c:v>
                </c:pt>
                <c:pt idx="163">
                  <c:v>5.9953000000000003</c:v>
                </c:pt>
                <c:pt idx="164">
                  <c:v>5.9931000000000001</c:v>
                </c:pt>
                <c:pt idx="165">
                  <c:v>6.0087000000000002</c:v>
                </c:pt>
                <c:pt idx="166">
                  <c:v>6.0263</c:v>
                </c:pt>
                <c:pt idx="167">
                  <c:v>6.0491999999999999</c:v>
                </c:pt>
                <c:pt idx="168">
                  <c:v>6.0317999999999996</c:v>
                </c:pt>
                <c:pt idx="169">
                  <c:v>6.0298999999999996</c:v>
                </c:pt>
                <c:pt idx="170">
                  <c:v>6.0236999999999998</c:v>
                </c:pt>
                <c:pt idx="171">
                  <c:v>6.0118999999999998</c:v>
                </c:pt>
                <c:pt idx="172">
                  <c:v>6.0162000000000004</c:v>
                </c:pt>
                <c:pt idx="173">
                  <c:v>6.0235000000000003</c:v>
                </c:pt>
                <c:pt idx="174">
                  <c:v>6.0235000000000003</c:v>
                </c:pt>
                <c:pt idx="175">
                  <c:v>6.0350000000000001</c:v>
                </c:pt>
                <c:pt idx="176">
                  <c:v>6.0429000000000004</c:v>
                </c:pt>
                <c:pt idx="177">
                  <c:v>6.0968999999999998</c:v>
                </c:pt>
                <c:pt idx="178">
                  <c:v>6.0922000000000001</c:v>
                </c:pt>
                <c:pt idx="179">
                  <c:v>6.0758000000000001</c:v>
                </c:pt>
                <c:pt idx="180">
                  <c:v>6.0898000000000003</c:v>
                </c:pt>
                <c:pt idx="181">
                  <c:v>6.0867000000000004</c:v>
                </c:pt>
                <c:pt idx="182">
                  <c:v>6.0566000000000004</c:v>
                </c:pt>
                <c:pt idx="183">
                  <c:v>6.0293999999999999</c:v>
                </c:pt>
                <c:pt idx="184">
                  <c:v>6.0364000000000004</c:v>
                </c:pt>
                <c:pt idx="185">
                  <c:v>6.0186000000000002</c:v>
                </c:pt>
                <c:pt idx="186">
                  <c:v>6.0172999999999996</c:v>
                </c:pt>
                <c:pt idx="187">
                  <c:v>6.0231000000000003</c:v>
                </c:pt>
                <c:pt idx="188">
                  <c:v>6.0385999999999997</c:v>
                </c:pt>
                <c:pt idx="189">
                  <c:v>6.0446999999999997</c:v>
                </c:pt>
                <c:pt idx="190">
                  <c:v>6.0229999999999997</c:v>
                </c:pt>
                <c:pt idx="191">
                  <c:v>5.9898999999999996</c:v>
                </c:pt>
                <c:pt idx="192">
                  <c:v>5.9923999999999999</c:v>
                </c:pt>
                <c:pt idx="193">
                  <c:v>5.9919000000000002</c:v>
                </c:pt>
                <c:pt idx="194">
                  <c:v>5.9710999999999999</c:v>
                </c:pt>
                <c:pt idx="195">
                  <c:v>5.9874000000000001</c:v>
                </c:pt>
                <c:pt idx="196">
                  <c:v>5.9897</c:v>
                </c:pt>
                <c:pt idx="197">
                  <c:v>5.9934000000000003</c:v>
                </c:pt>
                <c:pt idx="198">
                  <c:v>6.0087999999999999</c:v>
                </c:pt>
                <c:pt idx="199">
                  <c:v>6.0019999999999998</c:v>
                </c:pt>
                <c:pt idx="200">
                  <c:v>6.0387000000000004</c:v>
                </c:pt>
                <c:pt idx="201">
                  <c:v>6.0313999999999997</c:v>
                </c:pt>
                <c:pt idx="202">
                  <c:v>6.0255000000000001</c:v>
                </c:pt>
                <c:pt idx="203">
                  <c:v>6.0795000000000003</c:v>
                </c:pt>
                <c:pt idx="204">
                  <c:v>6.0961999999999996</c:v>
                </c:pt>
                <c:pt idx="205">
                  <c:v>6.1318999999999999</c:v>
                </c:pt>
                <c:pt idx="206">
                  <c:v>6.1496000000000004</c:v>
                </c:pt>
                <c:pt idx="207">
                  <c:v>6.1851000000000003</c:v>
                </c:pt>
                <c:pt idx="208">
                  <c:v>6.1932999999999998</c:v>
                </c:pt>
                <c:pt idx="209">
                  <c:v>6.2587999999999999</c:v>
                </c:pt>
                <c:pt idx="210">
                  <c:v>6.2614000000000001</c:v>
                </c:pt>
                <c:pt idx="211">
                  <c:v>6.2736000000000001</c:v>
                </c:pt>
                <c:pt idx="212">
                  <c:v>6.2687999999999997</c:v>
                </c:pt>
                <c:pt idx="213">
                  <c:v>6.2714999999999996</c:v>
                </c:pt>
                <c:pt idx="214">
                  <c:v>6.2721999999999998</c:v>
                </c:pt>
                <c:pt idx="215">
                  <c:v>6.2514000000000003</c:v>
                </c:pt>
                <c:pt idx="216">
                  <c:v>6.2603</c:v>
                </c:pt>
                <c:pt idx="217">
                  <c:v>6.2977999999999996</c:v>
                </c:pt>
                <c:pt idx="218">
                  <c:v>6.3007</c:v>
                </c:pt>
                <c:pt idx="219">
                  <c:v>6.2954999999999997</c:v>
                </c:pt>
                <c:pt idx="220">
                  <c:v>6.3201000000000001</c:v>
                </c:pt>
                <c:pt idx="221">
                  <c:v>6.3061999999999996</c:v>
                </c:pt>
                <c:pt idx="222">
                  <c:v>6.3018999999999998</c:v>
                </c:pt>
                <c:pt idx="223">
                  <c:v>6.3647999999999998</c:v>
                </c:pt>
                <c:pt idx="224">
                  <c:v>6.3710000000000004</c:v>
                </c:pt>
                <c:pt idx="225">
                  <c:v>6.3712999999999997</c:v>
                </c:pt>
                <c:pt idx="226">
                  <c:v>6.3766999999999996</c:v>
                </c:pt>
                <c:pt idx="227">
                  <c:v>6.3558000000000003</c:v>
                </c:pt>
                <c:pt idx="228">
                  <c:v>6.3752000000000004</c:v>
                </c:pt>
                <c:pt idx="229">
                  <c:v>6.3569000000000004</c:v>
                </c:pt>
                <c:pt idx="230">
                  <c:v>6.3716999999999997</c:v>
                </c:pt>
                <c:pt idx="231">
                  <c:v>6.3773999999999997</c:v>
                </c:pt>
                <c:pt idx="232">
                  <c:v>6.3727999999999998</c:v>
                </c:pt>
                <c:pt idx="233">
                  <c:v>6.3654999999999999</c:v>
                </c:pt>
                <c:pt idx="234">
                  <c:v>6.3606999999999996</c:v>
                </c:pt>
                <c:pt idx="235">
                  <c:v>6.3715999999999999</c:v>
                </c:pt>
                <c:pt idx="236">
                  <c:v>6.3800999999999997</c:v>
                </c:pt>
                <c:pt idx="237">
                  <c:v>6.3800999999999997</c:v>
                </c:pt>
                <c:pt idx="238">
                  <c:v>6.3878000000000004</c:v>
                </c:pt>
                <c:pt idx="239">
                  <c:v>6.4120999999999997</c:v>
                </c:pt>
                <c:pt idx="240">
                  <c:v>6.3830999999999998</c:v>
                </c:pt>
                <c:pt idx="241">
                  <c:v>6.3815999999999997</c:v>
                </c:pt>
                <c:pt idx="242">
                  <c:v>6.3423999999999996</c:v>
                </c:pt>
                <c:pt idx="243">
                  <c:v>6.3246000000000002</c:v>
                </c:pt>
                <c:pt idx="244">
                  <c:v>6.3642000000000003</c:v>
                </c:pt>
                <c:pt idx="245">
                  <c:v>6.375</c:v>
                </c:pt>
                <c:pt idx="246">
                  <c:v>6.3716999999999997</c:v>
                </c:pt>
                <c:pt idx="247">
                  <c:v>6.3498000000000001</c:v>
                </c:pt>
                <c:pt idx="248">
                  <c:v>6.3319000000000001</c:v>
                </c:pt>
                <c:pt idx="249">
                  <c:v>6.3230000000000004</c:v>
                </c:pt>
                <c:pt idx="250">
                  <c:v>6.3396999999999997</c:v>
                </c:pt>
                <c:pt idx="251">
                  <c:v>6.33</c:v>
                </c:pt>
                <c:pt idx="252">
                  <c:v>6.3658999999999999</c:v>
                </c:pt>
                <c:pt idx="253">
                  <c:v>6.3692000000000002</c:v>
                </c:pt>
                <c:pt idx="254">
                  <c:v>6.3605999999999998</c:v>
                </c:pt>
                <c:pt idx="255">
                  <c:v>6.3695000000000004</c:v>
                </c:pt>
                <c:pt idx="256">
                  <c:v>6.3894000000000002</c:v>
                </c:pt>
                <c:pt idx="257">
                  <c:v>6.3803000000000001</c:v>
                </c:pt>
                <c:pt idx="258">
                  <c:v>6.3769999999999998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8E-4059-BE49-51454F54D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4149232"/>
        <c:axId val="1664143792"/>
      </c:lineChart>
      <c:dateAx>
        <c:axId val="1664149232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43792"/>
        <c:crosses val="autoZero"/>
        <c:auto val="1"/>
        <c:lblOffset val="100"/>
        <c:baseTimeUnit val="days"/>
      </c:dateAx>
      <c:valAx>
        <c:axId val="1664143792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_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4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财政收入：合计：累计同比（月）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2"/>
              <c:layout>
                <c:manualLayout>
                  <c:x val="-1.8404907975460124E-2"/>
                  <c:y val="3.6742192284139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03-4246-9C7B-5362F327DC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Sheet1!$B$3:$B$55</c:f>
              <c:numCache>
                <c:formatCode>General</c:formatCode>
                <c:ptCount val="53"/>
                <c:pt idx="0">
                  <c:v>5</c:v>
                </c:pt>
                <c:pt idx="1">
                  <c:v>3.2</c:v>
                </c:pt>
                <c:pt idx="2">
                  <c:v>3.9</c:v>
                </c:pt>
                <c:pt idx="3">
                  <c:v>5.0999999999999996</c:v>
                </c:pt>
                <c:pt idx="4">
                  <c:v>5</c:v>
                </c:pt>
                <c:pt idx="5">
                  <c:v>6.6</c:v>
                </c:pt>
                <c:pt idx="6">
                  <c:v>7.5</c:v>
                </c:pt>
                <c:pt idx="7">
                  <c:v>7.4</c:v>
                </c:pt>
                <c:pt idx="8">
                  <c:v>7.6</c:v>
                </c:pt>
                <c:pt idx="9">
                  <c:v>7.7</c:v>
                </c:pt>
                <c:pt idx="10">
                  <c:v>8</c:v>
                </c:pt>
                <c:pt idx="11">
                  <c:v>8.4</c:v>
                </c:pt>
                <c:pt idx="12">
                  <c:v>5.8</c:v>
                </c:pt>
                <c:pt idx="13">
                  <c:v>6.3</c:v>
                </c:pt>
                <c:pt idx="14">
                  <c:v>6.5</c:v>
                </c:pt>
                <c:pt idx="15">
                  <c:v>8.6</c:v>
                </c:pt>
                <c:pt idx="16">
                  <c:v>8.3000000000000007</c:v>
                </c:pt>
                <c:pt idx="17">
                  <c:v>7.1</c:v>
                </c:pt>
                <c:pt idx="18">
                  <c:v>6.5</c:v>
                </c:pt>
                <c:pt idx="19">
                  <c:v>6</c:v>
                </c:pt>
                <c:pt idx="20">
                  <c:v>5.9</c:v>
                </c:pt>
                <c:pt idx="21">
                  <c:v>5.9</c:v>
                </c:pt>
                <c:pt idx="22">
                  <c:v>5.7</c:v>
                </c:pt>
                <c:pt idx="23">
                  <c:v>4.5</c:v>
                </c:pt>
                <c:pt idx="24">
                  <c:v>17.7</c:v>
                </c:pt>
                <c:pt idx="25">
                  <c:v>14.9</c:v>
                </c:pt>
                <c:pt idx="26">
                  <c:v>14.1</c:v>
                </c:pt>
                <c:pt idx="27">
                  <c:v>11.8</c:v>
                </c:pt>
                <c:pt idx="28">
                  <c:v>10.029999999999999</c:v>
                </c:pt>
                <c:pt idx="29">
                  <c:v>9.82</c:v>
                </c:pt>
                <c:pt idx="30">
                  <c:v>10.01</c:v>
                </c:pt>
                <c:pt idx="31">
                  <c:v>9.76</c:v>
                </c:pt>
                <c:pt idx="32">
                  <c:v>9.7100000000000009</c:v>
                </c:pt>
                <c:pt idx="33">
                  <c:v>9.23</c:v>
                </c:pt>
                <c:pt idx="34">
                  <c:v>8.4</c:v>
                </c:pt>
                <c:pt idx="35">
                  <c:v>7.4</c:v>
                </c:pt>
                <c:pt idx="36">
                  <c:v>16.489999999999998</c:v>
                </c:pt>
                <c:pt idx="37">
                  <c:v>15.81</c:v>
                </c:pt>
                <c:pt idx="38">
                  <c:v>13.56</c:v>
                </c:pt>
                <c:pt idx="39">
                  <c:v>12.86</c:v>
                </c:pt>
                <c:pt idx="40">
                  <c:v>12.2</c:v>
                </c:pt>
                <c:pt idx="41">
                  <c:v>10.62</c:v>
                </c:pt>
                <c:pt idx="42">
                  <c:v>10</c:v>
                </c:pt>
                <c:pt idx="43">
                  <c:v>9.4</c:v>
                </c:pt>
                <c:pt idx="44">
                  <c:v>8.7200000000000006</c:v>
                </c:pt>
                <c:pt idx="45">
                  <c:v>7.45</c:v>
                </c:pt>
                <c:pt idx="46">
                  <c:v>6.5</c:v>
                </c:pt>
                <c:pt idx="47">
                  <c:v>6.2</c:v>
                </c:pt>
                <c:pt idx="48">
                  <c:v>7</c:v>
                </c:pt>
                <c:pt idx="49">
                  <c:v>6.2</c:v>
                </c:pt>
                <c:pt idx="50">
                  <c:v>5.3</c:v>
                </c:pt>
                <c:pt idx="51">
                  <c:v>3.8</c:v>
                </c:pt>
                <c:pt idx="52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C-4A8C-8D7F-F688CE5C6606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财政支出：合计：累计同比（月）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2"/>
              <c:layout>
                <c:manualLayout>
                  <c:x val="-9.202453987730062E-3"/>
                  <c:y val="-5.8787507654623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03-4246-9C7B-5362F327DC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Sheet1!$C$3:$C$55</c:f>
              <c:numCache>
                <c:formatCode>General</c:formatCode>
                <c:ptCount val="53"/>
                <c:pt idx="0">
                  <c:v>-19.899999999999999</c:v>
                </c:pt>
                <c:pt idx="1">
                  <c:v>10.5</c:v>
                </c:pt>
                <c:pt idx="2">
                  <c:v>7.8</c:v>
                </c:pt>
                <c:pt idx="3">
                  <c:v>13.8</c:v>
                </c:pt>
                <c:pt idx="4">
                  <c:v>11.1</c:v>
                </c:pt>
                <c:pt idx="5">
                  <c:v>11.8</c:v>
                </c:pt>
                <c:pt idx="6">
                  <c:v>13.4</c:v>
                </c:pt>
                <c:pt idx="7">
                  <c:v>14.8</c:v>
                </c:pt>
                <c:pt idx="8">
                  <c:v>16.399999999999999</c:v>
                </c:pt>
                <c:pt idx="9">
                  <c:v>18.100000000000001</c:v>
                </c:pt>
                <c:pt idx="10">
                  <c:v>18.899999999999999</c:v>
                </c:pt>
                <c:pt idx="11">
                  <c:v>15.8</c:v>
                </c:pt>
                <c:pt idx="12">
                  <c:v>24.3</c:v>
                </c:pt>
                <c:pt idx="13">
                  <c:v>12</c:v>
                </c:pt>
                <c:pt idx="14">
                  <c:v>15.4</c:v>
                </c:pt>
                <c:pt idx="15">
                  <c:v>12.4</c:v>
                </c:pt>
                <c:pt idx="16">
                  <c:v>13.6</c:v>
                </c:pt>
                <c:pt idx="17">
                  <c:v>15.1</c:v>
                </c:pt>
                <c:pt idx="18">
                  <c:v>13</c:v>
                </c:pt>
                <c:pt idx="19">
                  <c:v>12.7</c:v>
                </c:pt>
                <c:pt idx="20">
                  <c:v>12.5</c:v>
                </c:pt>
                <c:pt idx="21">
                  <c:v>10</c:v>
                </c:pt>
                <c:pt idx="22">
                  <c:v>10.199999999999999</c:v>
                </c:pt>
                <c:pt idx="23">
                  <c:v>6.4</c:v>
                </c:pt>
                <c:pt idx="24">
                  <c:v>37.5</c:v>
                </c:pt>
                <c:pt idx="25">
                  <c:v>17.399999999999999</c:v>
                </c:pt>
                <c:pt idx="26">
                  <c:v>21</c:v>
                </c:pt>
                <c:pt idx="27">
                  <c:v>16.3</c:v>
                </c:pt>
                <c:pt idx="28">
                  <c:v>14.68</c:v>
                </c:pt>
                <c:pt idx="29">
                  <c:v>15.8</c:v>
                </c:pt>
                <c:pt idx="30">
                  <c:v>14.5</c:v>
                </c:pt>
                <c:pt idx="31">
                  <c:v>13.08</c:v>
                </c:pt>
                <c:pt idx="32">
                  <c:v>11.41</c:v>
                </c:pt>
                <c:pt idx="33">
                  <c:v>9.83</c:v>
                </c:pt>
                <c:pt idx="34">
                  <c:v>7.8</c:v>
                </c:pt>
                <c:pt idx="35">
                  <c:v>7.7</c:v>
                </c:pt>
                <c:pt idx="36">
                  <c:v>-7.42</c:v>
                </c:pt>
                <c:pt idx="37">
                  <c:v>16.73</c:v>
                </c:pt>
                <c:pt idx="38">
                  <c:v>10.93</c:v>
                </c:pt>
                <c:pt idx="39">
                  <c:v>10.3</c:v>
                </c:pt>
                <c:pt idx="40">
                  <c:v>8.14</c:v>
                </c:pt>
                <c:pt idx="41">
                  <c:v>7.84</c:v>
                </c:pt>
                <c:pt idx="42">
                  <c:v>7.31</c:v>
                </c:pt>
                <c:pt idx="43">
                  <c:v>6.87</c:v>
                </c:pt>
                <c:pt idx="44">
                  <c:v>7.52</c:v>
                </c:pt>
                <c:pt idx="45">
                  <c:v>7.56</c:v>
                </c:pt>
                <c:pt idx="46">
                  <c:v>6.8</c:v>
                </c:pt>
                <c:pt idx="47">
                  <c:v>8.6999999999999993</c:v>
                </c:pt>
                <c:pt idx="48">
                  <c:v>14.6</c:v>
                </c:pt>
                <c:pt idx="49">
                  <c:v>15</c:v>
                </c:pt>
                <c:pt idx="50">
                  <c:v>15.2</c:v>
                </c:pt>
                <c:pt idx="51">
                  <c:v>12.5</c:v>
                </c:pt>
                <c:pt idx="52">
                  <c:v>10.7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5C-4A8C-8D7F-F688CE5C6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4145424"/>
        <c:axId val="1664147056"/>
      </c:lineChart>
      <c:dateAx>
        <c:axId val="166414542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47056"/>
        <c:crosses val="autoZero"/>
        <c:auto val="1"/>
        <c:lblOffset val="100"/>
        <c:baseTimeUnit val="months"/>
      </c:dateAx>
      <c:valAx>
        <c:axId val="166414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4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教育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Sheet1!$B$3:$B$55</c:f>
              <c:numCache>
                <c:formatCode>General</c:formatCode>
                <c:ptCount val="53"/>
                <c:pt idx="0">
                  <c:v>-14.5</c:v>
                </c:pt>
                <c:pt idx="1">
                  <c:v>14.5</c:v>
                </c:pt>
                <c:pt idx="2">
                  <c:v>8.5</c:v>
                </c:pt>
                <c:pt idx="3">
                  <c:v>13.1</c:v>
                </c:pt>
                <c:pt idx="4">
                  <c:v>11</c:v>
                </c:pt>
                <c:pt idx="5">
                  <c:v>13.2</c:v>
                </c:pt>
                <c:pt idx="6">
                  <c:v>16</c:v>
                </c:pt>
                <c:pt idx="7">
                  <c:v>15.8</c:v>
                </c:pt>
                <c:pt idx="8">
                  <c:v>16.5</c:v>
                </c:pt>
                <c:pt idx="9">
                  <c:v>16.5</c:v>
                </c:pt>
                <c:pt idx="10">
                  <c:v>17.7</c:v>
                </c:pt>
                <c:pt idx="11">
                  <c:v>8.4</c:v>
                </c:pt>
                <c:pt idx="12">
                  <c:v>28.4</c:v>
                </c:pt>
                <c:pt idx="13">
                  <c:v>15.9</c:v>
                </c:pt>
                <c:pt idx="14">
                  <c:v>23.2</c:v>
                </c:pt>
                <c:pt idx="15">
                  <c:v>17.5</c:v>
                </c:pt>
                <c:pt idx="16">
                  <c:v>17.600000000000001</c:v>
                </c:pt>
                <c:pt idx="17">
                  <c:v>16.7</c:v>
                </c:pt>
                <c:pt idx="18">
                  <c:v>12.1</c:v>
                </c:pt>
                <c:pt idx="19">
                  <c:v>11.7</c:v>
                </c:pt>
                <c:pt idx="20">
                  <c:v>13.3</c:v>
                </c:pt>
                <c:pt idx="21">
                  <c:v>11.4</c:v>
                </c:pt>
                <c:pt idx="22">
                  <c:v>13.3</c:v>
                </c:pt>
                <c:pt idx="23">
                  <c:v>6.8</c:v>
                </c:pt>
                <c:pt idx="24">
                  <c:v>35.700000000000003</c:v>
                </c:pt>
                <c:pt idx="25">
                  <c:v>16.7</c:v>
                </c:pt>
                <c:pt idx="26">
                  <c:v>18.7</c:v>
                </c:pt>
                <c:pt idx="27">
                  <c:v>15.4</c:v>
                </c:pt>
                <c:pt idx="28">
                  <c:v>14.33</c:v>
                </c:pt>
                <c:pt idx="29">
                  <c:v>17.170000000000002</c:v>
                </c:pt>
                <c:pt idx="30">
                  <c:v>15.33</c:v>
                </c:pt>
                <c:pt idx="31">
                  <c:v>14.6</c:v>
                </c:pt>
                <c:pt idx="32">
                  <c:v>13.35</c:v>
                </c:pt>
                <c:pt idx="33">
                  <c:v>11.48</c:v>
                </c:pt>
                <c:pt idx="34">
                  <c:v>8.1</c:v>
                </c:pt>
                <c:pt idx="35">
                  <c:v>7.8</c:v>
                </c:pt>
                <c:pt idx="36">
                  <c:v>-13.04</c:v>
                </c:pt>
                <c:pt idx="37">
                  <c:v>11.98</c:v>
                </c:pt>
                <c:pt idx="38">
                  <c:v>8.1199999999999992</c:v>
                </c:pt>
                <c:pt idx="39">
                  <c:v>7.06</c:v>
                </c:pt>
                <c:pt idx="40">
                  <c:v>6.22</c:v>
                </c:pt>
                <c:pt idx="41">
                  <c:v>6.87</c:v>
                </c:pt>
                <c:pt idx="42">
                  <c:v>7.03</c:v>
                </c:pt>
                <c:pt idx="43">
                  <c:v>6.35</c:v>
                </c:pt>
                <c:pt idx="44">
                  <c:v>6.49</c:v>
                </c:pt>
                <c:pt idx="45">
                  <c:v>6.26</c:v>
                </c:pt>
                <c:pt idx="46">
                  <c:v>4.2</c:v>
                </c:pt>
                <c:pt idx="47">
                  <c:v>6.7</c:v>
                </c:pt>
                <c:pt idx="48">
                  <c:v>14.4</c:v>
                </c:pt>
                <c:pt idx="49">
                  <c:v>14</c:v>
                </c:pt>
                <c:pt idx="50">
                  <c:v>14</c:v>
                </c:pt>
                <c:pt idx="51">
                  <c:v>11.8</c:v>
                </c:pt>
                <c:pt idx="52">
                  <c:v>10.5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91-4D49-AA66-913A5C1AD378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科学技术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Sheet1!$C$3:$C$55</c:f>
              <c:numCache>
                <c:formatCode>General</c:formatCode>
                <c:ptCount val="53"/>
                <c:pt idx="0">
                  <c:v>-35.700000000000003</c:v>
                </c:pt>
                <c:pt idx="1">
                  <c:v>2</c:v>
                </c:pt>
                <c:pt idx="2">
                  <c:v>2.9</c:v>
                </c:pt>
                <c:pt idx="3">
                  <c:v>2.4</c:v>
                </c:pt>
                <c:pt idx="4">
                  <c:v>-4.7</c:v>
                </c:pt>
                <c:pt idx="5">
                  <c:v>3.8</c:v>
                </c:pt>
                <c:pt idx="6">
                  <c:v>13.8</c:v>
                </c:pt>
                <c:pt idx="7">
                  <c:v>14</c:v>
                </c:pt>
                <c:pt idx="8">
                  <c:v>18</c:v>
                </c:pt>
                <c:pt idx="9">
                  <c:v>18.2</c:v>
                </c:pt>
                <c:pt idx="10">
                  <c:v>21.4</c:v>
                </c:pt>
                <c:pt idx="11">
                  <c:v>0</c:v>
                </c:pt>
                <c:pt idx="12">
                  <c:v>22.9</c:v>
                </c:pt>
                <c:pt idx="13">
                  <c:v>21</c:v>
                </c:pt>
                <c:pt idx="14">
                  <c:v>16.100000000000001</c:v>
                </c:pt>
                <c:pt idx="15">
                  <c:v>12.4</c:v>
                </c:pt>
                <c:pt idx="16">
                  <c:v>7.9</c:v>
                </c:pt>
                <c:pt idx="17">
                  <c:v>11.7</c:v>
                </c:pt>
                <c:pt idx="18">
                  <c:v>5.7</c:v>
                </c:pt>
                <c:pt idx="19">
                  <c:v>11.4</c:v>
                </c:pt>
                <c:pt idx="20">
                  <c:v>14.2</c:v>
                </c:pt>
                <c:pt idx="21">
                  <c:v>8.6</c:v>
                </c:pt>
                <c:pt idx="22">
                  <c:v>15.3</c:v>
                </c:pt>
                <c:pt idx="23">
                  <c:v>12</c:v>
                </c:pt>
                <c:pt idx="24">
                  <c:v>53</c:v>
                </c:pt>
                <c:pt idx="25">
                  <c:v>31</c:v>
                </c:pt>
                <c:pt idx="26">
                  <c:v>49.3</c:v>
                </c:pt>
                <c:pt idx="27">
                  <c:v>27.9</c:v>
                </c:pt>
                <c:pt idx="28">
                  <c:v>25.95</c:v>
                </c:pt>
                <c:pt idx="29">
                  <c:v>22.73</c:v>
                </c:pt>
                <c:pt idx="30">
                  <c:v>23.44</c:v>
                </c:pt>
                <c:pt idx="31">
                  <c:v>17.97</c:v>
                </c:pt>
                <c:pt idx="32">
                  <c:v>16.97</c:v>
                </c:pt>
                <c:pt idx="33">
                  <c:v>19.399999999999999</c:v>
                </c:pt>
                <c:pt idx="34">
                  <c:v>11</c:v>
                </c:pt>
                <c:pt idx="35">
                  <c:v>11</c:v>
                </c:pt>
                <c:pt idx="36">
                  <c:v>-7.58</c:v>
                </c:pt>
                <c:pt idx="37">
                  <c:v>48.75</c:v>
                </c:pt>
                <c:pt idx="38">
                  <c:v>17.829999999999998</c:v>
                </c:pt>
                <c:pt idx="39">
                  <c:v>11.82</c:v>
                </c:pt>
                <c:pt idx="40">
                  <c:v>18.54</c:v>
                </c:pt>
                <c:pt idx="41">
                  <c:v>25.42</c:v>
                </c:pt>
                <c:pt idx="42">
                  <c:v>16.07</c:v>
                </c:pt>
                <c:pt idx="43">
                  <c:v>15.14</c:v>
                </c:pt>
                <c:pt idx="44">
                  <c:v>16.7</c:v>
                </c:pt>
                <c:pt idx="45">
                  <c:v>12.1</c:v>
                </c:pt>
                <c:pt idx="46">
                  <c:v>15.3</c:v>
                </c:pt>
                <c:pt idx="47">
                  <c:v>14.5</c:v>
                </c:pt>
                <c:pt idx="48">
                  <c:v>22.3</c:v>
                </c:pt>
                <c:pt idx="49">
                  <c:v>26.5</c:v>
                </c:pt>
                <c:pt idx="50">
                  <c:v>38.5</c:v>
                </c:pt>
                <c:pt idx="51">
                  <c:v>29.3</c:v>
                </c:pt>
                <c:pt idx="52">
                  <c:v>17.3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91-4D49-AA66-913A5C1AD378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0">
                  <c:v>文化体育与传媒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Sheet1!$D$3:$D$55</c:f>
              <c:numCache>
                <c:formatCode>General</c:formatCode>
                <c:ptCount val="53"/>
                <c:pt idx="0">
                  <c:v>-24.5</c:v>
                </c:pt>
                <c:pt idx="1">
                  <c:v>11.6</c:v>
                </c:pt>
                <c:pt idx="2">
                  <c:v>8.3000000000000007</c:v>
                </c:pt>
                <c:pt idx="3">
                  <c:v>11.3</c:v>
                </c:pt>
                <c:pt idx="4">
                  <c:v>7.9</c:v>
                </c:pt>
                <c:pt idx="5">
                  <c:v>7.2</c:v>
                </c:pt>
                <c:pt idx="6">
                  <c:v>8.1999999999999993</c:v>
                </c:pt>
                <c:pt idx="7">
                  <c:v>8.3000000000000007</c:v>
                </c:pt>
                <c:pt idx="8">
                  <c:v>8.6</c:v>
                </c:pt>
                <c:pt idx="9">
                  <c:v>11.7</c:v>
                </c:pt>
                <c:pt idx="10">
                  <c:v>10.1</c:v>
                </c:pt>
                <c:pt idx="11">
                  <c:v>9.3000000000000007</c:v>
                </c:pt>
                <c:pt idx="12">
                  <c:v>6.6</c:v>
                </c:pt>
                <c:pt idx="13">
                  <c:v>3.4</c:v>
                </c:pt>
                <c:pt idx="14">
                  <c:v>7.4</c:v>
                </c:pt>
                <c:pt idx="15">
                  <c:v>9</c:v>
                </c:pt>
                <c:pt idx="16">
                  <c:v>12</c:v>
                </c:pt>
                <c:pt idx="17">
                  <c:v>11.2</c:v>
                </c:pt>
                <c:pt idx="18">
                  <c:v>8.3000000000000007</c:v>
                </c:pt>
                <c:pt idx="19">
                  <c:v>8.8000000000000007</c:v>
                </c:pt>
                <c:pt idx="20">
                  <c:v>7.7</c:v>
                </c:pt>
                <c:pt idx="21">
                  <c:v>4.5999999999999996</c:v>
                </c:pt>
                <c:pt idx="22">
                  <c:v>3.9</c:v>
                </c:pt>
                <c:pt idx="23">
                  <c:v>2.9</c:v>
                </c:pt>
                <c:pt idx="24">
                  <c:v>60.7</c:v>
                </c:pt>
                <c:pt idx="25">
                  <c:v>16.2</c:v>
                </c:pt>
                <c:pt idx="26">
                  <c:v>12.3</c:v>
                </c:pt>
                <c:pt idx="27">
                  <c:v>9.6999999999999993</c:v>
                </c:pt>
                <c:pt idx="28">
                  <c:v>7.71</c:v>
                </c:pt>
                <c:pt idx="29">
                  <c:v>10.31</c:v>
                </c:pt>
                <c:pt idx="30">
                  <c:v>13.76</c:v>
                </c:pt>
                <c:pt idx="31">
                  <c:v>14.19</c:v>
                </c:pt>
                <c:pt idx="32">
                  <c:v>10.72</c:v>
                </c:pt>
                <c:pt idx="33">
                  <c:v>9.92</c:v>
                </c:pt>
                <c:pt idx="34">
                  <c:v>10.3</c:v>
                </c:pt>
                <c:pt idx="35">
                  <c:v>6.4</c:v>
                </c:pt>
                <c:pt idx="36">
                  <c:v>-25.45</c:v>
                </c:pt>
                <c:pt idx="37">
                  <c:v>17.5</c:v>
                </c:pt>
                <c:pt idx="38">
                  <c:v>20.51</c:v>
                </c:pt>
                <c:pt idx="39">
                  <c:v>12.52</c:v>
                </c:pt>
                <c:pt idx="40">
                  <c:v>9.7100000000000009</c:v>
                </c:pt>
                <c:pt idx="41">
                  <c:v>5.76</c:v>
                </c:pt>
                <c:pt idx="42">
                  <c:v>5.61</c:v>
                </c:pt>
                <c:pt idx="43">
                  <c:v>4.8099999999999996</c:v>
                </c:pt>
                <c:pt idx="44">
                  <c:v>5.04</c:v>
                </c:pt>
                <c:pt idx="45">
                  <c:v>4.91</c:v>
                </c:pt>
                <c:pt idx="46">
                  <c:v>4</c:v>
                </c:pt>
                <c:pt idx="47">
                  <c:v>3.7</c:v>
                </c:pt>
                <c:pt idx="48">
                  <c:v>11.3</c:v>
                </c:pt>
                <c:pt idx="49">
                  <c:v>6.9</c:v>
                </c:pt>
                <c:pt idx="50">
                  <c:v>10.3</c:v>
                </c:pt>
                <c:pt idx="51">
                  <c:v>7.5</c:v>
                </c:pt>
                <c:pt idx="52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91-4D49-AA66-913A5C1AD378}"/>
            </c:ext>
          </c:extLst>
        </c:ser>
        <c:ser>
          <c:idx val="3"/>
          <c:order val="3"/>
          <c:tx>
            <c:strRef>
              <c:f>Sheet1!$E$1:$E$2</c:f>
              <c:strCache>
                <c:ptCount val="2"/>
                <c:pt idx="0">
                  <c:v>社会保障和就业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Sheet1!$E$3:$E$55</c:f>
              <c:numCache>
                <c:formatCode>General</c:formatCode>
                <c:ptCount val="53"/>
                <c:pt idx="0">
                  <c:v>-13.5</c:v>
                </c:pt>
                <c:pt idx="1">
                  <c:v>15.6</c:v>
                </c:pt>
                <c:pt idx="2">
                  <c:v>12</c:v>
                </c:pt>
                <c:pt idx="3">
                  <c:v>16</c:v>
                </c:pt>
                <c:pt idx="4">
                  <c:v>18.5</c:v>
                </c:pt>
                <c:pt idx="5">
                  <c:v>20.9</c:v>
                </c:pt>
                <c:pt idx="6">
                  <c:v>21.4</c:v>
                </c:pt>
                <c:pt idx="7">
                  <c:v>21.7</c:v>
                </c:pt>
                <c:pt idx="8">
                  <c:v>22.4</c:v>
                </c:pt>
                <c:pt idx="9">
                  <c:v>21.7</c:v>
                </c:pt>
                <c:pt idx="10">
                  <c:v>21.9</c:v>
                </c:pt>
                <c:pt idx="11">
                  <c:v>16.899999999999999</c:v>
                </c:pt>
                <c:pt idx="12">
                  <c:v>29.2</c:v>
                </c:pt>
                <c:pt idx="13">
                  <c:v>17.2</c:v>
                </c:pt>
                <c:pt idx="14">
                  <c:v>23.2</c:v>
                </c:pt>
                <c:pt idx="15">
                  <c:v>17.399999999999999</c:v>
                </c:pt>
                <c:pt idx="16">
                  <c:v>14.8</c:v>
                </c:pt>
                <c:pt idx="17">
                  <c:v>15</c:v>
                </c:pt>
                <c:pt idx="18">
                  <c:v>12.6</c:v>
                </c:pt>
                <c:pt idx="19">
                  <c:v>12.9</c:v>
                </c:pt>
                <c:pt idx="20">
                  <c:v>14.6</c:v>
                </c:pt>
                <c:pt idx="21">
                  <c:v>12.8</c:v>
                </c:pt>
                <c:pt idx="22">
                  <c:v>16</c:v>
                </c:pt>
                <c:pt idx="23">
                  <c:v>13.3</c:v>
                </c:pt>
                <c:pt idx="24">
                  <c:v>32.700000000000003</c:v>
                </c:pt>
                <c:pt idx="25">
                  <c:v>25.9</c:v>
                </c:pt>
                <c:pt idx="26">
                  <c:v>22.9</c:v>
                </c:pt>
                <c:pt idx="27">
                  <c:v>21.9</c:v>
                </c:pt>
                <c:pt idx="28">
                  <c:v>21.18</c:v>
                </c:pt>
                <c:pt idx="29">
                  <c:v>24.61</c:v>
                </c:pt>
                <c:pt idx="30">
                  <c:v>23.49</c:v>
                </c:pt>
                <c:pt idx="31">
                  <c:v>21.52</c:v>
                </c:pt>
                <c:pt idx="32">
                  <c:v>20.03</c:v>
                </c:pt>
                <c:pt idx="33">
                  <c:v>19.16</c:v>
                </c:pt>
                <c:pt idx="34">
                  <c:v>15.7</c:v>
                </c:pt>
                <c:pt idx="35">
                  <c:v>16</c:v>
                </c:pt>
                <c:pt idx="36">
                  <c:v>1.43</c:v>
                </c:pt>
                <c:pt idx="37">
                  <c:v>12.34</c:v>
                </c:pt>
                <c:pt idx="38">
                  <c:v>12.229634689859701</c:v>
                </c:pt>
                <c:pt idx="39">
                  <c:v>10.94</c:v>
                </c:pt>
                <c:pt idx="40">
                  <c:v>11.91</c:v>
                </c:pt>
                <c:pt idx="41">
                  <c:v>11.34</c:v>
                </c:pt>
                <c:pt idx="42">
                  <c:v>10.19</c:v>
                </c:pt>
                <c:pt idx="43">
                  <c:v>9.27</c:v>
                </c:pt>
                <c:pt idx="44">
                  <c:v>9.25</c:v>
                </c:pt>
                <c:pt idx="45">
                  <c:v>9.36</c:v>
                </c:pt>
                <c:pt idx="46">
                  <c:v>7.1</c:v>
                </c:pt>
                <c:pt idx="47">
                  <c:v>9.6999999999999993</c:v>
                </c:pt>
                <c:pt idx="48">
                  <c:v>8.6</c:v>
                </c:pt>
                <c:pt idx="49">
                  <c:v>7.6</c:v>
                </c:pt>
                <c:pt idx="50">
                  <c:v>7.7</c:v>
                </c:pt>
                <c:pt idx="51">
                  <c:v>4.5</c:v>
                </c:pt>
                <c:pt idx="52">
                  <c:v>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91-4D49-AA66-913A5C1AD378}"/>
            </c:ext>
          </c:extLst>
        </c:ser>
        <c:ser>
          <c:idx val="4"/>
          <c:order val="4"/>
          <c:tx>
            <c:strRef>
              <c:f>Sheet1!$F$1:$F$2</c:f>
              <c:strCache>
                <c:ptCount val="2"/>
                <c:pt idx="0">
                  <c:v>医疗卫生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Sheet1!$F$3:$F$55</c:f>
              <c:numCache>
                <c:formatCode>General</c:formatCode>
                <c:ptCount val="53"/>
                <c:pt idx="0">
                  <c:v>0.9</c:v>
                </c:pt>
                <c:pt idx="1">
                  <c:v>13.2</c:v>
                </c:pt>
                <c:pt idx="2">
                  <c:v>13.3</c:v>
                </c:pt>
                <c:pt idx="3">
                  <c:v>17.7</c:v>
                </c:pt>
                <c:pt idx="4">
                  <c:v>16.5</c:v>
                </c:pt>
                <c:pt idx="5">
                  <c:v>18.3</c:v>
                </c:pt>
                <c:pt idx="6">
                  <c:v>19.2</c:v>
                </c:pt>
                <c:pt idx="7">
                  <c:v>19.5</c:v>
                </c:pt>
                <c:pt idx="8">
                  <c:v>20.100000000000001</c:v>
                </c:pt>
                <c:pt idx="9">
                  <c:v>20.6</c:v>
                </c:pt>
                <c:pt idx="10">
                  <c:v>21.8</c:v>
                </c:pt>
                <c:pt idx="11">
                  <c:v>17.100000000000001</c:v>
                </c:pt>
                <c:pt idx="12">
                  <c:v>28</c:v>
                </c:pt>
                <c:pt idx="13">
                  <c:v>25.3</c:v>
                </c:pt>
                <c:pt idx="14">
                  <c:v>29</c:v>
                </c:pt>
                <c:pt idx="15">
                  <c:v>22.3</c:v>
                </c:pt>
                <c:pt idx="16">
                  <c:v>21.2</c:v>
                </c:pt>
                <c:pt idx="17">
                  <c:v>23.7</c:v>
                </c:pt>
                <c:pt idx="18">
                  <c:v>20</c:v>
                </c:pt>
                <c:pt idx="19">
                  <c:v>19.8</c:v>
                </c:pt>
                <c:pt idx="20">
                  <c:v>21.1</c:v>
                </c:pt>
                <c:pt idx="21">
                  <c:v>18.399999999999999</c:v>
                </c:pt>
                <c:pt idx="22">
                  <c:v>18.899999999999999</c:v>
                </c:pt>
                <c:pt idx="23">
                  <c:v>10</c:v>
                </c:pt>
                <c:pt idx="24">
                  <c:v>29.1</c:v>
                </c:pt>
                <c:pt idx="25">
                  <c:v>26.5</c:v>
                </c:pt>
                <c:pt idx="26">
                  <c:v>29.4</c:v>
                </c:pt>
                <c:pt idx="27">
                  <c:v>19.7</c:v>
                </c:pt>
                <c:pt idx="28">
                  <c:v>17.579999999999998</c:v>
                </c:pt>
                <c:pt idx="29">
                  <c:v>18.21</c:v>
                </c:pt>
                <c:pt idx="30">
                  <c:v>16.66</c:v>
                </c:pt>
                <c:pt idx="31">
                  <c:v>15.42</c:v>
                </c:pt>
                <c:pt idx="32">
                  <c:v>14.58</c:v>
                </c:pt>
                <c:pt idx="33">
                  <c:v>12.51</c:v>
                </c:pt>
                <c:pt idx="34">
                  <c:v>9.5</c:v>
                </c:pt>
                <c:pt idx="35">
                  <c:v>9.6</c:v>
                </c:pt>
                <c:pt idx="36">
                  <c:v>12.51</c:v>
                </c:pt>
                <c:pt idx="37">
                  <c:v>15.01</c:v>
                </c:pt>
                <c:pt idx="38">
                  <c:v>7.79</c:v>
                </c:pt>
                <c:pt idx="39">
                  <c:v>7.59</c:v>
                </c:pt>
                <c:pt idx="40">
                  <c:v>7.39</c:v>
                </c:pt>
                <c:pt idx="41">
                  <c:v>9.85</c:v>
                </c:pt>
                <c:pt idx="42">
                  <c:v>8.91</c:v>
                </c:pt>
                <c:pt idx="43">
                  <c:v>8.11</c:v>
                </c:pt>
                <c:pt idx="44">
                  <c:v>7.88</c:v>
                </c:pt>
                <c:pt idx="45">
                  <c:v>7.67</c:v>
                </c:pt>
                <c:pt idx="46">
                  <c:v>5.8</c:v>
                </c:pt>
                <c:pt idx="47">
                  <c:v>8.5</c:v>
                </c:pt>
                <c:pt idx="48">
                  <c:v>6.1</c:v>
                </c:pt>
                <c:pt idx="49">
                  <c:v>9</c:v>
                </c:pt>
                <c:pt idx="50">
                  <c:v>9.9</c:v>
                </c:pt>
                <c:pt idx="51">
                  <c:v>6.4</c:v>
                </c:pt>
                <c:pt idx="52">
                  <c:v>8.3000000000000007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91-4D49-AA66-913A5C1AD378}"/>
            </c:ext>
          </c:extLst>
        </c:ser>
        <c:ser>
          <c:idx val="5"/>
          <c:order val="5"/>
          <c:tx>
            <c:strRef>
              <c:f>Sheet1!$G$1:$G$2</c:f>
              <c:strCache>
                <c:ptCount val="2"/>
                <c:pt idx="0">
                  <c:v>节能环保</c:v>
                </c:pt>
              </c:strCache>
            </c:strRef>
          </c:tx>
          <c:spPr>
            <a:ln w="158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Sheet1!$G$3:$G$55</c:f>
              <c:numCache>
                <c:formatCode>General</c:formatCode>
                <c:ptCount val="53"/>
                <c:pt idx="0">
                  <c:v>-48.3</c:v>
                </c:pt>
                <c:pt idx="1">
                  <c:v>14.9</c:v>
                </c:pt>
                <c:pt idx="2">
                  <c:v>26.4</c:v>
                </c:pt>
                <c:pt idx="3">
                  <c:v>30.5</c:v>
                </c:pt>
                <c:pt idx="4">
                  <c:v>29.7</c:v>
                </c:pt>
                <c:pt idx="5">
                  <c:v>19.899999999999999</c:v>
                </c:pt>
                <c:pt idx="6">
                  <c:v>19.3</c:v>
                </c:pt>
                <c:pt idx="7">
                  <c:v>22.7</c:v>
                </c:pt>
                <c:pt idx="8">
                  <c:v>29.3</c:v>
                </c:pt>
                <c:pt idx="9">
                  <c:v>34.5</c:v>
                </c:pt>
                <c:pt idx="10">
                  <c:v>35.4</c:v>
                </c:pt>
                <c:pt idx="11">
                  <c:v>26.2</c:v>
                </c:pt>
                <c:pt idx="12">
                  <c:v>58.5</c:v>
                </c:pt>
                <c:pt idx="13">
                  <c:v>7</c:v>
                </c:pt>
                <c:pt idx="14">
                  <c:v>-2.5</c:v>
                </c:pt>
                <c:pt idx="15">
                  <c:v>-2.2000000000000002</c:v>
                </c:pt>
                <c:pt idx="16">
                  <c:v>1.7</c:v>
                </c:pt>
                <c:pt idx="17">
                  <c:v>9.1999999999999993</c:v>
                </c:pt>
                <c:pt idx="18">
                  <c:v>6.2</c:v>
                </c:pt>
                <c:pt idx="19">
                  <c:v>4.0999999999999996</c:v>
                </c:pt>
                <c:pt idx="20">
                  <c:v>5.9</c:v>
                </c:pt>
                <c:pt idx="21">
                  <c:v>0.4</c:v>
                </c:pt>
                <c:pt idx="22">
                  <c:v>5.7</c:v>
                </c:pt>
                <c:pt idx="23">
                  <c:v>0</c:v>
                </c:pt>
                <c:pt idx="24">
                  <c:v>67.900000000000006</c:v>
                </c:pt>
                <c:pt idx="25">
                  <c:v>18.600000000000001</c:v>
                </c:pt>
                <c:pt idx="26">
                  <c:v>69.099999999999994</c:v>
                </c:pt>
                <c:pt idx="27">
                  <c:v>67.7</c:v>
                </c:pt>
                <c:pt idx="28">
                  <c:v>45.49</c:v>
                </c:pt>
                <c:pt idx="29">
                  <c:v>39.799999999999997</c:v>
                </c:pt>
                <c:pt idx="30">
                  <c:v>41.66</c:v>
                </c:pt>
                <c:pt idx="31">
                  <c:v>38.21</c:v>
                </c:pt>
                <c:pt idx="32">
                  <c:v>33.56</c:v>
                </c:pt>
                <c:pt idx="33">
                  <c:v>27.99</c:v>
                </c:pt>
                <c:pt idx="34">
                  <c:v>16.7</c:v>
                </c:pt>
                <c:pt idx="35">
                  <c:v>19.8</c:v>
                </c:pt>
                <c:pt idx="36">
                  <c:v>-23.71</c:v>
                </c:pt>
                <c:pt idx="37">
                  <c:v>23.64</c:v>
                </c:pt>
                <c:pt idx="38">
                  <c:v>3.77</c:v>
                </c:pt>
                <c:pt idx="39">
                  <c:v>2.98</c:v>
                </c:pt>
                <c:pt idx="40">
                  <c:v>3.28</c:v>
                </c:pt>
                <c:pt idx="41">
                  <c:v>16.32</c:v>
                </c:pt>
                <c:pt idx="42">
                  <c:v>9.73</c:v>
                </c:pt>
                <c:pt idx="43">
                  <c:v>10.050000000000001</c:v>
                </c:pt>
                <c:pt idx="44">
                  <c:v>8.76</c:v>
                </c:pt>
                <c:pt idx="45">
                  <c:v>7.46</c:v>
                </c:pt>
                <c:pt idx="46">
                  <c:v>8.1999999999999993</c:v>
                </c:pt>
                <c:pt idx="47">
                  <c:v>13</c:v>
                </c:pt>
                <c:pt idx="48">
                  <c:v>45.3</c:v>
                </c:pt>
                <c:pt idx="49">
                  <c:v>30.6</c:v>
                </c:pt>
                <c:pt idx="50">
                  <c:v>26.6</c:v>
                </c:pt>
                <c:pt idx="51">
                  <c:v>29.8</c:v>
                </c:pt>
                <c:pt idx="52">
                  <c:v>19.7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91-4D49-AA66-913A5C1AD378}"/>
            </c:ext>
          </c:extLst>
        </c:ser>
        <c:ser>
          <c:idx val="6"/>
          <c:order val="6"/>
          <c:tx>
            <c:strRef>
              <c:f>Sheet1!$H$1:$H$2</c:f>
              <c:strCache>
                <c:ptCount val="2"/>
                <c:pt idx="0">
                  <c:v>城乡社区事务</c:v>
                </c:pt>
              </c:strCache>
            </c:strRef>
          </c:tx>
          <c:spPr>
            <a:ln w="158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Sheet1!$H$3:$H$55</c:f>
              <c:numCache>
                <c:formatCode>General</c:formatCode>
                <c:ptCount val="53"/>
                <c:pt idx="0">
                  <c:v>-24</c:v>
                </c:pt>
                <c:pt idx="1">
                  <c:v>19.899999999999999</c:v>
                </c:pt>
                <c:pt idx="2">
                  <c:v>12.4</c:v>
                </c:pt>
                <c:pt idx="3">
                  <c:v>19</c:v>
                </c:pt>
                <c:pt idx="4">
                  <c:v>14.3</c:v>
                </c:pt>
                <c:pt idx="5">
                  <c:v>19.100000000000001</c:v>
                </c:pt>
                <c:pt idx="6">
                  <c:v>17.5</c:v>
                </c:pt>
                <c:pt idx="7">
                  <c:v>18.600000000000001</c:v>
                </c:pt>
                <c:pt idx="8">
                  <c:v>27.5</c:v>
                </c:pt>
                <c:pt idx="9">
                  <c:v>29.7</c:v>
                </c:pt>
                <c:pt idx="10">
                  <c:v>35.1</c:v>
                </c:pt>
                <c:pt idx="11">
                  <c:v>11.5</c:v>
                </c:pt>
                <c:pt idx="12">
                  <c:v>24.4</c:v>
                </c:pt>
                <c:pt idx="13">
                  <c:v>20.6</c:v>
                </c:pt>
                <c:pt idx="14">
                  <c:v>33.5</c:v>
                </c:pt>
                <c:pt idx="15">
                  <c:v>24.1</c:v>
                </c:pt>
                <c:pt idx="16">
                  <c:v>26.5</c:v>
                </c:pt>
                <c:pt idx="17">
                  <c:v>34.5</c:v>
                </c:pt>
                <c:pt idx="18">
                  <c:v>31.3</c:v>
                </c:pt>
                <c:pt idx="19">
                  <c:v>30.6</c:v>
                </c:pt>
                <c:pt idx="20">
                  <c:v>34.1</c:v>
                </c:pt>
                <c:pt idx="21">
                  <c:v>27.4</c:v>
                </c:pt>
                <c:pt idx="22">
                  <c:v>29.6</c:v>
                </c:pt>
                <c:pt idx="23">
                  <c:v>17.100000000000001</c:v>
                </c:pt>
                <c:pt idx="24">
                  <c:v>43.7</c:v>
                </c:pt>
                <c:pt idx="25">
                  <c:v>4.5</c:v>
                </c:pt>
                <c:pt idx="26">
                  <c:v>21.2</c:v>
                </c:pt>
                <c:pt idx="27">
                  <c:v>14.4</c:v>
                </c:pt>
                <c:pt idx="28">
                  <c:v>9.8800000000000008</c:v>
                </c:pt>
                <c:pt idx="29">
                  <c:v>20.12</c:v>
                </c:pt>
                <c:pt idx="30">
                  <c:v>16.920000000000002</c:v>
                </c:pt>
                <c:pt idx="31">
                  <c:v>13.35</c:v>
                </c:pt>
                <c:pt idx="32">
                  <c:v>12.23</c:v>
                </c:pt>
                <c:pt idx="33">
                  <c:v>10.34</c:v>
                </c:pt>
                <c:pt idx="34">
                  <c:v>4.0999999999999996</c:v>
                </c:pt>
                <c:pt idx="35">
                  <c:v>15.6</c:v>
                </c:pt>
                <c:pt idx="36">
                  <c:v>-16.47</c:v>
                </c:pt>
                <c:pt idx="37">
                  <c:v>23.68</c:v>
                </c:pt>
                <c:pt idx="38">
                  <c:v>10.039999999999999</c:v>
                </c:pt>
                <c:pt idx="39">
                  <c:v>9.3000000000000007</c:v>
                </c:pt>
                <c:pt idx="40">
                  <c:v>6.22</c:v>
                </c:pt>
                <c:pt idx="41">
                  <c:v>5.47</c:v>
                </c:pt>
                <c:pt idx="42">
                  <c:v>4.49</c:v>
                </c:pt>
                <c:pt idx="43">
                  <c:v>5.18</c:v>
                </c:pt>
                <c:pt idx="44">
                  <c:v>7.53</c:v>
                </c:pt>
                <c:pt idx="45">
                  <c:v>5.52</c:v>
                </c:pt>
                <c:pt idx="46">
                  <c:v>3</c:v>
                </c:pt>
                <c:pt idx="47">
                  <c:v>10.199999999999999</c:v>
                </c:pt>
                <c:pt idx="48">
                  <c:v>23.1</c:v>
                </c:pt>
                <c:pt idx="49">
                  <c:v>22.8</c:v>
                </c:pt>
                <c:pt idx="50">
                  <c:v>23.3</c:v>
                </c:pt>
                <c:pt idx="51">
                  <c:v>20.3</c:v>
                </c:pt>
                <c:pt idx="52">
                  <c:v>13.5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E91-4D49-AA66-913A5C1AD378}"/>
            </c:ext>
          </c:extLst>
        </c:ser>
        <c:ser>
          <c:idx val="7"/>
          <c:order val="7"/>
          <c:tx>
            <c:strRef>
              <c:f>Sheet1!$I$1:$I$2</c:f>
              <c:strCache>
                <c:ptCount val="2"/>
                <c:pt idx="0">
                  <c:v>农林水事务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Sheet1!$I$3:$I$55</c:f>
              <c:numCache>
                <c:formatCode>General</c:formatCode>
                <c:ptCount val="53"/>
                <c:pt idx="0">
                  <c:v>-46.3</c:v>
                </c:pt>
                <c:pt idx="1">
                  <c:v>-8.6999999999999993</c:v>
                </c:pt>
                <c:pt idx="2">
                  <c:v>-5.0999999999999996</c:v>
                </c:pt>
                <c:pt idx="3">
                  <c:v>9</c:v>
                </c:pt>
                <c:pt idx="4">
                  <c:v>12</c:v>
                </c:pt>
                <c:pt idx="5">
                  <c:v>13</c:v>
                </c:pt>
                <c:pt idx="6">
                  <c:v>15.4</c:v>
                </c:pt>
                <c:pt idx="7">
                  <c:v>16.7</c:v>
                </c:pt>
                <c:pt idx="8">
                  <c:v>18.899999999999999</c:v>
                </c:pt>
                <c:pt idx="9">
                  <c:v>20.8</c:v>
                </c:pt>
                <c:pt idx="10">
                  <c:v>20.7</c:v>
                </c:pt>
                <c:pt idx="11">
                  <c:v>16.899999999999999</c:v>
                </c:pt>
                <c:pt idx="12">
                  <c:v>41.9</c:v>
                </c:pt>
                <c:pt idx="13">
                  <c:v>3.2</c:v>
                </c:pt>
                <c:pt idx="14">
                  <c:v>1</c:v>
                </c:pt>
                <c:pt idx="15">
                  <c:v>4.4000000000000004</c:v>
                </c:pt>
                <c:pt idx="16">
                  <c:v>5.6</c:v>
                </c:pt>
                <c:pt idx="17">
                  <c:v>6.8</c:v>
                </c:pt>
                <c:pt idx="18">
                  <c:v>11.7</c:v>
                </c:pt>
                <c:pt idx="19">
                  <c:v>16.399999999999999</c:v>
                </c:pt>
                <c:pt idx="20">
                  <c:v>11.4</c:v>
                </c:pt>
                <c:pt idx="21">
                  <c:v>10.6</c:v>
                </c:pt>
                <c:pt idx="22">
                  <c:v>7</c:v>
                </c:pt>
                <c:pt idx="23">
                  <c:v>5.9</c:v>
                </c:pt>
                <c:pt idx="24">
                  <c:v>35</c:v>
                </c:pt>
                <c:pt idx="25">
                  <c:v>5</c:v>
                </c:pt>
                <c:pt idx="26">
                  <c:v>10.5</c:v>
                </c:pt>
                <c:pt idx="27">
                  <c:v>3.2</c:v>
                </c:pt>
                <c:pt idx="28">
                  <c:v>9.43</c:v>
                </c:pt>
                <c:pt idx="29">
                  <c:v>9.9499999999999993</c:v>
                </c:pt>
                <c:pt idx="30">
                  <c:v>10.61</c:v>
                </c:pt>
                <c:pt idx="31">
                  <c:v>9.8800000000000008</c:v>
                </c:pt>
                <c:pt idx="32">
                  <c:v>4.68</c:v>
                </c:pt>
                <c:pt idx="33">
                  <c:v>4.29</c:v>
                </c:pt>
                <c:pt idx="34">
                  <c:v>5.9</c:v>
                </c:pt>
                <c:pt idx="35">
                  <c:v>0</c:v>
                </c:pt>
                <c:pt idx="36">
                  <c:v>-11.36</c:v>
                </c:pt>
                <c:pt idx="37">
                  <c:v>35.93</c:v>
                </c:pt>
                <c:pt idx="38">
                  <c:v>24.86</c:v>
                </c:pt>
                <c:pt idx="39">
                  <c:v>20.38</c:v>
                </c:pt>
                <c:pt idx="40">
                  <c:v>7.23</c:v>
                </c:pt>
                <c:pt idx="41">
                  <c:v>3.67</c:v>
                </c:pt>
                <c:pt idx="42">
                  <c:v>4.3099999999999996</c:v>
                </c:pt>
                <c:pt idx="43">
                  <c:v>3.94</c:v>
                </c:pt>
                <c:pt idx="44">
                  <c:v>6.08</c:v>
                </c:pt>
                <c:pt idx="45">
                  <c:v>8.9600000000000009</c:v>
                </c:pt>
                <c:pt idx="46">
                  <c:v>10.7</c:v>
                </c:pt>
                <c:pt idx="47">
                  <c:v>9.9</c:v>
                </c:pt>
                <c:pt idx="48">
                  <c:v>4.7</c:v>
                </c:pt>
                <c:pt idx="49">
                  <c:v>14.6</c:v>
                </c:pt>
                <c:pt idx="50">
                  <c:v>16.399999999999999</c:v>
                </c:pt>
                <c:pt idx="51">
                  <c:v>14.1</c:v>
                </c:pt>
                <c:pt idx="52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E91-4D49-AA66-913A5C1AD378}"/>
            </c:ext>
          </c:extLst>
        </c:ser>
        <c:ser>
          <c:idx val="8"/>
          <c:order val="8"/>
          <c:tx>
            <c:strRef>
              <c:f>Sheet1!$J$1:$J$2</c:f>
              <c:strCache>
                <c:ptCount val="2"/>
                <c:pt idx="0">
                  <c:v>交通运输</c:v>
                </c:pt>
              </c:strCache>
            </c:strRef>
          </c:tx>
          <c:spPr>
            <a:ln w="158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Sheet1!$A$3:$A$55</c:f>
              <c:numCache>
                <c:formatCode>yyyy\-mm\-dd</c:formatCode>
                <c:ptCount val="5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43524</c:v>
                </c:pt>
                <c:pt idx="49">
                  <c:v>43555</c:v>
                </c:pt>
                <c:pt idx="50">
                  <c:v>43585</c:v>
                </c:pt>
                <c:pt idx="51">
                  <c:v>43616</c:v>
                </c:pt>
                <c:pt idx="52">
                  <c:v>43646</c:v>
                </c:pt>
              </c:numCache>
            </c:numRef>
          </c:cat>
          <c:val>
            <c:numRef>
              <c:f>Sheet1!$J$3:$J$55</c:f>
              <c:numCache>
                <c:formatCode>General</c:formatCode>
                <c:ptCount val="53"/>
                <c:pt idx="0">
                  <c:v>-27.2</c:v>
                </c:pt>
                <c:pt idx="1">
                  <c:v>52.5</c:v>
                </c:pt>
                <c:pt idx="2">
                  <c:v>43.3</c:v>
                </c:pt>
                <c:pt idx="3">
                  <c:v>57.8</c:v>
                </c:pt>
                <c:pt idx="4">
                  <c:v>18.600000000000001</c:v>
                </c:pt>
                <c:pt idx="5">
                  <c:v>18.7</c:v>
                </c:pt>
                <c:pt idx="6">
                  <c:v>17.8</c:v>
                </c:pt>
                <c:pt idx="7">
                  <c:v>21.8</c:v>
                </c:pt>
                <c:pt idx="8">
                  <c:v>22.3</c:v>
                </c:pt>
                <c:pt idx="9">
                  <c:v>24</c:v>
                </c:pt>
                <c:pt idx="10">
                  <c:v>21.5</c:v>
                </c:pt>
                <c:pt idx="11">
                  <c:v>17.7</c:v>
                </c:pt>
                <c:pt idx="12">
                  <c:v>18.399999999999999</c:v>
                </c:pt>
                <c:pt idx="13">
                  <c:v>-11.6</c:v>
                </c:pt>
                <c:pt idx="14">
                  <c:v>-16.899999999999999</c:v>
                </c:pt>
                <c:pt idx="15">
                  <c:v>-13.1</c:v>
                </c:pt>
                <c:pt idx="16">
                  <c:v>-1.4</c:v>
                </c:pt>
                <c:pt idx="17">
                  <c:v>0.9</c:v>
                </c:pt>
                <c:pt idx="18">
                  <c:v>-5</c:v>
                </c:pt>
                <c:pt idx="19">
                  <c:v>-9.6</c:v>
                </c:pt>
                <c:pt idx="20">
                  <c:v>-12.9</c:v>
                </c:pt>
                <c:pt idx="21">
                  <c:v>-14.7</c:v>
                </c:pt>
                <c:pt idx="22">
                  <c:v>-16.2</c:v>
                </c:pt>
                <c:pt idx="23">
                  <c:v>0</c:v>
                </c:pt>
                <c:pt idx="24">
                  <c:v>89.9</c:v>
                </c:pt>
                <c:pt idx="25">
                  <c:v>13.2</c:v>
                </c:pt>
                <c:pt idx="26">
                  <c:v>13.3</c:v>
                </c:pt>
                <c:pt idx="27">
                  <c:v>20</c:v>
                </c:pt>
                <c:pt idx="28">
                  <c:v>12.95</c:v>
                </c:pt>
                <c:pt idx="29">
                  <c:v>4.4400000000000004</c:v>
                </c:pt>
                <c:pt idx="30">
                  <c:v>8.5500000000000007</c:v>
                </c:pt>
                <c:pt idx="31">
                  <c:v>6.25</c:v>
                </c:pt>
                <c:pt idx="32">
                  <c:v>3.04</c:v>
                </c:pt>
                <c:pt idx="33">
                  <c:v>-0.4</c:v>
                </c:pt>
                <c:pt idx="34">
                  <c:v>-0.9</c:v>
                </c:pt>
                <c:pt idx="35">
                  <c:v>0</c:v>
                </c:pt>
                <c:pt idx="36">
                  <c:v>2.82</c:v>
                </c:pt>
                <c:pt idx="37">
                  <c:v>55.74</c:v>
                </c:pt>
                <c:pt idx="38">
                  <c:v>28.38</c:v>
                </c:pt>
                <c:pt idx="39">
                  <c:v>15.81</c:v>
                </c:pt>
                <c:pt idx="40">
                  <c:v>6.1</c:v>
                </c:pt>
                <c:pt idx="41">
                  <c:v>0.48</c:v>
                </c:pt>
                <c:pt idx="42">
                  <c:v>-1.95</c:v>
                </c:pt>
                <c:pt idx="43">
                  <c:v>-0.79</c:v>
                </c:pt>
                <c:pt idx="44">
                  <c:v>3.07</c:v>
                </c:pt>
                <c:pt idx="45">
                  <c:v>3.87</c:v>
                </c:pt>
                <c:pt idx="46">
                  <c:v>6.5</c:v>
                </c:pt>
                <c:pt idx="47">
                  <c:v>3.7</c:v>
                </c:pt>
                <c:pt idx="48">
                  <c:v>0</c:v>
                </c:pt>
                <c:pt idx="49">
                  <c:v>47.4</c:v>
                </c:pt>
                <c:pt idx="50">
                  <c:v>33.1</c:v>
                </c:pt>
                <c:pt idx="51">
                  <c:v>32.700000000000003</c:v>
                </c:pt>
                <c:pt idx="52">
                  <c:v>22.3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E91-4D49-AA66-913A5C1AD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4155760"/>
        <c:axId val="1664154128"/>
      </c:lineChart>
      <c:dateAx>
        <c:axId val="1664155760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4154128"/>
        <c:crosses val="autoZero"/>
        <c:auto val="1"/>
        <c:lblOffset val="100"/>
        <c:baseTimeUnit val="months"/>
      </c:dateAx>
      <c:valAx>
        <c:axId val="166415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6415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0490687707198647E-2"/>
          <c:y val="1.5184766928773279E-2"/>
          <c:w val="0.81748476130196146"/>
          <c:h val="0.180662259098754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居民消费价格指数：同比（月）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3"/>
              <c:layout>
                <c:manualLayout>
                  <c:x val="-2.1464165105545021E-2"/>
                  <c:y val="-6.5217391304347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C6-431F-8466-18F8B311C8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Sheet1!$A$3:$A$56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Sheet1!$B$3:$B$56</c:f>
              <c:numCache>
                <c:formatCode>General</c:formatCode>
                <c:ptCount val="54"/>
                <c:pt idx="0">
                  <c:v>0.8</c:v>
                </c:pt>
                <c:pt idx="1">
                  <c:v>1.4</c:v>
                </c:pt>
                <c:pt idx="2">
                  <c:v>1.4</c:v>
                </c:pt>
                <c:pt idx="3">
                  <c:v>1.5</c:v>
                </c:pt>
                <c:pt idx="4">
                  <c:v>1.2</c:v>
                </c:pt>
                <c:pt idx="5">
                  <c:v>1.4</c:v>
                </c:pt>
                <c:pt idx="6">
                  <c:v>1.6</c:v>
                </c:pt>
                <c:pt idx="7">
                  <c:v>2</c:v>
                </c:pt>
                <c:pt idx="8">
                  <c:v>1.6</c:v>
                </c:pt>
                <c:pt idx="9">
                  <c:v>1.3</c:v>
                </c:pt>
                <c:pt idx="10">
                  <c:v>1.5</c:v>
                </c:pt>
                <c:pt idx="11">
                  <c:v>1.6</c:v>
                </c:pt>
                <c:pt idx="12">
                  <c:v>1.8</c:v>
                </c:pt>
                <c:pt idx="13">
                  <c:v>2.2999999999999998</c:v>
                </c:pt>
                <c:pt idx="14">
                  <c:v>2.2999999999999998</c:v>
                </c:pt>
                <c:pt idx="15">
                  <c:v>2.2999999999999998</c:v>
                </c:pt>
                <c:pt idx="16">
                  <c:v>2</c:v>
                </c:pt>
                <c:pt idx="17">
                  <c:v>1.9</c:v>
                </c:pt>
                <c:pt idx="18">
                  <c:v>1.8</c:v>
                </c:pt>
                <c:pt idx="19">
                  <c:v>1.3</c:v>
                </c:pt>
                <c:pt idx="20">
                  <c:v>1.9</c:v>
                </c:pt>
                <c:pt idx="21">
                  <c:v>2.1</c:v>
                </c:pt>
                <c:pt idx="22">
                  <c:v>2.2999999999999998</c:v>
                </c:pt>
                <c:pt idx="23">
                  <c:v>2.1</c:v>
                </c:pt>
                <c:pt idx="24">
                  <c:v>2.5</c:v>
                </c:pt>
                <c:pt idx="25">
                  <c:v>0.8</c:v>
                </c:pt>
                <c:pt idx="26">
                  <c:v>0.9</c:v>
                </c:pt>
                <c:pt idx="27">
                  <c:v>1.2</c:v>
                </c:pt>
                <c:pt idx="28">
                  <c:v>1.5</c:v>
                </c:pt>
                <c:pt idx="29">
                  <c:v>1.5</c:v>
                </c:pt>
                <c:pt idx="30">
                  <c:v>1.4</c:v>
                </c:pt>
                <c:pt idx="31">
                  <c:v>1.8</c:v>
                </c:pt>
                <c:pt idx="32">
                  <c:v>1.6</c:v>
                </c:pt>
                <c:pt idx="33">
                  <c:v>1.9</c:v>
                </c:pt>
                <c:pt idx="34">
                  <c:v>1.7</c:v>
                </c:pt>
                <c:pt idx="35">
                  <c:v>1.8</c:v>
                </c:pt>
                <c:pt idx="36">
                  <c:v>1.5</c:v>
                </c:pt>
                <c:pt idx="37">
                  <c:v>2.9</c:v>
                </c:pt>
                <c:pt idx="38">
                  <c:v>2.1</c:v>
                </c:pt>
                <c:pt idx="39">
                  <c:v>1.8</c:v>
                </c:pt>
                <c:pt idx="40">
                  <c:v>1.8</c:v>
                </c:pt>
                <c:pt idx="41">
                  <c:v>1.9</c:v>
                </c:pt>
                <c:pt idx="42">
                  <c:v>2.1</c:v>
                </c:pt>
                <c:pt idx="43">
                  <c:v>2.2999999999999998</c:v>
                </c:pt>
                <c:pt idx="44">
                  <c:v>2.5</c:v>
                </c:pt>
                <c:pt idx="45">
                  <c:v>2.5</c:v>
                </c:pt>
                <c:pt idx="46">
                  <c:v>2.2000000000000002</c:v>
                </c:pt>
                <c:pt idx="47">
                  <c:v>1.9</c:v>
                </c:pt>
                <c:pt idx="48">
                  <c:v>1.7</c:v>
                </c:pt>
                <c:pt idx="49">
                  <c:v>1.5</c:v>
                </c:pt>
                <c:pt idx="50">
                  <c:v>2.2999999999999998</c:v>
                </c:pt>
                <c:pt idx="51">
                  <c:v>2.5</c:v>
                </c:pt>
                <c:pt idx="52">
                  <c:v>2.7</c:v>
                </c:pt>
                <c:pt idx="53">
                  <c:v>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77-4E25-BBF6-BBD11C9B969B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工业生产者出厂价格指数：同比（月）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3"/>
              <c:layout>
                <c:manualLayout>
                  <c:x val="-1.993101045514906E-2"/>
                  <c:y val="3.62318840579710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C6-431F-8466-18F8B311C8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Sheet1!$A$3:$A$56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Sheet1!$C$3:$C$56</c:f>
              <c:numCache>
                <c:formatCode>General</c:formatCode>
                <c:ptCount val="54"/>
                <c:pt idx="0">
                  <c:v>-4.3</c:v>
                </c:pt>
                <c:pt idx="1">
                  <c:v>-4.8</c:v>
                </c:pt>
                <c:pt idx="2">
                  <c:v>-4.5999999999999996</c:v>
                </c:pt>
                <c:pt idx="3">
                  <c:v>-4.5999999999999996</c:v>
                </c:pt>
                <c:pt idx="4">
                  <c:v>-4.5999999999999996</c:v>
                </c:pt>
                <c:pt idx="5">
                  <c:v>-4.8</c:v>
                </c:pt>
                <c:pt idx="6">
                  <c:v>-5.4</c:v>
                </c:pt>
                <c:pt idx="7">
                  <c:v>-5.9</c:v>
                </c:pt>
                <c:pt idx="8">
                  <c:v>-5.9</c:v>
                </c:pt>
                <c:pt idx="9">
                  <c:v>-5.9</c:v>
                </c:pt>
                <c:pt idx="10">
                  <c:v>-5.9</c:v>
                </c:pt>
                <c:pt idx="11">
                  <c:v>-5.9</c:v>
                </c:pt>
                <c:pt idx="12">
                  <c:v>-5.3</c:v>
                </c:pt>
                <c:pt idx="13">
                  <c:v>-4.9000000000000004</c:v>
                </c:pt>
                <c:pt idx="14">
                  <c:v>-4.3</c:v>
                </c:pt>
                <c:pt idx="15">
                  <c:v>-3.4</c:v>
                </c:pt>
                <c:pt idx="16">
                  <c:v>-2.8</c:v>
                </c:pt>
                <c:pt idx="17">
                  <c:v>-2.6</c:v>
                </c:pt>
                <c:pt idx="18">
                  <c:v>-1.7</c:v>
                </c:pt>
                <c:pt idx="19">
                  <c:v>-0.8</c:v>
                </c:pt>
                <c:pt idx="20">
                  <c:v>0.1</c:v>
                </c:pt>
                <c:pt idx="21">
                  <c:v>1.2</c:v>
                </c:pt>
                <c:pt idx="22">
                  <c:v>3.3</c:v>
                </c:pt>
                <c:pt idx="23">
                  <c:v>5.5</c:v>
                </c:pt>
                <c:pt idx="24">
                  <c:v>6.9</c:v>
                </c:pt>
                <c:pt idx="25">
                  <c:v>7.8</c:v>
                </c:pt>
                <c:pt idx="26">
                  <c:v>7.6</c:v>
                </c:pt>
                <c:pt idx="27">
                  <c:v>6.4</c:v>
                </c:pt>
                <c:pt idx="28">
                  <c:v>5.5</c:v>
                </c:pt>
                <c:pt idx="29">
                  <c:v>5.5</c:v>
                </c:pt>
                <c:pt idx="30">
                  <c:v>5.5</c:v>
                </c:pt>
                <c:pt idx="31">
                  <c:v>6.3</c:v>
                </c:pt>
                <c:pt idx="32">
                  <c:v>6.9</c:v>
                </c:pt>
                <c:pt idx="33">
                  <c:v>6.9</c:v>
                </c:pt>
                <c:pt idx="34">
                  <c:v>5.8</c:v>
                </c:pt>
                <c:pt idx="35">
                  <c:v>4.9000000000000004</c:v>
                </c:pt>
                <c:pt idx="36">
                  <c:v>4.3</c:v>
                </c:pt>
                <c:pt idx="37">
                  <c:v>3.7</c:v>
                </c:pt>
                <c:pt idx="38">
                  <c:v>3.1</c:v>
                </c:pt>
                <c:pt idx="39">
                  <c:v>3.4</c:v>
                </c:pt>
                <c:pt idx="40">
                  <c:v>4.0999999999999996</c:v>
                </c:pt>
                <c:pt idx="41">
                  <c:v>4.7</c:v>
                </c:pt>
                <c:pt idx="42">
                  <c:v>4.5999999999999996</c:v>
                </c:pt>
                <c:pt idx="43">
                  <c:v>4.0999999999999996</c:v>
                </c:pt>
                <c:pt idx="44">
                  <c:v>3.6</c:v>
                </c:pt>
                <c:pt idx="45">
                  <c:v>3.3</c:v>
                </c:pt>
                <c:pt idx="46">
                  <c:v>2.7</c:v>
                </c:pt>
                <c:pt idx="47">
                  <c:v>0.9</c:v>
                </c:pt>
                <c:pt idx="48">
                  <c:v>0.1</c:v>
                </c:pt>
                <c:pt idx="49">
                  <c:v>0.1</c:v>
                </c:pt>
                <c:pt idx="50">
                  <c:v>0.4</c:v>
                </c:pt>
                <c:pt idx="51">
                  <c:v>0.9</c:v>
                </c:pt>
                <c:pt idx="52">
                  <c:v>0.6</c:v>
                </c:pt>
                <c:pt idx="5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77-4E25-BBF6-BBD11C9B9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2667232"/>
        <c:axId val="1752659072"/>
      </c:lineChart>
      <c:dateAx>
        <c:axId val="1752667232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52659072"/>
        <c:crosses val="autoZero"/>
        <c:auto val="1"/>
        <c:lblOffset val="100"/>
        <c:baseTimeUnit val="months"/>
      </c:dateAx>
      <c:valAx>
        <c:axId val="175265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5266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财新：服务业PMI（月）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3"/>
              <c:layout>
                <c:manualLayout>
                  <c:x val="-2.4748640529893614E-2"/>
                  <c:y val="3.1843227171241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FA-4D9C-92D8-6EF86048BD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Sheet1!$A$3:$A$56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Sheet1!$B$3:$B$56</c:f>
              <c:numCache>
                <c:formatCode>General</c:formatCode>
                <c:ptCount val="54"/>
                <c:pt idx="0">
                  <c:v>51.8</c:v>
                </c:pt>
                <c:pt idx="1">
                  <c:v>52</c:v>
                </c:pt>
                <c:pt idx="2">
                  <c:v>52.3</c:v>
                </c:pt>
                <c:pt idx="3">
                  <c:v>52.9</c:v>
                </c:pt>
                <c:pt idx="4">
                  <c:v>53.5</c:v>
                </c:pt>
                <c:pt idx="5">
                  <c:v>51.8</c:v>
                </c:pt>
                <c:pt idx="6">
                  <c:v>53.8</c:v>
                </c:pt>
                <c:pt idx="7">
                  <c:v>51.5</c:v>
                </c:pt>
                <c:pt idx="8">
                  <c:v>50.5</c:v>
                </c:pt>
                <c:pt idx="9">
                  <c:v>52</c:v>
                </c:pt>
                <c:pt idx="10">
                  <c:v>51.2</c:v>
                </c:pt>
                <c:pt idx="11">
                  <c:v>50.2</c:v>
                </c:pt>
                <c:pt idx="12">
                  <c:v>52.4</c:v>
                </c:pt>
                <c:pt idx="13">
                  <c:v>51.2</c:v>
                </c:pt>
                <c:pt idx="14">
                  <c:v>52.2</c:v>
                </c:pt>
                <c:pt idx="15">
                  <c:v>51.8</c:v>
                </c:pt>
                <c:pt idx="16">
                  <c:v>51.2</c:v>
                </c:pt>
                <c:pt idx="17">
                  <c:v>52.7</c:v>
                </c:pt>
                <c:pt idx="18">
                  <c:v>51.7</c:v>
                </c:pt>
                <c:pt idx="19">
                  <c:v>52.1</c:v>
                </c:pt>
                <c:pt idx="20">
                  <c:v>52</c:v>
                </c:pt>
                <c:pt idx="21">
                  <c:v>52.4</c:v>
                </c:pt>
                <c:pt idx="22">
                  <c:v>53.1</c:v>
                </c:pt>
                <c:pt idx="23">
                  <c:v>53.4</c:v>
                </c:pt>
                <c:pt idx="24">
                  <c:v>53.1</c:v>
                </c:pt>
                <c:pt idx="25">
                  <c:v>52.6</c:v>
                </c:pt>
                <c:pt idx="26">
                  <c:v>52.3</c:v>
                </c:pt>
                <c:pt idx="27">
                  <c:v>51.5</c:v>
                </c:pt>
                <c:pt idx="28">
                  <c:v>52.8</c:v>
                </c:pt>
                <c:pt idx="29">
                  <c:v>51.6</c:v>
                </c:pt>
                <c:pt idx="30">
                  <c:v>51.5</c:v>
                </c:pt>
                <c:pt idx="31">
                  <c:v>52.7</c:v>
                </c:pt>
                <c:pt idx="32">
                  <c:v>50.6</c:v>
                </c:pt>
                <c:pt idx="33">
                  <c:v>51.2</c:v>
                </c:pt>
                <c:pt idx="34">
                  <c:v>51.9</c:v>
                </c:pt>
                <c:pt idx="35">
                  <c:v>53.9</c:v>
                </c:pt>
                <c:pt idx="36">
                  <c:v>54.7</c:v>
                </c:pt>
                <c:pt idx="37">
                  <c:v>54.2</c:v>
                </c:pt>
                <c:pt idx="38">
                  <c:v>52.3</c:v>
                </c:pt>
                <c:pt idx="39">
                  <c:v>52.9</c:v>
                </c:pt>
                <c:pt idx="40">
                  <c:v>52.9</c:v>
                </c:pt>
                <c:pt idx="41">
                  <c:v>53.9</c:v>
                </c:pt>
                <c:pt idx="42">
                  <c:v>52.8</c:v>
                </c:pt>
                <c:pt idx="43">
                  <c:v>51.5</c:v>
                </c:pt>
                <c:pt idx="44">
                  <c:v>53.1</c:v>
                </c:pt>
                <c:pt idx="45">
                  <c:v>50.8</c:v>
                </c:pt>
                <c:pt idx="46">
                  <c:v>53.8</c:v>
                </c:pt>
                <c:pt idx="47">
                  <c:v>53.9</c:v>
                </c:pt>
                <c:pt idx="48">
                  <c:v>53.6</c:v>
                </c:pt>
                <c:pt idx="49">
                  <c:v>51.1</c:v>
                </c:pt>
                <c:pt idx="50">
                  <c:v>54.4</c:v>
                </c:pt>
                <c:pt idx="51">
                  <c:v>54.5</c:v>
                </c:pt>
                <c:pt idx="52">
                  <c:v>52.7</c:v>
                </c:pt>
                <c:pt idx="53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54-4984-B6EA-DDAF0F79889E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财新：制造业PMI：终值（月）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3"/>
              <c:layout>
                <c:manualLayout>
                  <c:x val="0"/>
                  <c:y val="4.8989580263448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FA-4D9C-92D8-6EF86048BD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Sheet1!$A$3:$A$56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Sheet1!$C$3:$C$56</c:f>
              <c:numCache>
                <c:formatCode>General</c:formatCode>
                <c:ptCount val="54"/>
                <c:pt idx="0">
                  <c:v>49.7</c:v>
                </c:pt>
                <c:pt idx="1">
                  <c:v>50.7</c:v>
                </c:pt>
                <c:pt idx="2">
                  <c:v>49.6</c:v>
                </c:pt>
                <c:pt idx="3">
                  <c:v>48.9</c:v>
                </c:pt>
                <c:pt idx="4">
                  <c:v>49.2</c:v>
                </c:pt>
                <c:pt idx="5">
                  <c:v>49.4</c:v>
                </c:pt>
                <c:pt idx="6">
                  <c:v>47.8</c:v>
                </c:pt>
                <c:pt idx="7">
                  <c:v>47.3</c:v>
                </c:pt>
                <c:pt idx="8">
                  <c:v>47.2</c:v>
                </c:pt>
                <c:pt idx="9">
                  <c:v>48.3</c:v>
                </c:pt>
                <c:pt idx="10">
                  <c:v>48.6</c:v>
                </c:pt>
                <c:pt idx="11">
                  <c:v>48.2</c:v>
                </c:pt>
                <c:pt idx="12">
                  <c:v>48.4</c:v>
                </c:pt>
                <c:pt idx="13">
                  <c:v>48</c:v>
                </c:pt>
                <c:pt idx="14">
                  <c:v>49.7</c:v>
                </c:pt>
                <c:pt idx="15">
                  <c:v>49.4</c:v>
                </c:pt>
                <c:pt idx="16">
                  <c:v>49.2</c:v>
                </c:pt>
                <c:pt idx="17">
                  <c:v>48.6</c:v>
                </c:pt>
                <c:pt idx="18">
                  <c:v>50.6</c:v>
                </c:pt>
                <c:pt idx="19">
                  <c:v>50</c:v>
                </c:pt>
                <c:pt idx="20">
                  <c:v>50.1</c:v>
                </c:pt>
                <c:pt idx="21">
                  <c:v>51.2</c:v>
                </c:pt>
                <c:pt idx="22">
                  <c:v>50.9</c:v>
                </c:pt>
                <c:pt idx="23">
                  <c:v>51.9</c:v>
                </c:pt>
                <c:pt idx="24">
                  <c:v>51</c:v>
                </c:pt>
                <c:pt idx="25">
                  <c:v>51.7</c:v>
                </c:pt>
                <c:pt idx="26">
                  <c:v>51.2</c:v>
                </c:pt>
                <c:pt idx="27">
                  <c:v>50.3</c:v>
                </c:pt>
                <c:pt idx="28">
                  <c:v>49.6</c:v>
                </c:pt>
                <c:pt idx="29">
                  <c:v>50.4</c:v>
                </c:pt>
                <c:pt idx="30">
                  <c:v>51.1</c:v>
                </c:pt>
                <c:pt idx="31">
                  <c:v>51.6</c:v>
                </c:pt>
                <c:pt idx="32">
                  <c:v>51</c:v>
                </c:pt>
                <c:pt idx="33">
                  <c:v>51</c:v>
                </c:pt>
                <c:pt idx="34">
                  <c:v>50.8</c:v>
                </c:pt>
                <c:pt idx="35">
                  <c:v>51.5</c:v>
                </c:pt>
                <c:pt idx="36">
                  <c:v>51.5</c:v>
                </c:pt>
                <c:pt idx="37">
                  <c:v>51.6</c:v>
                </c:pt>
                <c:pt idx="38">
                  <c:v>51</c:v>
                </c:pt>
                <c:pt idx="39">
                  <c:v>51.1</c:v>
                </c:pt>
                <c:pt idx="40">
                  <c:v>51.1</c:v>
                </c:pt>
                <c:pt idx="41">
                  <c:v>51</c:v>
                </c:pt>
                <c:pt idx="42">
                  <c:v>50.8</c:v>
                </c:pt>
                <c:pt idx="43">
                  <c:v>50.6</c:v>
                </c:pt>
                <c:pt idx="44">
                  <c:v>50</c:v>
                </c:pt>
                <c:pt idx="45">
                  <c:v>50.1</c:v>
                </c:pt>
                <c:pt idx="46">
                  <c:v>50.2</c:v>
                </c:pt>
                <c:pt idx="47">
                  <c:v>49.7</c:v>
                </c:pt>
                <c:pt idx="48">
                  <c:v>48.3</c:v>
                </c:pt>
                <c:pt idx="49">
                  <c:v>49.9</c:v>
                </c:pt>
                <c:pt idx="50">
                  <c:v>50.8</c:v>
                </c:pt>
                <c:pt idx="51">
                  <c:v>50.2</c:v>
                </c:pt>
                <c:pt idx="52">
                  <c:v>50.2</c:v>
                </c:pt>
                <c:pt idx="53">
                  <c:v>49.4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54-4984-B6EA-DDAF0F7988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2275104"/>
        <c:axId val="1762290336"/>
      </c:lineChart>
      <c:dateAx>
        <c:axId val="176227510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62290336"/>
        <c:crosses val="autoZero"/>
        <c:auto val="1"/>
        <c:lblOffset val="100"/>
        <c:baseTimeUnit val="months"/>
      </c:dateAx>
      <c:valAx>
        <c:axId val="176229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6227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制造业PMI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Sheet1!$B$2:$B$55</c:f>
            </c:numRef>
          </c:val>
          <c:smooth val="0"/>
          <c:extLst>
            <c:ext xmlns:c16="http://schemas.microsoft.com/office/drawing/2014/chart" uri="{C3380CC4-5D6E-409C-BE32-E72D297353CC}">
              <c16:uniqueId val="{00000000-6A30-4AE8-9105-0C9BCB9BE1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生产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Sheet1!$C$2:$C$55</c:f>
              <c:numCache>
                <c:formatCode>General</c:formatCode>
                <c:ptCount val="54"/>
                <c:pt idx="0">
                  <c:v>51.7</c:v>
                </c:pt>
                <c:pt idx="1">
                  <c:v>51.4</c:v>
                </c:pt>
                <c:pt idx="2">
                  <c:v>52.1</c:v>
                </c:pt>
                <c:pt idx="3">
                  <c:v>52.6</c:v>
                </c:pt>
                <c:pt idx="4">
                  <c:v>52.9</c:v>
                </c:pt>
                <c:pt idx="5">
                  <c:v>52.9</c:v>
                </c:pt>
                <c:pt idx="6">
                  <c:v>52.4</c:v>
                </c:pt>
                <c:pt idx="7">
                  <c:v>51.7</c:v>
                </c:pt>
                <c:pt idx="8">
                  <c:v>52.3</c:v>
                </c:pt>
                <c:pt idx="9">
                  <c:v>52.2</c:v>
                </c:pt>
                <c:pt idx="10">
                  <c:v>51.9</c:v>
                </c:pt>
                <c:pt idx="11">
                  <c:v>52.2</c:v>
                </c:pt>
                <c:pt idx="12">
                  <c:v>51.4</c:v>
                </c:pt>
                <c:pt idx="13">
                  <c:v>50.2</c:v>
                </c:pt>
                <c:pt idx="14">
                  <c:v>52.3</c:v>
                </c:pt>
                <c:pt idx="15">
                  <c:v>52.2</c:v>
                </c:pt>
                <c:pt idx="16">
                  <c:v>52.3</c:v>
                </c:pt>
                <c:pt idx="17">
                  <c:v>52.5</c:v>
                </c:pt>
                <c:pt idx="18">
                  <c:v>52.1</c:v>
                </c:pt>
                <c:pt idx="19">
                  <c:v>52.6</c:v>
                </c:pt>
                <c:pt idx="20">
                  <c:v>52.8</c:v>
                </c:pt>
                <c:pt idx="21">
                  <c:v>53.3</c:v>
                </c:pt>
                <c:pt idx="22">
                  <c:v>53.9</c:v>
                </c:pt>
                <c:pt idx="23">
                  <c:v>53.3</c:v>
                </c:pt>
                <c:pt idx="24">
                  <c:v>53.1</c:v>
                </c:pt>
                <c:pt idx="25">
                  <c:v>53.7</c:v>
                </c:pt>
                <c:pt idx="26">
                  <c:v>54.2</c:v>
                </c:pt>
                <c:pt idx="27">
                  <c:v>53.8</c:v>
                </c:pt>
                <c:pt idx="28">
                  <c:v>53.4</c:v>
                </c:pt>
                <c:pt idx="29">
                  <c:v>54.4</c:v>
                </c:pt>
                <c:pt idx="30">
                  <c:v>53.5</c:v>
                </c:pt>
                <c:pt idx="31">
                  <c:v>54.1</c:v>
                </c:pt>
                <c:pt idx="32">
                  <c:v>54.7</c:v>
                </c:pt>
                <c:pt idx="33">
                  <c:v>53.4</c:v>
                </c:pt>
                <c:pt idx="34">
                  <c:v>54.3</c:v>
                </c:pt>
                <c:pt idx="35">
                  <c:v>54</c:v>
                </c:pt>
                <c:pt idx="36">
                  <c:v>53.5</c:v>
                </c:pt>
                <c:pt idx="37">
                  <c:v>50.7</c:v>
                </c:pt>
                <c:pt idx="38">
                  <c:v>53.1</c:v>
                </c:pt>
                <c:pt idx="39">
                  <c:v>53.1</c:v>
                </c:pt>
                <c:pt idx="40">
                  <c:v>54.1</c:v>
                </c:pt>
                <c:pt idx="41">
                  <c:v>53.6</c:v>
                </c:pt>
                <c:pt idx="42">
                  <c:v>53</c:v>
                </c:pt>
                <c:pt idx="43">
                  <c:v>53.3</c:v>
                </c:pt>
                <c:pt idx="44">
                  <c:v>53</c:v>
                </c:pt>
                <c:pt idx="45">
                  <c:v>52</c:v>
                </c:pt>
                <c:pt idx="46">
                  <c:v>51.9</c:v>
                </c:pt>
                <c:pt idx="47">
                  <c:v>50.8</c:v>
                </c:pt>
                <c:pt idx="48">
                  <c:v>50.9</c:v>
                </c:pt>
                <c:pt idx="49">
                  <c:v>49.5</c:v>
                </c:pt>
                <c:pt idx="50">
                  <c:v>52.7</c:v>
                </c:pt>
                <c:pt idx="51">
                  <c:v>52.1</c:v>
                </c:pt>
                <c:pt idx="52">
                  <c:v>51.7</c:v>
                </c:pt>
                <c:pt idx="53">
                  <c:v>51.3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30-4AE8-9105-0C9BCB9BE1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新订单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Sheet1!$D$2:$D$55</c:f>
              <c:numCache>
                <c:formatCode>General</c:formatCode>
                <c:ptCount val="54"/>
                <c:pt idx="0">
                  <c:v>50.2</c:v>
                </c:pt>
                <c:pt idx="1">
                  <c:v>50.4</c:v>
                </c:pt>
                <c:pt idx="2">
                  <c:v>50.2</c:v>
                </c:pt>
                <c:pt idx="3">
                  <c:v>50.2</c:v>
                </c:pt>
                <c:pt idx="4">
                  <c:v>50.6</c:v>
                </c:pt>
                <c:pt idx="5">
                  <c:v>50.1</c:v>
                </c:pt>
                <c:pt idx="6">
                  <c:v>49.9</c:v>
                </c:pt>
                <c:pt idx="7">
                  <c:v>49.7</c:v>
                </c:pt>
                <c:pt idx="8">
                  <c:v>50.2</c:v>
                </c:pt>
                <c:pt idx="9">
                  <c:v>50.3</c:v>
                </c:pt>
                <c:pt idx="10">
                  <c:v>49.8</c:v>
                </c:pt>
                <c:pt idx="11">
                  <c:v>50.2</c:v>
                </c:pt>
                <c:pt idx="12">
                  <c:v>49.5</c:v>
                </c:pt>
                <c:pt idx="13">
                  <c:v>48.6</c:v>
                </c:pt>
                <c:pt idx="14">
                  <c:v>51.4</c:v>
                </c:pt>
                <c:pt idx="15">
                  <c:v>51</c:v>
                </c:pt>
                <c:pt idx="16">
                  <c:v>50.7</c:v>
                </c:pt>
                <c:pt idx="17">
                  <c:v>50.5</c:v>
                </c:pt>
                <c:pt idx="18">
                  <c:v>50.4</c:v>
                </c:pt>
                <c:pt idx="19">
                  <c:v>51.3</c:v>
                </c:pt>
                <c:pt idx="20">
                  <c:v>50.9</c:v>
                </c:pt>
                <c:pt idx="21">
                  <c:v>52.8</c:v>
                </c:pt>
                <c:pt idx="22">
                  <c:v>53.2</c:v>
                </c:pt>
                <c:pt idx="23">
                  <c:v>53.2</c:v>
                </c:pt>
                <c:pt idx="24">
                  <c:v>52.8</c:v>
                </c:pt>
                <c:pt idx="25">
                  <c:v>53</c:v>
                </c:pt>
                <c:pt idx="26">
                  <c:v>53.3</c:v>
                </c:pt>
                <c:pt idx="27">
                  <c:v>52.3</c:v>
                </c:pt>
                <c:pt idx="28">
                  <c:v>52.3</c:v>
                </c:pt>
                <c:pt idx="29">
                  <c:v>53.1</c:v>
                </c:pt>
                <c:pt idx="30">
                  <c:v>52.8</c:v>
                </c:pt>
                <c:pt idx="31">
                  <c:v>53.1</c:v>
                </c:pt>
                <c:pt idx="32">
                  <c:v>54.8</c:v>
                </c:pt>
                <c:pt idx="33">
                  <c:v>52.9</c:v>
                </c:pt>
                <c:pt idx="34">
                  <c:v>53.6</c:v>
                </c:pt>
                <c:pt idx="35">
                  <c:v>53.4</c:v>
                </c:pt>
                <c:pt idx="36">
                  <c:v>52.6</c:v>
                </c:pt>
                <c:pt idx="37">
                  <c:v>51</c:v>
                </c:pt>
                <c:pt idx="38">
                  <c:v>53.3</c:v>
                </c:pt>
                <c:pt idx="39">
                  <c:v>52.9</c:v>
                </c:pt>
                <c:pt idx="40">
                  <c:v>53.8</c:v>
                </c:pt>
                <c:pt idx="41">
                  <c:v>53.2</c:v>
                </c:pt>
                <c:pt idx="42">
                  <c:v>52.3</c:v>
                </c:pt>
                <c:pt idx="43">
                  <c:v>52.2</c:v>
                </c:pt>
                <c:pt idx="44">
                  <c:v>52</c:v>
                </c:pt>
                <c:pt idx="45">
                  <c:v>50.8</c:v>
                </c:pt>
                <c:pt idx="46">
                  <c:v>50.4</c:v>
                </c:pt>
                <c:pt idx="47">
                  <c:v>49.7</c:v>
                </c:pt>
                <c:pt idx="48">
                  <c:v>49.6</c:v>
                </c:pt>
                <c:pt idx="49">
                  <c:v>50.6</c:v>
                </c:pt>
                <c:pt idx="50">
                  <c:v>51.6</c:v>
                </c:pt>
                <c:pt idx="51">
                  <c:v>51.4</c:v>
                </c:pt>
                <c:pt idx="52">
                  <c:v>49.8</c:v>
                </c:pt>
                <c:pt idx="53">
                  <c:v>49.6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30-4AE8-9105-0C9BCB9BE1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新出口订单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Sheet1!$E$2:$E$55</c:f>
              <c:numCache>
                <c:formatCode>General</c:formatCode>
                <c:ptCount val="54"/>
                <c:pt idx="0">
                  <c:v>48.4</c:v>
                </c:pt>
                <c:pt idx="1">
                  <c:v>48.5</c:v>
                </c:pt>
                <c:pt idx="2">
                  <c:v>48.3</c:v>
                </c:pt>
                <c:pt idx="3">
                  <c:v>48.1</c:v>
                </c:pt>
                <c:pt idx="4">
                  <c:v>48.9</c:v>
                </c:pt>
                <c:pt idx="5">
                  <c:v>48.2</c:v>
                </c:pt>
                <c:pt idx="6">
                  <c:v>47.9</c:v>
                </c:pt>
                <c:pt idx="7">
                  <c:v>47.7</c:v>
                </c:pt>
                <c:pt idx="8">
                  <c:v>47.9</c:v>
                </c:pt>
                <c:pt idx="9">
                  <c:v>47.4</c:v>
                </c:pt>
                <c:pt idx="10">
                  <c:v>46.4</c:v>
                </c:pt>
                <c:pt idx="11">
                  <c:v>47.5</c:v>
                </c:pt>
                <c:pt idx="12">
                  <c:v>46.9</c:v>
                </c:pt>
                <c:pt idx="13">
                  <c:v>47.4</c:v>
                </c:pt>
                <c:pt idx="14">
                  <c:v>50.2</c:v>
                </c:pt>
                <c:pt idx="15">
                  <c:v>50.1</c:v>
                </c:pt>
                <c:pt idx="16">
                  <c:v>50</c:v>
                </c:pt>
                <c:pt idx="17">
                  <c:v>49.6</c:v>
                </c:pt>
                <c:pt idx="18">
                  <c:v>49</c:v>
                </c:pt>
                <c:pt idx="19">
                  <c:v>49.7</c:v>
                </c:pt>
                <c:pt idx="20">
                  <c:v>50.1</c:v>
                </c:pt>
                <c:pt idx="21">
                  <c:v>49.2</c:v>
                </c:pt>
                <c:pt idx="22">
                  <c:v>50.3</c:v>
                </c:pt>
                <c:pt idx="23">
                  <c:v>50.1</c:v>
                </c:pt>
                <c:pt idx="24">
                  <c:v>50.3</c:v>
                </c:pt>
                <c:pt idx="25">
                  <c:v>50.8</c:v>
                </c:pt>
                <c:pt idx="26">
                  <c:v>51</c:v>
                </c:pt>
                <c:pt idx="27">
                  <c:v>50.6</c:v>
                </c:pt>
                <c:pt idx="28">
                  <c:v>50.7</c:v>
                </c:pt>
                <c:pt idx="29">
                  <c:v>52</c:v>
                </c:pt>
                <c:pt idx="30">
                  <c:v>50.9</c:v>
                </c:pt>
                <c:pt idx="31">
                  <c:v>50.4</c:v>
                </c:pt>
                <c:pt idx="32">
                  <c:v>51.3</c:v>
                </c:pt>
                <c:pt idx="33">
                  <c:v>50.1</c:v>
                </c:pt>
                <c:pt idx="34">
                  <c:v>50.8</c:v>
                </c:pt>
                <c:pt idx="35">
                  <c:v>51.9</c:v>
                </c:pt>
                <c:pt idx="36">
                  <c:v>49.5</c:v>
                </c:pt>
                <c:pt idx="37">
                  <c:v>49</c:v>
                </c:pt>
                <c:pt idx="38">
                  <c:v>51.3</c:v>
                </c:pt>
                <c:pt idx="39">
                  <c:v>50.7</c:v>
                </c:pt>
                <c:pt idx="40">
                  <c:v>51.2</c:v>
                </c:pt>
                <c:pt idx="41">
                  <c:v>49.8</c:v>
                </c:pt>
                <c:pt idx="42">
                  <c:v>49.8</c:v>
                </c:pt>
                <c:pt idx="43">
                  <c:v>49.4</c:v>
                </c:pt>
                <c:pt idx="44">
                  <c:v>48</c:v>
                </c:pt>
                <c:pt idx="45">
                  <c:v>46.9</c:v>
                </c:pt>
                <c:pt idx="46">
                  <c:v>47</c:v>
                </c:pt>
                <c:pt idx="47">
                  <c:v>46.6</c:v>
                </c:pt>
                <c:pt idx="48">
                  <c:v>46.9</c:v>
                </c:pt>
                <c:pt idx="49">
                  <c:v>45.2</c:v>
                </c:pt>
                <c:pt idx="50">
                  <c:v>47.1</c:v>
                </c:pt>
                <c:pt idx="51">
                  <c:v>49.2</c:v>
                </c:pt>
                <c:pt idx="52">
                  <c:v>46.5</c:v>
                </c:pt>
                <c:pt idx="53">
                  <c:v>46.3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30-4AE8-9105-0C9BCB9BE1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在手订单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Sheet1!$F$2:$F$55</c:f>
              <c:numCache>
                <c:formatCode>General</c:formatCode>
                <c:ptCount val="54"/>
                <c:pt idx="0">
                  <c:v>44</c:v>
                </c:pt>
                <c:pt idx="1">
                  <c:v>43.8</c:v>
                </c:pt>
                <c:pt idx="2">
                  <c:v>44.1</c:v>
                </c:pt>
                <c:pt idx="3">
                  <c:v>43.8</c:v>
                </c:pt>
                <c:pt idx="4">
                  <c:v>44.7</c:v>
                </c:pt>
                <c:pt idx="5">
                  <c:v>44.6</c:v>
                </c:pt>
                <c:pt idx="6">
                  <c:v>44</c:v>
                </c:pt>
                <c:pt idx="7">
                  <c:v>44.6</c:v>
                </c:pt>
                <c:pt idx="8">
                  <c:v>43.8</c:v>
                </c:pt>
                <c:pt idx="9">
                  <c:v>44.4</c:v>
                </c:pt>
                <c:pt idx="10">
                  <c:v>43</c:v>
                </c:pt>
                <c:pt idx="11">
                  <c:v>43.6</c:v>
                </c:pt>
                <c:pt idx="12">
                  <c:v>43.4</c:v>
                </c:pt>
                <c:pt idx="13">
                  <c:v>43.9</c:v>
                </c:pt>
                <c:pt idx="14">
                  <c:v>45.7</c:v>
                </c:pt>
                <c:pt idx="15">
                  <c:v>44.8</c:v>
                </c:pt>
                <c:pt idx="16">
                  <c:v>45.1</c:v>
                </c:pt>
                <c:pt idx="17">
                  <c:v>45</c:v>
                </c:pt>
                <c:pt idx="18">
                  <c:v>45.5</c:v>
                </c:pt>
                <c:pt idx="19">
                  <c:v>45</c:v>
                </c:pt>
                <c:pt idx="20">
                  <c:v>45.2</c:v>
                </c:pt>
                <c:pt idx="21">
                  <c:v>45.8</c:v>
                </c:pt>
                <c:pt idx="22">
                  <c:v>46.7</c:v>
                </c:pt>
                <c:pt idx="23">
                  <c:v>46.2</c:v>
                </c:pt>
                <c:pt idx="24">
                  <c:v>46.3</c:v>
                </c:pt>
                <c:pt idx="25">
                  <c:v>46</c:v>
                </c:pt>
                <c:pt idx="26">
                  <c:v>46.1</c:v>
                </c:pt>
                <c:pt idx="27">
                  <c:v>45</c:v>
                </c:pt>
                <c:pt idx="28">
                  <c:v>45.4</c:v>
                </c:pt>
                <c:pt idx="29">
                  <c:v>47.2</c:v>
                </c:pt>
                <c:pt idx="30">
                  <c:v>46.3</c:v>
                </c:pt>
                <c:pt idx="31">
                  <c:v>46.1</c:v>
                </c:pt>
                <c:pt idx="32">
                  <c:v>47.4</c:v>
                </c:pt>
                <c:pt idx="33">
                  <c:v>45.6</c:v>
                </c:pt>
                <c:pt idx="34">
                  <c:v>45.6</c:v>
                </c:pt>
                <c:pt idx="35">
                  <c:v>46.3</c:v>
                </c:pt>
                <c:pt idx="36">
                  <c:v>45.3</c:v>
                </c:pt>
                <c:pt idx="37">
                  <c:v>44.9</c:v>
                </c:pt>
                <c:pt idx="38">
                  <c:v>46</c:v>
                </c:pt>
                <c:pt idx="39">
                  <c:v>46.2</c:v>
                </c:pt>
                <c:pt idx="40">
                  <c:v>45.9</c:v>
                </c:pt>
                <c:pt idx="41">
                  <c:v>45.5</c:v>
                </c:pt>
                <c:pt idx="42">
                  <c:v>45.7</c:v>
                </c:pt>
                <c:pt idx="43">
                  <c:v>46.7</c:v>
                </c:pt>
                <c:pt idx="44">
                  <c:v>45.2</c:v>
                </c:pt>
                <c:pt idx="45">
                  <c:v>44.3</c:v>
                </c:pt>
                <c:pt idx="46">
                  <c:v>44.3</c:v>
                </c:pt>
                <c:pt idx="47">
                  <c:v>44.1</c:v>
                </c:pt>
                <c:pt idx="48">
                  <c:v>43.7</c:v>
                </c:pt>
                <c:pt idx="49">
                  <c:v>43.6</c:v>
                </c:pt>
                <c:pt idx="50">
                  <c:v>46.4</c:v>
                </c:pt>
                <c:pt idx="51">
                  <c:v>44</c:v>
                </c:pt>
                <c:pt idx="52">
                  <c:v>44.3</c:v>
                </c:pt>
                <c:pt idx="53">
                  <c:v>44.5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A30-4AE8-9105-0C9BCB9BE1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产成品库存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Sheet1!$G$2:$G$55</c:f>
              <c:numCache>
                <c:formatCode>General</c:formatCode>
                <c:ptCount val="54"/>
                <c:pt idx="0">
                  <c:v>48</c:v>
                </c:pt>
                <c:pt idx="1">
                  <c:v>47</c:v>
                </c:pt>
                <c:pt idx="2">
                  <c:v>48.6</c:v>
                </c:pt>
                <c:pt idx="3">
                  <c:v>48</c:v>
                </c:pt>
                <c:pt idx="4">
                  <c:v>47.5</c:v>
                </c:pt>
                <c:pt idx="5">
                  <c:v>47.7</c:v>
                </c:pt>
                <c:pt idx="6">
                  <c:v>47.4</c:v>
                </c:pt>
                <c:pt idx="7">
                  <c:v>47.2</c:v>
                </c:pt>
                <c:pt idx="8">
                  <c:v>46.8</c:v>
                </c:pt>
                <c:pt idx="9">
                  <c:v>47.2</c:v>
                </c:pt>
                <c:pt idx="10">
                  <c:v>46.7</c:v>
                </c:pt>
                <c:pt idx="11">
                  <c:v>46.1</c:v>
                </c:pt>
                <c:pt idx="12">
                  <c:v>44.6</c:v>
                </c:pt>
                <c:pt idx="13">
                  <c:v>46.4</c:v>
                </c:pt>
                <c:pt idx="14">
                  <c:v>46</c:v>
                </c:pt>
                <c:pt idx="15">
                  <c:v>45.5</c:v>
                </c:pt>
                <c:pt idx="16">
                  <c:v>46.8</c:v>
                </c:pt>
                <c:pt idx="17">
                  <c:v>46.5</c:v>
                </c:pt>
                <c:pt idx="18">
                  <c:v>46.8</c:v>
                </c:pt>
                <c:pt idx="19">
                  <c:v>46.6</c:v>
                </c:pt>
                <c:pt idx="20">
                  <c:v>46.4</c:v>
                </c:pt>
                <c:pt idx="21">
                  <c:v>46.9</c:v>
                </c:pt>
                <c:pt idx="22">
                  <c:v>45.9</c:v>
                </c:pt>
                <c:pt idx="23">
                  <c:v>44.4</c:v>
                </c:pt>
                <c:pt idx="24">
                  <c:v>45</c:v>
                </c:pt>
                <c:pt idx="25">
                  <c:v>47.6</c:v>
                </c:pt>
                <c:pt idx="26">
                  <c:v>47.3</c:v>
                </c:pt>
                <c:pt idx="27">
                  <c:v>48.2</c:v>
                </c:pt>
                <c:pt idx="28">
                  <c:v>46.6</c:v>
                </c:pt>
                <c:pt idx="29">
                  <c:v>46.3</c:v>
                </c:pt>
                <c:pt idx="30">
                  <c:v>46.1</c:v>
                </c:pt>
                <c:pt idx="31">
                  <c:v>45.5</c:v>
                </c:pt>
                <c:pt idx="32">
                  <c:v>44.2</c:v>
                </c:pt>
                <c:pt idx="33">
                  <c:v>46.1</c:v>
                </c:pt>
                <c:pt idx="34">
                  <c:v>46.1</c:v>
                </c:pt>
                <c:pt idx="35">
                  <c:v>45.8</c:v>
                </c:pt>
                <c:pt idx="36">
                  <c:v>47</c:v>
                </c:pt>
                <c:pt idx="37">
                  <c:v>46.7</c:v>
                </c:pt>
                <c:pt idx="38">
                  <c:v>47.3</c:v>
                </c:pt>
                <c:pt idx="39">
                  <c:v>47.2</c:v>
                </c:pt>
                <c:pt idx="40">
                  <c:v>46.1</c:v>
                </c:pt>
                <c:pt idx="41">
                  <c:v>46.3</c:v>
                </c:pt>
                <c:pt idx="42">
                  <c:v>47.1</c:v>
                </c:pt>
                <c:pt idx="43">
                  <c:v>47.4</c:v>
                </c:pt>
                <c:pt idx="44">
                  <c:v>47.4</c:v>
                </c:pt>
                <c:pt idx="45">
                  <c:v>47.1</c:v>
                </c:pt>
                <c:pt idx="46">
                  <c:v>48.6</c:v>
                </c:pt>
                <c:pt idx="47">
                  <c:v>48.2</c:v>
                </c:pt>
                <c:pt idx="48">
                  <c:v>47.1</c:v>
                </c:pt>
                <c:pt idx="49">
                  <c:v>46.4</c:v>
                </c:pt>
                <c:pt idx="50">
                  <c:v>47</c:v>
                </c:pt>
                <c:pt idx="51">
                  <c:v>46.5</c:v>
                </c:pt>
                <c:pt idx="52">
                  <c:v>48.1</c:v>
                </c:pt>
                <c:pt idx="53">
                  <c:v>48.1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A30-4AE8-9105-0C9BCB9BE1A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原材料库存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yyyy\-mm\-dd</c:formatCode>
                <c:ptCount val="5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</c:numCache>
            </c:numRef>
          </c:cat>
          <c:val>
            <c:numRef>
              <c:f>Sheet1!$H$2:$H$55</c:f>
              <c:numCache>
                <c:formatCode>General</c:formatCode>
                <c:ptCount val="54"/>
                <c:pt idx="0">
                  <c:v>47.3</c:v>
                </c:pt>
                <c:pt idx="1">
                  <c:v>48.2</c:v>
                </c:pt>
                <c:pt idx="2">
                  <c:v>48</c:v>
                </c:pt>
                <c:pt idx="3">
                  <c:v>48.2</c:v>
                </c:pt>
                <c:pt idx="4">
                  <c:v>48.2</c:v>
                </c:pt>
                <c:pt idx="5">
                  <c:v>48.7</c:v>
                </c:pt>
                <c:pt idx="6">
                  <c:v>48.4</c:v>
                </c:pt>
                <c:pt idx="7">
                  <c:v>48.3</c:v>
                </c:pt>
                <c:pt idx="8">
                  <c:v>47.5</c:v>
                </c:pt>
                <c:pt idx="9">
                  <c:v>47.2</c:v>
                </c:pt>
                <c:pt idx="10">
                  <c:v>47.1</c:v>
                </c:pt>
                <c:pt idx="11">
                  <c:v>47.6</c:v>
                </c:pt>
                <c:pt idx="12">
                  <c:v>46.8</c:v>
                </c:pt>
                <c:pt idx="13">
                  <c:v>48</c:v>
                </c:pt>
                <c:pt idx="14">
                  <c:v>48.2</c:v>
                </c:pt>
                <c:pt idx="15">
                  <c:v>47.4</c:v>
                </c:pt>
                <c:pt idx="16">
                  <c:v>47.6</c:v>
                </c:pt>
                <c:pt idx="17">
                  <c:v>47</c:v>
                </c:pt>
                <c:pt idx="18">
                  <c:v>47.3</c:v>
                </c:pt>
                <c:pt idx="19">
                  <c:v>47.6</c:v>
                </c:pt>
                <c:pt idx="20">
                  <c:v>47.4</c:v>
                </c:pt>
                <c:pt idx="21">
                  <c:v>48.1</c:v>
                </c:pt>
                <c:pt idx="22">
                  <c:v>48.4</c:v>
                </c:pt>
                <c:pt idx="23">
                  <c:v>48</c:v>
                </c:pt>
                <c:pt idx="24">
                  <c:v>48</c:v>
                </c:pt>
                <c:pt idx="25">
                  <c:v>48.6</c:v>
                </c:pt>
                <c:pt idx="26">
                  <c:v>48.3</c:v>
                </c:pt>
                <c:pt idx="27">
                  <c:v>48.3</c:v>
                </c:pt>
                <c:pt idx="28">
                  <c:v>48.5</c:v>
                </c:pt>
                <c:pt idx="29">
                  <c:v>48.6</c:v>
                </c:pt>
                <c:pt idx="30">
                  <c:v>48.5</c:v>
                </c:pt>
                <c:pt idx="31">
                  <c:v>48.3</c:v>
                </c:pt>
                <c:pt idx="32">
                  <c:v>48.9</c:v>
                </c:pt>
                <c:pt idx="33">
                  <c:v>48.6</c:v>
                </c:pt>
                <c:pt idx="34">
                  <c:v>48.4</c:v>
                </c:pt>
                <c:pt idx="35">
                  <c:v>48</c:v>
                </c:pt>
                <c:pt idx="36">
                  <c:v>48.8</c:v>
                </c:pt>
                <c:pt idx="37">
                  <c:v>49.3</c:v>
                </c:pt>
                <c:pt idx="38">
                  <c:v>49.6</c:v>
                </c:pt>
                <c:pt idx="39">
                  <c:v>49.5</c:v>
                </c:pt>
                <c:pt idx="40">
                  <c:v>49.6</c:v>
                </c:pt>
                <c:pt idx="41">
                  <c:v>48.8</c:v>
                </c:pt>
                <c:pt idx="42">
                  <c:v>48.9</c:v>
                </c:pt>
                <c:pt idx="43">
                  <c:v>48.7</c:v>
                </c:pt>
                <c:pt idx="44">
                  <c:v>47.8</c:v>
                </c:pt>
                <c:pt idx="45">
                  <c:v>47.2</c:v>
                </c:pt>
                <c:pt idx="46">
                  <c:v>47.4</c:v>
                </c:pt>
                <c:pt idx="47">
                  <c:v>47.1</c:v>
                </c:pt>
                <c:pt idx="48">
                  <c:v>48.1</c:v>
                </c:pt>
                <c:pt idx="49">
                  <c:v>46.3</c:v>
                </c:pt>
                <c:pt idx="50">
                  <c:v>48.4</c:v>
                </c:pt>
                <c:pt idx="51">
                  <c:v>47.2</c:v>
                </c:pt>
                <c:pt idx="52">
                  <c:v>47.4</c:v>
                </c:pt>
                <c:pt idx="53">
                  <c:v>48.2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A30-4AE8-9105-0C9BCB9BE1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35870719"/>
        <c:axId val="1007296463"/>
      </c:lineChart>
      <c:dateAx>
        <c:axId val="93587071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07296463"/>
        <c:crosses val="autoZero"/>
        <c:auto val="1"/>
        <c:lblOffset val="100"/>
        <c:baseTimeUnit val="months"/>
      </c:dateAx>
      <c:valAx>
        <c:axId val="1007296463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35870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中国统计局：制造业PMI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51"/>
              <c:layout>
                <c:manualLayout>
                  <c:x val="-3.5276077879822086E-2"/>
                  <c:y val="-6.3686454342482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02-46BE-A983-D0FDFC00B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Sheet1!$A$3:$A$175</c:f>
              <c:numCache>
                <c:formatCode>yyyy\-mm\-dd</c:formatCode>
                <c:ptCount val="152"/>
                <c:pt idx="0">
                  <c:v>38411</c:v>
                </c:pt>
                <c:pt idx="1">
                  <c:v>38442</c:v>
                </c:pt>
                <c:pt idx="2">
                  <c:v>38472</c:v>
                </c:pt>
                <c:pt idx="3">
                  <c:v>38503</c:v>
                </c:pt>
                <c:pt idx="4">
                  <c:v>38533</c:v>
                </c:pt>
                <c:pt idx="5">
                  <c:v>38564</c:v>
                </c:pt>
                <c:pt idx="6">
                  <c:v>38595</c:v>
                </c:pt>
                <c:pt idx="7">
                  <c:v>38625</c:v>
                </c:pt>
                <c:pt idx="8">
                  <c:v>38656</c:v>
                </c:pt>
                <c:pt idx="9">
                  <c:v>38686</c:v>
                </c:pt>
                <c:pt idx="10">
                  <c:v>38717</c:v>
                </c:pt>
                <c:pt idx="11">
                  <c:v>38748</c:v>
                </c:pt>
                <c:pt idx="12">
                  <c:v>38776</c:v>
                </c:pt>
                <c:pt idx="13">
                  <c:v>38807</c:v>
                </c:pt>
                <c:pt idx="14">
                  <c:v>38837</c:v>
                </c:pt>
                <c:pt idx="15">
                  <c:v>38868</c:v>
                </c:pt>
                <c:pt idx="16">
                  <c:v>38898</c:v>
                </c:pt>
                <c:pt idx="17">
                  <c:v>38929</c:v>
                </c:pt>
                <c:pt idx="18">
                  <c:v>38960</c:v>
                </c:pt>
                <c:pt idx="19">
                  <c:v>38990</c:v>
                </c:pt>
                <c:pt idx="20">
                  <c:v>39021</c:v>
                </c:pt>
                <c:pt idx="21">
                  <c:v>39051</c:v>
                </c:pt>
                <c:pt idx="22">
                  <c:v>39082</c:v>
                </c:pt>
                <c:pt idx="23">
                  <c:v>39141</c:v>
                </c:pt>
                <c:pt idx="24">
                  <c:v>39172</c:v>
                </c:pt>
                <c:pt idx="25">
                  <c:v>39202</c:v>
                </c:pt>
                <c:pt idx="26">
                  <c:v>39233</c:v>
                </c:pt>
                <c:pt idx="27">
                  <c:v>39263</c:v>
                </c:pt>
                <c:pt idx="28">
                  <c:v>39294</c:v>
                </c:pt>
                <c:pt idx="29">
                  <c:v>39325</c:v>
                </c:pt>
                <c:pt idx="30">
                  <c:v>39355</c:v>
                </c:pt>
                <c:pt idx="31">
                  <c:v>39386</c:v>
                </c:pt>
                <c:pt idx="32">
                  <c:v>39416</c:v>
                </c:pt>
                <c:pt idx="33">
                  <c:v>39447</c:v>
                </c:pt>
                <c:pt idx="34">
                  <c:v>39507</c:v>
                </c:pt>
                <c:pt idx="35">
                  <c:v>39538</c:v>
                </c:pt>
                <c:pt idx="36">
                  <c:v>39568</c:v>
                </c:pt>
                <c:pt idx="37">
                  <c:v>39599</c:v>
                </c:pt>
                <c:pt idx="38">
                  <c:v>39629</c:v>
                </c:pt>
                <c:pt idx="39">
                  <c:v>39660</c:v>
                </c:pt>
                <c:pt idx="40">
                  <c:v>39691</c:v>
                </c:pt>
                <c:pt idx="41">
                  <c:v>39721</c:v>
                </c:pt>
                <c:pt idx="42">
                  <c:v>39752</c:v>
                </c:pt>
                <c:pt idx="43">
                  <c:v>39782</c:v>
                </c:pt>
                <c:pt idx="44">
                  <c:v>39813</c:v>
                </c:pt>
                <c:pt idx="45">
                  <c:v>39872</c:v>
                </c:pt>
                <c:pt idx="46">
                  <c:v>39903</c:v>
                </c:pt>
                <c:pt idx="47">
                  <c:v>39933</c:v>
                </c:pt>
                <c:pt idx="48">
                  <c:v>39964</c:v>
                </c:pt>
                <c:pt idx="49">
                  <c:v>39994</c:v>
                </c:pt>
                <c:pt idx="50">
                  <c:v>40025</c:v>
                </c:pt>
                <c:pt idx="51">
                  <c:v>40056</c:v>
                </c:pt>
                <c:pt idx="52">
                  <c:v>40086</c:v>
                </c:pt>
                <c:pt idx="53">
                  <c:v>40117</c:v>
                </c:pt>
                <c:pt idx="54">
                  <c:v>40147</c:v>
                </c:pt>
                <c:pt idx="55">
                  <c:v>40178</c:v>
                </c:pt>
                <c:pt idx="56">
                  <c:v>40237</c:v>
                </c:pt>
                <c:pt idx="57">
                  <c:v>40268</c:v>
                </c:pt>
                <c:pt idx="58">
                  <c:v>40298</c:v>
                </c:pt>
                <c:pt idx="59">
                  <c:v>40329</c:v>
                </c:pt>
                <c:pt idx="60">
                  <c:v>40359</c:v>
                </c:pt>
                <c:pt idx="61">
                  <c:v>40390</c:v>
                </c:pt>
                <c:pt idx="62">
                  <c:v>40421</c:v>
                </c:pt>
                <c:pt idx="63">
                  <c:v>40451</c:v>
                </c:pt>
                <c:pt idx="64">
                  <c:v>40482</c:v>
                </c:pt>
                <c:pt idx="65">
                  <c:v>40512</c:v>
                </c:pt>
                <c:pt idx="66">
                  <c:v>40543</c:v>
                </c:pt>
                <c:pt idx="67">
                  <c:v>40602</c:v>
                </c:pt>
                <c:pt idx="68">
                  <c:v>40633</c:v>
                </c:pt>
                <c:pt idx="69">
                  <c:v>40663</c:v>
                </c:pt>
                <c:pt idx="70">
                  <c:v>40694</c:v>
                </c:pt>
                <c:pt idx="71">
                  <c:v>40724</c:v>
                </c:pt>
                <c:pt idx="72">
                  <c:v>40755</c:v>
                </c:pt>
                <c:pt idx="73">
                  <c:v>40786</c:v>
                </c:pt>
                <c:pt idx="74">
                  <c:v>40816</c:v>
                </c:pt>
                <c:pt idx="75">
                  <c:v>40847</c:v>
                </c:pt>
                <c:pt idx="76">
                  <c:v>40877</c:v>
                </c:pt>
                <c:pt idx="77">
                  <c:v>40908</c:v>
                </c:pt>
                <c:pt idx="78">
                  <c:v>40999</c:v>
                </c:pt>
                <c:pt idx="79">
                  <c:v>41029</c:v>
                </c:pt>
                <c:pt idx="80">
                  <c:v>41060</c:v>
                </c:pt>
                <c:pt idx="81">
                  <c:v>41090</c:v>
                </c:pt>
                <c:pt idx="82">
                  <c:v>41121</c:v>
                </c:pt>
                <c:pt idx="83">
                  <c:v>41152</c:v>
                </c:pt>
                <c:pt idx="84">
                  <c:v>41182</c:v>
                </c:pt>
                <c:pt idx="85">
                  <c:v>41213</c:v>
                </c:pt>
                <c:pt idx="86">
                  <c:v>41243</c:v>
                </c:pt>
                <c:pt idx="87">
                  <c:v>41274</c:v>
                </c:pt>
                <c:pt idx="88">
                  <c:v>41364</c:v>
                </c:pt>
                <c:pt idx="89">
                  <c:v>41394</c:v>
                </c:pt>
                <c:pt idx="90">
                  <c:v>41425</c:v>
                </c:pt>
                <c:pt idx="91">
                  <c:v>41455</c:v>
                </c:pt>
                <c:pt idx="92">
                  <c:v>41486</c:v>
                </c:pt>
                <c:pt idx="93">
                  <c:v>41517</c:v>
                </c:pt>
                <c:pt idx="94">
                  <c:v>41547</c:v>
                </c:pt>
                <c:pt idx="95">
                  <c:v>41578</c:v>
                </c:pt>
                <c:pt idx="96">
                  <c:v>41608</c:v>
                </c:pt>
                <c:pt idx="97">
                  <c:v>41639</c:v>
                </c:pt>
                <c:pt idx="98">
                  <c:v>41729</c:v>
                </c:pt>
                <c:pt idx="99">
                  <c:v>41759</c:v>
                </c:pt>
                <c:pt idx="100">
                  <c:v>41790</c:v>
                </c:pt>
                <c:pt idx="101">
                  <c:v>41820</c:v>
                </c:pt>
                <c:pt idx="102">
                  <c:v>41851</c:v>
                </c:pt>
                <c:pt idx="103">
                  <c:v>41882</c:v>
                </c:pt>
                <c:pt idx="104">
                  <c:v>41912</c:v>
                </c:pt>
                <c:pt idx="105">
                  <c:v>41943</c:v>
                </c:pt>
                <c:pt idx="106">
                  <c:v>41973</c:v>
                </c:pt>
                <c:pt idx="107">
                  <c:v>42004</c:v>
                </c:pt>
                <c:pt idx="108">
                  <c:v>42094</c:v>
                </c:pt>
                <c:pt idx="109">
                  <c:v>42124</c:v>
                </c:pt>
                <c:pt idx="110">
                  <c:v>42155</c:v>
                </c:pt>
                <c:pt idx="111">
                  <c:v>42185</c:v>
                </c:pt>
                <c:pt idx="112">
                  <c:v>42216</c:v>
                </c:pt>
                <c:pt idx="113">
                  <c:v>42247</c:v>
                </c:pt>
                <c:pt idx="114">
                  <c:v>42277</c:v>
                </c:pt>
                <c:pt idx="115">
                  <c:v>42308</c:v>
                </c:pt>
                <c:pt idx="116">
                  <c:v>42338</c:v>
                </c:pt>
                <c:pt idx="117">
                  <c:v>42369</c:v>
                </c:pt>
                <c:pt idx="118">
                  <c:v>42460</c:v>
                </c:pt>
                <c:pt idx="119">
                  <c:v>42490</c:v>
                </c:pt>
                <c:pt idx="120">
                  <c:v>42521</c:v>
                </c:pt>
                <c:pt idx="121">
                  <c:v>42551</c:v>
                </c:pt>
                <c:pt idx="122">
                  <c:v>42582</c:v>
                </c:pt>
                <c:pt idx="123">
                  <c:v>42613</c:v>
                </c:pt>
                <c:pt idx="124">
                  <c:v>42643</c:v>
                </c:pt>
                <c:pt idx="125">
                  <c:v>42674</c:v>
                </c:pt>
                <c:pt idx="126">
                  <c:v>42704</c:v>
                </c:pt>
                <c:pt idx="127">
                  <c:v>42735</c:v>
                </c:pt>
                <c:pt idx="128">
                  <c:v>42825</c:v>
                </c:pt>
                <c:pt idx="129">
                  <c:v>42855</c:v>
                </c:pt>
                <c:pt idx="130">
                  <c:v>42886</c:v>
                </c:pt>
                <c:pt idx="131">
                  <c:v>42916</c:v>
                </c:pt>
                <c:pt idx="132">
                  <c:v>42947</c:v>
                </c:pt>
                <c:pt idx="133">
                  <c:v>42978</c:v>
                </c:pt>
                <c:pt idx="134">
                  <c:v>43008</c:v>
                </c:pt>
                <c:pt idx="135">
                  <c:v>43039</c:v>
                </c:pt>
                <c:pt idx="136">
                  <c:v>43069</c:v>
                </c:pt>
                <c:pt idx="137">
                  <c:v>43100</c:v>
                </c:pt>
                <c:pt idx="138">
                  <c:v>43190</c:v>
                </c:pt>
                <c:pt idx="139">
                  <c:v>43220</c:v>
                </c:pt>
                <c:pt idx="140">
                  <c:v>43251</c:v>
                </c:pt>
                <c:pt idx="141">
                  <c:v>43281</c:v>
                </c:pt>
                <c:pt idx="142">
                  <c:v>43312</c:v>
                </c:pt>
                <c:pt idx="143">
                  <c:v>43343</c:v>
                </c:pt>
                <c:pt idx="144">
                  <c:v>43373</c:v>
                </c:pt>
                <c:pt idx="145">
                  <c:v>43404</c:v>
                </c:pt>
                <c:pt idx="146">
                  <c:v>43434</c:v>
                </c:pt>
                <c:pt idx="147">
                  <c:v>43465</c:v>
                </c:pt>
                <c:pt idx="148">
                  <c:v>43555</c:v>
                </c:pt>
                <c:pt idx="149">
                  <c:v>43585</c:v>
                </c:pt>
                <c:pt idx="150">
                  <c:v>43616</c:v>
                </c:pt>
                <c:pt idx="151">
                  <c:v>43646</c:v>
                </c:pt>
              </c:numCache>
            </c:numRef>
          </c:cat>
          <c:val>
            <c:numRef>
              <c:f>Sheet1!$B$3:$B$175</c:f>
              <c:numCache>
                <c:formatCode>General</c:formatCode>
                <c:ptCount val="152"/>
                <c:pt idx="0">
                  <c:v>54.5</c:v>
                </c:pt>
                <c:pt idx="1">
                  <c:v>57.9</c:v>
                </c:pt>
                <c:pt idx="2">
                  <c:v>56.7</c:v>
                </c:pt>
                <c:pt idx="3">
                  <c:v>52.9</c:v>
                </c:pt>
                <c:pt idx="4">
                  <c:v>51.7</c:v>
                </c:pt>
                <c:pt idx="5">
                  <c:v>51.1</c:v>
                </c:pt>
                <c:pt idx="6">
                  <c:v>52.6</c:v>
                </c:pt>
                <c:pt idx="7">
                  <c:v>55.1</c:v>
                </c:pt>
                <c:pt idx="8">
                  <c:v>54.1</c:v>
                </c:pt>
                <c:pt idx="9">
                  <c:v>54.1</c:v>
                </c:pt>
                <c:pt idx="10">
                  <c:v>54.3</c:v>
                </c:pt>
                <c:pt idx="11">
                  <c:v>52.1</c:v>
                </c:pt>
                <c:pt idx="12">
                  <c:v>52.1</c:v>
                </c:pt>
                <c:pt idx="13">
                  <c:v>55.3</c:v>
                </c:pt>
                <c:pt idx="14">
                  <c:v>58.1</c:v>
                </c:pt>
                <c:pt idx="15">
                  <c:v>54.8</c:v>
                </c:pt>
                <c:pt idx="16">
                  <c:v>54.1</c:v>
                </c:pt>
                <c:pt idx="17">
                  <c:v>52.4</c:v>
                </c:pt>
                <c:pt idx="18">
                  <c:v>53.1</c:v>
                </c:pt>
                <c:pt idx="19">
                  <c:v>57</c:v>
                </c:pt>
                <c:pt idx="20">
                  <c:v>54.7</c:v>
                </c:pt>
                <c:pt idx="21">
                  <c:v>55.3</c:v>
                </c:pt>
                <c:pt idx="22">
                  <c:v>54.8</c:v>
                </c:pt>
                <c:pt idx="23">
                  <c:v>53.1</c:v>
                </c:pt>
                <c:pt idx="24">
                  <c:v>56.1</c:v>
                </c:pt>
                <c:pt idx="25">
                  <c:v>58.6</c:v>
                </c:pt>
                <c:pt idx="26">
                  <c:v>55.7</c:v>
                </c:pt>
                <c:pt idx="27">
                  <c:v>54.5</c:v>
                </c:pt>
                <c:pt idx="28">
                  <c:v>53.3</c:v>
                </c:pt>
                <c:pt idx="29">
                  <c:v>54</c:v>
                </c:pt>
                <c:pt idx="30">
                  <c:v>56.1</c:v>
                </c:pt>
                <c:pt idx="31">
                  <c:v>53.2</c:v>
                </c:pt>
                <c:pt idx="32">
                  <c:v>55.4</c:v>
                </c:pt>
                <c:pt idx="33">
                  <c:v>55.3</c:v>
                </c:pt>
                <c:pt idx="34">
                  <c:v>53.4</c:v>
                </c:pt>
                <c:pt idx="35">
                  <c:v>58.4</c:v>
                </c:pt>
                <c:pt idx="36">
                  <c:v>59.2</c:v>
                </c:pt>
                <c:pt idx="37">
                  <c:v>53.3</c:v>
                </c:pt>
                <c:pt idx="38">
                  <c:v>52</c:v>
                </c:pt>
                <c:pt idx="39">
                  <c:v>48.4</c:v>
                </c:pt>
                <c:pt idx="40">
                  <c:v>48.4</c:v>
                </c:pt>
                <c:pt idx="41">
                  <c:v>51.2</c:v>
                </c:pt>
                <c:pt idx="42">
                  <c:v>44.6</c:v>
                </c:pt>
                <c:pt idx="43">
                  <c:v>38.799999999999997</c:v>
                </c:pt>
                <c:pt idx="44">
                  <c:v>41.2</c:v>
                </c:pt>
                <c:pt idx="45">
                  <c:v>49</c:v>
                </c:pt>
                <c:pt idx="46">
                  <c:v>52.4</c:v>
                </c:pt>
                <c:pt idx="47">
                  <c:v>53.5</c:v>
                </c:pt>
                <c:pt idx="48">
                  <c:v>53.1</c:v>
                </c:pt>
                <c:pt idx="49">
                  <c:v>53.2</c:v>
                </c:pt>
                <c:pt idx="50">
                  <c:v>53.3</c:v>
                </c:pt>
                <c:pt idx="51">
                  <c:v>54</c:v>
                </c:pt>
                <c:pt idx="52">
                  <c:v>54.3</c:v>
                </c:pt>
                <c:pt idx="53">
                  <c:v>55.2</c:v>
                </c:pt>
                <c:pt idx="54">
                  <c:v>55.2</c:v>
                </c:pt>
                <c:pt idx="55">
                  <c:v>56.6</c:v>
                </c:pt>
                <c:pt idx="56">
                  <c:v>52</c:v>
                </c:pt>
                <c:pt idx="57">
                  <c:v>55.1</c:v>
                </c:pt>
                <c:pt idx="58">
                  <c:v>55.7</c:v>
                </c:pt>
                <c:pt idx="59">
                  <c:v>53.9</c:v>
                </c:pt>
                <c:pt idx="60">
                  <c:v>52.1</c:v>
                </c:pt>
                <c:pt idx="61">
                  <c:v>51.2</c:v>
                </c:pt>
                <c:pt idx="62">
                  <c:v>51.7</c:v>
                </c:pt>
                <c:pt idx="63">
                  <c:v>53.8</c:v>
                </c:pt>
                <c:pt idx="64">
                  <c:v>54.7</c:v>
                </c:pt>
                <c:pt idx="65">
                  <c:v>55.2</c:v>
                </c:pt>
                <c:pt idx="66">
                  <c:v>53.9</c:v>
                </c:pt>
                <c:pt idx="67">
                  <c:v>52.2</c:v>
                </c:pt>
                <c:pt idx="68">
                  <c:v>53.4</c:v>
                </c:pt>
                <c:pt idx="69">
                  <c:v>52.9</c:v>
                </c:pt>
                <c:pt idx="70">
                  <c:v>52</c:v>
                </c:pt>
                <c:pt idx="71">
                  <c:v>50.9</c:v>
                </c:pt>
                <c:pt idx="72">
                  <c:v>50.7</c:v>
                </c:pt>
                <c:pt idx="73">
                  <c:v>50.9</c:v>
                </c:pt>
                <c:pt idx="74">
                  <c:v>51.2</c:v>
                </c:pt>
                <c:pt idx="75">
                  <c:v>50.4</c:v>
                </c:pt>
                <c:pt idx="76">
                  <c:v>49</c:v>
                </c:pt>
                <c:pt idx="77">
                  <c:v>50.3</c:v>
                </c:pt>
                <c:pt idx="78">
                  <c:v>53.1</c:v>
                </c:pt>
                <c:pt idx="79">
                  <c:v>53.3</c:v>
                </c:pt>
                <c:pt idx="80">
                  <c:v>50.4</c:v>
                </c:pt>
                <c:pt idx="81">
                  <c:v>50.2</c:v>
                </c:pt>
                <c:pt idx="82">
                  <c:v>50.1</c:v>
                </c:pt>
                <c:pt idx="83">
                  <c:v>49.2</c:v>
                </c:pt>
                <c:pt idx="84">
                  <c:v>49.8</c:v>
                </c:pt>
                <c:pt idx="85">
                  <c:v>50.2</c:v>
                </c:pt>
                <c:pt idx="86">
                  <c:v>50.6</c:v>
                </c:pt>
                <c:pt idx="87">
                  <c:v>50.6</c:v>
                </c:pt>
                <c:pt idx="88">
                  <c:v>50.9</c:v>
                </c:pt>
                <c:pt idx="89">
                  <c:v>50.6</c:v>
                </c:pt>
                <c:pt idx="90">
                  <c:v>50.8</c:v>
                </c:pt>
                <c:pt idx="91">
                  <c:v>50.1</c:v>
                </c:pt>
                <c:pt idx="92">
                  <c:v>50.3</c:v>
                </c:pt>
                <c:pt idx="93">
                  <c:v>51</c:v>
                </c:pt>
                <c:pt idx="94">
                  <c:v>51.1</c:v>
                </c:pt>
                <c:pt idx="95">
                  <c:v>51.4</c:v>
                </c:pt>
                <c:pt idx="96">
                  <c:v>51.4</c:v>
                </c:pt>
                <c:pt idx="97">
                  <c:v>51</c:v>
                </c:pt>
                <c:pt idx="98">
                  <c:v>50.3</c:v>
                </c:pt>
                <c:pt idx="99">
                  <c:v>50.4</c:v>
                </c:pt>
                <c:pt idx="100">
                  <c:v>50.8</c:v>
                </c:pt>
                <c:pt idx="101">
                  <c:v>51</c:v>
                </c:pt>
                <c:pt idx="102">
                  <c:v>51.7</c:v>
                </c:pt>
                <c:pt idx="103">
                  <c:v>51.1</c:v>
                </c:pt>
                <c:pt idx="104">
                  <c:v>51.1</c:v>
                </c:pt>
                <c:pt idx="105">
                  <c:v>50.8</c:v>
                </c:pt>
                <c:pt idx="106">
                  <c:v>50.3</c:v>
                </c:pt>
                <c:pt idx="107">
                  <c:v>50.1</c:v>
                </c:pt>
                <c:pt idx="108">
                  <c:v>50.1</c:v>
                </c:pt>
                <c:pt idx="109">
                  <c:v>50.1</c:v>
                </c:pt>
                <c:pt idx="110">
                  <c:v>50.2</c:v>
                </c:pt>
                <c:pt idx="111">
                  <c:v>50.2</c:v>
                </c:pt>
                <c:pt idx="112">
                  <c:v>50</c:v>
                </c:pt>
                <c:pt idx="113">
                  <c:v>49.7</c:v>
                </c:pt>
                <c:pt idx="114">
                  <c:v>49.8</c:v>
                </c:pt>
                <c:pt idx="115">
                  <c:v>49.8</c:v>
                </c:pt>
                <c:pt idx="116">
                  <c:v>49.6</c:v>
                </c:pt>
                <c:pt idx="117">
                  <c:v>49.7</c:v>
                </c:pt>
                <c:pt idx="118">
                  <c:v>50.2</c:v>
                </c:pt>
                <c:pt idx="119">
                  <c:v>50.1</c:v>
                </c:pt>
                <c:pt idx="120">
                  <c:v>50.1</c:v>
                </c:pt>
                <c:pt idx="121">
                  <c:v>50</c:v>
                </c:pt>
                <c:pt idx="122">
                  <c:v>49.9</c:v>
                </c:pt>
                <c:pt idx="123">
                  <c:v>50.4</c:v>
                </c:pt>
                <c:pt idx="124">
                  <c:v>50.4</c:v>
                </c:pt>
                <c:pt idx="125">
                  <c:v>51.2</c:v>
                </c:pt>
                <c:pt idx="126">
                  <c:v>51.7</c:v>
                </c:pt>
                <c:pt idx="127">
                  <c:v>51.4</c:v>
                </c:pt>
                <c:pt idx="128">
                  <c:v>51.8</c:v>
                </c:pt>
                <c:pt idx="129">
                  <c:v>51.2</c:v>
                </c:pt>
                <c:pt idx="130">
                  <c:v>51.2</c:v>
                </c:pt>
                <c:pt idx="131">
                  <c:v>51.7</c:v>
                </c:pt>
                <c:pt idx="132">
                  <c:v>51.4</c:v>
                </c:pt>
                <c:pt idx="133">
                  <c:v>51.7</c:v>
                </c:pt>
                <c:pt idx="134">
                  <c:v>52.4</c:v>
                </c:pt>
                <c:pt idx="135">
                  <c:v>51.6</c:v>
                </c:pt>
                <c:pt idx="136">
                  <c:v>51.8</c:v>
                </c:pt>
                <c:pt idx="137">
                  <c:v>51.6</c:v>
                </c:pt>
                <c:pt idx="138">
                  <c:v>51.5</c:v>
                </c:pt>
                <c:pt idx="139">
                  <c:v>51.4</c:v>
                </c:pt>
                <c:pt idx="140">
                  <c:v>51.9</c:v>
                </c:pt>
                <c:pt idx="141">
                  <c:v>51.5</c:v>
                </c:pt>
                <c:pt idx="142">
                  <c:v>51.2</c:v>
                </c:pt>
                <c:pt idx="143">
                  <c:v>51.3</c:v>
                </c:pt>
                <c:pt idx="144">
                  <c:v>50.8</c:v>
                </c:pt>
                <c:pt idx="145">
                  <c:v>50.2</c:v>
                </c:pt>
                <c:pt idx="146">
                  <c:v>50</c:v>
                </c:pt>
                <c:pt idx="147">
                  <c:v>49.4</c:v>
                </c:pt>
                <c:pt idx="148">
                  <c:v>50.5</c:v>
                </c:pt>
                <c:pt idx="149">
                  <c:v>50.1</c:v>
                </c:pt>
                <c:pt idx="150">
                  <c:v>49.4</c:v>
                </c:pt>
                <c:pt idx="151">
                  <c:v>49.4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02-46BE-A983-D0FDFC00B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2962607"/>
        <c:axId val="1212964687"/>
      </c:lineChart>
      <c:lineChart>
        <c:grouping val="standard"/>
        <c:varyColors val="0"/>
        <c:ser>
          <c:idx val="1"/>
          <c:order val="1"/>
          <c:tx>
            <c:strRef>
              <c:f>Sheet1!$C$1:$C$2</c:f>
              <c:strCache>
                <c:ptCount val="2"/>
                <c:pt idx="0">
                  <c:v>工业增加值：同比（右）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51"/>
              <c:layout>
                <c:manualLayout>
                  <c:x val="-1.9938652714681985E-2"/>
                  <c:y val="-5.14390592766206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02-46BE-A983-D0FDFC00B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Sheet1!$A$3:$A$175</c:f>
              <c:numCache>
                <c:formatCode>yyyy\-mm\-dd</c:formatCode>
                <c:ptCount val="152"/>
                <c:pt idx="0">
                  <c:v>38411</c:v>
                </c:pt>
                <c:pt idx="1">
                  <c:v>38442</c:v>
                </c:pt>
                <c:pt idx="2">
                  <c:v>38472</c:v>
                </c:pt>
                <c:pt idx="3">
                  <c:v>38503</c:v>
                </c:pt>
                <c:pt idx="4">
                  <c:v>38533</c:v>
                </c:pt>
                <c:pt idx="5">
                  <c:v>38564</c:v>
                </c:pt>
                <c:pt idx="6">
                  <c:v>38595</c:v>
                </c:pt>
                <c:pt idx="7">
                  <c:v>38625</c:v>
                </c:pt>
                <c:pt idx="8">
                  <c:v>38656</c:v>
                </c:pt>
                <c:pt idx="9">
                  <c:v>38686</c:v>
                </c:pt>
                <c:pt idx="10">
                  <c:v>38717</c:v>
                </c:pt>
                <c:pt idx="11">
                  <c:v>38748</c:v>
                </c:pt>
                <c:pt idx="12">
                  <c:v>38776</c:v>
                </c:pt>
                <c:pt idx="13">
                  <c:v>38807</c:v>
                </c:pt>
                <c:pt idx="14">
                  <c:v>38837</c:v>
                </c:pt>
                <c:pt idx="15">
                  <c:v>38868</c:v>
                </c:pt>
                <c:pt idx="16">
                  <c:v>38898</c:v>
                </c:pt>
                <c:pt idx="17">
                  <c:v>38929</c:v>
                </c:pt>
                <c:pt idx="18">
                  <c:v>38960</c:v>
                </c:pt>
                <c:pt idx="19">
                  <c:v>38990</c:v>
                </c:pt>
                <c:pt idx="20">
                  <c:v>39021</c:v>
                </c:pt>
                <c:pt idx="21">
                  <c:v>39051</c:v>
                </c:pt>
                <c:pt idx="22">
                  <c:v>39082</c:v>
                </c:pt>
                <c:pt idx="23">
                  <c:v>39141</c:v>
                </c:pt>
                <c:pt idx="24">
                  <c:v>39172</c:v>
                </c:pt>
                <c:pt idx="25">
                  <c:v>39202</c:v>
                </c:pt>
                <c:pt idx="26">
                  <c:v>39233</c:v>
                </c:pt>
                <c:pt idx="27">
                  <c:v>39263</c:v>
                </c:pt>
                <c:pt idx="28">
                  <c:v>39294</c:v>
                </c:pt>
                <c:pt idx="29">
                  <c:v>39325</c:v>
                </c:pt>
                <c:pt idx="30">
                  <c:v>39355</c:v>
                </c:pt>
                <c:pt idx="31">
                  <c:v>39386</c:v>
                </c:pt>
                <c:pt idx="32">
                  <c:v>39416</c:v>
                </c:pt>
                <c:pt idx="33">
                  <c:v>39447</c:v>
                </c:pt>
                <c:pt idx="34">
                  <c:v>39507</c:v>
                </c:pt>
                <c:pt idx="35">
                  <c:v>39538</c:v>
                </c:pt>
                <c:pt idx="36">
                  <c:v>39568</c:v>
                </c:pt>
                <c:pt idx="37">
                  <c:v>39599</c:v>
                </c:pt>
                <c:pt idx="38">
                  <c:v>39629</c:v>
                </c:pt>
                <c:pt idx="39">
                  <c:v>39660</c:v>
                </c:pt>
                <c:pt idx="40">
                  <c:v>39691</c:v>
                </c:pt>
                <c:pt idx="41">
                  <c:v>39721</c:v>
                </c:pt>
                <c:pt idx="42">
                  <c:v>39752</c:v>
                </c:pt>
                <c:pt idx="43">
                  <c:v>39782</c:v>
                </c:pt>
                <c:pt idx="44">
                  <c:v>39813</c:v>
                </c:pt>
                <c:pt idx="45">
                  <c:v>39872</c:v>
                </c:pt>
                <c:pt idx="46">
                  <c:v>39903</c:v>
                </c:pt>
                <c:pt idx="47">
                  <c:v>39933</c:v>
                </c:pt>
                <c:pt idx="48">
                  <c:v>39964</c:v>
                </c:pt>
                <c:pt idx="49">
                  <c:v>39994</c:v>
                </c:pt>
                <c:pt idx="50">
                  <c:v>40025</c:v>
                </c:pt>
                <c:pt idx="51">
                  <c:v>40056</c:v>
                </c:pt>
                <c:pt idx="52">
                  <c:v>40086</c:v>
                </c:pt>
                <c:pt idx="53">
                  <c:v>40117</c:v>
                </c:pt>
                <c:pt idx="54">
                  <c:v>40147</c:v>
                </c:pt>
                <c:pt idx="55">
                  <c:v>40178</c:v>
                </c:pt>
                <c:pt idx="56">
                  <c:v>40237</c:v>
                </c:pt>
                <c:pt idx="57">
                  <c:v>40268</c:v>
                </c:pt>
                <c:pt idx="58">
                  <c:v>40298</c:v>
                </c:pt>
                <c:pt idx="59">
                  <c:v>40329</c:v>
                </c:pt>
                <c:pt idx="60">
                  <c:v>40359</c:v>
                </c:pt>
                <c:pt idx="61">
                  <c:v>40390</c:v>
                </c:pt>
                <c:pt idx="62">
                  <c:v>40421</c:v>
                </c:pt>
                <c:pt idx="63">
                  <c:v>40451</c:v>
                </c:pt>
                <c:pt idx="64">
                  <c:v>40482</c:v>
                </c:pt>
                <c:pt idx="65">
                  <c:v>40512</c:v>
                </c:pt>
                <c:pt idx="66">
                  <c:v>40543</c:v>
                </c:pt>
                <c:pt idx="67">
                  <c:v>40602</c:v>
                </c:pt>
                <c:pt idx="68">
                  <c:v>40633</c:v>
                </c:pt>
                <c:pt idx="69">
                  <c:v>40663</c:v>
                </c:pt>
                <c:pt idx="70">
                  <c:v>40694</c:v>
                </c:pt>
                <c:pt idx="71">
                  <c:v>40724</c:v>
                </c:pt>
                <c:pt idx="72">
                  <c:v>40755</c:v>
                </c:pt>
                <c:pt idx="73">
                  <c:v>40786</c:v>
                </c:pt>
                <c:pt idx="74">
                  <c:v>40816</c:v>
                </c:pt>
                <c:pt idx="75">
                  <c:v>40847</c:v>
                </c:pt>
                <c:pt idx="76">
                  <c:v>40877</c:v>
                </c:pt>
                <c:pt idx="77">
                  <c:v>40908</c:v>
                </c:pt>
                <c:pt idx="78">
                  <c:v>40999</c:v>
                </c:pt>
                <c:pt idx="79">
                  <c:v>41029</c:v>
                </c:pt>
                <c:pt idx="80">
                  <c:v>41060</c:v>
                </c:pt>
                <c:pt idx="81">
                  <c:v>41090</c:v>
                </c:pt>
                <c:pt idx="82">
                  <c:v>41121</c:v>
                </c:pt>
                <c:pt idx="83">
                  <c:v>41152</c:v>
                </c:pt>
                <c:pt idx="84">
                  <c:v>41182</c:v>
                </c:pt>
                <c:pt idx="85">
                  <c:v>41213</c:v>
                </c:pt>
                <c:pt idx="86">
                  <c:v>41243</c:v>
                </c:pt>
                <c:pt idx="87">
                  <c:v>41274</c:v>
                </c:pt>
                <c:pt idx="88">
                  <c:v>41364</c:v>
                </c:pt>
                <c:pt idx="89">
                  <c:v>41394</c:v>
                </c:pt>
                <c:pt idx="90">
                  <c:v>41425</c:v>
                </c:pt>
                <c:pt idx="91">
                  <c:v>41455</c:v>
                </c:pt>
                <c:pt idx="92">
                  <c:v>41486</c:v>
                </c:pt>
                <c:pt idx="93">
                  <c:v>41517</c:v>
                </c:pt>
                <c:pt idx="94">
                  <c:v>41547</c:v>
                </c:pt>
                <c:pt idx="95">
                  <c:v>41578</c:v>
                </c:pt>
                <c:pt idx="96">
                  <c:v>41608</c:v>
                </c:pt>
                <c:pt idx="97">
                  <c:v>41639</c:v>
                </c:pt>
                <c:pt idx="98">
                  <c:v>41729</c:v>
                </c:pt>
                <c:pt idx="99">
                  <c:v>41759</c:v>
                </c:pt>
                <c:pt idx="100">
                  <c:v>41790</c:v>
                </c:pt>
                <c:pt idx="101">
                  <c:v>41820</c:v>
                </c:pt>
                <c:pt idx="102">
                  <c:v>41851</c:v>
                </c:pt>
                <c:pt idx="103">
                  <c:v>41882</c:v>
                </c:pt>
                <c:pt idx="104">
                  <c:v>41912</c:v>
                </c:pt>
                <c:pt idx="105">
                  <c:v>41943</c:v>
                </c:pt>
                <c:pt idx="106">
                  <c:v>41973</c:v>
                </c:pt>
                <c:pt idx="107">
                  <c:v>42004</c:v>
                </c:pt>
                <c:pt idx="108">
                  <c:v>42094</c:v>
                </c:pt>
                <c:pt idx="109">
                  <c:v>42124</c:v>
                </c:pt>
                <c:pt idx="110">
                  <c:v>42155</c:v>
                </c:pt>
                <c:pt idx="111">
                  <c:v>42185</c:v>
                </c:pt>
                <c:pt idx="112">
                  <c:v>42216</c:v>
                </c:pt>
                <c:pt idx="113">
                  <c:v>42247</c:v>
                </c:pt>
                <c:pt idx="114">
                  <c:v>42277</c:v>
                </c:pt>
                <c:pt idx="115">
                  <c:v>42308</c:v>
                </c:pt>
                <c:pt idx="116">
                  <c:v>42338</c:v>
                </c:pt>
                <c:pt idx="117">
                  <c:v>42369</c:v>
                </c:pt>
                <c:pt idx="118">
                  <c:v>42460</c:v>
                </c:pt>
                <c:pt idx="119">
                  <c:v>42490</c:v>
                </c:pt>
                <c:pt idx="120">
                  <c:v>42521</c:v>
                </c:pt>
                <c:pt idx="121">
                  <c:v>42551</c:v>
                </c:pt>
                <c:pt idx="122">
                  <c:v>42582</c:v>
                </c:pt>
                <c:pt idx="123">
                  <c:v>42613</c:v>
                </c:pt>
                <c:pt idx="124">
                  <c:v>42643</c:v>
                </c:pt>
                <c:pt idx="125">
                  <c:v>42674</c:v>
                </c:pt>
                <c:pt idx="126">
                  <c:v>42704</c:v>
                </c:pt>
                <c:pt idx="127">
                  <c:v>42735</c:v>
                </c:pt>
                <c:pt idx="128">
                  <c:v>42825</c:v>
                </c:pt>
                <c:pt idx="129">
                  <c:v>42855</c:v>
                </c:pt>
                <c:pt idx="130">
                  <c:v>42886</c:v>
                </c:pt>
                <c:pt idx="131">
                  <c:v>42916</c:v>
                </c:pt>
                <c:pt idx="132">
                  <c:v>42947</c:v>
                </c:pt>
                <c:pt idx="133">
                  <c:v>42978</c:v>
                </c:pt>
                <c:pt idx="134">
                  <c:v>43008</c:v>
                </c:pt>
                <c:pt idx="135">
                  <c:v>43039</c:v>
                </c:pt>
                <c:pt idx="136">
                  <c:v>43069</c:v>
                </c:pt>
                <c:pt idx="137">
                  <c:v>43100</c:v>
                </c:pt>
                <c:pt idx="138">
                  <c:v>43190</c:v>
                </c:pt>
                <c:pt idx="139">
                  <c:v>43220</c:v>
                </c:pt>
                <c:pt idx="140">
                  <c:v>43251</c:v>
                </c:pt>
                <c:pt idx="141">
                  <c:v>43281</c:v>
                </c:pt>
                <c:pt idx="142">
                  <c:v>43312</c:v>
                </c:pt>
                <c:pt idx="143">
                  <c:v>43343</c:v>
                </c:pt>
                <c:pt idx="144">
                  <c:v>43373</c:v>
                </c:pt>
                <c:pt idx="145">
                  <c:v>43404</c:v>
                </c:pt>
                <c:pt idx="146">
                  <c:v>43434</c:v>
                </c:pt>
                <c:pt idx="147">
                  <c:v>43465</c:v>
                </c:pt>
                <c:pt idx="148">
                  <c:v>43555</c:v>
                </c:pt>
                <c:pt idx="149">
                  <c:v>43585</c:v>
                </c:pt>
                <c:pt idx="150">
                  <c:v>43616</c:v>
                </c:pt>
                <c:pt idx="151">
                  <c:v>43646</c:v>
                </c:pt>
              </c:numCache>
            </c:numRef>
          </c:cat>
          <c:val>
            <c:numRef>
              <c:f>Sheet1!$C$3:$C$175</c:f>
              <c:numCache>
                <c:formatCode>General</c:formatCode>
                <c:ptCount val="152"/>
                <c:pt idx="0">
                  <c:v>7.6</c:v>
                </c:pt>
                <c:pt idx="1">
                  <c:v>15.1</c:v>
                </c:pt>
                <c:pt idx="2">
                  <c:v>16</c:v>
                </c:pt>
                <c:pt idx="3">
                  <c:v>16.600000000000001</c:v>
                </c:pt>
                <c:pt idx="4">
                  <c:v>16.8</c:v>
                </c:pt>
                <c:pt idx="5">
                  <c:v>16.100000000000001</c:v>
                </c:pt>
                <c:pt idx="6">
                  <c:v>16</c:v>
                </c:pt>
                <c:pt idx="7">
                  <c:v>16.5</c:v>
                </c:pt>
                <c:pt idx="8">
                  <c:v>16.100000000000001</c:v>
                </c:pt>
                <c:pt idx="9">
                  <c:v>16.600000000000001</c:v>
                </c:pt>
                <c:pt idx="10">
                  <c:v>16.5</c:v>
                </c:pt>
                <c:pt idx="11">
                  <c:v>12.6</c:v>
                </c:pt>
                <c:pt idx="12">
                  <c:v>20.100000000000001</c:v>
                </c:pt>
                <c:pt idx="13">
                  <c:v>17.8</c:v>
                </c:pt>
                <c:pt idx="14">
                  <c:v>16.600000000000001</c:v>
                </c:pt>
                <c:pt idx="15">
                  <c:v>17.899999999999999</c:v>
                </c:pt>
                <c:pt idx="16">
                  <c:v>19.5</c:v>
                </c:pt>
                <c:pt idx="17">
                  <c:v>16.7</c:v>
                </c:pt>
                <c:pt idx="18">
                  <c:v>15.7</c:v>
                </c:pt>
                <c:pt idx="19">
                  <c:v>16.100000000000001</c:v>
                </c:pt>
                <c:pt idx="20">
                  <c:v>14.7</c:v>
                </c:pt>
                <c:pt idx="21">
                  <c:v>14.9</c:v>
                </c:pt>
                <c:pt idx="22">
                  <c:v>14.7</c:v>
                </c:pt>
                <c:pt idx="23">
                  <c:v>12.6</c:v>
                </c:pt>
                <c:pt idx="24">
                  <c:v>17.600000000000001</c:v>
                </c:pt>
                <c:pt idx="25">
                  <c:v>17.399999999999999</c:v>
                </c:pt>
                <c:pt idx="26">
                  <c:v>18.100000000000001</c:v>
                </c:pt>
                <c:pt idx="27">
                  <c:v>19.399999999999999</c:v>
                </c:pt>
                <c:pt idx="28">
                  <c:v>18</c:v>
                </c:pt>
                <c:pt idx="29">
                  <c:v>17.5</c:v>
                </c:pt>
                <c:pt idx="30">
                  <c:v>18.899999999999999</c:v>
                </c:pt>
                <c:pt idx="31">
                  <c:v>17.899999999999999</c:v>
                </c:pt>
                <c:pt idx="32">
                  <c:v>17.3</c:v>
                </c:pt>
                <c:pt idx="33">
                  <c:v>17.399999999999999</c:v>
                </c:pt>
                <c:pt idx="34">
                  <c:v>15.4</c:v>
                </c:pt>
                <c:pt idx="35">
                  <c:v>17.8</c:v>
                </c:pt>
                <c:pt idx="36">
                  <c:v>15.7</c:v>
                </c:pt>
                <c:pt idx="37">
                  <c:v>16</c:v>
                </c:pt>
                <c:pt idx="38">
                  <c:v>16</c:v>
                </c:pt>
                <c:pt idx="39">
                  <c:v>14.7</c:v>
                </c:pt>
                <c:pt idx="40">
                  <c:v>12.8</c:v>
                </c:pt>
                <c:pt idx="41">
                  <c:v>11.4</c:v>
                </c:pt>
                <c:pt idx="42">
                  <c:v>8.1999999999999993</c:v>
                </c:pt>
                <c:pt idx="43">
                  <c:v>5.4</c:v>
                </c:pt>
                <c:pt idx="44">
                  <c:v>5.7</c:v>
                </c:pt>
                <c:pt idx="45">
                  <c:v>11</c:v>
                </c:pt>
                <c:pt idx="46">
                  <c:v>8.3000000000000007</c:v>
                </c:pt>
                <c:pt idx="47">
                  <c:v>7.3</c:v>
                </c:pt>
                <c:pt idx="48">
                  <c:v>8.9</c:v>
                </c:pt>
                <c:pt idx="49">
                  <c:v>10.7</c:v>
                </c:pt>
                <c:pt idx="50">
                  <c:v>10.8</c:v>
                </c:pt>
                <c:pt idx="51">
                  <c:v>12.3</c:v>
                </c:pt>
                <c:pt idx="52">
                  <c:v>13.9</c:v>
                </c:pt>
                <c:pt idx="53">
                  <c:v>16.100000000000001</c:v>
                </c:pt>
                <c:pt idx="54">
                  <c:v>19.2</c:v>
                </c:pt>
                <c:pt idx="55">
                  <c:v>18.5</c:v>
                </c:pt>
                <c:pt idx="56">
                  <c:v>12.8</c:v>
                </c:pt>
                <c:pt idx="57">
                  <c:v>18.100000000000001</c:v>
                </c:pt>
                <c:pt idx="58">
                  <c:v>17.8</c:v>
                </c:pt>
                <c:pt idx="59">
                  <c:v>16.5</c:v>
                </c:pt>
                <c:pt idx="60">
                  <c:v>13.7</c:v>
                </c:pt>
                <c:pt idx="61">
                  <c:v>13.4</c:v>
                </c:pt>
                <c:pt idx="62">
                  <c:v>13.9</c:v>
                </c:pt>
                <c:pt idx="63">
                  <c:v>13.3</c:v>
                </c:pt>
                <c:pt idx="64">
                  <c:v>13.1</c:v>
                </c:pt>
                <c:pt idx="65">
                  <c:v>13.3</c:v>
                </c:pt>
                <c:pt idx="66">
                  <c:v>13.5</c:v>
                </c:pt>
                <c:pt idx="67">
                  <c:v>14.9</c:v>
                </c:pt>
                <c:pt idx="68">
                  <c:v>14.8</c:v>
                </c:pt>
                <c:pt idx="69">
                  <c:v>13.4</c:v>
                </c:pt>
                <c:pt idx="70">
                  <c:v>13.3</c:v>
                </c:pt>
                <c:pt idx="71">
                  <c:v>15.1</c:v>
                </c:pt>
                <c:pt idx="72">
                  <c:v>14</c:v>
                </c:pt>
                <c:pt idx="73">
                  <c:v>13.5</c:v>
                </c:pt>
                <c:pt idx="74">
                  <c:v>13.8</c:v>
                </c:pt>
                <c:pt idx="75">
                  <c:v>13.2</c:v>
                </c:pt>
                <c:pt idx="76">
                  <c:v>12.4</c:v>
                </c:pt>
                <c:pt idx="77">
                  <c:v>12.8</c:v>
                </c:pt>
                <c:pt idx="78">
                  <c:v>11.9</c:v>
                </c:pt>
                <c:pt idx="79">
                  <c:v>9.3000000000000007</c:v>
                </c:pt>
                <c:pt idx="80">
                  <c:v>9.6</c:v>
                </c:pt>
                <c:pt idx="81">
                  <c:v>9.5</c:v>
                </c:pt>
                <c:pt idx="82">
                  <c:v>9.1999999999999993</c:v>
                </c:pt>
                <c:pt idx="83">
                  <c:v>8.9</c:v>
                </c:pt>
                <c:pt idx="84">
                  <c:v>9.1999999999999993</c:v>
                </c:pt>
                <c:pt idx="85">
                  <c:v>9.6</c:v>
                </c:pt>
                <c:pt idx="86">
                  <c:v>10.1</c:v>
                </c:pt>
                <c:pt idx="87">
                  <c:v>10.3</c:v>
                </c:pt>
                <c:pt idx="88">
                  <c:v>8.9</c:v>
                </c:pt>
                <c:pt idx="89">
                  <c:v>9.3000000000000007</c:v>
                </c:pt>
                <c:pt idx="90">
                  <c:v>9.1999999999999993</c:v>
                </c:pt>
                <c:pt idx="91">
                  <c:v>8.9</c:v>
                </c:pt>
                <c:pt idx="92">
                  <c:v>9.6999999999999993</c:v>
                </c:pt>
                <c:pt idx="93">
                  <c:v>10.4</c:v>
                </c:pt>
                <c:pt idx="94">
                  <c:v>10.199999999999999</c:v>
                </c:pt>
                <c:pt idx="95">
                  <c:v>10.3</c:v>
                </c:pt>
                <c:pt idx="96">
                  <c:v>10</c:v>
                </c:pt>
                <c:pt idx="97">
                  <c:v>9.6999999999999993</c:v>
                </c:pt>
                <c:pt idx="98">
                  <c:v>8.8000000000000007</c:v>
                </c:pt>
                <c:pt idx="99">
                  <c:v>8.6999999999999993</c:v>
                </c:pt>
                <c:pt idx="100">
                  <c:v>8.8000000000000007</c:v>
                </c:pt>
                <c:pt idx="101">
                  <c:v>9.1999999999999993</c:v>
                </c:pt>
                <c:pt idx="102">
                  <c:v>9</c:v>
                </c:pt>
                <c:pt idx="103">
                  <c:v>6.9</c:v>
                </c:pt>
                <c:pt idx="104">
                  <c:v>8</c:v>
                </c:pt>
                <c:pt idx="105">
                  <c:v>7.7</c:v>
                </c:pt>
                <c:pt idx="106">
                  <c:v>7.2</c:v>
                </c:pt>
                <c:pt idx="107">
                  <c:v>7.9</c:v>
                </c:pt>
                <c:pt idx="108">
                  <c:v>5.6</c:v>
                </c:pt>
                <c:pt idx="109">
                  <c:v>5.9</c:v>
                </c:pt>
                <c:pt idx="110">
                  <c:v>6.1</c:v>
                </c:pt>
                <c:pt idx="111">
                  <c:v>6.8</c:v>
                </c:pt>
                <c:pt idx="112">
                  <c:v>6</c:v>
                </c:pt>
                <c:pt idx="113">
                  <c:v>6.1</c:v>
                </c:pt>
                <c:pt idx="114">
                  <c:v>5.7</c:v>
                </c:pt>
                <c:pt idx="115">
                  <c:v>5.6</c:v>
                </c:pt>
                <c:pt idx="116">
                  <c:v>6.2</c:v>
                </c:pt>
                <c:pt idx="117">
                  <c:v>5.9</c:v>
                </c:pt>
                <c:pt idx="118">
                  <c:v>6.8</c:v>
                </c:pt>
                <c:pt idx="119">
                  <c:v>6</c:v>
                </c:pt>
                <c:pt idx="120">
                  <c:v>6</c:v>
                </c:pt>
                <c:pt idx="121">
                  <c:v>6.2</c:v>
                </c:pt>
                <c:pt idx="122">
                  <c:v>6</c:v>
                </c:pt>
                <c:pt idx="123">
                  <c:v>6.3</c:v>
                </c:pt>
                <c:pt idx="124">
                  <c:v>6.1</c:v>
                </c:pt>
                <c:pt idx="125">
                  <c:v>6.1</c:v>
                </c:pt>
                <c:pt idx="126">
                  <c:v>6.2</c:v>
                </c:pt>
                <c:pt idx="127">
                  <c:v>6</c:v>
                </c:pt>
                <c:pt idx="128">
                  <c:v>7.6</c:v>
                </c:pt>
                <c:pt idx="129">
                  <c:v>6.5</c:v>
                </c:pt>
                <c:pt idx="130">
                  <c:v>6.5</c:v>
                </c:pt>
                <c:pt idx="131">
                  <c:v>7.6</c:v>
                </c:pt>
                <c:pt idx="132">
                  <c:v>6.4</c:v>
                </c:pt>
                <c:pt idx="133">
                  <c:v>6</c:v>
                </c:pt>
                <c:pt idx="134">
                  <c:v>6.6</c:v>
                </c:pt>
                <c:pt idx="135">
                  <c:v>6.2</c:v>
                </c:pt>
                <c:pt idx="136">
                  <c:v>6.1</c:v>
                </c:pt>
                <c:pt idx="137">
                  <c:v>6.2</c:v>
                </c:pt>
                <c:pt idx="138">
                  <c:v>6</c:v>
                </c:pt>
                <c:pt idx="139">
                  <c:v>7</c:v>
                </c:pt>
                <c:pt idx="140">
                  <c:v>6.8</c:v>
                </c:pt>
                <c:pt idx="141">
                  <c:v>6</c:v>
                </c:pt>
                <c:pt idx="142">
                  <c:v>6</c:v>
                </c:pt>
                <c:pt idx="143">
                  <c:v>6.1</c:v>
                </c:pt>
                <c:pt idx="144">
                  <c:v>5.8</c:v>
                </c:pt>
                <c:pt idx="145">
                  <c:v>5.9</c:v>
                </c:pt>
                <c:pt idx="146">
                  <c:v>5.4</c:v>
                </c:pt>
                <c:pt idx="147">
                  <c:v>5.7</c:v>
                </c:pt>
                <c:pt idx="148">
                  <c:v>8.5</c:v>
                </c:pt>
                <c:pt idx="149">
                  <c:v>5.4</c:v>
                </c:pt>
                <c:pt idx="150">
                  <c:v>5</c:v>
                </c:pt>
                <c:pt idx="151">
                  <c:v>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02-46BE-A983-D0FDFC00B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398319"/>
        <c:axId val="135403311"/>
      </c:lineChart>
      <c:dateAx>
        <c:axId val="1212962607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12964687"/>
        <c:crosses val="autoZero"/>
        <c:auto val="1"/>
        <c:lblOffset val="100"/>
        <c:baseTimeUnit val="months"/>
      </c:dateAx>
      <c:valAx>
        <c:axId val="1212964687"/>
        <c:scaling>
          <c:orientation val="minMax"/>
          <c:min val="3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12962607"/>
        <c:crosses val="autoZero"/>
        <c:crossBetween val="between"/>
      </c:valAx>
      <c:valAx>
        <c:axId val="135403311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5398319"/>
        <c:crosses val="max"/>
        <c:crossBetween val="between"/>
      </c:valAx>
      <c:dateAx>
        <c:axId val="135398319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135403311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5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267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835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218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694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19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13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122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362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330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841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6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79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806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9938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589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871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92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660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862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4142D0-0B85-441B-A27E-6DF502C7DB7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7257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66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77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5698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02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1706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1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64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河钢集团有限公司</a:t>
            </a:r>
            <a:r>
              <a:rPr lang="en-US" altLang="zh-CN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GROUP CO.,LTD.</a:t>
            </a:r>
            <a:endParaRPr lang="zh-CN" altLang="en-US" sz="100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71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3320" name="图片 10">
            <a:extLst>
              <a:ext uri="{FF2B5EF4-FFF2-40B4-BE49-F238E27FC236}">
                <a16:creationId xmlns:a16="http://schemas.microsoft.com/office/drawing/2014/main" id="{4CEAB2EC-CAED-4716-BDB4-52E97BEF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上半年国内生产总值增长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6.3%</a:t>
            </a:r>
          </a:p>
        </p:txBody>
      </p: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4D92341-C59F-45C7-B3FA-380F52A5DFD3}"/>
              </a:ext>
            </a:extLst>
          </p:cNvPr>
          <p:cNvSpPr txBox="1"/>
          <p:nvPr/>
        </p:nvSpPr>
        <p:spPr>
          <a:xfrm>
            <a:off x="3433156" y="102439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国内生产总值</a:t>
            </a:r>
          </a:p>
        </p:txBody>
      </p:sp>
      <p:sp>
        <p:nvSpPr>
          <p:cNvPr id="6" name="箭头: 上 5">
            <a:extLst>
              <a:ext uri="{FF2B5EF4-FFF2-40B4-BE49-F238E27FC236}">
                <a16:creationId xmlns:a16="http://schemas.microsoft.com/office/drawing/2014/main" id="{4A21C3C1-A732-443E-AEEC-04D52D023F17}"/>
              </a:ext>
            </a:extLst>
          </p:cNvPr>
          <p:cNvSpPr/>
          <p:nvPr/>
        </p:nvSpPr>
        <p:spPr>
          <a:xfrm>
            <a:off x="1471993" y="2059842"/>
            <a:ext cx="182071" cy="21590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7C16D8B7-F163-41EE-8D7D-5B3CA41E0E59}"/>
              </a:ext>
            </a:extLst>
          </p:cNvPr>
          <p:cNvSpPr/>
          <p:nvPr/>
        </p:nvSpPr>
        <p:spPr>
          <a:xfrm>
            <a:off x="1484029" y="2463456"/>
            <a:ext cx="157997" cy="157997"/>
          </a:xfrm>
          <a:prstGeom prst="ellipse">
            <a:avLst/>
          </a:prstGeom>
          <a:solidFill>
            <a:srgbClr val="0074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6D49694-7F09-4152-861D-C9CA64E117F3}"/>
              </a:ext>
            </a:extLst>
          </p:cNvPr>
          <p:cNvSpPr txBox="1"/>
          <p:nvPr/>
        </p:nvSpPr>
        <p:spPr>
          <a:xfrm>
            <a:off x="1750220" y="2032521"/>
            <a:ext cx="1063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A6A5C5E-4EFF-47B9-8F9A-248F5E7E9366}"/>
              </a:ext>
            </a:extLst>
          </p:cNvPr>
          <p:cNvSpPr txBox="1"/>
          <p:nvPr/>
        </p:nvSpPr>
        <p:spPr>
          <a:xfrm>
            <a:off x="1736264" y="23856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规模（亿元）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7C6DC2A-2A28-4D65-B626-8A54BDB7F1BD}"/>
              </a:ext>
            </a:extLst>
          </p:cNvPr>
          <p:cNvSpPr/>
          <p:nvPr/>
        </p:nvSpPr>
        <p:spPr>
          <a:xfrm>
            <a:off x="3822317" y="1643421"/>
            <a:ext cx="1245236" cy="1245236"/>
          </a:xfrm>
          <a:prstGeom prst="ellipse">
            <a:avLst/>
          </a:prstGeom>
          <a:solidFill>
            <a:srgbClr val="0074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A232CCB-77AE-4F54-AA3A-4C3B7994CD41}"/>
              </a:ext>
            </a:extLst>
          </p:cNvPr>
          <p:cNvSpPr txBox="1"/>
          <p:nvPr/>
        </p:nvSpPr>
        <p:spPr>
          <a:xfrm>
            <a:off x="5541534" y="2435037"/>
            <a:ext cx="11849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00" b="1" dirty="0">
                <a:solidFill>
                  <a:srgbClr val="0074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450933</a:t>
            </a:r>
            <a:endParaRPr lang="zh-CN" altLang="en-US" sz="2100" b="1" dirty="0">
              <a:solidFill>
                <a:srgbClr val="0074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箭头: 上 15">
            <a:extLst>
              <a:ext uri="{FF2B5EF4-FFF2-40B4-BE49-F238E27FC236}">
                <a16:creationId xmlns:a16="http://schemas.microsoft.com/office/drawing/2014/main" id="{EA7F4FBF-6E77-4D1E-AC82-679922CA9508}"/>
              </a:ext>
            </a:extLst>
          </p:cNvPr>
          <p:cNvSpPr/>
          <p:nvPr/>
        </p:nvSpPr>
        <p:spPr>
          <a:xfrm>
            <a:off x="5602826" y="1875384"/>
            <a:ext cx="340979" cy="481193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EC8180-0C80-4D79-AAA8-D4E95772413D}"/>
              </a:ext>
            </a:extLst>
          </p:cNvPr>
          <p:cNvSpPr txBox="1"/>
          <p:nvPr/>
        </p:nvSpPr>
        <p:spPr>
          <a:xfrm>
            <a:off x="6000334" y="1988702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6.3%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1BD12C2-B116-46D7-B2C3-760B5C1C48EC}"/>
              </a:ext>
            </a:extLst>
          </p:cNvPr>
          <p:cNvSpPr txBox="1"/>
          <p:nvPr/>
        </p:nvSpPr>
        <p:spPr>
          <a:xfrm>
            <a:off x="1066593" y="4488988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74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23207</a:t>
            </a:r>
            <a:endParaRPr lang="zh-CN" altLang="en-US" dirty="0">
              <a:solidFill>
                <a:srgbClr val="0074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3F6AD6D-5A17-49F2-9704-1FEF6AF11B1C}"/>
              </a:ext>
            </a:extLst>
          </p:cNvPr>
          <p:cNvSpPr txBox="1"/>
          <p:nvPr/>
        </p:nvSpPr>
        <p:spPr>
          <a:xfrm>
            <a:off x="941558" y="486431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第一产业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7471472-98CE-4978-A5D3-26278A78C616}"/>
              </a:ext>
            </a:extLst>
          </p:cNvPr>
          <p:cNvSpPr txBox="1"/>
          <p:nvPr/>
        </p:nvSpPr>
        <p:spPr>
          <a:xfrm>
            <a:off x="3948971" y="449183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74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179984</a:t>
            </a:r>
            <a:endParaRPr lang="zh-CN" altLang="en-US" dirty="0">
              <a:solidFill>
                <a:srgbClr val="0074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0A124EB-5818-4620-BB12-DF866826CA48}"/>
              </a:ext>
            </a:extLst>
          </p:cNvPr>
          <p:cNvSpPr txBox="1"/>
          <p:nvPr/>
        </p:nvSpPr>
        <p:spPr>
          <a:xfrm>
            <a:off x="3893146" y="486516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第二产业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D4BC9EF-ECF2-42AE-9B9B-1FD2C409EA59}"/>
              </a:ext>
            </a:extLst>
          </p:cNvPr>
          <p:cNvSpPr txBox="1"/>
          <p:nvPr/>
        </p:nvSpPr>
        <p:spPr>
          <a:xfrm>
            <a:off x="6877650" y="449183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74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247743</a:t>
            </a:r>
            <a:endParaRPr lang="zh-CN" altLang="en-US" dirty="0">
              <a:solidFill>
                <a:srgbClr val="0074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D8061A2-6FB7-46B3-9A88-A104A84B5B91}"/>
              </a:ext>
            </a:extLst>
          </p:cNvPr>
          <p:cNvSpPr txBox="1"/>
          <p:nvPr/>
        </p:nvSpPr>
        <p:spPr>
          <a:xfrm>
            <a:off x="6819941" y="486431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第三产业</a:t>
            </a:r>
          </a:p>
        </p:txBody>
      </p:sp>
      <p:sp>
        <p:nvSpPr>
          <p:cNvPr id="25" name="箭头: 上 24">
            <a:extLst>
              <a:ext uri="{FF2B5EF4-FFF2-40B4-BE49-F238E27FC236}">
                <a16:creationId xmlns:a16="http://schemas.microsoft.com/office/drawing/2014/main" id="{DDB72892-FA63-45BD-8CA6-BDF7A1A3D499}"/>
              </a:ext>
            </a:extLst>
          </p:cNvPr>
          <p:cNvSpPr/>
          <p:nvPr/>
        </p:nvSpPr>
        <p:spPr>
          <a:xfrm>
            <a:off x="941558" y="5553265"/>
            <a:ext cx="340979" cy="338117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632E6BD-B4D5-46FB-A6A5-2B3272816062}"/>
              </a:ext>
            </a:extLst>
          </p:cNvPr>
          <p:cNvSpPr txBox="1"/>
          <p:nvPr/>
        </p:nvSpPr>
        <p:spPr>
          <a:xfrm>
            <a:off x="1291125" y="5558318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3.3%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箭头: 上 26">
            <a:extLst>
              <a:ext uri="{FF2B5EF4-FFF2-40B4-BE49-F238E27FC236}">
                <a16:creationId xmlns:a16="http://schemas.microsoft.com/office/drawing/2014/main" id="{D7D72A17-0DB1-4F7C-994E-23E4F9BC0651}"/>
              </a:ext>
            </a:extLst>
          </p:cNvPr>
          <p:cNvSpPr/>
          <p:nvPr/>
        </p:nvSpPr>
        <p:spPr>
          <a:xfrm>
            <a:off x="3974372" y="5443469"/>
            <a:ext cx="340979" cy="45296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68BD75C-DDC7-494D-9C64-B6E4510D75D3}"/>
              </a:ext>
            </a:extLst>
          </p:cNvPr>
          <p:cNvSpPr txBox="1"/>
          <p:nvPr/>
        </p:nvSpPr>
        <p:spPr>
          <a:xfrm>
            <a:off x="4267919" y="5558318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5.8%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箭头: 上 28">
            <a:extLst>
              <a:ext uri="{FF2B5EF4-FFF2-40B4-BE49-F238E27FC236}">
                <a16:creationId xmlns:a16="http://schemas.microsoft.com/office/drawing/2014/main" id="{1FAD9759-27A5-4B41-8A77-4B8F6F06D54E}"/>
              </a:ext>
            </a:extLst>
          </p:cNvPr>
          <p:cNvSpPr/>
          <p:nvPr/>
        </p:nvSpPr>
        <p:spPr>
          <a:xfrm>
            <a:off x="6926048" y="5323052"/>
            <a:ext cx="340979" cy="573788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A09E039-EEA7-4D84-BBEA-AAA874888E0B}"/>
              </a:ext>
            </a:extLst>
          </p:cNvPr>
          <p:cNvSpPr txBox="1"/>
          <p:nvPr/>
        </p:nvSpPr>
        <p:spPr>
          <a:xfrm>
            <a:off x="7367060" y="5480087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7%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51A20502-8715-4EC3-9168-2BB2AEB917AB}"/>
              </a:ext>
            </a:extLst>
          </p:cNvPr>
          <p:cNvSpPr/>
          <p:nvPr/>
        </p:nvSpPr>
        <p:spPr>
          <a:xfrm>
            <a:off x="1363286" y="3797606"/>
            <a:ext cx="282621" cy="282621"/>
          </a:xfrm>
          <a:prstGeom prst="ellipse">
            <a:avLst/>
          </a:prstGeom>
          <a:solidFill>
            <a:srgbClr val="0074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D1C0F7F7-BC6E-4470-B364-0FF38506817B}"/>
              </a:ext>
            </a:extLst>
          </p:cNvPr>
          <p:cNvSpPr/>
          <p:nvPr/>
        </p:nvSpPr>
        <p:spPr>
          <a:xfrm>
            <a:off x="4048446" y="3528503"/>
            <a:ext cx="808662" cy="808662"/>
          </a:xfrm>
          <a:prstGeom prst="ellipse">
            <a:avLst/>
          </a:prstGeom>
          <a:solidFill>
            <a:srgbClr val="0074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B5084B70-43F8-4203-93CF-5156114C83FA}"/>
              </a:ext>
            </a:extLst>
          </p:cNvPr>
          <p:cNvSpPr/>
          <p:nvPr/>
        </p:nvSpPr>
        <p:spPr>
          <a:xfrm>
            <a:off x="6813234" y="3411174"/>
            <a:ext cx="1043320" cy="1043320"/>
          </a:xfrm>
          <a:prstGeom prst="ellipse">
            <a:avLst/>
          </a:prstGeom>
          <a:solidFill>
            <a:srgbClr val="0074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7DA3A0-6B66-4FA2-BA27-47E4D88F100B}"/>
              </a:ext>
            </a:extLst>
          </p:cNvPr>
          <p:cNvSpPr/>
          <p:nvPr/>
        </p:nvSpPr>
        <p:spPr>
          <a:xfrm>
            <a:off x="1445036" y="3133165"/>
            <a:ext cx="5942155" cy="665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18FE268A-8689-41CD-9888-3A35B1DEAB55}"/>
              </a:ext>
            </a:extLst>
          </p:cNvPr>
          <p:cNvSpPr/>
          <p:nvPr/>
        </p:nvSpPr>
        <p:spPr>
          <a:xfrm>
            <a:off x="7324725" y="3133165"/>
            <a:ext cx="62466" cy="19018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498F4DC1-090B-404C-AFCB-7A4CCED3B9F4}"/>
              </a:ext>
            </a:extLst>
          </p:cNvPr>
          <p:cNvSpPr/>
          <p:nvPr/>
        </p:nvSpPr>
        <p:spPr>
          <a:xfrm>
            <a:off x="4413702" y="3133165"/>
            <a:ext cx="62466" cy="19018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9B62E59-CE0A-4C12-9D2B-AD003C55F489}"/>
              </a:ext>
            </a:extLst>
          </p:cNvPr>
          <p:cNvSpPr/>
          <p:nvPr/>
        </p:nvSpPr>
        <p:spPr>
          <a:xfrm>
            <a:off x="1448741" y="3133165"/>
            <a:ext cx="62466" cy="19018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3B2E124-5869-4E54-A9C5-BF3B700AAF87}"/>
              </a:ext>
            </a:extLst>
          </p:cNvPr>
          <p:cNvSpPr/>
          <p:nvPr/>
        </p:nvSpPr>
        <p:spPr>
          <a:xfrm>
            <a:off x="336552" y="908050"/>
            <a:ext cx="8281987" cy="5184774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4168291-414C-4986-96B8-B96BC593EF1F}"/>
              </a:ext>
            </a:extLst>
          </p:cNvPr>
          <p:cNvSpPr/>
          <p:nvPr/>
        </p:nvSpPr>
        <p:spPr>
          <a:xfrm>
            <a:off x="8618539" y="1215124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上半年国内生产总值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45.1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，其中第一产业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3.3%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；第二产业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18.0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万亿，增长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5.8%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；第三产业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24.78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7%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2">
            <a:extLst>
              <a:ext uri="{FF2B5EF4-FFF2-40B4-BE49-F238E27FC236}">
                <a16:creationId xmlns:a16="http://schemas.microsoft.com/office/drawing/2014/main" id="{6B58D753-C76F-46D0-8D54-79F1BC1623C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7715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1681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收入增长略高于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459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箭头: 上 7">
            <a:extLst>
              <a:ext uri="{FF2B5EF4-FFF2-40B4-BE49-F238E27FC236}">
                <a16:creationId xmlns:a16="http://schemas.microsoft.com/office/drawing/2014/main" id="{8C70B78F-0B7D-4178-9D3E-CBEAC887F31D}"/>
              </a:ext>
            </a:extLst>
          </p:cNvPr>
          <p:cNvSpPr/>
          <p:nvPr/>
        </p:nvSpPr>
        <p:spPr>
          <a:xfrm>
            <a:off x="2759490" y="1033556"/>
            <a:ext cx="225506" cy="302246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0BC0C3-11B6-4300-B85F-0C5AFB525545}"/>
              </a:ext>
            </a:extLst>
          </p:cNvPr>
          <p:cNvSpPr txBox="1"/>
          <p:nvPr/>
        </p:nvSpPr>
        <p:spPr>
          <a:xfrm>
            <a:off x="3053133" y="1000013"/>
            <a:ext cx="3250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扣除价格因素实际增长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DD7F7DA-AE7C-4421-A535-4A5F21FE7371}"/>
              </a:ext>
            </a:extLst>
          </p:cNvPr>
          <p:cNvGrpSpPr/>
          <p:nvPr/>
        </p:nvGrpSpPr>
        <p:grpSpPr>
          <a:xfrm>
            <a:off x="642629" y="2612178"/>
            <a:ext cx="2730334" cy="1557859"/>
            <a:chOff x="1057896" y="2319867"/>
            <a:chExt cx="2730334" cy="1557859"/>
          </a:xfrm>
        </p:grpSpPr>
        <p:sp>
          <p:nvSpPr>
            <p:cNvPr id="6" name="箭头: 上 5">
              <a:extLst>
                <a:ext uri="{FF2B5EF4-FFF2-40B4-BE49-F238E27FC236}">
                  <a16:creationId xmlns:a16="http://schemas.microsoft.com/office/drawing/2014/main" id="{B49D5CA4-C4E6-451D-ABED-1B294999C570}"/>
                </a:ext>
              </a:extLst>
            </p:cNvPr>
            <p:cNvSpPr/>
            <p:nvPr/>
          </p:nvSpPr>
          <p:spPr>
            <a:xfrm>
              <a:off x="1445565" y="3387612"/>
              <a:ext cx="225506" cy="302246"/>
            </a:xfrm>
            <a:prstGeom prst="up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6BF1CE-32E8-4A3E-A02D-CD706E2A2B7B}"/>
                </a:ext>
              </a:extLst>
            </p:cNvPr>
            <p:cNvSpPr txBox="1"/>
            <p:nvPr/>
          </p:nvSpPr>
          <p:spPr>
            <a:xfrm>
              <a:off x="1671071" y="3366956"/>
              <a:ext cx="709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E46C0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8.8%</a:t>
              </a:r>
              <a:endParaRPr lang="zh-CN" altLang="en-US" dirty="0">
                <a:solidFill>
                  <a:srgbClr val="E46C0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E47D3C7-D474-4616-90C9-7F7426834711}"/>
                </a:ext>
              </a:extLst>
            </p:cNvPr>
            <p:cNvSpPr txBox="1"/>
            <p:nvPr/>
          </p:nvSpPr>
          <p:spPr>
            <a:xfrm>
              <a:off x="1057896" y="2489977"/>
              <a:ext cx="27298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全国居民人均可支配收入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3A937CD-FBC7-49EF-B7DD-076722DEBE91}"/>
                </a:ext>
              </a:extLst>
            </p:cNvPr>
            <p:cNvSpPr txBox="1"/>
            <p:nvPr/>
          </p:nvSpPr>
          <p:spPr>
            <a:xfrm>
              <a:off x="1057896" y="2928880"/>
              <a:ext cx="27303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0074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15294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元</a:t>
              </a:r>
            </a:p>
          </p:txBody>
        </p:sp>
        <p:sp>
          <p:nvSpPr>
            <p:cNvPr id="12" name="箭头: 上 11">
              <a:extLst>
                <a:ext uri="{FF2B5EF4-FFF2-40B4-BE49-F238E27FC236}">
                  <a16:creationId xmlns:a16="http://schemas.microsoft.com/office/drawing/2014/main" id="{D411E919-B7A4-445E-AD4F-49D905C80BBD}"/>
                </a:ext>
              </a:extLst>
            </p:cNvPr>
            <p:cNvSpPr/>
            <p:nvPr/>
          </p:nvSpPr>
          <p:spPr>
            <a:xfrm>
              <a:off x="2460965" y="3387612"/>
              <a:ext cx="225506" cy="302246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8F46986-E000-4EFE-87EC-FFFE4F8C31C9}"/>
                </a:ext>
              </a:extLst>
            </p:cNvPr>
            <p:cNvSpPr txBox="1"/>
            <p:nvPr/>
          </p:nvSpPr>
          <p:spPr>
            <a:xfrm>
              <a:off x="2686471" y="3366956"/>
              <a:ext cx="709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6.5%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5EF2C496-7979-4E92-A0A9-383F625DDAFB}"/>
                </a:ext>
              </a:extLst>
            </p:cNvPr>
            <p:cNvSpPr/>
            <p:nvPr/>
          </p:nvSpPr>
          <p:spPr>
            <a:xfrm>
              <a:off x="1058333" y="2319867"/>
              <a:ext cx="2729897" cy="1557859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9301B783-BD7A-41E5-9EE2-E69884D57F19}"/>
              </a:ext>
            </a:extLst>
          </p:cNvPr>
          <p:cNvSpPr txBox="1"/>
          <p:nvPr/>
        </p:nvSpPr>
        <p:spPr>
          <a:xfrm>
            <a:off x="702779" y="5423507"/>
            <a:ext cx="86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中位数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62BD71D-21F3-4CDA-930A-14FA92CB7451}"/>
              </a:ext>
            </a:extLst>
          </p:cNvPr>
          <p:cNvSpPr txBox="1"/>
          <p:nvPr/>
        </p:nvSpPr>
        <p:spPr>
          <a:xfrm>
            <a:off x="5985933" y="5423507"/>
            <a:ext cx="1141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74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13281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134F408-B992-4A8D-B6DF-1027E312DEEE}"/>
              </a:ext>
            </a:extLst>
          </p:cNvPr>
          <p:cNvSpPr/>
          <p:nvPr/>
        </p:nvSpPr>
        <p:spPr>
          <a:xfrm>
            <a:off x="642629" y="5317064"/>
            <a:ext cx="7586087" cy="59497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箭头: 上 34">
            <a:extLst>
              <a:ext uri="{FF2B5EF4-FFF2-40B4-BE49-F238E27FC236}">
                <a16:creationId xmlns:a16="http://schemas.microsoft.com/office/drawing/2014/main" id="{875DE4FE-2CCC-4149-AA1D-1684EBB88FAE}"/>
              </a:ext>
            </a:extLst>
          </p:cNvPr>
          <p:cNvSpPr/>
          <p:nvPr/>
        </p:nvSpPr>
        <p:spPr>
          <a:xfrm>
            <a:off x="7165210" y="5451435"/>
            <a:ext cx="225506" cy="302246"/>
          </a:xfrm>
          <a:prstGeom prst="up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D3C8F39-0960-41C4-A3CF-51E8E931BA4D}"/>
              </a:ext>
            </a:extLst>
          </p:cNvPr>
          <p:cNvSpPr txBox="1"/>
          <p:nvPr/>
        </p:nvSpPr>
        <p:spPr>
          <a:xfrm>
            <a:off x="7424584" y="5430779"/>
            <a:ext cx="70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46C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6.5%</a:t>
            </a:r>
            <a:endParaRPr lang="zh-CN" altLang="en-US" dirty="0">
              <a:solidFill>
                <a:srgbClr val="E46C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箭头: 上 36">
            <a:extLst>
              <a:ext uri="{FF2B5EF4-FFF2-40B4-BE49-F238E27FC236}">
                <a16:creationId xmlns:a16="http://schemas.microsoft.com/office/drawing/2014/main" id="{65DF0A0F-598C-456B-BCB1-3CD28B475DF3}"/>
              </a:ext>
            </a:extLst>
          </p:cNvPr>
          <p:cNvSpPr/>
          <p:nvPr/>
        </p:nvSpPr>
        <p:spPr>
          <a:xfrm>
            <a:off x="647278" y="1033556"/>
            <a:ext cx="225506" cy="302246"/>
          </a:xfrm>
          <a:prstGeom prst="upArrow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796933B-AE49-4E6E-9C86-17543087C1C6}"/>
              </a:ext>
            </a:extLst>
          </p:cNvPr>
          <p:cNvSpPr txBox="1"/>
          <p:nvPr/>
        </p:nvSpPr>
        <p:spPr>
          <a:xfrm>
            <a:off x="924666" y="1000013"/>
            <a:ext cx="155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同比名义增长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DCF3C48-CE0B-4DC6-81FE-FF6197FC2268}"/>
              </a:ext>
            </a:extLst>
          </p:cNvPr>
          <p:cNvGrpSpPr/>
          <p:nvPr/>
        </p:nvGrpSpPr>
        <p:grpSpPr>
          <a:xfrm>
            <a:off x="5499256" y="1539455"/>
            <a:ext cx="2730334" cy="1557859"/>
            <a:chOff x="1057896" y="2319867"/>
            <a:chExt cx="2730334" cy="1557859"/>
          </a:xfrm>
        </p:grpSpPr>
        <p:sp>
          <p:nvSpPr>
            <p:cNvPr id="41" name="箭头: 上 40">
              <a:extLst>
                <a:ext uri="{FF2B5EF4-FFF2-40B4-BE49-F238E27FC236}">
                  <a16:creationId xmlns:a16="http://schemas.microsoft.com/office/drawing/2014/main" id="{81B49D81-2340-4A2A-BACF-74EA347ACEFA}"/>
                </a:ext>
              </a:extLst>
            </p:cNvPr>
            <p:cNvSpPr/>
            <p:nvPr/>
          </p:nvSpPr>
          <p:spPr>
            <a:xfrm>
              <a:off x="1445565" y="3387612"/>
              <a:ext cx="225506" cy="302246"/>
            </a:xfrm>
            <a:prstGeom prst="up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F73395E6-69F4-4A22-8EE0-366893DEA050}"/>
                </a:ext>
              </a:extLst>
            </p:cNvPr>
            <p:cNvSpPr txBox="1"/>
            <p:nvPr/>
          </p:nvSpPr>
          <p:spPr>
            <a:xfrm>
              <a:off x="1671071" y="3366956"/>
              <a:ext cx="709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E46C0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8.0%</a:t>
              </a:r>
              <a:endParaRPr lang="zh-CN" altLang="en-US" dirty="0">
                <a:solidFill>
                  <a:srgbClr val="E46C0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5D1C7C9-2817-4D7E-BF85-F9A84271DE59}"/>
                </a:ext>
              </a:extLst>
            </p:cNvPr>
            <p:cNvSpPr txBox="1"/>
            <p:nvPr/>
          </p:nvSpPr>
          <p:spPr>
            <a:xfrm>
              <a:off x="1057896" y="2489977"/>
              <a:ext cx="27298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城镇居民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728D547F-825B-4264-B69C-0F6113C80458}"/>
                </a:ext>
              </a:extLst>
            </p:cNvPr>
            <p:cNvSpPr txBox="1"/>
            <p:nvPr/>
          </p:nvSpPr>
          <p:spPr>
            <a:xfrm>
              <a:off x="1057896" y="2928880"/>
              <a:ext cx="27303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0074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21342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元</a:t>
              </a:r>
            </a:p>
          </p:txBody>
        </p:sp>
        <p:sp>
          <p:nvSpPr>
            <p:cNvPr id="45" name="箭头: 上 44">
              <a:extLst>
                <a:ext uri="{FF2B5EF4-FFF2-40B4-BE49-F238E27FC236}">
                  <a16:creationId xmlns:a16="http://schemas.microsoft.com/office/drawing/2014/main" id="{F567721A-EE5D-4E75-A29E-CD17CF7557BC}"/>
                </a:ext>
              </a:extLst>
            </p:cNvPr>
            <p:cNvSpPr/>
            <p:nvPr/>
          </p:nvSpPr>
          <p:spPr>
            <a:xfrm>
              <a:off x="2460965" y="3387612"/>
              <a:ext cx="225506" cy="302246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35E7228-6BA2-4E20-BF41-A81CBFC39157}"/>
                </a:ext>
              </a:extLst>
            </p:cNvPr>
            <p:cNvSpPr txBox="1"/>
            <p:nvPr/>
          </p:nvSpPr>
          <p:spPr>
            <a:xfrm>
              <a:off x="2686471" y="3366956"/>
              <a:ext cx="709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5.7%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68CE707F-3525-4528-B635-B26BE7D91981}"/>
                </a:ext>
              </a:extLst>
            </p:cNvPr>
            <p:cNvSpPr/>
            <p:nvPr/>
          </p:nvSpPr>
          <p:spPr>
            <a:xfrm>
              <a:off x="1058333" y="2319867"/>
              <a:ext cx="2729897" cy="1557859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BE7789F-7200-4C51-9EA5-A87C09C6B9EE}"/>
              </a:ext>
            </a:extLst>
          </p:cNvPr>
          <p:cNvGrpSpPr/>
          <p:nvPr/>
        </p:nvGrpSpPr>
        <p:grpSpPr>
          <a:xfrm>
            <a:off x="5498819" y="3550100"/>
            <a:ext cx="2730334" cy="1557859"/>
            <a:chOff x="1057896" y="2319867"/>
            <a:chExt cx="2730334" cy="1557859"/>
          </a:xfrm>
        </p:grpSpPr>
        <p:sp>
          <p:nvSpPr>
            <p:cNvPr id="49" name="箭头: 上 48">
              <a:extLst>
                <a:ext uri="{FF2B5EF4-FFF2-40B4-BE49-F238E27FC236}">
                  <a16:creationId xmlns:a16="http://schemas.microsoft.com/office/drawing/2014/main" id="{CA4919C0-8CB7-4848-AC1F-706DEF4C0484}"/>
                </a:ext>
              </a:extLst>
            </p:cNvPr>
            <p:cNvSpPr/>
            <p:nvPr/>
          </p:nvSpPr>
          <p:spPr>
            <a:xfrm>
              <a:off x="1445565" y="3387612"/>
              <a:ext cx="225506" cy="302246"/>
            </a:xfrm>
            <a:prstGeom prst="up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05963764-2E04-4FF6-BA12-2FF3FEA459F5}"/>
                </a:ext>
              </a:extLst>
            </p:cNvPr>
            <p:cNvSpPr txBox="1"/>
            <p:nvPr/>
          </p:nvSpPr>
          <p:spPr>
            <a:xfrm>
              <a:off x="1671071" y="3366956"/>
              <a:ext cx="709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E46C0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8.9%</a:t>
              </a:r>
              <a:endParaRPr lang="zh-CN" altLang="en-US" dirty="0">
                <a:solidFill>
                  <a:srgbClr val="E46C0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CBC9289A-7F37-40EC-BCA2-0F8105E74952}"/>
                </a:ext>
              </a:extLst>
            </p:cNvPr>
            <p:cNvSpPr txBox="1"/>
            <p:nvPr/>
          </p:nvSpPr>
          <p:spPr>
            <a:xfrm>
              <a:off x="1057896" y="2489977"/>
              <a:ext cx="27298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农村居民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FCAB8618-0888-458F-AF12-0D4FD588D78E}"/>
                </a:ext>
              </a:extLst>
            </p:cNvPr>
            <p:cNvSpPr txBox="1"/>
            <p:nvPr/>
          </p:nvSpPr>
          <p:spPr>
            <a:xfrm>
              <a:off x="1057896" y="2928880"/>
              <a:ext cx="27303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0074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7778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元</a:t>
              </a:r>
            </a:p>
          </p:txBody>
        </p:sp>
        <p:sp>
          <p:nvSpPr>
            <p:cNvPr id="53" name="箭头: 上 52">
              <a:extLst>
                <a:ext uri="{FF2B5EF4-FFF2-40B4-BE49-F238E27FC236}">
                  <a16:creationId xmlns:a16="http://schemas.microsoft.com/office/drawing/2014/main" id="{B05A04E8-B34F-408F-A24D-5A85FE5F4F37}"/>
                </a:ext>
              </a:extLst>
            </p:cNvPr>
            <p:cNvSpPr/>
            <p:nvPr/>
          </p:nvSpPr>
          <p:spPr>
            <a:xfrm>
              <a:off x="2460965" y="3387612"/>
              <a:ext cx="225506" cy="302246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BFA5505-9BF3-4AD2-A372-18675318E2BD}"/>
                </a:ext>
              </a:extLst>
            </p:cNvPr>
            <p:cNvSpPr txBox="1"/>
            <p:nvPr/>
          </p:nvSpPr>
          <p:spPr>
            <a:xfrm>
              <a:off x="2686471" y="3366956"/>
              <a:ext cx="709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6.6%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B4CDF1F7-D1ED-4782-98C3-C530264F98B7}"/>
                </a:ext>
              </a:extLst>
            </p:cNvPr>
            <p:cNvSpPr/>
            <p:nvPr/>
          </p:nvSpPr>
          <p:spPr>
            <a:xfrm>
              <a:off x="1058333" y="2319867"/>
              <a:ext cx="2729897" cy="1557859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2" name="连接符: 肘形 31">
            <a:extLst>
              <a:ext uri="{FF2B5EF4-FFF2-40B4-BE49-F238E27FC236}">
                <a16:creationId xmlns:a16="http://schemas.microsoft.com/office/drawing/2014/main" id="{F74BB275-0841-4396-BF4A-7BF62B3D9E45}"/>
              </a:ext>
            </a:extLst>
          </p:cNvPr>
          <p:cNvCxnSpPr>
            <a:cxnSpLocks/>
            <a:stCxn id="2" idx="3"/>
            <a:endCxn id="47" idx="1"/>
          </p:cNvCxnSpPr>
          <p:nvPr/>
        </p:nvCxnSpPr>
        <p:spPr>
          <a:xfrm flipV="1">
            <a:off x="3372963" y="2318385"/>
            <a:ext cx="2126730" cy="1072723"/>
          </a:xfrm>
          <a:prstGeom prst="bentConnector3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连接符: 肘形 56">
            <a:extLst>
              <a:ext uri="{FF2B5EF4-FFF2-40B4-BE49-F238E27FC236}">
                <a16:creationId xmlns:a16="http://schemas.microsoft.com/office/drawing/2014/main" id="{66B5B82F-F26E-4ACF-B26D-71BCAEE50C5E}"/>
              </a:ext>
            </a:extLst>
          </p:cNvPr>
          <p:cNvCxnSpPr>
            <a:cxnSpLocks/>
            <a:stCxn id="11" idx="3"/>
            <a:endCxn id="55" idx="1"/>
          </p:cNvCxnSpPr>
          <p:nvPr/>
        </p:nvCxnSpPr>
        <p:spPr>
          <a:xfrm>
            <a:off x="3372963" y="3405857"/>
            <a:ext cx="2126293" cy="923173"/>
          </a:xfrm>
          <a:prstGeom prst="bentConnector3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E22D73E9-9648-4D23-8DB9-827575C12004}"/>
              </a:ext>
            </a:extLst>
          </p:cNvPr>
          <p:cNvSpPr/>
          <p:nvPr/>
        </p:nvSpPr>
        <p:spPr>
          <a:xfrm>
            <a:off x="336552" y="908050"/>
            <a:ext cx="8281987" cy="5184774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65DED7B2-2A76-4386-9A75-30A9AC5AC2BB}"/>
              </a:ext>
            </a:extLst>
          </p:cNvPr>
          <p:cNvSpPr/>
          <p:nvPr/>
        </p:nvSpPr>
        <p:spPr>
          <a:xfrm>
            <a:off x="8618539" y="1215124"/>
            <a:ext cx="3236912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上半年全国居民人均可支配收入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15294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元，实际增长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6.5%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；其中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城镇居民人均可支配收入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21342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元，实际增长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5.7%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；农村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居民人均可支配收入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7778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元，实际增长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6.5%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；收入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中位数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13281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元，增长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70715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年以来净出口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贡献率大幅提高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4168291-414C-4986-96B8-B96BC593EF1F}"/>
              </a:ext>
            </a:extLst>
          </p:cNvPr>
          <p:cNvSpPr/>
          <p:nvPr/>
        </p:nvSpPr>
        <p:spPr>
          <a:xfrm>
            <a:off x="8618539" y="1215124"/>
            <a:ext cx="3236912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上半年最终消费支出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增长贡献率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18.4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个百分点；资本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形成总额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贡献率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12.2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个百分点；货物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和服务净出口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贡献率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38" name="图表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5797973"/>
              </p:ext>
            </p:extLst>
          </p:nvPr>
        </p:nvGraphicFramePr>
        <p:xfrm>
          <a:off x="334963" y="908049"/>
          <a:ext cx="8283576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直接连接符 2">
            <a:extLst>
              <a:ext uri="{FF2B5EF4-FFF2-40B4-BE49-F238E27FC236}">
                <a16:creationId xmlns:a16="http://schemas.microsoft.com/office/drawing/2014/main" id="{AE371A7C-564A-46E6-AB04-4F34F7BD528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00853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0801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上半年社会消费品零售增长企稳回升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878917" cy="1588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090801"/>
              </p:ext>
            </p:extLst>
          </p:nvPr>
        </p:nvGraphicFramePr>
        <p:xfrm>
          <a:off x="336550" y="908049"/>
          <a:ext cx="8280400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06FE7A5D-8DDA-4FB1-A8A5-F07E4E0ED647}"/>
              </a:ext>
            </a:extLst>
          </p:cNvPr>
          <p:cNvSpPr/>
          <p:nvPr/>
        </p:nvSpPr>
        <p:spPr>
          <a:xfrm>
            <a:off x="8618539" y="1215124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上半年社会消费品零售总额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19.52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个百分点，但增长创年内最好水平，消费增长企稳迹象明显。</a:t>
            </a:r>
          </a:p>
        </p:txBody>
      </p:sp>
    </p:spTree>
    <p:extLst>
      <p:ext uri="{BB962C8B-B14F-4D97-AF65-F5344CB8AC3E}">
        <p14:creationId xmlns:p14="http://schemas.microsoft.com/office/powerpoint/2010/main" val="1480147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服务型消费增长好于商品消费增长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60952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3694466"/>
              </p:ext>
            </p:extLst>
          </p:nvPr>
        </p:nvGraphicFramePr>
        <p:xfrm>
          <a:off x="336549" y="908050"/>
          <a:ext cx="4103689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09105"/>
              </p:ext>
            </p:extLst>
          </p:nvPr>
        </p:nvGraphicFramePr>
        <p:xfrm>
          <a:off x="4440238" y="908049"/>
          <a:ext cx="4176712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244B912B-F948-4D37-9BFC-A7E7DAA505F3}"/>
              </a:ext>
            </a:extLst>
          </p:cNvPr>
          <p:cNvSpPr/>
          <p:nvPr/>
        </p:nvSpPr>
        <p:spPr>
          <a:xfrm>
            <a:off x="8618539" y="1215124"/>
            <a:ext cx="3236912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上半年城镇居民消费增长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个百分点，乡村居民消费增长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商品零售额增长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1.6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个百分点；餐饮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收入增长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</p:spTree>
    <p:extLst>
      <p:ext uri="{BB962C8B-B14F-4D97-AF65-F5344CB8AC3E}">
        <p14:creationId xmlns:p14="http://schemas.microsoft.com/office/powerpoint/2010/main" val="4190086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传统消费占据主导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55875" cy="1588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C838AC3-C580-409B-9468-8B1136CCE47A}"/>
              </a:ext>
            </a:extLst>
          </p:cNvPr>
          <p:cNvGrpSpPr/>
          <p:nvPr/>
        </p:nvGrpSpPr>
        <p:grpSpPr>
          <a:xfrm>
            <a:off x="164836" y="908055"/>
            <a:ext cx="8784432" cy="5113333"/>
            <a:chOff x="-89165" y="908055"/>
            <a:chExt cx="8784432" cy="5113333"/>
          </a:xfrm>
        </p:grpSpPr>
        <p:graphicFrame>
          <p:nvGraphicFramePr>
            <p:cNvPr id="6" name="图表 5">
              <a:extLst>
                <a:ext uri="{FF2B5EF4-FFF2-40B4-BE49-F238E27FC236}">
                  <a16:creationId xmlns:a16="http://schemas.microsoft.com/office/drawing/2014/main" id="{8D7ED97E-E694-45C0-AA9F-2977C7F9376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30483626"/>
                </p:ext>
              </p:extLst>
            </p:nvPr>
          </p:nvGraphicFramePr>
          <p:xfrm>
            <a:off x="-89165" y="908055"/>
            <a:ext cx="8784432" cy="51133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7D55607-A6B7-4982-9A41-1C79BF1785E1}"/>
                </a:ext>
              </a:extLst>
            </p:cNvPr>
            <p:cNvCxnSpPr/>
            <p:nvPr/>
          </p:nvCxnSpPr>
          <p:spPr>
            <a:xfrm>
              <a:off x="2683933" y="2472267"/>
              <a:ext cx="745067" cy="29633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3566A1BA-9345-481D-A833-FD3253D32CD8}"/>
              </a:ext>
            </a:extLst>
          </p:cNvPr>
          <p:cNvSpPr/>
          <p:nvPr/>
        </p:nvSpPr>
        <p:spPr>
          <a:xfrm>
            <a:off x="8618539" y="1215124"/>
            <a:ext cx="3236912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居民消费支出中，依然是传统消费占据主导，食品烟酒消费占比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28.60%,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居住占比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23.10%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，交通和通讯占比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13.40%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，衣食住行消费占到中体消费的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72.2%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EAC8555-7AAA-421B-A840-39EE74DC0013}"/>
              </a:ext>
            </a:extLst>
          </p:cNvPr>
          <p:cNvSpPr/>
          <p:nvPr/>
        </p:nvSpPr>
        <p:spPr>
          <a:xfrm>
            <a:off x="336552" y="908050"/>
            <a:ext cx="8281987" cy="5184774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305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城镇固定资产投资企稳，民间投资信心不足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8271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9" y="1215124"/>
            <a:ext cx="3236912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上半年城镇固定资产投资完成额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万亿元，同比增长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民间固定资产投资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2.74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5181190"/>
              </p:ext>
            </p:extLst>
          </p:nvPr>
        </p:nvGraphicFramePr>
        <p:xfrm>
          <a:off x="261937" y="908049"/>
          <a:ext cx="4178301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8809747"/>
              </p:ext>
            </p:extLst>
          </p:nvPr>
        </p:nvGraphicFramePr>
        <p:xfrm>
          <a:off x="4440237" y="908049"/>
          <a:ext cx="4178301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72784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第三产业投资增长一枝独秀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443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9" y="1215124"/>
            <a:ext cx="3236912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上半年，第一产业城镇固定资产投资出现负增长，增长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-0.6%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14.1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个百分点；第二产业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0.9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个百分点；第三产业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4825989"/>
              </p:ext>
            </p:extLst>
          </p:nvPr>
        </p:nvGraphicFramePr>
        <p:xfrm>
          <a:off x="336549" y="908050"/>
          <a:ext cx="8281989" cy="511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9942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新建项目投资回升企稳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10491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9" y="1215124"/>
            <a:ext cx="3236912" cy="2957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上半年城镇固定资产投资按建设性质分新建项目增长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个百分点，增长创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来新高；改建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6.6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个百分点；扩建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-9.3%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zh-CN" altLang="en-US" dirty="0"/>
          </a:p>
        </p:txBody>
      </p: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1708446"/>
              </p:ext>
            </p:extLst>
          </p:nvPr>
        </p:nvGraphicFramePr>
        <p:xfrm>
          <a:off x="336549" y="908049"/>
          <a:ext cx="8281989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8270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房地产、采矿业表现较好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163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9" y="1215124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分行业看，城镇固定资产投资表现较好的行业有采矿业，增长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22.1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个百分点；房地产业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</a:t>
            </a: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7764909"/>
              </p:ext>
            </p:extLst>
          </p:nvPr>
        </p:nvGraphicFramePr>
        <p:xfrm>
          <a:off x="334964" y="908050"/>
          <a:ext cx="8283576" cy="511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012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民间投资第三产业表现较好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115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9" y="1215124"/>
            <a:ext cx="3236912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上半年民间投资分行业来看，文化、体育和娱乐业投资增长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36.2%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6.27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个百分点；教育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投资增长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0.9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个百分点；采矿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业投资增长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70968"/>
              </p:ext>
            </p:extLst>
          </p:nvPr>
        </p:nvGraphicFramePr>
        <p:xfrm>
          <a:off x="336550" y="908050"/>
          <a:ext cx="8281989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81732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贸易顺差继续扩大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558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9" y="1215124"/>
            <a:ext cx="3236912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上半年以人民币记出口金额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7.95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个百分点；进口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金额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6.72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个百分点；贸易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顺差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37.2%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，提高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66.68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8467213"/>
              </p:ext>
            </p:extLst>
          </p:nvPr>
        </p:nvGraphicFramePr>
        <p:xfrm>
          <a:off x="334963" y="908050"/>
          <a:ext cx="8283577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023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分品种出口增长下滑品种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353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9" y="1215124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上半年，统计的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个品种中，有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个品种出口金额增长，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个品种出口金额下滑，其中下滑幅度大于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的品种有一个其他运输设备。</a:t>
            </a:r>
          </a:p>
        </p:txBody>
      </p: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6699220"/>
              </p:ext>
            </p:extLst>
          </p:nvPr>
        </p:nvGraphicFramePr>
        <p:xfrm>
          <a:off x="336550" y="908050"/>
          <a:ext cx="8281989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75825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利率整体下行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6152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01445"/>
            <a:ext cx="3238499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SHIBOR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以下行为主，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SHIBOR1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2.642%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，较年初下降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0.261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2.591%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，较年初下降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0.924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2.703%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，较年初下跌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0.594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年期报收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3.097%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，较年初下跌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730292"/>
              </p:ext>
            </p:extLst>
          </p:nvPr>
        </p:nvGraphicFramePr>
        <p:xfrm>
          <a:off x="336549" y="908049"/>
          <a:ext cx="8280401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8632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人民币对主要货币汇率变化情况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2830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01445"/>
            <a:ext cx="323849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年以来人民币兑英镑升值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；较欧元升值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1.73%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；较美元贬值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；较日元贬值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3.04%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2212538"/>
              </p:ext>
            </p:extLst>
          </p:nvPr>
        </p:nvGraphicFramePr>
        <p:xfrm>
          <a:off x="334963" y="908050"/>
          <a:ext cx="8281987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50964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财政支出大幅提高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558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01445"/>
            <a:ext cx="32384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上半年财政收入同比增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，财政支出同比增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5215712"/>
              </p:ext>
            </p:extLst>
          </p:nvPr>
        </p:nvGraphicFramePr>
        <p:xfrm>
          <a:off x="336550" y="908050"/>
          <a:ext cx="8280400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125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钱花到哪了？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4138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01445"/>
            <a:ext cx="3238499" cy="419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上半年交通运输支出增长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21.8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个百分点；节能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环保支出增长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19.7%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；同比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3.4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科学技术支出增长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，较去年同去降低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个百分点，农林水务支出增长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个百分点城乡社区事务支出增长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131375"/>
              </p:ext>
            </p:extLst>
          </p:nvPr>
        </p:nvGraphicFramePr>
        <p:xfrm>
          <a:off x="336550" y="908050"/>
          <a:ext cx="8280399" cy="5018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9939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增长持续回落，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增长显著提高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55117" cy="1588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7" y="1521666"/>
            <a:ext cx="32385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2.7%,PPI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326882"/>
              </p:ext>
            </p:extLst>
          </p:nvPr>
        </p:nvGraphicFramePr>
        <p:xfrm>
          <a:off x="334963" y="908050"/>
          <a:ext cx="8283574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8647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震荡下行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6236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23591"/>
            <a:ext cx="330835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月份财新服务业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PMI52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PMI49.4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除生产指标位于扩张区间，其他各项指标均处于收缩区间。</a:t>
            </a:r>
          </a:p>
        </p:txBody>
      </p: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352923"/>
              </p:ext>
            </p:extLst>
          </p:nvPr>
        </p:nvGraphicFramePr>
        <p:xfrm>
          <a:off x="334963" y="908049"/>
          <a:ext cx="4105276" cy="518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9949285"/>
              </p:ext>
            </p:extLst>
          </p:nvPr>
        </p:nvGraphicFramePr>
        <p:xfrm>
          <a:off x="4440238" y="908049"/>
          <a:ext cx="4176712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24422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先行？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39645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109205"/>
              </p:ext>
            </p:extLst>
          </p:nvPr>
        </p:nvGraphicFramePr>
        <p:xfrm>
          <a:off x="336551" y="908049"/>
          <a:ext cx="11520487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9553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BCC0F2F7-47F1-484B-AD22-99C3E5B3C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eaLnBrk="1" fontAlgn="ctr" hangingPunct="1">
              <a:defRPr/>
            </a:pP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月份铁钢材及原燃料产量继续回升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75C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8" name="直接连接符 2">
            <a:extLst>
              <a:ext uri="{FF2B5EF4-FFF2-40B4-BE49-F238E27FC236}">
                <a16:creationId xmlns:a16="http://schemas.microsoft.com/office/drawing/2014/main" id="{78907713-1F75-4AAF-BAA5-63C09D400E0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79616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F99DEDC-C652-4ACB-BFD2-10C012A03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905295"/>
              </p:ext>
            </p:extLst>
          </p:nvPr>
        </p:nvGraphicFramePr>
        <p:xfrm>
          <a:off x="336550" y="908055"/>
          <a:ext cx="11520286" cy="5221279"/>
        </p:xfrm>
        <a:graphic>
          <a:graphicData uri="http://schemas.openxmlformats.org/drawingml/2006/table">
            <a:tbl>
              <a:tblPr/>
              <a:tblGrid>
                <a:gridCol w="1934994">
                  <a:extLst>
                    <a:ext uri="{9D8B030D-6E8A-4147-A177-3AD203B41FA5}">
                      <a16:colId xmlns:a16="http://schemas.microsoft.com/office/drawing/2014/main" val="2190827143"/>
                    </a:ext>
                  </a:extLst>
                </a:gridCol>
                <a:gridCol w="1890155">
                  <a:extLst>
                    <a:ext uri="{9D8B030D-6E8A-4147-A177-3AD203B41FA5}">
                      <a16:colId xmlns:a16="http://schemas.microsoft.com/office/drawing/2014/main" val="1247652975"/>
                    </a:ext>
                  </a:extLst>
                </a:gridCol>
                <a:gridCol w="1890155">
                  <a:extLst>
                    <a:ext uri="{9D8B030D-6E8A-4147-A177-3AD203B41FA5}">
                      <a16:colId xmlns:a16="http://schemas.microsoft.com/office/drawing/2014/main" val="2423252049"/>
                    </a:ext>
                  </a:extLst>
                </a:gridCol>
                <a:gridCol w="1934994">
                  <a:extLst>
                    <a:ext uri="{9D8B030D-6E8A-4147-A177-3AD203B41FA5}">
                      <a16:colId xmlns:a16="http://schemas.microsoft.com/office/drawing/2014/main" val="180779066"/>
                    </a:ext>
                  </a:extLst>
                </a:gridCol>
                <a:gridCol w="1934994">
                  <a:extLst>
                    <a:ext uri="{9D8B030D-6E8A-4147-A177-3AD203B41FA5}">
                      <a16:colId xmlns:a16="http://schemas.microsoft.com/office/drawing/2014/main" val="1366559838"/>
                    </a:ext>
                  </a:extLst>
                </a:gridCol>
                <a:gridCol w="1934994">
                  <a:extLst>
                    <a:ext uri="{9D8B030D-6E8A-4147-A177-3AD203B41FA5}">
                      <a16:colId xmlns:a16="http://schemas.microsoft.com/office/drawing/2014/main" val="3435458414"/>
                    </a:ext>
                  </a:extLst>
                </a:gridCol>
              </a:tblGrid>
              <a:tr h="745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1-6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月份产量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月份产量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当月同比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日产环比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16952"/>
                  </a:ext>
                </a:extLst>
              </a:tr>
              <a:tr h="745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40421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889187"/>
                  </a:ext>
                </a:extLst>
              </a:tr>
              <a:tr h="745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49217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933128"/>
                  </a:ext>
                </a:extLst>
              </a:tr>
              <a:tr h="745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58690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54199"/>
                  </a:ext>
                </a:extLst>
              </a:tr>
              <a:tr h="745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铁矿石原矿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40694.3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7313.4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921943"/>
                  </a:ext>
                </a:extLst>
              </a:tr>
              <a:tr h="745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175820.4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33335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10.74%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373214"/>
                  </a:ext>
                </a:extLst>
              </a:tr>
              <a:tr h="745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23387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084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884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钢材价格全面上涨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7566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50" y="896359"/>
            <a:ext cx="8280400" cy="519905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23591"/>
            <a:ext cx="330835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年钢材价格全面上行，螺纹钢涨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4.84%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；中板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吨，涨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5.74%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；热轧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板卷涨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6.06%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；冷轧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板卷涨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5.67%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；唐山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方坯涨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390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11.96%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125014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钢材利润继续收缩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7566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0E2D0D5-1F87-4A0D-854E-6E29C1505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510234"/>
              </p:ext>
            </p:extLst>
          </p:nvPr>
        </p:nvGraphicFramePr>
        <p:xfrm>
          <a:off x="336550" y="908049"/>
          <a:ext cx="11520488" cy="2024924"/>
        </p:xfrm>
        <a:graphic>
          <a:graphicData uri="http://schemas.openxmlformats.org/drawingml/2006/table">
            <a:tbl>
              <a:tblPr/>
              <a:tblGrid>
                <a:gridCol w="2600745">
                  <a:extLst>
                    <a:ext uri="{9D8B030D-6E8A-4147-A177-3AD203B41FA5}">
                      <a16:colId xmlns:a16="http://schemas.microsoft.com/office/drawing/2014/main" val="3148793542"/>
                    </a:ext>
                  </a:extLst>
                </a:gridCol>
                <a:gridCol w="1300373">
                  <a:extLst>
                    <a:ext uri="{9D8B030D-6E8A-4147-A177-3AD203B41FA5}">
                      <a16:colId xmlns:a16="http://schemas.microsoft.com/office/drawing/2014/main" val="2548507357"/>
                    </a:ext>
                  </a:extLst>
                </a:gridCol>
                <a:gridCol w="1584829">
                  <a:extLst>
                    <a:ext uri="{9D8B030D-6E8A-4147-A177-3AD203B41FA5}">
                      <a16:colId xmlns:a16="http://schemas.microsoft.com/office/drawing/2014/main" val="1874135491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954709543"/>
                    </a:ext>
                  </a:extLst>
                </a:gridCol>
                <a:gridCol w="1544192">
                  <a:extLst>
                    <a:ext uri="{9D8B030D-6E8A-4147-A177-3AD203B41FA5}">
                      <a16:colId xmlns:a16="http://schemas.microsoft.com/office/drawing/2014/main" val="1490106472"/>
                    </a:ext>
                  </a:extLst>
                </a:gridCol>
                <a:gridCol w="1544192">
                  <a:extLst>
                    <a:ext uri="{9D8B030D-6E8A-4147-A177-3AD203B41FA5}">
                      <a16:colId xmlns:a16="http://schemas.microsoft.com/office/drawing/2014/main" val="2646948062"/>
                    </a:ext>
                  </a:extLst>
                </a:gridCol>
                <a:gridCol w="1300373">
                  <a:extLst>
                    <a:ext uri="{9D8B030D-6E8A-4147-A177-3AD203B41FA5}">
                      <a16:colId xmlns:a16="http://schemas.microsoft.com/office/drawing/2014/main" val="852966579"/>
                    </a:ext>
                  </a:extLst>
                </a:gridCol>
              </a:tblGrid>
              <a:tr h="50623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8994858"/>
                  </a:ext>
                </a:extLst>
              </a:tr>
              <a:tr h="5062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年同期盈利监测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7782310"/>
                  </a:ext>
                </a:extLst>
              </a:tr>
              <a:tr h="5062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日盈利监测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9715474"/>
                  </a:ext>
                </a:extLst>
              </a:tr>
              <a:tr h="506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Mysteel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盈利（同比）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B05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-73.50%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B05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-79.23%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B05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-103.72%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B05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-131.25%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B05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-102.82%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-61.66%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8960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5792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6FDC0BB-AF44-4853-83EA-38515DCE52C2}"/>
              </a:ext>
            </a:extLst>
          </p:cNvPr>
          <p:cNvSpPr/>
          <p:nvPr/>
        </p:nvSpPr>
        <p:spPr>
          <a:xfrm>
            <a:off x="336550" y="908050"/>
            <a:ext cx="11520488" cy="497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月份国内炼焦煤长协价格平稳运行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地方炼焦煤市场偏强运行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喷吹煤长协价格及地方煤市场仍有下行压力。预计下半年国矿长协冶金煤价格水平整体保持平稳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地方冶金煤价格震荡趋强运行。主要影响因素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一是整体煤炭供给偏宽松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个别优质煤资源呈阶段性紧张态势。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二是钢、焦企业煤炭库存保持中等偏上水平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生产及补库需求阶段性调整。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三是国矿长协煤价格风向标作用明显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对地方煤价格起到一定拉动作用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当前地方冶金煤价格处于年内低点水平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后期继续下跌可能性不大。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月份太原“二青会”即将召开以及后期“建国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周年大阅兵活动前后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煤矿及洗煤厂受安全、环保检查影响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煤炭资源供给收缩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价格会受到支撑。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五是上半年进口煤量累计同比增加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为达到平控目的后期国内港口进口煤通关政策有收紧预期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预计年底由于进口煤数量的减少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国内煤价格会偏强运行。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预计下半年动力煤市场先降后涨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呈现季节性波动行情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同时由于煤炭供给相对稳定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价格波动幅度不会太大。</a:t>
            </a:r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559813CC-E628-42F5-AA40-9C4F66627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2">
            <a:extLst>
              <a:ext uri="{FF2B5EF4-FFF2-40B4-BE49-F238E27FC236}">
                <a16:creationId xmlns:a16="http://schemas.microsoft.com/office/drawing/2014/main" id="{C2364A5D-AD4E-2B46-AE91-3640643275D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883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矩形 1">
            <a:extLst>
              <a:ext uri="{FF2B5EF4-FFF2-40B4-BE49-F238E27FC236}">
                <a16:creationId xmlns:a16="http://schemas.microsoft.com/office/drawing/2014/main" id="{7D387597-2A92-E74D-83CA-5E7FDF3D6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七钢会市场结论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7665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6FDC0BB-AF44-4853-83EA-38515DCE52C2}"/>
              </a:ext>
            </a:extLst>
          </p:cNvPr>
          <p:cNvSpPr/>
          <p:nvPr/>
        </p:nvSpPr>
        <p:spPr>
          <a:xfrm>
            <a:off x="336550" y="908050"/>
            <a:ext cx="11520488" cy="5029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短期焦炭市场偏强运行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若山西山东等主产地区环保限产力度大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月焦炭市场继续上涨概率较大。预计下半年焦炭市场延续震荡运行格局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整体呈现先涨后降走势。主要影响因素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月以前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焦企利润高于钢企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市场延续焦强钢弱局面。随着重点区域钢厂环保限产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钢价上涨，焦价下行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焦炭价格第三轮下跌落地后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焦企利润逐步下跌且低于钢企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吨焦平均利润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较螺纹钢利润低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吨左右。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二是目前焦炭价格处于近一年内低位水平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且焦企盈利水平不高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叠加环保限产因素影响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焦企上调焦炭价格意愿强烈。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月太原“二青会”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及后期“建国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年大阅兵等大型活动期间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各地环保限产仍有加强的可能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且预计环保治理态度更强硬，焦炭资源供给将继续受限。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四是国家环保形势日益严峻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各地区焦化企业产能淘汰重组及“以钢定焦”等一系列政策将于四季度逐步开始实施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后期焦炭资源供给及结构将有较大变化。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五是取暖季焦、钢企业环保限产政策不确定性因素较大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预计焦炭市场供需均变弱。</a:t>
            </a:r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559813CC-E628-42F5-AA40-9C4F66627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2">
            <a:extLst>
              <a:ext uri="{FF2B5EF4-FFF2-40B4-BE49-F238E27FC236}">
                <a16:creationId xmlns:a16="http://schemas.microsoft.com/office/drawing/2014/main" id="{C2364A5D-AD4E-2B46-AE91-3640643275D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883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矩形 1">
            <a:extLst>
              <a:ext uri="{FF2B5EF4-FFF2-40B4-BE49-F238E27FC236}">
                <a16:creationId xmlns:a16="http://schemas.microsoft.com/office/drawing/2014/main" id="{7D387597-2A92-E74D-83CA-5E7FDF3D6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七钢会市场结论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7938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6FDC0BB-AF44-4853-83EA-38515DCE52C2}"/>
              </a:ext>
            </a:extLst>
          </p:cNvPr>
          <p:cNvSpPr/>
          <p:nvPr/>
        </p:nvSpPr>
        <p:spPr>
          <a:xfrm>
            <a:off x="336550" y="908050"/>
            <a:ext cx="11245850" cy="4580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一、国际纷争和贸易摩擦将持续存在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世界经济表现一般。国内下行压力仍在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下半年经济处于弱稳状态。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二、随着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周年大庆来临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安全环保政策将持续加严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对各品种供需两端都将制约。环保政策后续将成为影响价格的最重要因素。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三、钢材受限产影响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近阶段有望上扬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后续入冬后进入消费淡季将有所回落。大势呈倒“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型。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四、进口矿后续供应将逐步充裕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供求关系在近期仍会支撑高价格。今冬明春要有防大跌风险的措施。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五、比较去年焦炭在产业链条中相对处于弱势，焦企有伺机变强的意愿。能否变强关键看限产和去产能政策是否支撑。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六、焦煤将持续“偏贵”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喷吹弱稳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冬季受季节影响有望回头。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七、废钢走势将继续保持与钢材价格的一致性。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八、普通合金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熔剂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耐材总体供应充裕。后续价格关键看环保政策对主产地的影响程度。</a:t>
            </a:r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559813CC-E628-42F5-AA40-9C4F66627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2">
            <a:extLst>
              <a:ext uri="{FF2B5EF4-FFF2-40B4-BE49-F238E27FC236}">
                <a16:creationId xmlns:a16="http://schemas.microsoft.com/office/drawing/2014/main" id="{C2364A5D-AD4E-2B46-AE91-3640643275D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883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矩形 1">
            <a:extLst>
              <a:ext uri="{FF2B5EF4-FFF2-40B4-BE49-F238E27FC236}">
                <a16:creationId xmlns:a16="http://schemas.microsoft.com/office/drawing/2014/main" id="{7D387597-2A92-E74D-83CA-5E7FDF3D6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七钢会市场结论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2241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52048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煤炭：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受建国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70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周年大庆影响，后期煤炭市场供给有收缩预期，预计煤炭市场平稳运行。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焦炭市场平稳，关注主产区环保政策。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震荡运行，保持各品种合理库存。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铁合金：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锰系合金市场平稳，</a:t>
            </a:r>
            <a:r>
              <a: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rPr>
              <a:t>小幅振荡；硅铁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市场大厂持续挺价，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月份定价预计先扬后抑。</a:t>
            </a:r>
          </a:p>
        </p:txBody>
      </p:sp>
      <p:sp>
        <p:nvSpPr>
          <p:cNvPr id="33797" name="文本框 5">
            <a:extLst>
              <a:ext uri="{FF2B5EF4-FFF2-40B4-BE49-F238E27FC236}">
                <a16:creationId xmlns:a16="http://schemas.microsoft.com/office/drawing/2014/main" id="{0A7A3496-3B8F-497F-9EA8-9AE82EC4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FA62813-3A83-48C9-BC41-A0D349336367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B6E4D2-6A0A-4B5A-B28F-19AE320427BF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89B13-3216-4335-9D05-16926214262A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5845" name="图片 10">
            <a:extLst>
              <a:ext uri="{FF2B5EF4-FFF2-40B4-BE49-F238E27FC236}">
                <a16:creationId xmlns:a16="http://schemas.microsoft.com/office/drawing/2014/main" id="{1B393FB6-DC57-4223-9B42-033464E83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34219</TotalTime>
  <Words>2125</Words>
  <Application>Microsoft Office PowerPoint</Application>
  <PresentationFormat>宽屏</PresentationFormat>
  <Paragraphs>257</Paragraphs>
  <Slides>29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等线</vt:lpstr>
      <vt:lpstr>等线 Light</vt:lpstr>
      <vt:lpstr>Microsoft YaHei</vt:lpstr>
      <vt:lpstr>Microsoft YaHei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1589</cp:revision>
  <dcterms:created xsi:type="dcterms:W3CDTF">2017-10-16T02:28:00Z</dcterms:created>
  <dcterms:modified xsi:type="dcterms:W3CDTF">2019-07-29T03:52:46Z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