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1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2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3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4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15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16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17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23.xml" ContentType="application/vnd.openxmlformats-officedocument.drawingml.chart+xml"/>
  <Override PartName="/ppt/notesSlides/notesSlide25.xml" ContentType="application/vnd.openxmlformats-officedocument.presentationml.notesSlide+xml"/>
  <Override PartName="/ppt/charts/chart24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5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26.xml" ContentType="application/vnd.openxmlformats-officedocument.presentationml.notesSlide+xml"/>
  <Override PartName="/ppt/charts/chart26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notesSlides/notesSlide27.xml" ContentType="application/vnd.openxmlformats-officedocument.presentationml.notesSlide+xml"/>
  <Override PartName="/ppt/charts/chart27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notesSlides/notesSlide28.xml" ContentType="application/vnd.openxmlformats-officedocument.presentationml.notesSlide+xml"/>
  <Override PartName="/ppt/charts/chart28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9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459" r:id="rId3"/>
    <p:sldId id="461" r:id="rId4"/>
    <p:sldId id="460" r:id="rId5"/>
    <p:sldId id="358" r:id="rId6"/>
    <p:sldId id="444" r:id="rId7"/>
    <p:sldId id="445" r:id="rId8"/>
    <p:sldId id="448" r:id="rId9"/>
    <p:sldId id="329" r:id="rId10"/>
    <p:sldId id="450" r:id="rId11"/>
    <p:sldId id="330" r:id="rId12"/>
    <p:sldId id="446" r:id="rId13"/>
    <p:sldId id="425" r:id="rId14"/>
    <p:sldId id="436" r:id="rId15"/>
    <p:sldId id="457" r:id="rId16"/>
    <p:sldId id="451" r:id="rId17"/>
    <p:sldId id="458" r:id="rId18"/>
    <p:sldId id="437" r:id="rId19"/>
    <p:sldId id="453" r:id="rId20"/>
    <p:sldId id="452" r:id="rId21"/>
    <p:sldId id="454" r:id="rId22"/>
    <p:sldId id="431" r:id="rId23"/>
    <p:sldId id="463" r:id="rId24"/>
    <p:sldId id="428" r:id="rId25"/>
    <p:sldId id="455" r:id="rId26"/>
    <p:sldId id="427" r:id="rId27"/>
    <p:sldId id="462" r:id="rId28"/>
    <p:sldId id="434" r:id="rId29"/>
    <p:sldId id="443" r:id="rId30"/>
    <p:sldId id="274" r:id="rId31"/>
    <p:sldId id="258" r:id="rId32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572" userDrawn="1">
          <p15:clr>
            <a:srgbClr val="A4A3A4"/>
          </p15:clr>
        </p15:guide>
        <p15:guide id="4" orient="horz" pos="3861" userDrawn="1">
          <p15:clr>
            <a:srgbClr val="A4A3A4"/>
          </p15:clr>
        </p15:guide>
        <p15:guide id="5" pos="212">
          <p15:clr>
            <a:srgbClr val="A4A3A4"/>
          </p15:clr>
        </p15:guide>
        <p15:guide id="6" pos="7469" userDrawn="1">
          <p15:clr>
            <a:srgbClr val="A4A3A4"/>
          </p15:clr>
        </p15:guide>
        <p15:guide id="7" orient="horz" pos="482" userDrawn="1">
          <p15:clr>
            <a:srgbClr val="A4A3A4"/>
          </p15:clr>
        </p15:guide>
        <p15:guide id="8" pos="166" userDrawn="1">
          <p15:clr>
            <a:srgbClr val="A4A3A4"/>
          </p15:clr>
        </p15:guide>
        <p15:guide id="9" pos="5428" userDrawn="1">
          <p15:clr>
            <a:srgbClr val="A4A3A4"/>
          </p15:clr>
        </p15:guide>
        <p15:guide id="10" pos="279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EFDA"/>
    <a:srgbClr val="0075C2"/>
    <a:srgbClr val="FF5050"/>
    <a:srgbClr val="0476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900" autoAdjust="0"/>
    <p:restoredTop sz="77209" autoAdjust="0"/>
  </p:normalViewPr>
  <p:slideViewPr>
    <p:cSldViewPr snapToGrid="0" showGuides="1">
      <p:cViewPr varScale="1">
        <p:scale>
          <a:sx n="115" d="100"/>
          <a:sy n="115" d="100"/>
        </p:scale>
        <p:origin x="840" y="102"/>
      </p:cViewPr>
      <p:guideLst>
        <p:guide orient="horz" pos="2137"/>
        <p:guide pos="3840"/>
        <p:guide orient="horz" pos="572"/>
        <p:guide orient="horz" pos="3861"/>
        <p:guide pos="212"/>
        <p:guide pos="7469"/>
        <p:guide orient="horz" pos="482"/>
        <p:guide pos="166"/>
        <p:guide pos="5428"/>
        <p:guide pos="279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ind\Wind.NET.Client\WindNET\users\W1598075001\export\GDP&#19981;&#21464;&#20215;&#32047;&#35745;&#21516;&#27604;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ind\Wind.NET.Client\WindNET\users\W1598075001\export\&#20840;&#29699;GDP&#21516;&#27604;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ind\Wind.NET.Client\WindNET\users\W1598075001\export\GDP&#19981;&#21464;&#20215;&#31532;&#19968;&#20135;&#19994;&#24403;&#23395;&#21516;&#27604;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AppData\Local\Temp\UNDEFINED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26032;&#24314;&#25991;&#20214;&#22841;%20(4)\&#24037;&#19994;&#22686;&#21152;&#20540;.xls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Microsoft%20PowerPoint%20&#20013;&#30340;&#22270;&#34920;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26032;&#24314;&#25991;&#20214;&#22841;%20(4)\&#31038;&#20250;&#28040;&#36153;&#21697;&#38646;&#21806;&#24635;&#39069;.xls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ind\Wind.NET.Client\WindNET\users\W1598075001\export\&#36827;&#20986;&#21475;&#36152;&#26131;(&#26376;).xls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26032;&#24314;&#25991;&#20214;&#22841;%20(4)\&#22833;&#19994;&#29575;.xls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BIS\&#24037;&#20316;\&#24066;&#22330;&#25968;&#25454;\&#26376;&#24230;&#20998;&#26512;\wind\&#20135;&#33021;&#21033;&#29992;&#29575;&#30005;&#28809;&#20840;&#22269;.xls" TargetMode="Externa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ind\Wind.NET.Client\WindNET\users\W1598075001\export\&#20986;&#21475;&#25968;&#37327;&#38050;&#26448;&#32047;&#35745;&#21516;&#27604;.xls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Sheet1!$B$1:$B$2</c:f>
              <c:strCache>
                <c:ptCount val="2"/>
                <c:pt idx="0">
                  <c:v>GDP:不变价:累计同比</c:v>
                </c:pt>
                <c:pt idx="1">
                  <c:v>季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F4A-4EE1-A563-DB4FD4D8EA6B}"/>
                </c:ext>
              </c:extLst>
            </c:dLbl>
            <c:dLbl>
              <c:idx val="1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F4A-4EE1-A563-DB4FD4D8EA6B}"/>
                </c:ext>
              </c:extLst>
            </c:dLbl>
            <c:dLbl>
              <c:idx val="151"/>
              <c:layout>
                <c:manualLayout>
                  <c:x val="-2.6073619631901728E-2"/>
                  <c:y val="1.21618083593949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F4A-4EE1-A563-DB4FD4D8EA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Sheet1!$A$3:$A$154</c:f>
              <c:numCache>
                <c:formatCode>yyyy\-mm;@</c:formatCode>
                <c:ptCount val="152"/>
                <c:pt idx="0">
                  <c:v>19724</c:v>
                </c:pt>
                <c:pt idx="1">
                  <c:v>20089</c:v>
                </c:pt>
                <c:pt idx="2">
                  <c:v>20454</c:v>
                </c:pt>
                <c:pt idx="3">
                  <c:v>20820</c:v>
                </c:pt>
                <c:pt idx="4">
                  <c:v>21185</c:v>
                </c:pt>
                <c:pt idx="5">
                  <c:v>21550</c:v>
                </c:pt>
                <c:pt idx="6">
                  <c:v>21915</c:v>
                </c:pt>
                <c:pt idx="7">
                  <c:v>22281</c:v>
                </c:pt>
                <c:pt idx="8">
                  <c:v>22646</c:v>
                </c:pt>
                <c:pt idx="9">
                  <c:v>23011</c:v>
                </c:pt>
                <c:pt idx="10">
                  <c:v>23376</c:v>
                </c:pt>
                <c:pt idx="11">
                  <c:v>23742</c:v>
                </c:pt>
                <c:pt idx="12">
                  <c:v>24107</c:v>
                </c:pt>
                <c:pt idx="13">
                  <c:v>24472</c:v>
                </c:pt>
                <c:pt idx="14">
                  <c:v>24837</c:v>
                </c:pt>
                <c:pt idx="15">
                  <c:v>25203</c:v>
                </c:pt>
                <c:pt idx="16">
                  <c:v>25568</c:v>
                </c:pt>
                <c:pt idx="17">
                  <c:v>25933</c:v>
                </c:pt>
                <c:pt idx="18">
                  <c:v>26298</c:v>
                </c:pt>
                <c:pt idx="19">
                  <c:v>26664</c:v>
                </c:pt>
                <c:pt idx="20">
                  <c:v>27029</c:v>
                </c:pt>
                <c:pt idx="21">
                  <c:v>27394</c:v>
                </c:pt>
                <c:pt idx="22">
                  <c:v>27759</c:v>
                </c:pt>
                <c:pt idx="23">
                  <c:v>28125</c:v>
                </c:pt>
                <c:pt idx="24">
                  <c:v>28490</c:v>
                </c:pt>
                <c:pt idx="25">
                  <c:v>28855</c:v>
                </c:pt>
                <c:pt idx="26">
                  <c:v>29220</c:v>
                </c:pt>
                <c:pt idx="27">
                  <c:v>29586</c:v>
                </c:pt>
                <c:pt idx="28">
                  <c:v>29951</c:v>
                </c:pt>
                <c:pt idx="29">
                  <c:v>30316</c:v>
                </c:pt>
                <c:pt idx="30">
                  <c:v>30681</c:v>
                </c:pt>
                <c:pt idx="31">
                  <c:v>31047</c:v>
                </c:pt>
                <c:pt idx="32">
                  <c:v>31412</c:v>
                </c:pt>
                <c:pt idx="33">
                  <c:v>31777</c:v>
                </c:pt>
                <c:pt idx="34">
                  <c:v>32142</c:v>
                </c:pt>
                <c:pt idx="35">
                  <c:v>32508</c:v>
                </c:pt>
                <c:pt idx="36">
                  <c:v>32873</c:v>
                </c:pt>
                <c:pt idx="37">
                  <c:v>33238</c:v>
                </c:pt>
                <c:pt idx="38">
                  <c:v>33603</c:v>
                </c:pt>
                <c:pt idx="39">
                  <c:v>33694</c:v>
                </c:pt>
                <c:pt idx="40">
                  <c:v>33785</c:v>
                </c:pt>
                <c:pt idx="41">
                  <c:v>33877</c:v>
                </c:pt>
                <c:pt idx="42">
                  <c:v>33969</c:v>
                </c:pt>
                <c:pt idx="43">
                  <c:v>34059</c:v>
                </c:pt>
                <c:pt idx="44">
                  <c:v>34150</c:v>
                </c:pt>
                <c:pt idx="45">
                  <c:v>34242</c:v>
                </c:pt>
                <c:pt idx="46">
                  <c:v>34334</c:v>
                </c:pt>
                <c:pt idx="47">
                  <c:v>34424</c:v>
                </c:pt>
                <c:pt idx="48">
                  <c:v>34515</c:v>
                </c:pt>
                <c:pt idx="49">
                  <c:v>34607</c:v>
                </c:pt>
                <c:pt idx="50">
                  <c:v>34699</c:v>
                </c:pt>
                <c:pt idx="51">
                  <c:v>34789</c:v>
                </c:pt>
                <c:pt idx="52">
                  <c:v>34880</c:v>
                </c:pt>
                <c:pt idx="53">
                  <c:v>34972</c:v>
                </c:pt>
                <c:pt idx="54">
                  <c:v>35064</c:v>
                </c:pt>
                <c:pt idx="55">
                  <c:v>35155</c:v>
                </c:pt>
                <c:pt idx="56">
                  <c:v>35246</c:v>
                </c:pt>
                <c:pt idx="57">
                  <c:v>35338</c:v>
                </c:pt>
                <c:pt idx="58">
                  <c:v>35430</c:v>
                </c:pt>
                <c:pt idx="59">
                  <c:v>35520</c:v>
                </c:pt>
                <c:pt idx="60">
                  <c:v>35611</c:v>
                </c:pt>
                <c:pt idx="61">
                  <c:v>35703</c:v>
                </c:pt>
                <c:pt idx="62">
                  <c:v>35795</c:v>
                </c:pt>
                <c:pt idx="63">
                  <c:v>35885</c:v>
                </c:pt>
                <c:pt idx="64">
                  <c:v>35976</c:v>
                </c:pt>
                <c:pt idx="65">
                  <c:v>36068</c:v>
                </c:pt>
                <c:pt idx="66">
                  <c:v>36160</c:v>
                </c:pt>
                <c:pt idx="67">
                  <c:v>36250</c:v>
                </c:pt>
                <c:pt idx="68">
                  <c:v>36341</c:v>
                </c:pt>
                <c:pt idx="69">
                  <c:v>36433</c:v>
                </c:pt>
                <c:pt idx="70">
                  <c:v>36525</c:v>
                </c:pt>
                <c:pt idx="71">
                  <c:v>36616</c:v>
                </c:pt>
                <c:pt idx="72">
                  <c:v>36707</c:v>
                </c:pt>
                <c:pt idx="73">
                  <c:v>36799</c:v>
                </c:pt>
                <c:pt idx="74">
                  <c:v>36891</c:v>
                </c:pt>
                <c:pt idx="75">
                  <c:v>36981</c:v>
                </c:pt>
                <c:pt idx="76">
                  <c:v>37072</c:v>
                </c:pt>
                <c:pt idx="77">
                  <c:v>37164</c:v>
                </c:pt>
                <c:pt idx="78">
                  <c:v>37256</c:v>
                </c:pt>
                <c:pt idx="79">
                  <c:v>37346</c:v>
                </c:pt>
                <c:pt idx="80">
                  <c:v>37437</c:v>
                </c:pt>
                <c:pt idx="81">
                  <c:v>37529</c:v>
                </c:pt>
                <c:pt idx="82">
                  <c:v>37621</c:v>
                </c:pt>
                <c:pt idx="83">
                  <c:v>37711</c:v>
                </c:pt>
                <c:pt idx="84">
                  <c:v>37802</c:v>
                </c:pt>
                <c:pt idx="85">
                  <c:v>37894</c:v>
                </c:pt>
                <c:pt idx="86">
                  <c:v>37986</c:v>
                </c:pt>
                <c:pt idx="87">
                  <c:v>38077</c:v>
                </c:pt>
                <c:pt idx="88">
                  <c:v>38168</c:v>
                </c:pt>
                <c:pt idx="89">
                  <c:v>38260</c:v>
                </c:pt>
                <c:pt idx="90">
                  <c:v>38352</c:v>
                </c:pt>
                <c:pt idx="91">
                  <c:v>38442</c:v>
                </c:pt>
                <c:pt idx="92">
                  <c:v>38533</c:v>
                </c:pt>
                <c:pt idx="93">
                  <c:v>38625</c:v>
                </c:pt>
                <c:pt idx="94">
                  <c:v>38717</c:v>
                </c:pt>
                <c:pt idx="95">
                  <c:v>38807</c:v>
                </c:pt>
                <c:pt idx="96">
                  <c:v>38898</c:v>
                </c:pt>
                <c:pt idx="97">
                  <c:v>38990</c:v>
                </c:pt>
                <c:pt idx="98">
                  <c:v>39082</c:v>
                </c:pt>
                <c:pt idx="99">
                  <c:v>39172</c:v>
                </c:pt>
                <c:pt idx="100">
                  <c:v>39263</c:v>
                </c:pt>
                <c:pt idx="101">
                  <c:v>39355</c:v>
                </c:pt>
                <c:pt idx="102">
                  <c:v>39447</c:v>
                </c:pt>
                <c:pt idx="103">
                  <c:v>39538</c:v>
                </c:pt>
                <c:pt idx="104">
                  <c:v>39629</c:v>
                </c:pt>
                <c:pt idx="105">
                  <c:v>39721</c:v>
                </c:pt>
                <c:pt idx="106">
                  <c:v>39813</c:v>
                </c:pt>
                <c:pt idx="107">
                  <c:v>39903</c:v>
                </c:pt>
                <c:pt idx="108">
                  <c:v>39994</c:v>
                </c:pt>
                <c:pt idx="109">
                  <c:v>40086</c:v>
                </c:pt>
                <c:pt idx="110">
                  <c:v>40178</c:v>
                </c:pt>
                <c:pt idx="111">
                  <c:v>40268</c:v>
                </c:pt>
                <c:pt idx="112">
                  <c:v>40359</c:v>
                </c:pt>
                <c:pt idx="113">
                  <c:v>40451</c:v>
                </c:pt>
                <c:pt idx="114">
                  <c:v>40543</c:v>
                </c:pt>
                <c:pt idx="115">
                  <c:v>40633</c:v>
                </c:pt>
                <c:pt idx="116">
                  <c:v>40724</c:v>
                </c:pt>
                <c:pt idx="117">
                  <c:v>40816</c:v>
                </c:pt>
                <c:pt idx="118">
                  <c:v>40908</c:v>
                </c:pt>
                <c:pt idx="119">
                  <c:v>40999</c:v>
                </c:pt>
                <c:pt idx="120">
                  <c:v>41090</c:v>
                </c:pt>
                <c:pt idx="121">
                  <c:v>41182</c:v>
                </c:pt>
                <c:pt idx="122">
                  <c:v>41274</c:v>
                </c:pt>
                <c:pt idx="123">
                  <c:v>41364</c:v>
                </c:pt>
                <c:pt idx="124">
                  <c:v>41455</c:v>
                </c:pt>
                <c:pt idx="125">
                  <c:v>41547</c:v>
                </c:pt>
                <c:pt idx="126">
                  <c:v>41639</c:v>
                </c:pt>
                <c:pt idx="127">
                  <c:v>41729</c:v>
                </c:pt>
                <c:pt idx="128">
                  <c:v>41820</c:v>
                </c:pt>
                <c:pt idx="129">
                  <c:v>41912</c:v>
                </c:pt>
                <c:pt idx="130">
                  <c:v>42004</c:v>
                </c:pt>
                <c:pt idx="131">
                  <c:v>42094</c:v>
                </c:pt>
                <c:pt idx="132">
                  <c:v>42185</c:v>
                </c:pt>
                <c:pt idx="133">
                  <c:v>42277</c:v>
                </c:pt>
                <c:pt idx="134">
                  <c:v>42369</c:v>
                </c:pt>
                <c:pt idx="135">
                  <c:v>42460</c:v>
                </c:pt>
                <c:pt idx="136">
                  <c:v>42551</c:v>
                </c:pt>
                <c:pt idx="137">
                  <c:v>42643</c:v>
                </c:pt>
                <c:pt idx="138">
                  <c:v>42735</c:v>
                </c:pt>
                <c:pt idx="139">
                  <c:v>42825</c:v>
                </c:pt>
                <c:pt idx="140">
                  <c:v>42916</c:v>
                </c:pt>
                <c:pt idx="141">
                  <c:v>43008</c:v>
                </c:pt>
                <c:pt idx="142">
                  <c:v>43100</c:v>
                </c:pt>
                <c:pt idx="143">
                  <c:v>43190</c:v>
                </c:pt>
                <c:pt idx="144">
                  <c:v>43281</c:v>
                </c:pt>
                <c:pt idx="145">
                  <c:v>43373</c:v>
                </c:pt>
                <c:pt idx="146">
                  <c:v>43465</c:v>
                </c:pt>
                <c:pt idx="147">
                  <c:v>43555</c:v>
                </c:pt>
                <c:pt idx="148">
                  <c:v>43646</c:v>
                </c:pt>
                <c:pt idx="149">
                  <c:v>43738</c:v>
                </c:pt>
                <c:pt idx="150">
                  <c:v>43830</c:v>
                </c:pt>
                <c:pt idx="151">
                  <c:v>43921</c:v>
                </c:pt>
              </c:numCache>
            </c:numRef>
          </c:cat>
          <c:val>
            <c:numRef>
              <c:f>Sheet1!$B$3:$B$154</c:f>
              <c:numCache>
                <c:formatCode>###,###,###,###,##0.00_ </c:formatCode>
                <c:ptCount val="152"/>
                <c:pt idx="0">
                  <c:v>15.6</c:v>
                </c:pt>
                <c:pt idx="1">
                  <c:v>4.3</c:v>
                </c:pt>
                <c:pt idx="2">
                  <c:v>6.9</c:v>
                </c:pt>
                <c:pt idx="3">
                  <c:v>15</c:v>
                </c:pt>
                <c:pt idx="4">
                  <c:v>5.0999999999999996</c:v>
                </c:pt>
                <c:pt idx="5">
                  <c:v>21.3</c:v>
                </c:pt>
                <c:pt idx="6">
                  <c:v>9</c:v>
                </c:pt>
                <c:pt idx="7">
                  <c:v>0</c:v>
                </c:pt>
                <c:pt idx="8">
                  <c:v>-27.3</c:v>
                </c:pt>
                <c:pt idx="9">
                  <c:v>-5.6</c:v>
                </c:pt>
                <c:pt idx="10">
                  <c:v>10.3</c:v>
                </c:pt>
                <c:pt idx="11">
                  <c:v>18.2</c:v>
                </c:pt>
                <c:pt idx="12">
                  <c:v>17</c:v>
                </c:pt>
                <c:pt idx="13">
                  <c:v>10.7</c:v>
                </c:pt>
                <c:pt idx="14">
                  <c:v>-5.7</c:v>
                </c:pt>
                <c:pt idx="15">
                  <c:v>-4.0999999999999996</c:v>
                </c:pt>
                <c:pt idx="16">
                  <c:v>16.899999999999999</c:v>
                </c:pt>
                <c:pt idx="17">
                  <c:v>19.3</c:v>
                </c:pt>
                <c:pt idx="18">
                  <c:v>7.1</c:v>
                </c:pt>
                <c:pt idx="19">
                  <c:v>3.8</c:v>
                </c:pt>
                <c:pt idx="20">
                  <c:v>7.8</c:v>
                </c:pt>
                <c:pt idx="21">
                  <c:v>2.2999999999999998</c:v>
                </c:pt>
                <c:pt idx="22">
                  <c:v>8.6999999999999993</c:v>
                </c:pt>
                <c:pt idx="23">
                  <c:v>-1.6</c:v>
                </c:pt>
                <c:pt idx="24">
                  <c:v>7.6</c:v>
                </c:pt>
                <c:pt idx="25">
                  <c:v>11.7</c:v>
                </c:pt>
                <c:pt idx="26">
                  <c:v>7.6</c:v>
                </c:pt>
                <c:pt idx="27">
                  <c:v>7.8</c:v>
                </c:pt>
                <c:pt idx="28">
                  <c:v>5.0999999999999996</c:v>
                </c:pt>
                <c:pt idx="29">
                  <c:v>9</c:v>
                </c:pt>
                <c:pt idx="30">
                  <c:v>10.8</c:v>
                </c:pt>
                <c:pt idx="31">
                  <c:v>15.2</c:v>
                </c:pt>
                <c:pt idx="32">
                  <c:v>13.4</c:v>
                </c:pt>
                <c:pt idx="33">
                  <c:v>8.9</c:v>
                </c:pt>
                <c:pt idx="34">
                  <c:v>11.7</c:v>
                </c:pt>
                <c:pt idx="35">
                  <c:v>11.2</c:v>
                </c:pt>
                <c:pt idx="36">
                  <c:v>4.2</c:v>
                </c:pt>
                <c:pt idx="37">
                  <c:v>3.9</c:v>
                </c:pt>
                <c:pt idx="38">
                  <c:v>9.3000000000000007</c:v>
                </c:pt>
                <c:pt idx="39">
                  <c:v>13.6</c:v>
                </c:pt>
                <c:pt idx="40">
                  <c:v>13.8</c:v>
                </c:pt>
                <c:pt idx="41">
                  <c:v>14.1</c:v>
                </c:pt>
                <c:pt idx="42">
                  <c:v>14.2</c:v>
                </c:pt>
                <c:pt idx="43">
                  <c:v>15.3</c:v>
                </c:pt>
                <c:pt idx="44">
                  <c:v>14.3</c:v>
                </c:pt>
                <c:pt idx="45">
                  <c:v>13.8</c:v>
                </c:pt>
                <c:pt idx="46">
                  <c:v>13.9</c:v>
                </c:pt>
                <c:pt idx="47">
                  <c:v>14.1</c:v>
                </c:pt>
                <c:pt idx="48">
                  <c:v>13.7</c:v>
                </c:pt>
                <c:pt idx="49">
                  <c:v>13.5</c:v>
                </c:pt>
                <c:pt idx="50">
                  <c:v>13</c:v>
                </c:pt>
                <c:pt idx="51">
                  <c:v>11.9</c:v>
                </c:pt>
                <c:pt idx="52">
                  <c:v>11.4</c:v>
                </c:pt>
                <c:pt idx="53">
                  <c:v>11</c:v>
                </c:pt>
                <c:pt idx="54">
                  <c:v>11</c:v>
                </c:pt>
                <c:pt idx="55">
                  <c:v>10.9</c:v>
                </c:pt>
                <c:pt idx="56">
                  <c:v>10.1</c:v>
                </c:pt>
                <c:pt idx="57">
                  <c:v>9.8000000000000007</c:v>
                </c:pt>
                <c:pt idx="58">
                  <c:v>9.9</c:v>
                </c:pt>
                <c:pt idx="59">
                  <c:v>10.1</c:v>
                </c:pt>
                <c:pt idx="60">
                  <c:v>10.1</c:v>
                </c:pt>
                <c:pt idx="61">
                  <c:v>9.5</c:v>
                </c:pt>
                <c:pt idx="62">
                  <c:v>9.1999999999999993</c:v>
                </c:pt>
                <c:pt idx="63">
                  <c:v>7.3</c:v>
                </c:pt>
                <c:pt idx="64">
                  <c:v>7.1</c:v>
                </c:pt>
                <c:pt idx="65">
                  <c:v>7.3</c:v>
                </c:pt>
                <c:pt idx="66">
                  <c:v>7.8</c:v>
                </c:pt>
                <c:pt idx="67">
                  <c:v>8.9</c:v>
                </c:pt>
                <c:pt idx="68">
                  <c:v>8.3000000000000007</c:v>
                </c:pt>
                <c:pt idx="69">
                  <c:v>8.1</c:v>
                </c:pt>
                <c:pt idx="70">
                  <c:v>7.7</c:v>
                </c:pt>
                <c:pt idx="71">
                  <c:v>8.6999999999999993</c:v>
                </c:pt>
                <c:pt idx="72">
                  <c:v>8.9</c:v>
                </c:pt>
                <c:pt idx="73">
                  <c:v>8.9</c:v>
                </c:pt>
                <c:pt idx="74">
                  <c:v>8.5</c:v>
                </c:pt>
                <c:pt idx="75">
                  <c:v>9.5</c:v>
                </c:pt>
                <c:pt idx="76">
                  <c:v>9</c:v>
                </c:pt>
                <c:pt idx="77">
                  <c:v>8.6999999999999993</c:v>
                </c:pt>
                <c:pt idx="78">
                  <c:v>8.3000000000000007</c:v>
                </c:pt>
                <c:pt idx="79">
                  <c:v>8.9</c:v>
                </c:pt>
                <c:pt idx="80">
                  <c:v>8.9</c:v>
                </c:pt>
                <c:pt idx="81">
                  <c:v>9.1</c:v>
                </c:pt>
                <c:pt idx="82">
                  <c:v>9.1</c:v>
                </c:pt>
                <c:pt idx="83">
                  <c:v>11.1</c:v>
                </c:pt>
                <c:pt idx="84">
                  <c:v>10.1</c:v>
                </c:pt>
                <c:pt idx="85">
                  <c:v>10</c:v>
                </c:pt>
                <c:pt idx="86">
                  <c:v>10</c:v>
                </c:pt>
                <c:pt idx="87">
                  <c:v>10.6</c:v>
                </c:pt>
                <c:pt idx="88">
                  <c:v>11.1</c:v>
                </c:pt>
                <c:pt idx="89">
                  <c:v>10.6</c:v>
                </c:pt>
                <c:pt idx="90">
                  <c:v>10.1</c:v>
                </c:pt>
                <c:pt idx="91">
                  <c:v>11.1</c:v>
                </c:pt>
                <c:pt idx="92">
                  <c:v>11.1</c:v>
                </c:pt>
                <c:pt idx="93">
                  <c:v>11</c:v>
                </c:pt>
                <c:pt idx="94">
                  <c:v>11.4</c:v>
                </c:pt>
                <c:pt idx="95">
                  <c:v>12.5</c:v>
                </c:pt>
                <c:pt idx="96">
                  <c:v>13.1</c:v>
                </c:pt>
                <c:pt idx="97">
                  <c:v>12.8</c:v>
                </c:pt>
                <c:pt idx="98">
                  <c:v>12.7</c:v>
                </c:pt>
                <c:pt idx="99">
                  <c:v>13.8</c:v>
                </c:pt>
                <c:pt idx="100">
                  <c:v>14.4</c:v>
                </c:pt>
                <c:pt idx="101">
                  <c:v>14.4</c:v>
                </c:pt>
                <c:pt idx="102">
                  <c:v>14.2</c:v>
                </c:pt>
                <c:pt idx="103">
                  <c:v>11.5</c:v>
                </c:pt>
                <c:pt idx="104">
                  <c:v>11.2</c:v>
                </c:pt>
                <c:pt idx="105">
                  <c:v>10.6</c:v>
                </c:pt>
                <c:pt idx="106">
                  <c:v>9.6999999999999993</c:v>
                </c:pt>
                <c:pt idx="107">
                  <c:v>6.4</c:v>
                </c:pt>
                <c:pt idx="108">
                  <c:v>7.3</c:v>
                </c:pt>
                <c:pt idx="109">
                  <c:v>8.5</c:v>
                </c:pt>
                <c:pt idx="110">
                  <c:v>9.4</c:v>
                </c:pt>
                <c:pt idx="111">
                  <c:v>12.2</c:v>
                </c:pt>
                <c:pt idx="112">
                  <c:v>11.4</c:v>
                </c:pt>
                <c:pt idx="113">
                  <c:v>10.9</c:v>
                </c:pt>
                <c:pt idx="114">
                  <c:v>10.6</c:v>
                </c:pt>
                <c:pt idx="115">
                  <c:v>10.199999999999999</c:v>
                </c:pt>
                <c:pt idx="116">
                  <c:v>10.1</c:v>
                </c:pt>
                <c:pt idx="117">
                  <c:v>9.9</c:v>
                </c:pt>
                <c:pt idx="118">
                  <c:v>9.6</c:v>
                </c:pt>
                <c:pt idx="119">
                  <c:v>8.1</c:v>
                </c:pt>
                <c:pt idx="120">
                  <c:v>7.9</c:v>
                </c:pt>
                <c:pt idx="121">
                  <c:v>7.8</c:v>
                </c:pt>
                <c:pt idx="122">
                  <c:v>7.9</c:v>
                </c:pt>
                <c:pt idx="123">
                  <c:v>7.9</c:v>
                </c:pt>
                <c:pt idx="124">
                  <c:v>7.7</c:v>
                </c:pt>
                <c:pt idx="125">
                  <c:v>7.8</c:v>
                </c:pt>
                <c:pt idx="126">
                  <c:v>7.8</c:v>
                </c:pt>
                <c:pt idx="127">
                  <c:v>7.5</c:v>
                </c:pt>
                <c:pt idx="128">
                  <c:v>7.6</c:v>
                </c:pt>
                <c:pt idx="129">
                  <c:v>7.5</c:v>
                </c:pt>
                <c:pt idx="130">
                  <c:v>7.4</c:v>
                </c:pt>
                <c:pt idx="131">
                  <c:v>7.1</c:v>
                </c:pt>
                <c:pt idx="132">
                  <c:v>7.1</c:v>
                </c:pt>
                <c:pt idx="133">
                  <c:v>7.1</c:v>
                </c:pt>
                <c:pt idx="134">
                  <c:v>7</c:v>
                </c:pt>
                <c:pt idx="135">
                  <c:v>6.9</c:v>
                </c:pt>
                <c:pt idx="136">
                  <c:v>6.9</c:v>
                </c:pt>
                <c:pt idx="137">
                  <c:v>6.8</c:v>
                </c:pt>
                <c:pt idx="138">
                  <c:v>6.8</c:v>
                </c:pt>
                <c:pt idx="139">
                  <c:v>7</c:v>
                </c:pt>
                <c:pt idx="140">
                  <c:v>7</c:v>
                </c:pt>
                <c:pt idx="141">
                  <c:v>7</c:v>
                </c:pt>
                <c:pt idx="142">
                  <c:v>6.9</c:v>
                </c:pt>
                <c:pt idx="143">
                  <c:v>6.9</c:v>
                </c:pt>
                <c:pt idx="144">
                  <c:v>6.9</c:v>
                </c:pt>
                <c:pt idx="145">
                  <c:v>6.8</c:v>
                </c:pt>
                <c:pt idx="146">
                  <c:v>6.7</c:v>
                </c:pt>
                <c:pt idx="147">
                  <c:v>6.4</c:v>
                </c:pt>
                <c:pt idx="148">
                  <c:v>6.3</c:v>
                </c:pt>
                <c:pt idx="149">
                  <c:v>6.2</c:v>
                </c:pt>
                <c:pt idx="150">
                  <c:v>6.1</c:v>
                </c:pt>
                <c:pt idx="151">
                  <c:v>-6.8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0B-4980-AE41-36430D7F5F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5484447"/>
        <c:axId val="2098076559"/>
      </c:lineChart>
      <c:dateAx>
        <c:axId val="475484447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98076559"/>
        <c:crosses val="autoZero"/>
        <c:auto val="1"/>
        <c:lblOffset val="100"/>
        <c:baseTimeUnit val="months"/>
      </c:dateAx>
      <c:valAx>
        <c:axId val="20980765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754844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Sheet1!$B$1:$B$2</c:f>
              <c:strCache>
                <c:ptCount val="2"/>
                <c:pt idx="0">
                  <c:v>全球:GDP:同比</c:v>
                </c:pt>
                <c:pt idx="1">
                  <c:v>年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48"/>
              <c:layout>
                <c:manualLayout>
                  <c:x val="-0.18548087238978231"/>
                  <c:y val="4.63768539329945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D45-4AF4-A899-F7D17CD816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Sheet1!$A$3:$A$60</c:f>
              <c:numCache>
                <c:formatCode>yyyy;@</c:formatCode>
                <c:ptCount val="58"/>
                <c:pt idx="0">
                  <c:v>22646</c:v>
                </c:pt>
                <c:pt idx="1">
                  <c:v>23011</c:v>
                </c:pt>
                <c:pt idx="2">
                  <c:v>23376</c:v>
                </c:pt>
                <c:pt idx="3">
                  <c:v>23742</c:v>
                </c:pt>
                <c:pt idx="4">
                  <c:v>24107</c:v>
                </c:pt>
                <c:pt idx="5">
                  <c:v>24472</c:v>
                </c:pt>
                <c:pt idx="6">
                  <c:v>24837</c:v>
                </c:pt>
                <c:pt idx="7">
                  <c:v>25203</c:v>
                </c:pt>
                <c:pt idx="8">
                  <c:v>25568</c:v>
                </c:pt>
                <c:pt idx="9">
                  <c:v>25933</c:v>
                </c:pt>
                <c:pt idx="10">
                  <c:v>26298</c:v>
                </c:pt>
                <c:pt idx="11">
                  <c:v>26664</c:v>
                </c:pt>
                <c:pt idx="12">
                  <c:v>27029</c:v>
                </c:pt>
                <c:pt idx="13">
                  <c:v>27394</c:v>
                </c:pt>
                <c:pt idx="14">
                  <c:v>27759</c:v>
                </c:pt>
                <c:pt idx="15">
                  <c:v>28125</c:v>
                </c:pt>
                <c:pt idx="16">
                  <c:v>28490</c:v>
                </c:pt>
                <c:pt idx="17">
                  <c:v>28855</c:v>
                </c:pt>
                <c:pt idx="18">
                  <c:v>29220</c:v>
                </c:pt>
                <c:pt idx="19">
                  <c:v>29586</c:v>
                </c:pt>
                <c:pt idx="20">
                  <c:v>29951</c:v>
                </c:pt>
                <c:pt idx="21">
                  <c:v>30316</c:v>
                </c:pt>
                <c:pt idx="22">
                  <c:v>30681</c:v>
                </c:pt>
                <c:pt idx="23">
                  <c:v>31047</c:v>
                </c:pt>
                <c:pt idx="24">
                  <c:v>31412</c:v>
                </c:pt>
                <c:pt idx="25">
                  <c:v>31777</c:v>
                </c:pt>
                <c:pt idx="26">
                  <c:v>32142</c:v>
                </c:pt>
                <c:pt idx="27">
                  <c:v>32508</c:v>
                </c:pt>
                <c:pt idx="28">
                  <c:v>32873</c:v>
                </c:pt>
                <c:pt idx="29">
                  <c:v>33238</c:v>
                </c:pt>
                <c:pt idx="30">
                  <c:v>33603</c:v>
                </c:pt>
                <c:pt idx="31">
                  <c:v>33969</c:v>
                </c:pt>
                <c:pt idx="32">
                  <c:v>34334</c:v>
                </c:pt>
                <c:pt idx="33">
                  <c:v>34699</c:v>
                </c:pt>
                <c:pt idx="34">
                  <c:v>35064</c:v>
                </c:pt>
                <c:pt idx="35">
                  <c:v>35430</c:v>
                </c:pt>
                <c:pt idx="36">
                  <c:v>35795</c:v>
                </c:pt>
                <c:pt idx="37">
                  <c:v>36160</c:v>
                </c:pt>
                <c:pt idx="38">
                  <c:v>36525</c:v>
                </c:pt>
                <c:pt idx="39">
                  <c:v>36891</c:v>
                </c:pt>
                <c:pt idx="40">
                  <c:v>37256</c:v>
                </c:pt>
                <c:pt idx="41">
                  <c:v>37621</c:v>
                </c:pt>
                <c:pt idx="42">
                  <c:v>37986</c:v>
                </c:pt>
                <c:pt idx="43">
                  <c:v>38352</c:v>
                </c:pt>
                <c:pt idx="44">
                  <c:v>38717</c:v>
                </c:pt>
                <c:pt idx="45">
                  <c:v>39082</c:v>
                </c:pt>
                <c:pt idx="46">
                  <c:v>39447</c:v>
                </c:pt>
                <c:pt idx="47">
                  <c:v>39813</c:v>
                </c:pt>
                <c:pt idx="48">
                  <c:v>40178</c:v>
                </c:pt>
                <c:pt idx="49">
                  <c:v>40543</c:v>
                </c:pt>
                <c:pt idx="50">
                  <c:v>40908</c:v>
                </c:pt>
                <c:pt idx="51">
                  <c:v>41274</c:v>
                </c:pt>
                <c:pt idx="52">
                  <c:v>41639</c:v>
                </c:pt>
                <c:pt idx="53">
                  <c:v>42004</c:v>
                </c:pt>
                <c:pt idx="54">
                  <c:v>42369</c:v>
                </c:pt>
                <c:pt idx="55">
                  <c:v>42735</c:v>
                </c:pt>
                <c:pt idx="56">
                  <c:v>43100</c:v>
                </c:pt>
                <c:pt idx="57">
                  <c:v>43465</c:v>
                </c:pt>
              </c:numCache>
            </c:numRef>
          </c:cat>
          <c:val>
            <c:numRef>
              <c:f>Sheet1!$B$3:$B$60</c:f>
              <c:numCache>
                <c:formatCode>###,###,###,###,##0.00_ </c:formatCode>
                <c:ptCount val="58"/>
                <c:pt idx="0">
                  <c:v>4.3003739999999997</c:v>
                </c:pt>
                <c:pt idx="1">
                  <c:v>5.554036</c:v>
                </c:pt>
                <c:pt idx="2">
                  <c:v>5.3534509999999997</c:v>
                </c:pt>
                <c:pt idx="3">
                  <c:v>6.7147639999999997</c:v>
                </c:pt>
                <c:pt idx="4">
                  <c:v>5.5194510000000001</c:v>
                </c:pt>
                <c:pt idx="5">
                  <c:v>5.7695629999999998</c:v>
                </c:pt>
                <c:pt idx="6">
                  <c:v>4.4868920000000001</c:v>
                </c:pt>
                <c:pt idx="7">
                  <c:v>6.3150779999999997</c:v>
                </c:pt>
                <c:pt idx="8">
                  <c:v>6.1165770000000004</c:v>
                </c:pt>
                <c:pt idx="9">
                  <c:v>3.5359419999999999</c:v>
                </c:pt>
                <c:pt idx="10">
                  <c:v>4.3427559999999996</c:v>
                </c:pt>
                <c:pt idx="11">
                  <c:v>5.7260489999999997</c:v>
                </c:pt>
                <c:pt idx="12">
                  <c:v>6.5054660000000002</c:v>
                </c:pt>
                <c:pt idx="13">
                  <c:v>1.996564</c:v>
                </c:pt>
                <c:pt idx="14">
                  <c:v>0.60297900000000004</c:v>
                </c:pt>
                <c:pt idx="15">
                  <c:v>5.2724060000000001</c:v>
                </c:pt>
                <c:pt idx="16">
                  <c:v>3.934634</c:v>
                </c:pt>
                <c:pt idx="17">
                  <c:v>3.8894190000000002</c:v>
                </c:pt>
                <c:pt idx="18">
                  <c:v>4.124187</c:v>
                </c:pt>
                <c:pt idx="19">
                  <c:v>1.904212</c:v>
                </c:pt>
                <c:pt idx="20">
                  <c:v>1.9229970000000001</c:v>
                </c:pt>
                <c:pt idx="21">
                  <c:v>0.431396</c:v>
                </c:pt>
                <c:pt idx="22">
                  <c:v>2.4120840000000001</c:v>
                </c:pt>
                <c:pt idx="23">
                  <c:v>4.505592</c:v>
                </c:pt>
                <c:pt idx="24">
                  <c:v>3.7136390000000001</c:v>
                </c:pt>
                <c:pt idx="25">
                  <c:v>3.3961589999999999</c:v>
                </c:pt>
                <c:pt idx="26">
                  <c:v>3.7021510000000002</c:v>
                </c:pt>
                <c:pt idx="27">
                  <c:v>4.6174489999999997</c:v>
                </c:pt>
                <c:pt idx="28">
                  <c:v>3.6784219999999999</c:v>
                </c:pt>
                <c:pt idx="29">
                  <c:v>2.9183720000000002</c:v>
                </c:pt>
                <c:pt idx="30">
                  <c:v>1.4784889999999999</c:v>
                </c:pt>
                <c:pt idx="31">
                  <c:v>1.763207</c:v>
                </c:pt>
                <c:pt idx="32">
                  <c:v>1.517204</c:v>
                </c:pt>
                <c:pt idx="33">
                  <c:v>2.9882710000000001</c:v>
                </c:pt>
                <c:pt idx="34">
                  <c:v>3.0400209999999999</c:v>
                </c:pt>
                <c:pt idx="35">
                  <c:v>3.3787799999999999</c:v>
                </c:pt>
                <c:pt idx="36">
                  <c:v>3.6825070000000002</c:v>
                </c:pt>
                <c:pt idx="37">
                  <c:v>2.5534210000000002</c:v>
                </c:pt>
                <c:pt idx="38">
                  <c:v>3.2433339999999999</c:v>
                </c:pt>
                <c:pt idx="39">
                  <c:v>4.3835430000000004</c:v>
                </c:pt>
                <c:pt idx="40">
                  <c:v>1.949443</c:v>
                </c:pt>
                <c:pt idx="41">
                  <c:v>2.1763840000000001</c:v>
                </c:pt>
                <c:pt idx="42">
                  <c:v>2.9568500000000002</c:v>
                </c:pt>
                <c:pt idx="43">
                  <c:v>4.4029550000000004</c:v>
                </c:pt>
                <c:pt idx="44">
                  <c:v>3.9149250000000002</c:v>
                </c:pt>
                <c:pt idx="45">
                  <c:v>4.3795089999999997</c:v>
                </c:pt>
                <c:pt idx="46">
                  <c:v>4.3192579999999996</c:v>
                </c:pt>
                <c:pt idx="47">
                  <c:v>1.8505609999999999</c:v>
                </c:pt>
                <c:pt idx="48">
                  <c:v>-1.678928</c:v>
                </c:pt>
                <c:pt idx="49">
                  <c:v>4.2989230000000003</c:v>
                </c:pt>
                <c:pt idx="50">
                  <c:v>3.1329799999999999</c:v>
                </c:pt>
                <c:pt idx="51">
                  <c:v>2.5076339999999999</c:v>
                </c:pt>
                <c:pt idx="52">
                  <c:v>2.6543619999999999</c:v>
                </c:pt>
                <c:pt idx="53">
                  <c:v>2.8331849999999998</c:v>
                </c:pt>
                <c:pt idx="54">
                  <c:v>2.8059419999999999</c:v>
                </c:pt>
                <c:pt idx="55">
                  <c:v>2.4815</c:v>
                </c:pt>
                <c:pt idx="56">
                  <c:v>3.1088149999999999</c:v>
                </c:pt>
                <c:pt idx="57">
                  <c:v>2.9736509999999998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45-4AF4-A899-F7D17CD816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389151"/>
        <c:axId val="446977695"/>
      </c:lineChart>
      <c:dateAx>
        <c:axId val="340389151"/>
        <c:scaling>
          <c:orientation val="minMax"/>
        </c:scaling>
        <c:delete val="0"/>
        <c:axPos val="b"/>
        <c:numFmt formatCode="yyyy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46977695"/>
        <c:crosses val="autoZero"/>
        <c:auto val="1"/>
        <c:lblOffset val="100"/>
        <c:baseTimeUnit val="years"/>
      </c:dateAx>
      <c:valAx>
        <c:axId val="4469776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403891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第一产业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Sheet1!$A$2:$A$114</c:f>
              <c:numCache>
                <c:formatCode>yyyy\-mm;@</c:formatCode>
                <c:ptCount val="113"/>
                <c:pt idx="0">
                  <c:v>33694</c:v>
                </c:pt>
                <c:pt idx="1">
                  <c:v>33785</c:v>
                </c:pt>
                <c:pt idx="2">
                  <c:v>33877</c:v>
                </c:pt>
                <c:pt idx="3">
                  <c:v>33969</c:v>
                </c:pt>
                <c:pt idx="4">
                  <c:v>34059</c:v>
                </c:pt>
                <c:pt idx="5">
                  <c:v>34150</c:v>
                </c:pt>
                <c:pt idx="6">
                  <c:v>34242</c:v>
                </c:pt>
                <c:pt idx="7">
                  <c:v>34334</c:v>
                </c:pt>
                <c:pt idx="8">
                  <c:v>34424</c:v>
                </c:pt>
                <c:pt idx="9">
                  <c:v>34515</c:v>
                </c:pt>
                <c:pt idx="10">
                  <c:v>34607</c:v>
                </c:pt>
                <c:pt idx="11">
                  <c:v>34699</c:v>
                </c:pt>
                <c:pt idx="12">
                  <c:v>34789</c:v>
                </c:pt>
                <c:pt idx="13">
                  <c:v>34880</c:v>
                </c:pt>
                <c:pt idx="14">
                  <c:v>34972</c:v>
                </c:pt>
                <c:pt idx="15">
                  <c:v>35064</c:v>
                </c:pt>
                <c:pt idx="16">
                  <c:v>35155</c:v>
                </c:pt>
                <c:pt idx="17">
                  <c:v>35246</c:v>
                </c:pt>
                <c:pt idx="18">
                  <c:v>35338</c:v>
                </c:pt>
                <c:pt idx="19">
                  <c:v>35430</c:v>
                </c:pt>
                <c:pt idx="20">
                  <c:v>35520</c:v>
                </c:pt>
                <c:pt idx="21">
                  <c:v>35611</c:v>
                </c:pt>
                <c:pt idx="22">
                  <c:v>35703</c:v>
                </c:pt>
                <c:pt idx="23">
                  <c:v>35795</c:v>
                </c:pt>
                <c:pt idx="24">
                  <c:v>35885</c:v>
                </c:pt>
                <c:pt idx="25">
                  <c:v>35976</c:v>
                </c:pt>
                <c:pt idx="26">
                  <c:v>36068</c:v>
                </c:pt>
                <c:pt idx="27">
                  <c:v>36160</c:v>
                </c:pt>
                <c:pt idx="28">
                  <c:v>36250</c:v>
                </c:pt>
                <c:pt idx="29">
                  <c:v>36341</c:v>
                </c:pt>
                <c:pt idx="30">
                  <c:v>36433</c:v>
                </c:pt>
                <c:pt idx="31">
                  <c:v>36525</c:v>
                </c:pt>
                <c:pt idx="32">
                  <c:v>36616</c:v>
                </c:pt>
                <c:pt idx="33">
                  <c:v>36707</c:v>
                </c:pt>
                <c:pt idx="34">
                  <c:v>36799</c:v>
                </c:pt>
                <c:pt idx="35">
                  <c:v>36891</c:v>
                </c:pt>
                <c:pt idx="36">
                  <c:v>36981</c:v>
                </c:pt>
                <c:pt idx="37">
                  <c:v>37072</c:v>
                </c:pt>
                <c:pt idx="38">
                  <c:v>37164</c:v>
                </c:pt>
                <c:pt idx="39">
                  <c:v>37256</c:v>
                </c:pt>
                <c:pt idx="40">
                  <c:v>37346</c:v>
                </c:pt>
                <c:pt idx="41">
                  <c:v>37437</c:v>
                </c:pt>
                <c:pt idx="42">
                  <c:v>37529</c:v>
                </c:pt>
                <c:pt idx="43">
                  <c:v>37621</c:v>
                </c:pt>
                <c:pt idx="44">
                  <c:v>37711</c:v>
                </c:pt>
                <c:pt idx="45">
                  <c:v>37802</c:v>
                </c:pt>
                <c:pt idx="46">
                  <c:v>37894</c:v>
                </c:pt>
                <c:pt idx="47">
                  <c:v>37986</c:v>
                </c:pt>
                <c:pt idx="48">
                  <c:v>38077</c:v>
                </c:pt>
                <c:pt idx="49">
                  <c:v>38168</c:v>
                </c:pt>
                <c:pt idx="50">
                  <c:v>38260</c:v>
                </c:pt>
                <c:pt idx="51">
                  <c:v>38352</c:v>
                </c:pt>
                <c:pt idx="52">
                  <c:v>38442</c:v>
                </c:pt>
                <c:pt idx="53">
                  <c:v>38533</c:v>
                </c:pt>
                <c:pt idx="54">
                  <c:v>38625</c:v>
                </c:pt>
                <c:pt idx="55">
                  <c:v>38717</c:v>
                </c:pt>
                <c:pt idx="56">
                  <c:v>38807</c:v>
                </c:pt>
                <c:pt idx="57">
                  <c:v>38898</c:v>
                </c:pt>
                <c:pt idx="58">
                  <c:v>38990</c:v>
                </c:pt>
                <c:pt idx="59">
                  <c:v>39082</c:v>
                </c:pt>
                <c:pt idx="60">
                  <c:v>39172</c:v>
                </c:pt>
                <c:pt idx="61">
                  <c:v>39263</c:v>
                </c:pt>
                <c:pt idx="62">
                  <c:v>39355</c:v>
                </c:pt>
                <c:pt idx="63">
                  <c:v>39447</c:v>
                </c:pt>
                <c:pt idx="64">
                  <c:v>39538</c:v>
                </c:pt>
                <c:pt idx="65">
                  <c:v>39629</c:v>
                </c:pt>
                <c:pt idx="66">
                  <c:v>39721</c:v>
                </c:pt>
                <c:pt idx="67">
                  <c:v>39813</c:v>
                </c:pt>
                <c:pt idx="68">
                  <c:v>39903</c:v>
                </c:pt>
                <c:pt idx="69">
                  <c:v>39994</c:v>
                </c:pt>
                <c:pt idx="70">
                  <c:v>40086</c:v>
                </c:pt>
                <c:pt idx="71">
                  <c:v>40178</c:v>
                </c:pt>
                <c:pt idx="72">
                  <c:v>40268</c:v>
                </c:pt>
                <c:pt idx="73">
                  <c:v>40359</c:v>
                </c:pt>
                <c:pt idx="74">
                  <c:v>40451</c:v>
                </c:pt>
                <c:pt idx="75">
                  <c:v>40543</c:v>
                </c:pt>
                <c:pt idx="76">
                  <c:v>40633</c:v>
                </c:pt>
                <c:pt idx="77">
                  <c:v>40724</c:v>
                </c:pt>
                <c:pt idx="78">
                  <c:v>40816</c:v>
                </c:pt>
                <c:pt idx="79">
                  <c:v>40908</c:v>
                </c:pt>
                <c:pt idx="80">
                  <c:v>40999</c:v>
                </c:pt>
                <c:pt idx="81">
                  <c:v>41090</c:v>
                </c:pt>
                <c:pt idx="82">
                  <c:v>41182</c:v>
                </c:pt>
                <c:pt idx="83">
                  <c:v>41274</c:v>
                </c:pt>
                <c:pt idx="84">
                  <c:v>41364</c:v>
                </c:pt>
                <c:pt idx="85">
                  <c:v>41455</c:v>
                </c:pt>
                <c:pt idx="86">
                  <c:v>41547</c:v>
                </c:pt>
                <c:pt idx="87">
                  <c:v>41639</c:v>
                </c:pt>
                <c:pt idx="88">
                  <c:v>41729</c:v>
                </c:pt>
                <c:pt idx="89">
                  <c:v>41820</c:v>
                </c:pt>
                <c:pt idx="90">
                  <c:v>41912</c:v>
                </c:pt>
                <c:pt idx="91">
                  <c:v>42004</c:v>
                </c:pt>
                <c:pt idx="92">
                  <c:v>42094</c:v>
                </c:pt>
                <c:pt idx="93">
                  <c:v>42185</c:v>
                </c:pt>
                <c:pt idx="94">
                  <c:v>42277</c:v>
                </c:pt>
                <c:pt idx="95">
                  <c:v>42369</c:v>
                </c:pt>
                <c:pt idx="96">
                  <c:v>42460</c:v>
                </c:pt>
                <c:pt idx="97">
                  <c:v>42551</c:v>
                </c:pt>
                <c:pt idx="98">
                  <c:v>42643</c:v>
                </c:pt>
                <c:pt idx="99">
                  <c:v>42735</c:v>
                </c:pt>
                <c:pt idx="100">
                  <c:v>42825</c:v>
                </c:pt>
                <c:pt idx="101">
                  <c:v>42916</c:v>
                </c:pt>
                <c:pt idx="102">
                  <c:v>43008</c:v>
                </c:pt>
                <c:pt idx="103">
                  <c:v>43100</c:v>
                </c:pt>
                <c:pt idx="104">
                  <c:v>43190</c:v>
                </c:pt>
                <c:pt idx="105">
                  <c:v>43281</c:v>
                </c:pt>
                <c:pt idx="106">
                  <c:v>43373</c:v>
                </c:pt>
                <c:pt idx="107">
                  <c:v>43465</c:v>
                </c:pt>
                <c:pt idx="108">
                  <c:v>43555</c:v>
                </c:pt>
                <c:pt idx="109">
                  <c:v>43646</c:v>
                </c:pt>
                <c:pt idx="110">
                  <c:v>43738</c:v>
                </c:pt>
                <c:pt idx="111">
                  <c:v>43830</c:v>
                </c:pt>
                <c:pt idx="112">
                  <c:v>43921</c:v>
                </c:pt>
              </c:numCache>
            </c:numRef>
          </c:cat>
          <c:val>
            <c:numRef>
              <c:f>Sheet1!$B$2:$B$114</c:f>
              <c:numCache>
                <c:formatCode>###,###,###,###,##0.00_ </c:formatCode>
                <c:ptCount val="113"/>
                <c:pt idx="0">
                  <c:v>8.8000000000000007</c:v>
                </c:pt>
                <c:pt idx="1">
                  <c:v>6.1</c:v>
                </c:pt>
                <c:pt idx="2">
                  <c:v>3.4</c:v>
                </c:pt>
                <c:pt idx="3">
                  <c:v>3.5</c:v>
                </c:pt>
                <c:pt idx="4">
                  <c:v>5</c:v>
                </c:pt>
                <c:pt idx="5">
                  <c:v>4</c:v>
                </c:pt>
                <c:pt idx="6">
                  <c:v>4.2</c:v>
                </c:pt>
                <c:pt idx="7">
                  <c:v>5.3</c:v>
                </c:pt>
                <c:pt idx="8">
                  <c:v>5.0999999999999996</c:v>
                </c:pt>
                <c:pt idx="9">
                  <c:v>4</c:v>
                </c:pt>
                <c:pt idx="10">
                  <c:v>3.8</c:v>
                </c:pt>
                <c:pt idx="11">
                  <c:v>3.6</c:v>
                </c:pt>
                <c:pt idx="12">
                  <c:v>5.4</c:v>
                </c:pt>
                <c:pt idx="13">
                  <c:v>5.8</c:v>
                </c:pt>
                <c:pt idx="14">
                  <c:v>4.8</c:v>
                </c:pt>
                <c:pt idx="15">
                  <c:v>4.4000000000000004</c:v>
                </c:pt>
                <c:pt idx="16">
                  <c:v>5.2</c:v>
                </c:pt>
                <c:pt idx="17">
                  <c:v>4.8</c:v>
                </c:pt>
                <c:pt idx="18">
                  <c:v>4.7</c:v>
                </c:pt>
                <c:pt idx="19">
                  <c:v>5.4</c:v>
                </c:pt>
                <c:pt idx="20">
                  <c:v>4.8</c:v>
                </c:pt>
                <c:pt idx="21">
                  <c:v>4.5</c:v>
                </c:pt>
                <c:pt idx="22">
                  <c:v>2.8</c:v>
                </c:pt>
                <c:pt idx="23">
                  <c:v>2.8</c:v>
                </c:pt>
                <c:pt idx="24">
                  <c:v>3.5</c:v>
                </c:pt>
                <c:pt idx="25">
                  <c:v>1.9</c:v>
                </c:pt>
                <c:pt idx="26">
                  <c:v>3</c:v>
                </c:pt>
                <c:pt idx="27">
                  <c:v>4.7</c:v>
                </c:pt>
                <c:pt idx="28">
                  <c:v>3.7</c:v>
                </c:pt>
                <c:pt idx="29">
                  <c:v>2.6</c:v>
                </c:pt>
                <c:pt idx="30">
                  <c:v>3.1</c:v>
                </c:pt>
                <c:pt idx="31">
                  <c:v>2.2000000000000002</c:v>
                </c:pt>
                <c:pt idx="32">
                  <c:v>2.5</c:v>
                </c:pt>
                <c:pt idx="33">
                  <c:v>1.2</c:v>
                </c:pt>
                <c:pt idx="34">
                  <c:v>2.6</c:v>
                </c:pt>
                <c:pt idx="35">
                  <c:v>2.7</c:v>
                </c:pt>
                <c:pt idx="36">
                  <c:v>3.4</c:v>
                </c:pt>
                <c:pt idx="37">
                  <c:v>1.1000000000000001</c:v>
                </c:pt>
                <c:pt idx="38">
                  <c:v>3.4</c:v>
                </c:pt>
                <c:pt idx="39">
                  <c:v>2.7</c:v>
                </c:pt>
                <c:pt idx="40">
                  <c:v>2.6</c:v>
                </c:pt>
                <c:pt idx="41">
                  <c:v>1.7</c:v>
                </c:pt>
                <c:pt idx="42">
                  <c:v>3.9</c:v>
                </c:pt>
                <c:pt idx="43">
                  <c:v>2.4</c:v>
                </c:pt>
                <c:pt idx="44">
                  <c:v>2.8</c:v>
                </c:pt>
                <c:pt idx="45">
                  <c:v>1.7</c:v>
                </c:pt>
                <c:pt idx="46">
                  <c:v>3.3</c:v>
                </c:pt>
                <c:pt idx="47">
                  <c:v>1.9</c:v>
                </c:pt>
                <c:pt idx="48">
                  <c:v>4.0999999999999996</c:v>
                </c:pt>
                <c:pt idx="49">
                  <c:v>4.7</c:v>
                </c:pt>
                <c:pt idx="50">
                  <c:v>7.3</c:v>
                </c:pt>
                <c:pt idx="51">
                  <c:v>6.7</c:v>
                </c:pt>
                <c:pt idx="52">
                  <c:v>4.7</c:v>
                </c:pt>
                <c:pt idx="53">
                  <c:v>5</c:v>
                </c:pt>
                <c:pt idx="54">
                  <c:v>5</c:v>
                </c:pt>
                <c:pt idx="55">
                  <c:v>5.3</c:v>
                </c:pt>
                <c:pt idx="56">
                  <c:v>4.4000000000000004</c:v>
                </c:pt>
                <c:pt idx="57">
                  <c:v>5</c:v>
                </c:pt>
                <c:pt idx="58">
                  <c:v>4.7</c:v>
                </c:pt>
                <c:pt idx="59">
                  <c:v>4.8</c:v>
                </c:pt>
                <c:pt idx="60">
                  <c:v>4.0999999999999996</c:v>
                </c:pt>
                <c:pt idx="61">
                  <c:v>3.8</c:v>
                </c:pt>
                <c:pt idx="62">
                  <c:v>4.0999999999999996</c:v>
                </c:pt>
                <c:pt idx="63">
                  <c:v>2.8</c:v>
                </c:pt>
                <c:pt idx="64">
                  <c:v>2.7</c:v>
                </c:pt>
                <c:pt idx="65">
                  <c:v>3.9</c:v>
                </c:pt>
                <c:pt idx="66">
                  <c:v>5.5</c:v>
                </c:pt>
                <c:pt idx="67">
                  <c:v>6.5</c:v>
                </c:pt>
                <c:pt idx="68">
                  <c:v>3.8</c:v>
                </c:pt>
                <c:pt idx="69">
                  <c:v>3.7</c:v>
                </c:pt>
                <c:pt idx="70">
                  <c:v>4.0999999999999996</c:v>
                </c:pt>
                <c:pt idx="71">
                  <c:v>4.0999999999999996</c:v>
                </c:pt>
                <c:pt idx="72">
                  <c:v>3.9</c:v>
                </c:pt>
                <c:pt idx="73">
                  <c:v>3.6</c:v>
                </c:pt>
                <c:pt idx="74">
                  <c:v>4.3</c:v>
                </c:pt>
                <c:pt idx="75">
                  <c:v>4.7</c:v>
                </c:pt>
                <c:pt idx="76">
                  <c:v>3.1</c:v>
                </c:pt>
                <c:pt idx="77">
                  <c:v>2.7</c:v>
                </c:pt>
                <c:pt idx="78">
                  <c:v>4.0999999999999996</c:v>
                </c:pt>
                <c:pt idx="79">
                  <c:v>5.4</c:v>
                </c:pt>
                <c:pt idx="80">
                  <c:v>3.7</c:v>
                </c:pt>
                <c:pt idx="81">
                  <c:v>4.5999999999999996</c:v>
                </c:pt>
                <c:pt idx="82">
                  <c:v>4.0999999999999996</c:v>
                </c:pt>
                <c:pt idx="83">
                  <c:v>5</c:v>
                </c:pt>
                <c:pt idx="84">
                  <c:v>3</c:v>
                </c:pt>
                <c:pt idx="85">
                  <c:v>2.6</c:v>
                </c:pt>
                <c:pt idx="86">
                  <c:v>3.9</c:v>
                </c:pt>
                <c:pt idx="87">
                  <c:v>4.7</c:v>
                </c:pt>
                <c:pt idx="88">
                  <c:v>3.2</c:v>
                </c:pt>
                <c:pt idx="89">
                  <c:v>4</c:v>
                </c:pt>
                <c:pt idx="90">
                  <c:v>4.5999999999999996</c:v>
                </c:pt>
                <c:pt idx="91">
                  <c:v>3.9</c:v>
                </c:pt>
                <c:pt idx="92">
                  <c:v>3.1</c:v>
                </c:pt>
                <c:pt idx="93">
                  <c:v>3.7</c:v>
                </c:pt>
                <c:pt idx="94">
                  <c:v>4.0999999999999996</c:v>
                </c:pt>
                <c:pt idx="95">
                  <c:v>4.0999999999999996</c:v>
                </c:pt>
                <c:pt idx="96">
                  <c:v>2.9</c:v>
                </c:pt>
                <c:pt idx="97">
                  <c:v>3.1</c:v>
                </c:pt>
                <c:pt idx="98">
                  <c:v>4</c:v>
                </c:pt>
                <c:pt idx="99">
                  <c:v>2.9</c:v>
                </c:pt>
                <c:pt idx="100">
                  <c:v>3</c:v>
                </c:pt>
                <c:pt idx="101">
                  <c:v>3.8</c:v>
                </c:pt>
                <c:pt idx="102">
                  <c:v>3.9</c:v>
                </c:pt>
                <c:pt idx="103">
                  <c:v>4.4000000000000004</c:v>
                </c:pt>
                <c:pt idx="104">
                  <c:v>3.2</c:v>
                </c:pt>
                <c:pt idx="105">
                  <c:v>3.4</c:v>
                </c:pt>
                <c:pt idx="106">
                  <c:v>3.6</c:v>
                </c:pt>
                <c:pt idx="107">
                  <c:v>3.5</c:v>
                </c:pt>
                <c:pt idx="108">
                  <c:v>2.7</c:v>
                </c:pt>
                <c:pt idx="109">
                  <c:v>3.3</c:v>
                </c:pt>
                <c:pt idx="110">
                  <c:v>2.7</c:v>
                </c:pt>
                <c:pt idx="111">
                  <c:v>3.4</c:v>
                </c:pt>
                <c:pt idx="112">
                  <c:v>-3.2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00-49C3-8470-652B9C86B7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第二产业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Sheet1!$A$2:$A$114</c:f>
              <c:numCache>
                <c:formatCode>yyyy\-mm;@</c:formatCode>
                <c:ptCount val="113"/>
                <c:pt idx="0">
                  <c:v>33694</c:v>
                </c:pt>
                <c:pt idx="1">
                  <c:v>33785</c:v>
                </c:pt>
                <c:pt idx="2">
                  <c:v>33877</c:v>
                </c:pt>
                <c:pt idx="3">
                  <c:v>33969</c:v>
                </c:pt>
                <c:pt idx="4">
                  <c:v>34059</c:v>
                </c:pt>
                <c:pt idx="5">
                  <c:v>34150</c:v>
                </c:pt>
                <c:pt idx="6">
                  <c:v>34242</c:v>
                </c:pt>
                <c:pt idx="7">
                  <c:v>34334</c:v>
                </c:pt>
                <c:pt idx="8">
                  <c:v>34424</c:v>
                </c:pt>
                <c:pt idx="9">
                  <c:v>34515</c:v>
                </c:pt>
                <c:pt idx="10">
                  <c:v>34607</c:v>
                </c:pt>
                <c:pt idx="11">
                  <c:v>34699</c:v>
                </c:pt>
                <c:pt idx="12">
                  <c:v>34789</c:v>
                </c:pt>
                <c:pt idx="13">
                  <c:v>34880</c:v>
                </c:pt>
                <c:pt idx="14">
                  <c:v>34972</c:v>
                </c:pt>
                <c:pt idx="15">
                  <c:v>35064</c:v>
                </c:pt>
                <c:pt idx="16">
                  <c:v>35155</c:v>
                </c:pt>
                <c:pt idx="17">
                  <c:v>35246</c:v>
                </c:pt>
                <c:pt idx="18">
                  <c:v>35338</c:v>
                </c:pt>
                <c:pt idx="19">
                  <c:v>35430</c:v>
                </c:pt>
                <c:pt idx="20">
                  <c:v>35520</c:v>
                </c:pt>
                <c:pt idx="21">
                  <c:v>35611</c:v>
                </c:pt>
                <c:pt idx="22">
                  <c:v>35703</c:v>
                </c:pt>
                <c:pt idx="23">
                  <c:v>35795</c:v>
                </c:pt>
                <c:pt idx="24">
                  <c:v>35885</c:v>
                </c:pt>
                <c:pt idx="25">
                  <c:v>35976</c:v>
                </c:pt>
                <c:pt idx="26">
                  <c:v>36068</c:v>
                </c:pt>
                <c:pt idx="27">
                  <c:v>36160</c:v>
                </c:pt>
                <c:pt idx="28">
                  <c:v>36250</c:v>
                </c:pt>
                <c:pt idx="29">
                  <c:v>36341</c:v>
                </c:pt>
                <c:pt idx="30">
                  <c:v>36433</c:v>
                </c:pt>
                <c:pt idx="31">
                  <c:v>36525</c:v>
                </c:pt>
                <c:pt idx="32">
                  <c:v>36616</c:v>
                </c:pt>
                <c:pt idx="33">
                  <c:v>36707</c:v>
                </c:pt>
                <c:pt idx="34">
                  <c:v>36799</c:v>
                </c:pt>
                <c:pt idx="35">
                  <c:v>36891</c:v>
                </c:pt>
                <c:pt idx="36">
                  <c:v>36981</c:v>
                </c:pt>
                <c:pt idx="37">
                  <c:v>37072</c:v>
                </c:pt>
                <c:pt idx="38">
                  <c:v>37164</c:v>
                </c:pt>
                <c:pt idx="39">
                  <c:v>37256</c:v>
                </c:pt>
                <c:pt idx="40">
                  <c:v>37346</c:v>
                </c:pt>
                <c:pt idx="41">
                  <c:v>37437</c:v>
                </c:pt>
                <c:pt idx="42">
                  <c:v>37529</c:v>
                </c:pt>
                <c:pt idx="43">
                  <c:v>37621</c:v>
                </c:pt>
                <c:pt idx="44">
                  <c:v>37711</c:v>
                </c:pt>
                <c:pt idx="45">
                  <c:v>37802</c:v>
                </c:pt>
                <c:pt idx="46">
                  <c:v>37894</c:v>
                </c:pt>
                <c:pt idx="47">
                  <c:v>37986</c:v>
                </c:pt>
                <c:pt idx="48">
                  <c:v>38077</c:v>
                </c:pt>
                <c:pt idx="49">
                  <c:v>38168</c:v>
                </c:pt>
                <c:pt idx="50">
                  <c:v>38260</c:v>
                </c:pt>
                <c:pt idx="51">
                  <c:v>38352</c:v>
                </c:pt>
                <c:pt idx="52">
                  <c:v>38442</c:v>
                </c:pt>
                <c:pt idx="53">
                  <c:v>38533</c:v>
                </c:pt>
                <c:pt idx="54">
                  <c:v>38625</c:v>
                </c:pt>
                <c:pt idx="55">
                  <c:v>38717</c:v>
                </c:pt>
                <c:pt idx="56">
                  <c:v>38807</c:v>
                </c:pt>
                <c:pt idx="57">
                  <c:v>38898</c:v>
                </c:pt>
                <c:pt idx="58">
                  <c:v>38990</c:v>
                </c:pt>
                <c:pt idx="59">
                  <c:v>39082</c:v>
                </c:pt>
                <c:pt idx="60">
                  <c:v>39172</c:v>
                </c:pt>
                <c:pt idx="61">
                  <c:v>39263</c:v>
                </c:pt>
                <c:pt idx="62">
                  <c:v>39355</c:v>
                </c:pt>
                <c:pt idx="63">
                  <c:v>39447</c:v>
                </c:pt>
                <c:pt idx="64">
                  <c:v>39538</c:v>
                </c:pt>
                <c:pt idx="65">
                  <c:v>39629</c:v>
                </c:pt>
                <c:pt idx="66">
                  <c:v>39721</c:v>
                </c:pt>
                <c:pt idx="67">
                  <c:v>39813</c:v>
                </c:pt>
                <c:pt idx="68">
                  <c:v>39903</c:v>
                </c:pt>
                <c:pt idx="69">
                  <c:v>39994</c:v>
                </c:pt>
                <c:pt idx="70">
                  <c:v>40086</c:v>
                </c:pt>
                <c:pt idx="71">
                  <c:v>40178</c:v>
                </c:pt>
                <c:pt idx="72">
                  <c:v>40268</c:v>
                </c:pt>
                <c:pt idx="73">
                  <c:v>40359</c:v>
                </c:pt>
                <c:pt idx="74">
                  <c:v>40451</c:v>
                </c:pt>
                <c:pt idx="75">
                  <c:v>40543</c:v>
                </c:pt>
                <c:pt idx="76">
                  <c:v>40633</c:v>
                </c:pt>
                <c:pt idx="77">
                  <c:v>40724</c:v>
                </c:pt>
                <c:pt idx="78">
                  <c:v>40816</c:v>
                </c:pt>
                <c:pt idx="79">
                  <c:v>40908</c:v>
                </c:pt>
                <c:pt idx="80">
                  <c:v>40999</c:v>
                </c:pt>
                <c:pt idx="81">
                  <c:v>41090</c:v>
                </c:pt>
                <c:pt idx="82">
                  <c:v>41182</c:v>
                </c:pt>
                <c:pt idx="83">
                  <c:v>41274</c:v>
                </c:pt>
                <c:pt idx="84">
                  <c:v>41364</c:v>
                </c:pt>
                <c:pt idx="85">
                  <c:v>41455</c:v>
                </c:pt>
                <c:pt idx="86">
                  <c:v>41547</c:v>
                </c:pt>
                <c:pt idx="87">
                  <c:v>41639</c:v>
                </c:pt>
                <c:pt idx="88">
                  <c:v>41729</c:v>
                </c:pt>
                <c:pt idx="89">
                  <c:v>41820</c:v>
                </c:pt>
                <c:pt idx="90">
                  <c:v>41912</c:v>
                </c:pt>
                <c:pt idx="91">
                  <c:v>42004</c:v>
                </c:pt>
                <c:pt idx="92">
                  <c:v>42094</c:v>
                </c:pt>
                <c:pt idx="93">
                  <c:v>42185</c:v>
                </c:pt>
                <c:pt idx="94">
                  <c:v>42277</c:v>
                </c:pt>
                <c:pt idx="95">
                  <c:v>42369</c:v>
                </c:pt>
                <c:pt idx="96">
                  <c:v>42460</c:v>
                </c:pt>
                <c:pt idx="97">
                  <c:v>42551</c:v>
                </c:pt>
                <c:pt idx="98">
                  <c:v>42643</c:v>
                </c:pt>
                <c:pt idx="99">
                  <c:v>42735</c:v>
                </c:pt>
                <c:pt idx="100">
                  <c:v>42825</c:v>
                </c:pt>
                <c:pt idx="101">
                  <c:v>42916</c:v>
                </c:pt>
                <c:pt idx="102">
                  <c:v>43008</c:v>
                </c:pt>
                <c:pt idx="103">
                  <c:v>43100</c:v>
                </c:pt>
                <c:pt idx="104">
                  <c:v>43190</c:v>
                </c:pt>
                <c:pt idx="105">
                  <c:v>43281</c:v>
                </c:pt>
                <c:pt idx="106">
                  <c:v>43373</c:v>
                </c:pt>
                <c:pt idx="107">
                  <c:v>43465</c:v>
                </c:pt>
                <c:pt idx="108">
                  <c:v>43555</c:v>
                </c:pt>
                <c:pt idx="109">
                  <c:v>43646</c:v>
                </c:pt>
                <c:pt idx="110">
                  <c:v>43738</c:v>
                </c:pt>
                <c:pt idx="111">
                  <c:v>43830</c:v>
                </c:pt>
                <c:pt idx="112">
                  <c:v>43921</c:v>
                </c:pt>
              </c:numCache>
            </c:numRef>
          </c:cat>
          <c:val>
            <c:numRef>
              <c:f>Sheet1!$C$2:$C$114</c:f>
              <c:numCache>
                <c:formatCode>###,###,###,###,##0.00_ </c:formatCode>
                <c:ptCount val="113"/>
                <c:pt idx="0">
                  <c:v>18.3</c:v>
                </c:pt>
                <c:pt idx="1">
                  <c:v>20.100000000000001</c:v>
                </c:pt>
                <c:pt idx="2">
                  <c:v>21.1</c:v>
                </c:pt>
                <c:pt idx="3">
                  <c:v>24.3</c:v>
                </c:pt>
                <c:pt idx="4">
                  <c:v>20.9</c:v>
                </c:pt>
                <c:pt idx="5">
                  <c:v>20</c:v>
                </c:pt>
                <c:pt idx="6">
                  <c:v>18.399999999999999</c:v>
                </c:pt>
                <c:pt idx="7">
                  <c:v>20</c:v>
                </c:pt>
                <c:pt idx="8">
                  <c:v>18.100000000000001</c:v>
                </c:pt>
                <c:pt idx="9">
                  <c:v>18.600000000000001</c:v>
                </c:pt>
                <c:pt idx="10">
                  <c:v>18.5</c:v>
                </c:pt>
                <c:pt idx="11">
                  <c:v>17.399999999999999</c:v>
                </c:pt>
                <c:pt idx="12">
                  <c:v>14.3</c:v>
                </c:pt>
                <c:pt idx="13">
                  <c:v>14</c:v>
                </c:pt>
                <c:pt idx="14">
                  <c:v>13.5</c:v>
                </c:pt>
                <c:pt idx="15">
                  <c:v>13.6</c:v>
                </c:pt>
                <c:pt idx="16">
                  <c:v>12.9</c:v>
                </c:pt>
                <c:pt idx="17">
                  <c:v>10.8</c:v>
                </c:pt>
                <c:pt idx="18">
                  <c:v>11.4</c:v>
                </c:pt>
                <c:pt idx="19">
                  <c:v>13.3</c:v>
                </c:pt>
                <c:pt idx="20">
                  <c:v>10.199999999999999</c:v>
                </c:pt>
                <c:pt idx="21">
                  <c:v>11.1</c:v>
                </c:pt>
                <c:pt idx="22">
                  <c:v>9.5</c:v>
                </c:pt>
                <c:pt idx="23">
                  <c:v>11</c:v>
                </c:pt>
                <c:pt idx="24">
                  <c:v>7.5</c:v>
                </c:pt>
                <c:pt idx="25">
                  <c:v>7.8</c:v>
                </c:pt>
                <c:pt idx="26">
                  <c:v>9</c:v>
                </c:pt>
                <c:pt idx="27">
                  <c:v>10.8</c:v>
                </c:pt>
                <c:pt idx="28">
                  <c:v>9.6</c:v>
                </c:pt>
                <c:pt idx="29">
                  <c:v>8.9</c:v>
                </c:pt>
                <c:pt idx="30">
                  <c:v>8</c:v>
                </c:pt>
                <c:pt idx="31">
                  <c:v>6.8</c:v>
                </c:pt>
                <c:pt idx="32">
                  <c:v>8.8000000000000007</c:v>
                </c:pt>
                <c:pt idx="33">
                  <c:v>10.1</c:v>
                </c:pt>
                <c:pt idx="34">
                  <c:v>10.1</c:v>
                </c:pt>
                <c:pt idx="35">
                  <c:v>8.8000000000000007</c:v>
                </c:pt>
                <c:pt idx="36">
                  <c:v>9.1999999999999993</c:v>
                </c:pt>
                <c:pt idx="37">
                  <c:v>9.6999999999999993</c:v>
                </c:pt>
                <c:pt idx="38">
                  <c:v>7.8</c:v>
                </c:pt>
                <c:pt idx="39">
                  <c:v>7.6</c:v>
                </c:pt>
                <c:pt idx="40">
                  <c:v>8.8000000000000007</c:v>
                </c:pt>
                <c:pt idx="41">
                  <c:v>10</c:v>
                </c:pt>
                <c:pt idx="42">
                  <c:v>10.5</c:v>
                </c:pt>
                <c:pt idx="43">
                  <c:v>10.199999999999999</c:v>
                </c:pt>
                <c:pt idx="44">
                  <c:v>13.2</c:v>
                </c:pt>
                <c:pt idx="45">
                  <c:v>11.3</c:v>
                </c:pt>
                <c:pt idx="46">
                  <c:v>13.2</c:v>
                </c:pt>
                <c:pt idx="47">
                  <c:v>13</c:v>
                </c:pt>
                <c:pt idx="48">
                  <c:v>12.3</c:v>
                </c:pt>
                <c:pt idx="49">
                  <c:v>12.1</c:v>
                </c:pt>
                <c:pt idx="50">
                  <c:v>10.5</c:v>
                </c:pt>
                <c:pt idx="51">
                  <c:v>10.1</c:v>
                </c:pt>
                <c:pt idx="52">
                  <c:v>11.2</c:v>
                </c:pt>
                <c:pt idx="53">
                  <c:v>11.9</c:v>
                </c:pt>
                <c:pt idx="54">
                  <c:v>11.2</c:v>
                </c:pt>
                <c:pt idx="55">
                  <c:v>13.9</c:v>
                </c:pt>
                <c:pt idx="56">
                  <c:v>13.1</c:v>
                </c:pt>
                <c:pt idx="57">
                  <c:v>15.1</c:v>
                </c:pt>
                <c:pt idx="58">
                  <c:v>13</c:v>
                </c:pt>
                <c:pt idx="59">
                  <c:v>12.7</c:v>
                </c:pt>
                <c:pt idx="60">
                  <c:v>14.8</c:v>
                </c:pt>
                <c:pt idx="61">
                  <c:v>16.2</c:v>
                </c:pt>
                <c:pt idx="62">
                  <c:v>14.8</c:v>
                </c:pt>
                <c:pt idx="63">
                  <c:v>14.5</c:v>
                </c:pt>
                <c:pt idx="64">
                  <c:v>12.7</c:v>
                </c:pt>
                <c:pt idx="65">
                  <c:v>11.7</c:v>
                </c:pt>
                <c:pt idx="66">
                  <c:v>9.3000000000000007</c:v>
                </c:pt>
                <c:pt idx="67">
                  <c:v>6.5</c:v>
                </c:pt>
                <c:pt idx="68">
                  <c:v>5.8</c:v>
                </c:pt>
                <c:pt idx="69">
                  <c:v>8.3000000000000007</c:v>
                </c:pt>
                <c:pt idx="70">
                  <c:v>11.6</c:v>
                </c:pt>
                <c:pt idx="71">
                  <c:v>14.7</c:v>
                </c:pt>
                <c:pt idx="72">
                  <c:v>15.4</c:v>
                </c:pt>
                <c:pt idx="73">
                  <c:v>12.8</c:v>
                </c:pt>
                <c:pt idx="74">
                  <c:v>11.5</c:v>
                </c:pt>
                <c:pt idx="75">
                  <c:v>11.6</c:v>
                </c:pt>
                <c:pt idx="76">
                  <c:v>11.3</c:v>
                </c:pt>
                <c:pt idx="77">
                  <c:v>11</c:v>
                </c:pt>
                <c:pt idx="78">
                  <c:v>10.7</c:v>
                </c:pt>
                <c:pt idx="79">
                  <c:v>9.9</c:v>
                </c:pt>
                <c:pt idx="80">
                  <c:v>9.5</c:v>
                </c:pt>
                <c:pt idx="81">
                  <c:v>8</c:v>
                </c:pt>
                <c:pt idx="82">
                  <c:v>7.7</c:v>
                </c:pt>
                <c:pt idx="83">
                  <c:v>8.5</c:v>
                </c:pt>
                <c:pt idx="84">
                  <c:v>7.8</c:v>
                </c:pt>
                <c:pt idx="85">
                  <c:v>7.6</c:v>
                </c:pt>
                <c:pt idx="86">
                  <c:v>8.3000000000000007</c:v>
                </c:pt>
                <c:pt idx="87">
                  <c:v>8.1</c:v>
                </c:pt>
                <c:pt idx="88">
                  <c:v>7.3</c:v>
                </c:pt>
                <c:pt idx="89">
                  <c:v>7.6</c:v>
                </c:pt>
                <c:pt idx="90">
                  <c:v>7.1</c:v>
                </c:pt>
                <c:pt idx="91">
                  <c:v>6.7</c:v>
                </c:pt>
                <c:pt idx="92">
                  <c:v>6.2</c:v>
                </c:pt>
                <c:pt idx="93">
                  <c:v>5.9</c:v>
                </c:pt>
                <c:pt idx="94">
                  <c:v>5.7</c:v>
                </c:pt>
                <c:pt idx="95">
                  <c:v>6</c:v>
                </c:pt>
                <c:pt idx="96">
                  <c:v>5.8</c:v>
                </c:pt>
                <c:pt idx="97">
                  <c:v>6.2</c:v>
                </c:pt>
                <c:pt idx="98">
                  <c:v>6.1</c:v>
                </c:pt>
                <c:pt idx="99">
                  <c:v>6</c:v>
                </c:pt>
                <c:pt idx="100">
                  <c:v>6.1</c:v>
                </c:pt>
                <c:pt idx="101">
                  <c:v>6.2</c:v>
                </c:pt>
                <c:pt idx="102">
                  <c:v>5.8</c:v>
                </c:pt>
                <c:pt idx="103">
                  <c:v>5.4</c:v>
                </c:pt>
                <c:pt idx="104">
                  <c:v>6.2</c:v>
                </c:pt>
                <c:pt idx="105">
                  <c:v>5.9</c:v>
                </c:pt>
                <c:pt idx="106">
                  <c:v>5.3</c:v>
                </c:pt>
                <c:pt idx="107">
                  <c:v>5.8</c:v>
                </c:pt>
                <c:pt idx="108">
                  <c:v>6.1</c:v>
                </c:pt>
                <c:pt idx="109">
                  <c:v>5.6</c:v>
                </c:pt>
                <c:pt idx="110">
                  <c:v>5.2</c:v>
                </c:pt>
                <c:pt idx="111">
                  <c:v>5.8</c:v>
                </c:pt>
                <c:pt idx="112">
                  <c:v>-9.6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00-49C3-8470-652B9C86B7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第三产业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Sheet1!$A$2:$A$114</c:f>
              <c:numCache>
                <c:formatCode>yyyy\-mm;@</c:formatCode>
                <c:ptCount val="113"/>
                <c:pt idx="0">
                  <c:v>33694</c:v>
                </c:pt>
                <c:pt idx="1">
                  <c:v>33785</c:v>
                </c:pt>
                <c:pt idx="2">
                  <c:v>33877</c:v>
                </c:pt>
                <c:pt idx="3">
                  <c:v>33969</c:v>
                </c:pt>
                <c:pt idx="4">
                  <c:v>34059</c:v>
                </c:pt>
                <c:pt idx="5">
                  <c:v>34150</c:v>
                </c:pt>
                <c:pt idx="6">
                  <c:v>34242</c:v>
                </c:pt>
                <c:pt idx="7">
                  <c:v>34334</c:v>
                </c:pt>
                <c:pt idx="8">
                  <c:v>34424</c:v>
                </c:pt>
                <c:pt idx="9">
                  <c:v>34515</c:v>
                </c:pt>
                <c:pt idx="10">
                  <c:v>34607</c:v>
                </c:pt>
                <c:pt idx="11">
                  <c:v>34699</c:v>
                </c:pt>
                <c:pt idx="12">
                  <c:v>34789</c:v>
                </c:pt>
                <c:pt idx="13">
                  <c:v>34880</c:v>
                </c:pt>
                <c:pt idx="14">
                  <c:v>34972</c:v>
                </c:pt>
                <c:pt idx="15">
                  <c:v>35064</c:v>
                </c:pt>
                <c:pt idx="16">
                  <c:v>35155</c:v>
                </c:pt>
                <c:pt idx="17">
                  <c:v>35246</c:v>
                </c:pt>
                <c:pt idx="18">
                  <c:v>35338</c:v>
                </c:pt>
                <c:pt idx="19">
                  <c:v>35430</c:v>
                </c:pt>
                <c:pt idx="20">
                  <c:v>35520</c:v>
                </c:pt>
                <c:pt idx="21">
                  <c:v>35611</c:v>
                </c:pt>
                <c:pt idx="22">
                  <c:v>35703</c:v>
                </c:pt>
                <c:pt idx="23">
                  <c:v>35795</c:v>
                </c:pt>
                <c:pt idx="24">
                  <c:v>35885</c:v>
                </c:pt>
                <c:pt idx="25">
                  <c:v>35976</c:v>
                </c:pt>
                <c:pt idx="26">
                  <c:v>36068</c:v>
                </c:pt>
                <c:pt idx="27">
                  <c:v>36160</c:v>
                </c:pt>
                <c:pt idx="28">
                  <c:v>36250</c:v>
                </c:pt>
                <c:pt idx="29">
                  <c:v>36341</c:v>
                </c:pt>
                <c:pt idx="30">
                  <c:v>36433</c:v>
                </c:pt>
                <c:pt idx="31">
                  <c:v>36525</c:v>
                </c:pt>
                <c:pt idx="32">
                  <c:v>36616</c:v>
                </c:pt>
                <c:pt idx="33">
                  <c:v>36707</c:v>
                </c:pt>
                <c:pt idx="34">
                  <c:v>36799</c:v>
                </c:pt>
                <c:pt idx="35">
                  <c:v>36891</c:v>
                </c:pt>
                <c:pt idx="36">
                  <c:v>36981</c:v>
                </c:pt>
                <c:pt idx="37">
                  <c:v>37072</c:v>
                </c:pt>
                <c:pt idx="38">
                  <c:v>37164</c:v>
                </c:pt>
                <c:pt idx="39">
                  <c:v>37256</c:v>
                </c:pt>
                <c:pt idx="40">
                  <c:v>37346</c:v>
                </c:pt>
                <c:pt idx="41">
                  <c:v>37437</c:v>
                </c:pt>
                <c:pt idx="42">
                  <c:v>37529</c:v>
                </c:pt>
                <c:pt idx="43">
                  <c:v>37621</c:v>
                </c:pt>
                <c:pt idx="44">
                  <c:v>37711</c:v>
                </c:pt>
                <c:pt idx="45">
                  <c:v>37802</c:v>
                </c:pt>
                <c:pt idx="46">
                  <c:v>37894</c:v>
                </c:pt>
                <c:pt idx="47">
                  <c:v>37986</c:v>
                </c:pt>
                <c:pt idx="48">
                  <c:v>38077</c:v>
                </c:pt>
                <c:pt idx="49">
                  <c:v>38168</c:v>
                </c:pt>
                <c:pt idx="50">
                  <c:v>38260</c:v>
                </c:pt>
                <c:pt idx="51">
                  <c:v>38352</c:v>
                </c:pt>
                <c:pt idx="52">
                  <c:v>38442</c:v>
                </c:pt>
                <c:pt idx="53">
                  <c:v>38533</c:v>
                </c:pt>
                <c:pt idx="54">
                  <c:v>38625</c:v>
                </c:pt>
                <c:pt idx="55">
                  <c:v>38717</c:v>
                </c:pt>
                <c:pt idx="56">
                  <c:v>38807</c:v>
                </c:pt>
                <c:pt idx="57">
                  <c:v>38898</c:v>
                </c:pt>
                <c:pt idx="58">
                  <c:v>38990</c:v>
                </c:pt>
                <c:pt idx="59">
                  <c:v>39082</c:v>
                </c:pt>
                <c:pt idx="60">
                  <c:v>39172</c:v>
                </c:pt>
                <c:pt idx="61">
                  <c:v>39263</c:v>
                </c:pt>
                <c:pt idx="62">
                  <c:v>39355</c:v>
                </c:pt>
                <c:pt idx="63">
                  <c:v>39447</c:v>
                </c:pt>
                <c:pt idx="64">
                  <c:v>39538</c:v>
                </c:pt>
                <c:pt idx="65">
                  <c:v>39629</c:v>
                </c:pt>
                <c:pt idx="66">
                  <c:v>39721</c:v>
                </c:pt>
                <c:pt idx="67">
                  <c:v>39813</c:v>
                </c:pt>
                <c:pt idx="68">
                  <c:v>39903</c:v>
                </c:pt>
                <c:pt idx="69">
                  <c:v>39994</c:v>
                </c:pt>
                <c:pt idx="70">
                  <c:v>40086</c:v>
                </c:pt>
                <c:pt idx="71">
                  <c:v>40178</c:v>
                </c:pt>
                <c:pt idx="72">
                  <c:v>40268</c:v>
                </c:pt>
                <c:pt idx="73">
                  <c:v>40359</c:v>
                </c:pt>
                <c:pt idx="74">
                  <c:v>40451</c:v>
                </c:pt>
                <c:pt idx="75">
                  <c:v>40543</c:v>
                </c:pt>
                <c:pt idx="76">
                  <c:v>40633</c:v>
                </c:pt>
                <c:pt idx="77">
                  <c:v>40724</c:v>
                </c:pt>
                <c:pt idx="78">
                  <c:v>40816</c:v>
                </c:pt>
                <c:pt idx="79">
                  <c:v>40908</c:v>
                </c:pt>
                <c:pt idx="80">
                  <c:v>40999</c:v>
                </c:pt>
                <c:pt idx="81">
                  <c:v>41090</c:v>
                </c:pt>
                <c:pt idx="82">
                  <c:v>41182</c:v>
                </c:pt>
                <c:pt idx="83">
                  <c:v>41274</c:v>
                </c:pt>
                <c:pt idx="84">
                  <c:v>41364</c:v>
                </c:pt>
                <c:pt idx="85">
                  <c:v>41455</c:v>
                </c:pt>
                <c:pt idx="86">
                  <c:v>41547</c:v>
                </c:pt>
                <c:pt idx="87">
                  <c:v>41639</c:v>
                </c:pt>
                <c:pt idx="88">
                  <c:v>41729</c:v>
                </c:pt>
                <c:pt idx="89">
                  <c:v>41820</c:v>
                </c:pt>
                <c:pt idx="90">
                  <c:v>41912</c:v>
                </c:pt>
                <c:pt idx="91">
                  <c:v>42004</c:v>
                </c:pt>
                <c:pt idx="92">
                  <c:v>42094</c:v>
                </c:pt>
                <c:pt idx="93">
                  <c:v>42185</c:v>
                </c:pt>
                <c:pt idx="94">
                  <c:v>42277</c:v>
                </c:pt>
                <c:pt idx="95">
                  <c:v>42369</c:v>
                </c:pt>
                <c:pt idx="96">
                  <c:v>42460</c:v>
                </c:pt>
                <c:pt idx="97">
                  <c:v>42551</c:v>
                </c:pt>
                <c:pt idx="98">
                  <c:v>42643</c:v>
                </c:pt>
                <c:pt idx="99">
                  <c:v>42735</c:v>
                </c:pt>
                <c:pt idx="100">
                  <c:v>42825</c:v>
                </c:pt>
                <c:pt idx="101">
                  <c:v>42916</c:v>
                </c:pt>
                <c:pt idx="102">
                  <c:v>43008</c:v>
                </c:pt>
                <c:pt idx="103">
                  <c:v>43100</c:v>
                </c:pt>
                <c:pt idx="104">
                  <c:v>43190</c:v>
                </c:pt>
                <c:pt idx="105">
                  <c:v>43281</c:v>
                </c:pt>
                <c:pt idx="106">
                  <c:v>43373</c:v>
                </c:pt>
                <c:pt idx="107">
                  <c:v>43465</c:v>
                </c:pt>
                <c:pt idx="108">
                  <c:v>43555</c:v>
                </c:pt>
                <c:pt idx="109">
                  <c:v>43646</c:v>
                </c:pt>
                <c:pt idx="110">
                  <c:v>43738</c:v>
                </c:pt>
                <c:pt idx="111">
                  <c:v>43830</c:v>
                </c:pt>
                <c:pt idx="112">
                  <c:v>43921</c:v>
                </c:pt>
              </c:numCache>
            </c:numRef>
          </c:cat>
          <c:val>
            <c:numRef>
              <c:f>Sheet1!$D$2:$D$114</c:f>
              <c:numCache>
                <c:formatCode>###,###,###,###,##0.00_ </c:formatCode>
                <c:ptCount val="113"/>
                <c:pt idx="0">
                  <c:v>9.6999999999999993</c:v>
                </c:pt>
                <c:pt idx="1">
                  <c:v>12</c:v>
                </c:pt>
                <c:pt idx="2">
                  <c:v>15.6</c:v>
                </c:pt>
                <c:pt idx="3">
                  <c:v>13.3</c:v>
                </c:pt>
                <c:pt idx="4">
                  <c:v>11.9</c:v>
                </c:pt>
                <c:pt idx="5">
                  <c:v>10.5</c:v>
                </c:pt>
                <c:pt idx="6">
                  <c:v>11.9</c:v>
                </c:pt>
                <c:pt idx="7">
                  <c:v>14.3</c:v>
                </c:pt>
                <c:pt idx="8">
                  <c:v>11.7</c:v>
                </c:pt>
                <c:pt idx="9">
                  <c:v>10.9</c:v>
                </c:pt>
                <c:pt idx="10">
                  <c:v>11.6</c:v>
                </c:pt>
                <c:pt idx="11">
                  <c:v>11.3</c:v>
                </c:pt>
                <c:pt idx="12">
                  <c:v>10.5</c:v>
                </c:pt>
                <c:pt idx="13">
                  <c:v>9</c:v>
                </c:pt>
                <c:pt idx="14">
                  <c:v>9.1999999999999993</c:v>
                </c:pt>
                <c:pt idx="15">
                  <c:v>11.5</c:v>
                </c:pt>
                <c:pt idx="16">
                  <c:v>9.6</c:v>
                </c:pt>
                <c:pt idx="17">
                  <c:v>9.5</c:v>
                </c:pt>
                <c:pt idx="18">
                  <c:v>8.5</c:v>
                </c:pt>
                <c:pt idx="19">
                  <c:v>9.1999999999999993</c:v>
                </c:pt>
                <c:pt idx="20">
                  <c:v>11.5</c:v>
                </c:pt>
                <c:pt idx="21">
                  <c:v>10.9</c:v>
                </c:pt>
                <c:pt idx="22">
                  <c:v>10.9</c:v>
                </c:pt>
                <c:pt idx="23">
                  <c:v>8.6</c:v>
                </c:pt>
                <c:pt idx="24">
                  <c:v>7.9</c:v>
                </c:pt>
                <c:pt idx="25">
                  <c:v>7.8</c:v>
                </c:pt>
                <c:pt idx="26">
                  <c:v>8.6</c:v>
                </c:pt>
                <c:pt idx="27">
                  <c:v>9.1999999999999993</c:v>
                </c:pt>
                <c:pt idx="28">
                  <c:v>9.1999999999999993</c:v>
                </c:pt>
                <c:pt idx="29">
                  <c:v>8.6</c:v>
                </c:pt>
                <c:pt idx="30">
                  <c:v>9.6</c:v>
                </c:pt>
                <c:pt idx="31">
                  <c:v>9.6</c:v>
                </c:pt>
                <c:pt idx="32">
                  <c:v>9.9</c:v>
                </c:pt>
                <c:pt idx="33">
                  <c:v>10.9</c:v>
                </c:pt>
                <c:pt idx="34">
                  <c:v>10.199999999999999</c:v>
                </c:pt>
                <c:pt idx="35">
                  <c:v>8.3000000000000007</c:v>
                </c:pt>
                <c:pt idx="36">
                  <c:v>10.9</c:v>
                </c:pt>
                <c:pt idx="37">
                  <c:v>9.6999999999999993</c:v>
                </c:pt>
                <c:pt idx="38">
                  <c:v>10.3</c:v>
                </c:pt>
                <c:pt idx="39">
                  <c:v>10.1</c:v>
                </c:pt>
                <c:pt idx="40">
                  <c:v>10.1</c:v>
                </c:pt>
                <c:pt idx="41">
                  <c:v>9.6</c:v>
                </c:pt>
                <c:pt idx="42">
                  <c:v>10.9</c:v>
                </c:pt>
                <c:pt idx="43">
                  <c:v>11.3</c:v>
                </c:pt>
                <c:pt idx="44">
                  <c:v>10.5</c:v>
                </c:pt>
                <c:pt idx="45">
                  <c:v>8.6999999999999993</c:v>
                </c:pt>
                <c:pt idx="46">
                  <c:v>8.8000000000000007</c:v>
                </c:pt>
                <c:pt idx="47">
                  <c:v>10.1</c:v>
                </c:pt>
                <c:pt idx="48">
                  <c:v>9.9</c:v>
                </c:pt>
                <c:pt idx="49">
                  <c:v>12.7</c:v>
                </c:pt>
                <c:pt idx="50">
                  <c:v>9.8000000000000007</c:v>
                </c:pt>
                <c:pt idx="51">
                  <c:v>8.1999999999999993</c:v>
                </c:pt>
                <c:pt idx="52">
                  <c:v>11.9</c:v>
                </c:pt>
                <c:pt idx="53">
                  <c:v>11.5</c:v>
                </c:pt>
                <c:pt idx="54">
                  <c:v>12.4</c:v>
                </c:pt>
                <c:pt idx="55">
                  <c:v>13.5</c:v>
                </c:pt>
                <c:pt idx="56">
                  <c:v>13.1</c:v>
                </c:pt>
                <c:pt idx="57">
                  <c:v>14</c:v>
                </c:pt>
                <c:pt idx="58">
                  <c:v>14</c:v>
                </c:pt>
                <c:pt idx="59">
                  <c:v>15.4</c:v>
                </c:pt>
                <c:pt idx="60">
                  <c:v>14.1</c:v>
                </c:pt>
                <c:pt idx="61">
                  <c:v>16</c:v>
                </c:pt>
                <c:pt idx="62">
                  <c:v>16.899999999999999</c:v>
                </c:pt>
                <c:pt idx="63">
                  <c:v>17.3</c:v>
                </c:pt>
                <c:pt idx="64">
                  <c:v>11.4</c:v>
                </c:pt>
                <c:pt idx="65">
                  <c:v>11.5</c:v>
                </c:pt>
                <c:pt idx="66">
                  <c:v>11</c:v>
                </c:pt>
                <c:pt idx="67">
                  <c:v>8.1999999999999993</c:v>
                </c:pt>
                <c:pt idx="68">
                  <c:v>7.2</c:v>
                </c:pt>
                <c:pt idx="69">
                  <c:v>8.9</c:v>
                </c:pt>
                <c:pt idx="70">
                  <c:v>11.2</c:v>
                </c:pt>
                <c:pt idx="71">
                  <c:v>11</c:v>
                </c:pt>
                <c:pt idx="72">
                  <c:v>10</c:v>
                </c:pt>
                <c:pt idx="73">
                  <c:v>9.6</c:v>
                </c:pt>
                <c:pt idx="74">
                  <c:v>9.6</c:v>
                </c:pt>
                <c:pt idx="75">
                  <c:v>9.5</c:v>
                </c:pt>
                <c:pt idx="76">
                  <c:v>9.9</c:v>
                </c:pt>
                <c:pt idx="77">
                  <c:v>10.199999999999999</c:v>
                </c:pt>
                <c:pt idx="78">
                  <c:v>9.4</c:v>
                </c:pt>
                <c:pt idx="79">
                  <c:v>8.5</c:v>
                </c:pt>
                <c:pt idx="80">
                  <c:v>7.3</c:v>
                </c:pt>
                <c:pt idx="81">
                  <c:v>7.8</c:v>
                </c:pt>
                <c:pt idx="82">
                  <c:v>8.1999999999999993</c:v>
                </c:pt>
                <c:pt idx="83">
                  <c:v>8.6999999999999993</c:v>
                </c:pt>
                <c:pt idx="84">
                  <c:v>8.4</c:v>
                </c:pt>
                <c:pt idx="85">
                  <c:v>8.3000000000000007</c:v>
                </c:pt>
                <c:pt idx="86">
                  <c:v>8.5</c:v>
                </c:pt>
                <c:pt idx="87">
                  <c:v>8.1</c:v>
                </c:pt>
                <c:pt idx="88">
                  <c:v>8.1</c:v>
                </c:pt>
                <c:pt idx="89">
                  <c:v>8.1999999999999993</c:v>
                </c:pt>
                <c:pt idx="90">
                  <c:v>8.1</c:v>
                </c:pt>
                <c:pt idx="91">
                  <c:v>8.9</c:v>
                </c:pt>
                <c:pt idx="92">
                  <c:v>8.4</c:v>
                </c:pt>
                <c:pt idx="93">
                  <c:v>9</c:v>
                </c:pt>
                <c:pt idx="94">
                  <c:v>9</c:v>
                </c:pt>
                <c:pt idx="95">
                  <c:v>8.8000000000000007</c:v>
                </c:pt>
                <c:pt idx="96">
                  <c:v>8</c:v>
                </c:pt>
                <c:pt idx="97">
                  <c:v>7.9</c:v>
                </c:pt>
                <c:pt idx="98">
                  <c:v>8</c:v>
                </c:pt>
                <c:pt idx="99">
                  <c:v>8.5</c:v>
                </c:pt>
                <c:pt idx="100">
                  <c:v>8</c:v>
                </c:pt>
                <c:pt idx="101">
                  <c:v>8.1</c:v>
                </c:pt>
                <c:pt idx="102">
                  <c:v>8.4</c:v>
                </c:pt>
                <c:pt idx="103">
                  <c:v>8.6</c:v>
                </c:pt>
                <c:pt idx="104">
                  <c:v>7.8</c:v>
                </c:pt>
                <c:pt idx="105">
                  <c:v>8.1</c:v>
                </c:pt>
                <c:pt idx="106">
                  <c:v>8.3000000000000007</c:v>
                </c:pt>
                <c:pt idx="107">
                  <c:v>7.8</c:v>
                </c:pt>
                <c:pt idx="108">
                  <c:v>7</c:v>
                </c:pt>
                <c:pt idx="109">
                  <c:v>7</c:v>
                </c:pt>
                <c:pt idx="110">
                  <c:v>7.1</c:v>
                </c:pt>
                <c:pt idx="111">
                  <c:v>6.6</c:v>
                </c:pt>
                <c:pt idx="112">
                  <c:v>-5.2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100-49C3-8470-652B9C86B7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376687"/>
        <c:axId val="332244895"/>
      </c:lineChart>
      <c:dateAx>
        <c:axId val="261376687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32244895"/>
        <c:crosses val="autoZero"/>
        <c:auto val="1"/>
        <c:lblOffset val="100"/>
        <c:baseTimeUnit val="months"/>
      </c:dateAx>
      <c:valAx>
        <c:axId val="3322448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613766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三大产业</a:t>
            </a:r>
            <a:r>
              <a:rPr lang="en-US" sz="1800"/>
              <a:t>GDP</a:t>
            </a:r>
            <a:r>
              <a:rPr lang="zh-CN" sz="1800"/>
              <a:t>累计同比贡献率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[UNDEFINED.xls]三大产业GDP累计同比贡献率!$B$2</c:f>
              <c:strCache>
                <c:ptCount val="1"/>
                <c:pt idx="0">
                  <c:v>第一产业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[UNDEFINED.xls]三大产业GDP累计同比贡献率!$A$3:$A$42</c:f>
              <c:strCache>
                <c:ptCount val="40"/>
                <c:pt idx="0">
                  <c:v>2010/06/30</c:v>
                </c:pt>
                <c:pt idx="1">
                  <c:v>2010/09/30</c:v>
                </c:pt>
                <c:pt idx="2">
                  <c:v>2010/12/31</c:v>
                </c:pt>
                <c:pt idx="3">
                  <c:v>2011/03/31</c:v>
                </c:pt>
                <c:pt idx="4">
                  <c:v>2011/06/30</c:v>
                </c:pt>
                <c:pt idx="5">
                  <c:v>2011/09/30</c:v>
                </c:pt>
                <c:pt idx="6">
                  <c:v>2011/12/31</c:v>
                </c:pt>
                <c:pt idx="7">
                  <c:v>2012/03/31</c:v>
                </c:pt>
                <c:pt idx="8">
                  <c:v>2012/06/30</c:v>
                </c:pt>
                <c:pt idx="9">
                  <c:v>2012/09/30</c:v>
                </c:pt>
                <c:pt idx="10">
                  <c:v>2012/12/31</c:v>
                </c:pt>
                <c:pt idx="11">
                  <c:v>2013/03/31</c:v>
                </c:pt>
                <c:pt idx="12">
                  <c:v>2013/06/30</c:v>
                </c:pt>
                <c:pt idx="13">
                  <c:v>2013/09/30</c:v>
                </c:pt>
                <c:pt idx="14">
                  <c:v>2013/12/31</c:v>
                </c:pt>
                <c:pt idx="15">
                  <c:v>2014/03/31</c:v>
                </c:pt>
                <c:pt idx="16">
                  <c:v>2014/06/30</c:v>
                </c:pt>
                <c:pt idx="17">
                  <c:v>2014/09/30</c:v>
                </c:pt>
                <c:pt idx="18">
                  <c:v>2014/12/31</c:v>
                </c:pt>
                <c:pt idx="19">
                  <c:v>2015/03/31</c:v>
                </c:pt>
                <c:pt idx="20">
                  <c:v>2015/06/30</c:v>
                </c:pt>
                <c:pt idx="21">
                  <c:v>2015/09/30</c:v>
                </c:pt>
                <c:pt idx="22">
                  <c:v>2015/12/31</c:v>
                </c:pt>
                <c:pt idx="23">
                  <c:v>2016/03/31</c:v>
                </c:pt>
                <c:pt idx="24">
                  <c:v>2016/06/30</c:v>
                </c:pt>
                <c:pt idx="25">
                  <c:v>2016/09/30</c:v>
                </c:pt>
                <c:pt idx="26">
                  <c:v>2016/12/31</c:v>
                </c:pt>
                <c:pt idx="27">
                  <c:v>2017/03/31</c:v>
                </c:pt>
                <c:pt idx="28">
                  <c:v>2017/06/30</c:v>
                </c:pt>
                <c:pt idx="29">
                  <c:v>2017/09/30</c:v>
                </c:pt>
                <c:pt idx="30">
                  <c:v>2017/12/31</c:v>
                </c:pt>
                <c:pt idx="31">
                  <c:v>2018/03/31</c:v>
                </c:pt>
                <c:pt idx="32">
                  <c:v>2018/06/30</c:v>
                </c:pt>
                <c:pt idx="33">
                  <c:v>2018/09/30</c:v>
                </c:pt>
                <c:pt idx="34">
                  <c:v>2018/12/31</c:v>
                </c:pt>
                <c:pt idx="35">
                  <c:v>2019/03/31</c:v>
                </c:pt>
                <c:pt idx="36">
                  <c:v>2019/06/30</c:v>
                </c:pt>
                <c:pt idx="37">
                  <c:v>2019/09/30</c:v>
                </c:pt>
                <c:pt idx="38">
                  <c:v>2019/12/31</c:v>
                </c:pt>
                <c:pt idx="39">
                  <c:v>2020/03/31</c:v>
                </c:pt>
              </c:strCache>
            </c:strRef>
          </c:cat>
          <c:val>
            <c:numRef>
              <c:f>[UNDEFINED.xls]三大产业GDP累计同比贡献率!$B$3:$B$42</c:f>
              <c:numCache>
                <c:formatCode>0.00%</c:formatCode>
                <c:ptCount val="40"/>
                <c:pt idx="0">
                  <c:v>0.02</c:v>
                </c:pt>
                <c:pt idx="1">
                  <c:v>2.9000000000000001E-2</c:v>
                </c:pt>
                <c:pt idx="2">
                  <c:v>3.5999999999999997E-2</c:v>
                </c:pt>
                <c:pt idx="3">
                  <c:v>1.7000000000000001E-2</c:v>
                </c:pt>
                <c:pt idx="4">
                  <c:v>1.9E-2</c:v>
                </c:pt>
                <c:pt idx="5">
                  <c:v>2.9000000000000001E-2</c:v>
                </c:pt>
                <c:pt idx="6">
                  <c:v>4.0999999999999898E-2</c:v>
                </c:pt>
                <c:pt idx="7">
                  <c:v>2.3E-2</c:v>
                </c:pt>
                <c:pt idx="8">
                  <c:v>3.3033033033033003E-2</c:v>
                </c:pt>
                <c:pt idx="9">
                  <c:v>4.1041041041040997E-2</c:v>
                </c:pt>
                <c:pt idx="10">
                  <c:v>0.05</c:v>
                </c:pt>
                <c:pt idx="11">
                  <c:v>1.7999999999999999E-2</c:v>
                </c:pt>
                <c:pt idx="12">
                  <c:v>2.1999999999999999E-2</c:v>
                </c:pt>
                <c:pt idx="13">
                  <c:v>3.1968031968031899E-2</c:v>
                </c:pt>
                <c:pt idx="14">
                  <c:v>4.2042042042041997E-2</c:v>
                </c:pt>
                <c:pt idx="15">
                  <c:v>1.99800199800199E-2</c:v>
                </c:pt>
                <c:pt idx="16">
                  <c:v>2.8000000000000001E-2</c:v>
                </c:pt>
                <c:pt idx="17">
                  <c:v>0.04</c:v>
                </c:pt>
                <c:pt idx="18">
                  <c:v>4.4999999999999998E-2</c:v>
                </c:pt>
                <c:pt idx="19">
                  <c:v>1.9019019019019E-2</c:v>
                </c:pt>
                <c:pt idx="20">
                  <c:v>2.7E-2</c:v>
                </c:pt>
                <c:pt idx="21">
                  <c:v>3.6999999999999998E-2</c:v>
                </c:pt>
                <c:pt idx="22">
                  <c:v>4.3999999999999997E-2</c:v>
                </c:pt>
                <c:pt idx="23">
                  <c:v>0.02</c:v>
                </c:pt>
                <c:pt idx="24">
                  <c:v>2.6973026973026899E-2</c:v>
                </c:pt>
                <c:pt idx="25">
                  <c:v>3.7037037037037E-2</c:v>
                </c:pt>
                <c:pt idx="26">
                  <c:v>0.04</c:v>
                </c:pt>
                <c:pt idx="27">
                  <c:v>0.02</c:v>
                </c:pt>
                <c:pt idx="28">
                  <c:v>2.9000000000000001E-2</c:v>
                </c:pt>
                <c:pt idx="29">
                  <c:v>3.7999999999999999E-2</c:v>
                </c:pt>
                <c:pt idx="30">
                  <c:v>4.6046046046046001E-2</c:v>
                </c:pt>
                <c:pt idx="31">
                  <c:v>2.1000000000000001E-2</c:v>
                </c:pt>
                <c:pt idx="32">
                  <c:v>2.6973026973026899E-2</c:v>
                </c:pt>
                <c:pt idx="33">
                  <c:v>3.4965034965034898E-2</c:v>
                </c:pt>
                <c:pt idx="34">
                  <c:v>4.0999999999999898E-2</c:v>
                </c:pt>
                <c:pt idx="35">
                  <c:v>1.7999999999999999E-2</c:v>
                </c:pt>
                <c:pt idx="36">
                  <c:v>2.6026026026026002E-2</c:v>
                </c:pt>
                <c:pt idx="37">
                  <c:v>3.1E-2</c:v>
                </c:pt>
                <c:pt idx="38">
                  <c:v>3.7999999999999999E-2</c:v>
                </c:pt>
                <c:pt idx="39">
                  <c:v>1.9E-2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C06-934B-D6EB59CD88EE}"/>
            </c:ext>
          </c:extLst>
        </c:ser>
        <c:ser>
          <c:idx val="1"/>
          <c:order val="1"/>
          <c:tx>
            <c:strRef>
              <c:f>[UNDEFINED.xls]三大产业GDP累计同比贡献率!$C$2</c:f>
              <c:strCache>
                <c:ptCount val="1"/>
                <c:pt idx="0">
                  <c:v>第二产业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[UNDEFINED.xls]三大产业GDP累计同比贡献率!$A$3:$A$42</c:f>
              <c:strCache>
                <c:ptCount val="40"/>
                <c:pt idx="0">
                  <c:v>2010/06/30</c:v>
                </c:pt>
                <c:pt idx="1">
                  <c:v>2010/09/30</c:v>
                </c:pt>
                <c:pt idx="2">
                  <c:v>2010/12/31</c:v>
                </c:pt>
                <c:pt idx="3">
                  <c:v>2011/03/31</c:v>
                </c:pt>
                <c:pt idx="4">
                  <c:v>2011/06/30</c:v>
                </c:pt>
                <c:pt idx="5">
                  <c:v>2011/09/30</c:v>
                </c:pt>
                <c:pt idx="6">
                  <c:v>2011/12/31</c:v>
                </c:pt>
                <c:pt idx="7">
                  <c:v>2012/03/31</c:v>
                </c:pt>
                <c:pt idx="8">
                  <c:v>2012/06/30</c:v>
                </c:pt>
                <c:pt idx="9">
                  <c:v>2012/09/30</c:v>
                </c:pt>
                <c:pt idx="10">
                  <c:v>2012/12/31</c:v>
                </c:pt>
                <c:pt idx="11">
                  <c:v>2013/03/31</c:v>
                </c:pt>
                <c:pt idx="12">
                  <c:v>2013/06/30</c:v>
                </c:pt>
                <c:pt idx="13">
                  <c:v>2013/09/30</c:v>
                </c:pt>
                <c:pt idx="14">
                  <c:v>2013/12/31</c:v>
                </c:pt>
                <c:pt idx="15">
                  <c:v>2014/03/31</c:v>
                </c:pt>
                <c:pt idx="16">
                  <c:v>2014/06/30</c:v>
                </c:pt>
                <c:pt idx="17">
                  <c:v>2014/09/30</c:v>
                </c:pt>
                <c:pt idx="18">
                  <c:v>2014/12/31</c:v>
                </c:pt>
                <c:pt idx="19">
                  <c:v>2015/03/31</c:v>
                </c:pt>
                <c:pt idx="20">
                  <c:v>2015/06/30</c:v>
                </c:pt>
                <c:pt idx="21">
                  <c:v>2015/09/30</c:v>
                </c:pt>
                <c:pt idx="22">
                  <c:v>2015/12/31</c:v>
                </c:pt>
                <c:pt idx="23">
                  <c:v>2016/03/31</c:v>
                </c:pt>
                <c:pt idx="24">
                  <c:v>2016/06/30</c:v>
                </c:pt>
                <c:pt idx="25">
                  <c:v>2016/09/30</c:v>
                </c:pt>
                <c:pt idx="26">
                  <c:v>2016/12/31</c:v>
                </c:pt>
                <c:pt idx="27">
                  <c:v>2017/03/31</c:v>
                </c:pt>
                <c:pt idx="28">
                  <c:v>2017/06/30</c:v>
                </c:pt>
                <c:pt idx="29">
                  <c:v>2017/09/30</c:v>
                </c:pt>
                <c:pt idx="30">
                  <c:v>2017/12/31</c:v>
                </c:pt>
                <c:pt idx="31">
                  <c:v>2018/03/31</c:v>
                </c:pt>
                <c:pt idx="32">
                  <c:v>2018/06/30</c:v>
                </c:pt>
                <c:pt idx="33">
                  <c:v>2018/09/30</c:v>
                </c:pt>
                <c:pt idx="34">
                  <c:v>2018/12/31</c:v>
                </c:pt>
                <c:pt idx="35">
                  <c:v>2019/03/31</c:v>
                </c:pt>
                <c:pt idx="36">
                  <c:v>2019/06/30</c:v>
                </c:pt>
                <c:pt idx="37">
                  <c:v>2019/09/30</c:v>
                </c:pt>
                <c:pt idx="38">
                  <c:v>2019/12/31</c:v>
                </c:pt>
                <c:pt idx="39">
                  <c:v>2020/03/31</c:v>
                </c:pt>
              </c:strCache>
            </c:strRef>
          </c:cat>
          <c:val>
            <c:numRef>
              <c:f>[UNDEFINED.xls]三大产业GDP累计同比贡献率!$C$3:$C$42</c:f>
              <c:numCache>
                <c:formatCode>0.00%</c:formatCode>
                <c:ptCount val="40"/>
                <c:pt idx="0">
                  <c:v>0.58899999999999997</c:v>
                </c:pt>
                <c:pt idx="1">
                  <c:v>0.57799999999999996</c:v>
                </c:pt>
                <c:pt idx="2">
                  <c:v>0.57399999999999995</c:v>
                </c:pt>
                <c:pt idx="3">
                  <c:v>0.498</c:v>
                </c:pt>
                <c:pt idx="4">
                  <c:v>0.51200000000000001</c:v>
                </c:pt>
                <c:pt idx="5">
                  <c:v>0.51700000000000002</c:v>
                </c:pt>
                <c:pt idx="6">
                  <c:v>0.52</c:v>
                </c:pt>
                <c:pt idx="7">
                  <c:v>0.53</c:v>
                </c:pt>
                <c:pt idx="8">
                  <c:v>0.515515515515515</c:v>
                </c:pt>
                <c:pt idx="9">
                  <c:v>0.50250250250250195</c:v>
                </c:pt>
                <c:pt idx="10">
                  <c:v>0.5</c:v>
                </c:pt>
                <c:pt idx="11">
                  <c:v>0.45800000000000002</c:v>
                </c:pt>
                <c:pt idx="12">
                  <c:v>0.47099999999999997</c:v>
                </c:pt>
                <c:pt idx="13">
                  <c:v>0.47852147852147803</c:v>
                </c:pt>
                <c:pt idx="14">
                  <c:v>0.48548548548548498</c:v>
                </c:pt>
                <c:pt idx="15">
                  <c:v>0.44655344655344598</c:v>
                </c:pt>
                <c:pt idx="16">
                  <c:v>0.46500000000000002</c:v>
                </c:pt>
                <c:pt idx="17">
                  <c:v>0.46200000000000002</c:v>
                </c:pt>
                <c:pt idx="18">
                  <c:v>0.45600000000000002</c:v>
                </c:pt>
                <c:pt idx="19">
                  <c:v>0.39739739739739699</c:v>
                </c:pt>
                <c:pt idx="20">
                  <c:v>0.39800000000000002</c:v>
                </c:pt>
                <c:pt idx="21">
                  <c:v>0.39200000000000002</c:v>
                </c:pt>
                <c:pt idx="22">
                  <c:v>0.39700000000000002</c:v>
                </c:pt>
                <c:pt idx="23">
                  <c:v>0.33200000000000002</c:v>
                </c:pt>
                <c:pt idx="24">
                  <c:v>0.35564435564435498</c:v>
                </c:pt>
                <c:pt idx="25">
                  <c:v>0.358358358358358</c:v>
                </c:pt>
                <c:pt idx="26">
                  <c:v>0.36</c:v>
                </c:pt>
                <c:pt idx="27">
                  <c:v>0.33700000000000002</c:v>
                </c:pt>
                <c:pt idx="28">
                  <c:v>0.35399999999999998</c:v>
                </c:pt>
                <c:pt idx="29">
                  <c:v>0.34799999999999998</c:v>
                </c:pt>
                <c:pt idx="30">
                  <c:v>0.34234234234234201</c:v>
                </c:pt>
                <c:pt idx="31">
                  <c:v>0.34399999999999997</c:v>
                </c:pt>
                <c:pt idx="32">
                  <c:v>0.34965034965034902</c:v>
                </c:pt>
                <c:pt idx="33">
                  <c:v>0.33866133866133802</c:v>
                </c:pt>
                <c:pt idx="34">
                  <c:v>0.34399999999999997</c:v>
                </c:pt>
                <c:pt idx="35">
                  <c:v>0.36299999999999999</c:v>
                </c:pt>
                <c:pt idx="36">
                  <c:v>0.36636636636636599</c:v>
                </c:pt>
                <c:pt idx="37">
                  <c:v>0.35899999999999999</c:v>
                </c:pt>
                <c:pt idx="38">
                  <c:v>0.36799999999999999</c:v>
                </c:pt>
                <c:pt idx="39">
                  <c:v>0.53200000000000003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C06-934B-D6EB59CD88EE}"/>
            </c:ext>
          </c:extLst>
        </c:ser>
        <c:ser>
          <c:idx val="2"/>
          <c:order val="2"/>
          <c:tx>
            <c:strRef>
              <c:f>[UNDEFINED.xls]三大产业GDP累计同比贡献率!$D$2</c:f>
              <c:strCache>
                <c:ptCount val="1"/>
                <c:pt idx="0">
                  <c:v>第三产业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[UNDEFINED.xls]三大产业GDP累计同比贡献率!$A$3:$A$42</c:f>
              <c:strCache>
                <c:ptCount val="40"/>
                <c:pt idx="0">
                  <c:v>2010/06/30</c:v>
                </c:pt>
                <c:pt idx="1">
                  <c:v>2010/09/30</c:v>
                </c:pt>
                <c:pt idx="2">
                  <c:v>2010/12/31</c:v>
                </c:pt>
                <c:pt idx="3">
                  <c:v>2011/03/31</c:v>
                </c:pt>
                <c:pt idx="4">
                  <c:v>2011/06/30</c:v>
                </c:pt>
                <c:pt idx="5">
                  <c:v>2011/09/30</c:v>
                </c:pt>
                <c:pt idx="6">
                  <c:v>2011/12/31</c:v>
                </c:pt>
                <c:pt idx="7">
                  <c:v>2012/03/31</c:v>
                </c:pt>
                <c:pt idx="8">
                  <c:v>2012/06/30</c:v>
                </c:pt>
                <c:pt idx="9">
                  <c:v>2012/09/30</c:v>
                </c:pt>
                <c:pt idx="10">
                  <c:v>2012/12/31</c:v>
                </c:pt>
                <c:pt idx="11">
                  <c:v>2013/03/31</c:v>
                </c:pt>
                <c:pt idx="12">
                  <c:v>2013/06/30</c:v>
                </c:pt>
                <c:pt idx="13">
                  <c:v>2013/09/30</c:v>
                </c:pt>
                <c:pt idx="14">
                  <c:v>2013/12/31</c:v>
                </c:pt>
                <c:pt idx="15">
                  <c:v>2014/03/31</c:v>
                </c:pt>
                <c:pt idx="16">
                  <c:v>2014/06/30</c:v>
                </c:pt>
                <c:pt idx="17">
                  <c:v>2014/09/30</c:v>
                </c:pt>
                <c:pt idx="18">
                  <c:v>2014/12/31</c:v>
                </c:pt>
                <c:pt idx="19">
                  <c:v>2015/03/31</c:v>
                </c:pt>
                <c:pt idx="20">
                  <c:v>2015/06/30</c:v>
                </c:pt>
                <c:pt idx="21">
                  <c:v>2015/09/30</c:v>
                </c:pt>
                <c:pt idx="22">
                  <c:v>2015/12/31</c:v>
                </c:pt>
                <c:pt idx="23">
                  <c:v>2016/03/31</c:v>
                </c:pt>
                <c:pt idx="24">
                  <c:v>2016/06/30</c:v>
                </c:pt>
                <c:pt idx="25">
                  <c:v>2016/09/30</c:v>
                </c:pt>
                <c:pt idx="26">
                  <c:v>2016/12/31</c:v>
                </c:pt>
                <c:pt idx="27">
                  <c:v>2017/03/31</c:v>
                </c:pt>
                <c:pt idx="28">
                  <c:v>2017/06/30</c:v>
                </c:pt>
                <c:pt idx="29">
                  <c:v>2017/09/30</c:v>
                </c:pt>
                <c:pt idx="30">
                  <c:v>2017/12/31</c:v>
                </c:pt>
                <c:pt idx="31">
                  <c:v>2018/03/31</c:v>
                </c:pt>
                <c:pt idx="32">
                  <c:v>2018/06/30</c:v>
                </c:pt>
                <c:pt idx="33">
                  <c:v>2018/09/30</c:v>
                </c:pt>
                <c:pt idx="34">
                  <c:v>2018/12/31</c:v>
                </c:pt>
                <c:pt idx="35">
                  <c:v>2019/03/31</c:v>
                </c:pt>
                <c:pt idx="36">
                  <c:v>2019/06/30</c:v>
                </c:pt>
                <c:pt idx="37">
                  <c:v>2019/09/30</c:v>
                </c:pt>
                <c:pt idx="38">
                  <c:v>2019/12/31</c:v>
                </c:pt>
                <c:pt idx="39">
                  <c:v>2020/03/31</c:v>
                </c:pt>
              </c:strCache>
            </c:strRef>
          </c:cat>
          <c:val>
            <c:numRef>
              <c:f>[UNDEFINED.xls]三大产业GDP累计同比贡献率!$D$3:$D$42</c:f>
              <c:numCache>
                <c:formatCode>0.00%</c:formatCode>
                <c:ptCount val="40"/>
                <c:pt idx="0">
                  <c:v>0.39100000000000001</c:v>
                </c:pt>
                <c:pt idx="1">
                  <c:v>0.39300000000000002</c:v>
                </c:pt>
                <c:pt idx="2">
                  <c:v>0.39</c:v>
                </c:pt>
                <c:pt idx="3">
                  <c:v>0.48499999999999999</c:v>
                </c:pt>
                <c:pt idx="4">
                  <c:v>0.46899999999999997</c:v>
                </c:pt>
                <c:pt idx="5">
                  <c:v>0.45400000000000001</c:v>
                </c:pt>
                <c:pt idx="6">
                  <c:v>0.439</c:v>
                </c:pt>
                <c:pt idx="7">
                  <c:v>0.44700000000000001</c:v>
                </c:pt>
                <c:pt idx="8">
                  <c:v>0.45145145145145099</c:v>
                </c:pt>
                <c:pt idx="9">
                  <c:v>0.45645645645645599</c:v>
                </c:pt>
                <c:pt idx="10">
                  <c:v>0.45</c:v>
                </c:pt>
                <c:pt idx="11">
                  <c:v>0.52400000000000002</c:v>
                </c:pt>
                <c:pt idx="12">
                  <c:v>0.50700000000000001</c:v>
                </c:pt>
                <c:pt idx="13">
                  <c:v>0.48951048951048898</c:v>
                </c:pt>
                <c:pt idx="14">
                  <c:v>0.47247247247247198</c:v>
                </c:pt>
                <c:pt idx="15">
                  <c:v>0.53346653346653305</c:v>
                </c:pt>
                <c:pt idx="16">
                  <c:v>0.50700000000000001</c:v>
                </c:pt>
                <c:pt idx="17">
                  <c:v>0.498</c:v>
                </c:pt>
                <c:pt idx="18">
                  <c:v>0.499</c:v>
                </c:pt>
                <c:pt idx="19">
                  <c:v>0.58358358358358298</c:v>
                </c:pt>
                <c:pt idx="20">
                  <c:v>0.57499999999999996</c:v>
                </c:pt>
                <c:pt idx="21">
                  <c:v>0.57099999999999995</c:v>
                </c:pt>
                <c:pt idx="22">
                  <c:v>0.55900000000000005</c:v>
                </c:pt>
                <c:pt idx="23">
                  <c:v>0.64800000000000002</c:v>
                </c:pt>
                <c:pt idx="24">
                  <c:v>0.61738261738261702</c:v>
                </c:pt>
                <c:pt idx="25">
                  <c:v>0.60460460460460397</c:v>
                </c:pt>
                <c:pt idx="26">
                  <c:v>0.6</c:v>
                </c:pt>
                <c:pt idx="27">
                  <c:v>0.64300000000000002</c:v>
                </c:pt>
                <c:pt idx="28">
                  <c:v>0.61699999999999999</c:v>
                </c:pt>
                <c:pt idx="29">
                  <c:v>0.61399999999999999</c:v>
                </c:pt>
                <c:pt idx="30">
                  <c:v>0.61161161161161104</c:v>
                </c:pt>
                <c:pt idx="31">
                  <c:v>0.63500000000000001</c:v>
                </c:pt>
                <c:pt idx="32">
                  <c:v>0.62337662337662303</c:v>
                </c:pt>
                <c:pt idx="33">
                  <c:v>0.62637362637362604</c:v>
                </c:pt>
                <c:pt idx="34">
                  <c:v>0.61499999999999999</c:v>
                </c:pt>
                <c:pt idx="35">
                  <c:v>0.61899999999999999</c:v>
                </c:pt>
                <c:pt idx="36">
                  <c:v>0.60760760760760701</c:v>
                </c:pt>
                <c:pt idx="37">
                  <c:v>0.61</c:v>
                </c:pt>
                <c:pt idx="38">
                  <c:v>0.59399999999999997</c:v>
                </c:pt>
                <c:pt idx="39">
                  <c:v>0.44900000000000001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F4-4C06-934B-D6EB59CD88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29734623"/>
        <c:axId val="2128827855"/>
      </c:barChart>
      <c:catAx>
        <c:axId val="21297346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128827855"/>
        <c:crosses val="autoZero"/>
        <c:auto val="1"/>
        <c:lblAlgn val="ctr"/>
        <c:lblOffset val="100"/>
        <c:noMultiLvlLbl val="0"/>
      </c:catAx>
      <c:valAx>
        <c:axId val="2128827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1297346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工业增加值</a:t>
            </a:r>
            <a:r>
              <a:rPr lang="en-US" sz="1800"/>
              <a:t>:</a:t>
            </a:r>
            <a:r>
              <a:rPr lang="zh-CN" sz="1800"/>
              <a:t>当月同比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1"/>
        <c:ser>
          <c:idx val="0"/>
          <c:order val="0"/>
          <c:tx>
            <c:strRef>
              <c:f>Sheet1!$B$1:$B$2</c:f>
              <c:strCache>
                <c:ptCount val="2"/>
                <c:pt idx="0">
                  <c:v>工业增加值:当月同比</c:v>
                </c:pt>
                <c:pt idx="1">
                  <c:v>月</c:v>
                </c:pt>
              </c:strCache>
            </c:strRef>
          </c:tx>
          <c:marker>
            <c:symbol val="none"/>
          </c:marker>
          <c:dPt>
            <c:idx val="0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C6E6-408D-BC2B-7ED488CD9EDF}"/>
              </c:ext>
            </c:extLst>
          </c:dPt>
          <c:dPt>
            <c:idx val="1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C6E6-408D-BC2B-7ED488CD9EDF}"/>
              </c:ext>
            </c:extLst>
          </c:dPt>
          <c:dPt>
            <c:idx val="2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C6E6-408D-BC2B-7ED488CD9EDF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C6E6-408D-BC2B-7ED488CD9EDF}"/>
              </c:ext>
            </c:extLst>
          </c:dPt>
          <c:dPt>
            <c:idx val="4"/>
            <c:marker>
              <c:symbol val="none"/>
            </c:marker>
            <c:bubble3D val="0"/>
            <c:spPr>
              <a:ln w="28575" cap="rnd">
                <a:solidFill>
                  <a:schemeClr val="accent5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C6E6-408D-BC2B-7ED488CD9EDF}"/>
              </c:ext>
            </c:extLst>
          </c:dPt>
          <c:dPt>
            <c:idx val="5"/>
            <c:marker>
              <c:symbol val="none"/>
            </c:marker>
            <c:bubble3D val="0"/>
            <c:spPr>
              <a:ln w="28575" cap="rnd">
                <a:solidFill>
                  <a:schemeClr val="accent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C6E6-408D-BC2B-7ED488CD9EDF}"/>
              </c:ext>
            </c:extLst>
          </c:dPt>
          <c:dPt>
            <c:idx val="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C6E6-408D-BC2B-7ED488CD9EDF}"/>
              </c:ext>
            </c:extLst>
          </c:dPt>
          <c:dPt>
            <c:idx val="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C6E6-408D-BC2B-7ED488CD9EDF}"/>
              </c:ext>
            </c:extLst>
          </c:dPt>
          <c:dPt>
            <c:idx val="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C6E6-408D-BC2B-7ED488CD9EDF}"/>
              </c:ext>
            </c:extLst>
          </c:dPt>
          <c:dPt>
            <c:idx val="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3-C6E6-408D-BC2B-7ED488CD9EDF}"/>
              </c:ext>
            </c:extLst>
          </c:dPt>
          <c:dPt>
            <c:idx val="1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5-C6E6-408D-BC2B-7ED488CD9EDF}"/>
              </c:ext>
            </c:extLst>
          </c:dPt>
          <c:dPt>
            <c:idx val="1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7-C6E6-408D-BC2B-7ED488CD9EDF}"/>
              </c:ext>
            </c:extLst>
          </c:dPt>
          <c:dPt>
            <c:idx val="1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9-C6E6-408D-BC2B-7ED488CD9EDF}"/>
              </c:ext>
            </c:extLst>
          </c:dPt>
          <c:dPt>
            <c:idx val="1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B-C6E6-408D-BC2B-7ED488CD9EDF}"/>
              </c:ext>
            </c:extLst>
          </c:dPt>
          <c:dPt>
            <c:idx val="1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D-C6E6-408D-BC2B-7ED488CD9EDF}"/>
              </c:ext>
            </c:extLst>
          </c:dPt>
          <c:dPt>
            <c:idx val="1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F-C6E6-408D-BC2B-7ED488CD9EDF}"/>
              </c:ext>
            </c:extLst>
          </c:dPt>
          <c:dPt>
            <c:idx val="1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1-C6E6-408D-BC2B-7ED488CD9EDF}"/>
              </c:ext>
            </c:extLst>
          </c:dPt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3-C6E6-408D-BC2B-7ED488CD9EDF}"/>
              </c:ext>
            </c:extLst>
          </c:dPt>
          <c:dPt>
            <c:idx val="1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5-C6E6-408D-BC2B-7ED488CD9EDF}"/>
              </c:ext>
            </c:extLst>
          </c:dPt>
          <c:dPt>
            <c:idx val="1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7-C6E6-408D-BC2B-7ED488CD9EDF}"/>
              </c:ext>
            </c:extLst>
          </c:dPt>
          <c:dPt>
            <c:idx val="2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9-C6E6-408D-BC2B-7ED488CD9EDF}"/>
              </c:ext>
            </c:extLst>
          </c:dPt>
          <c:dPt>
            <c:idx val="2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B-C6E6-408D-BC2B-7ED488CD9EDF}"/>
              </c:ext>
            </c:extLst>
          </c:dPt>
          <c:dPt>
            <c:idx val="2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D-C6E6-408D-BC2B-7ED488CD9EDF}"/>
              </c:ext>
            </c:extLst>
          </c:dPt>
          <c:dPt>
            <c:idx val="2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F-C6E6-408D-BC2B-7ED488CD9EDF}"/>
              </c:ext>
            </c:extLst>
          </c:dPt>
          <c:dPt>
            <c:idx val="2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1-C6E6-408D-BC2B-7ED488CD9EDF}"/>
              </c:ext>
            </c:extLst>
          </c:dPt>
          <c:dPt>
            <c:idx val="2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3-C6E6-408D-BC2B-7ED488CD9EDF}"/>
              </c:ext>
            </c:extLst>
          </c:dPt>
          <c:dPt>
            <c:idx val="2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5-C6E6-408D-BC2B-7ED488CD9EDF}"/>
              </c:ext>
            </c:extLst>
          </c:dPt>
          <c:dPt>
            <c:idx val="2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7-C6E6-408D-BC2B-7ED488CD9EDF}"/>
              </c:ext>
            </c:extLst>
          </c:dPt>
          <c:dPt>
            <c:idx val="2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9-C6E6-408D-BC2B-7ED488CD9EDF}"/>
              </c:ext>
            </c:extLst>
          </c:dPt>
          <c:dPt>
            <c:idx val="2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B-C6E6-408D-BC2B-7ED488CD9EDF}"/>
              </c:ext>
            </c:extLst>
          </c:dPt>
          <c:dPt>
            <c:idx val="3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D-C6E6-408D-BC2B-7ED488CD9EDF}"/>
              </c:ext>
            </c:extLst>
          </c:dPt>
          <c:dPt>
            <c:idx val="3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F-C6E6-408D-BC2B-7ED488CD9EDF}"/>
              </c:ext>
            </c:extLst>
          </c:dPt>
          <c:dPt>
            <c:idx val="3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1-C6E6-408D-BC2B-7ED488CD9EDF}"/>
              </c:ext>
            </c:extLst>
          </c:dPt>
          <c:dPt>
            <c:idx val="3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3-C6E6-408D-BC2B-7ED488CD9EDF}"/>
              </c:ext>
            </c:extLst>
          </c:dPt>
          <c:dPt>
            <c:idx val="3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5-C6E6-408D-BC2B-7ED488CD9EDF}"/>
              </c:ext>
            </c:extLst>
          </c:dPt>
          <c:dPt>
            <c:idx val="3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7-C6E6-408D-BC2B-7ED488CD9EDF}"/>
              </c:ext>
            </c:extLst>
          </c:dPt>
          <c:dPt>
            <c:idx val="3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9-C6E6-408D-BC2B-7ED488CD9EDF}"/>
              </c:ext>
            </c:extLst>
          </c:dPt>
          <c:dPt>
            <c:idx val="3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B-C6E6-408D-BC2B-7ED488CD9EDF}"/>
              </c:ext>
            </c:extLst>
          </c:dPt>
          <c:dPt>
            <c:idx val="3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D-C6E6-408D-BC2B-7ED488CD9EDF}"/>
              </c:ext>
            </c:extLst>
          </c:dPt>
          <c:dPt>
            <c:idx val="3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F-C6E6-408D-BC2B-7ED488CD9EDF}"/>
              </c:ext>
            </c:extLst>
          </c:dPt>
          <c:dPt>
            <c:idx val="4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1-C6E6-408D-BC2B-7ED488CD9EDF}"/>
              </c:ext>
            </c:extLst>
          </c:dPt>
          <c:dPt>
            <c:idx val="4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3-C6E6-408D-BC2B-7ED488CD9EDF}"/>
              </c:ext>
            </c:extLst>
          </c:dPt>
          <c:dPt>
            <c:idx val="4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5-C6E6-408D-BC2B-7ED488CD9EDF}"/>
              </c:ext>
            </c:extLst>
          </c:dPt>
          <c:dPt>
            <c:idx val="4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7-C6E6-408D-BC2B-7ED488CD9EDF}"/>
              </c:ext>
            </c:extLst>
          </c:dPt>
          <c:dPt>
            <c:idx val="4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9-C6E6-408D-BC2B-7ED488CD9EDF}"/>
              </c:ext>
            </c:extLst>
          </c:dPt>
          <c:dPt>
            <c:idx val="4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B-C6E6-408D-BC2B-7ED488CD9EDF}"/>
              </c:ext>
            </c:extLst>
          </c:dPt>
          <c:dPt>
            <c:idx val="4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D-C6E6-408D-BC2B-7ED488CD9EDF}"/>
              </c:ext>
            </c:extLst>
          </c:dPt>
          <c:dPt>
            <c:idx val="4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F-C6E6-408D-BC2B-7ED488CD9EDF}"/>
              </c:ext>
            </c:extLst>
          </c:dPt>
          <c:dPt>
            <c:idx val="4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61-C6E6-408D-BC2B-7ED488CD9EDF}"/>
              </c:ext>
            </c:extLst>
          </c:dPt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63-C6E6-408D-BC2B-7ED488CD9EDF}"/>
              </c:ext>
            </c:extLst>
          </c:dPt>
          <c:dPt>
            <c:idx val="5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65-C6E6-408D-BC2B-7ED488CD9EDF}"/>
              </c:ext>
            </c:extLst>
          </c:dPt>
          <c:dPt>
            <c:idx val="5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67-C6E6-408D-BC2B-7ED488CD9EDF}"/>
              </c:ext>
            </c:extLst>
          </c:dPt>
          <c:dPt>
            <c:idx val="5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69-C6E6-408D-BC2B-7ED488CD9EDF}"/>
              </c:ext>
            </c:extLst>
          </c:dPt>
          <c:dPt>
            <c:idx val="5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6B-C6E6-408D-BC2B-7ED488CD9EDF}"/>
              </c:ext>
            </c:extLst>
          </c:dPt>
          <c:dPt>
            <c:idx val="54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6D-C6E6-408D-BC2B-7ED488CD9EDF}"/>
              </c:ext>
            </c:extLst>
          </c:dPt>
          <c:dPt>
            <c:idx val="55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6F-C6E6-408D-BC2B-7ED488CD9EDF}"/>
              </c:ext>
            </c:extLst>
          </c:dPt>
          <c:dPt>
            <c:idx val="56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71-C6E6-408D-BC2B-7ED488CD9EDF}"/>
              </c:ext>
            </c:extLst>
          </c:dPt>
          <c:dPt>
            <c:idx val="57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73-C6E6-408D-BC2B-7ED488CD9EDF}"/>
              </c:ext>
            </c:extLst>
          </c:dPt>
          <c:dPt>
            <c:idx val="58"/>
            <c:marker>
              <c:symbol val="none"/>
            </c:marker>
            <c:bubble3D val="0"/>
            <c:spPr>
              <a:ln w="28575" cap="rnd">
                <a:solidFill>
                  <a:schemeClr val="accent5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75-C6E6-408D-BC2B-7ED488CD9EDF}"/>
              </c:ext>
            </c:extLst>
          </c:dPt>
          <c:dPt>
            <c:idx val="59"/>
            <c:marker>
              <c:symbol val="none"/>
            </c:marker>
            <c:bubble3D val="0"/>
            <c:spPr>
              <a:ln w="28575" cap="rnd">
                <a:solidFill>
                  <a:schemeClr val="accent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77-C6E6-408D-BC2B-7ED488CD9EDF}"/>
              </c:ext>
            </c:extLst>
          </c:dPt>
          <c:dPt>
            <c:idx val="6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79-C6E6-408D-BC2B-7ED488CD9EDF}"/>
              </c:ext>
            </c:extLst>
          </c:dPt>
          <c:dPt>
            <c:idx val="6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7B-C6E6-408D-BC2B-7ED488CD9EDF}"/>
              </c:ext>
            </c:extLst>
          </c:dPt>
          <c:dPt>
            <c:idx val="6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7D-C6E6-408D-BC2B-7ED488CD9EDF}"/>
              </c:ext>
            </c:extLst>
          </c:dPt>
          <c:dPt>
            <c:idx val="6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7F-C6E6-408D-BC2B-7ED488CD9EDF}"/>
              </c:ext>
            </c:extLst>
          </c:dPt>
          <c:dPt>
            <c:idx val="6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81-C6E6-408D-BC2B-7ED488CD9EDF}"/>
              </c:ext>
            </c:extLst>
          </c:dPt>
          <c:dPt>
            <c:idx val="6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83-C6E6-408D-BC2B-7ED488CD9EDF}"/>
              </c:ext>
            </c:extLst>
          </c:dPt>
          <c:dPt>
            <c:idx val="6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85-C6E6-408D-BC2B-7ED488CD9EDF}"/>
              </c:ext>
            </c:extLst>
          </c:dPt>
          <c:dPt>
            <c:idx val="6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87-C6E6-408D-BC2B-7ED488CD9EDF}"/>
              </c:ext>
            </c:extLst>
          </c:dPt>
          <c:dPt>
            <c:idx val="6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89-C6E6-408D-BC2B-7ED488CD9EDF}"/>
              </c:ext>
            </c:extLst>
          </c:dPt>
          <c:dPt>
            <c:idx val="6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8B-C6E6-408D-BC2B-7ED488CD9EDF}"/>
              </c:ext>
            </c:extLst>
          </c:dPt>
          <c:dPt>
            <c:idx val="7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8D-C6E6-408D-BC2B-7ED488CD9EDF}"/>
              </c:ext>
            </c:extLst>
          </c:dPt>
          <c:dPt>
            <c:idx val="7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8F-C6E6-408D-BC2B-7ED488CD9EDF}"/>
              </c:ext>
            </c:extLst>
          </c:dPt>
          <c:dPt>
            <c:idx val="7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91-C6E6-408D-BC2B-7ED488CD9EDF}"/>
              </c:ext>
            </c:extLst>
          </c:dPt>
          <c:dPt>
            <c:idx val="7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93-C6E6-408D-BC2B-7ED488CD9EDF}"/>
              </c:ext>
            </c:extLst>
          </c:dPt>
          <c:dPt>
            <c:idx val="7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95-C6E6-408D-BC2B-7ED488CD9EDF}"/>
              </c:ext>
            </c:extLst>
          </c:dPt>
          <c:dPt>
            <c:idx val="7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97-C6E6-408D-BC2B-7ED488CD9EDF}"/>
              </c:ext>
            </c:extLst>
          </c:dPt>
          <c:dPt>
            <c:idx val="7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99-C6E6-408D-BC2B-7ED488CD9EDF}"/>
              </c:ext>
            </c:extLst>
          </c:dPt>
          <c:dPt>
            <c:idx val="7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9B-C6E6-408D-BC2B-7ED488CD9EDF}"/>
              </c:ext>
            </c:extLst>
          </c:dPt>
          <c:dPt>
            <c:idx val="7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9D-C6E6-408D-BC2B-7ED488CD9EDF}"/>
              </c:ext>
            </c:extLst>
          </c:dPt>
          <c:dPt>
            <c:idx val="7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9F-C6E6-408D-BC2B-7ED488CD9EDF}"/>
              </c:ext>
            </c:extLst>
          </c:dPt>
          <c:dPt>
            <c:idx val="8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A1-C6E6-408D-BC2B-7ED488CD9EDF}"/>
              </c:ext>
            </c:extLst>
          </c:dPt>
          <c:dPt>
            <c:idx val="8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A3-C6E6-408D-BC2B-7ED488CD9EDF}"/>
              </c:ext>
            </c:extLst>
          </c:dPt>
          <c:dPt>
            <c:idx val="8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A5-C6E6-408D-BC2B-7ED488CD9EDF}"/>
              </c:ext>
            </c:extLst>
          </c:dPt>
          <c:dPt>
            <c:idx val="8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A7-C6E6-408D-BC2B-7ED488CD9EDF}"/>
              </c:ext>
            </c:extLst>
          </c:dPt>
          <c:dPt>
            <c:idx val="8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A9-C6E6-408D-BC2B-7ED488CD9EDF}"/>
              </c:ext>
            </c:extLst>
          </c:dPt>
          <c:dPt>
            <c:idx val="8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AB-C6E6-408D-BC2B-7ED488CD9EDF}"/>
              </c:ext>
            </c:extLst>
          </c:dPt>
          <c:dPt>
            <c:idx val="8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AD-C6E6-408D-BC2B-7ED488CD9EDF}"/>
              </c:ext>
            </c:extLst>
          </c:dPt>
          <c:dPt>
            <c:idx val="8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AF-C6E6-408D-BC2B-7ED488CD9EDF}"/>
              </c:ext>
            </c:extLst>
          </c:dPt>
          <c:dPt>
            <c:idx val="8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B1-C6E6-408D-BC2B-7ED488CD9EDF}"/>
              </c:ext>
            </c:extLst>
          </c:dPt>
          <c:dPt>
            <c:idx val="8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B3-C6E6-408D-BC2B-7ED488CD9EDF}"/>
              </c:ext>
            </c:extLst>
          </c:dPt>
          <c:dPt>
            <c:idx val="9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B5-C6E6-408D-BC2B-7ED488CD9EDF}"/>
              </c:ext>
            </c:extLst>
          </c:dPt>
          <c:dPt>
            <c:idx val="9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B7-C6E6-408D-BC2B-7ED488CD9EDF}"/>
              </c:ext>
            </c:extLst>
          </c:dPt>
          <c:dPt>
            <c:idx val="9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B9-C6E6-408D-BC2B-7ED488CD9EDF}"/>
              </c:ext>
            </c:extLst>
          </c:dPt>
          <c:dPt>
            <c:idx val="9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BB-C6E6-408D-BC2B-7ED488CD9EDF}"/>
              </c:ext>
            </c:extLst>
          </c:dPt>
          <c:dPt>
            <c:idx val="9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BD-C6E6-408D-BC2B-7ED488CD9EDF}"/>
              </c:ext>
            </c:extLst>
          </c:dPt>
          <c:dPt>
            <c:idx val="9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BF-C6E6-408D-BC2B-7ED488CD9EDF}"/>
              </c:ext>
            </c:extLst>
          </c:dPt>
          <c:dPt>
            <c:idx val="9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C1-C6E6-408D-BC2B-7ED488CD9EDF}"/>
              </c:ext>
            </c:extLst>
          </c:dPt>
          <c:dPt>
            <c:idx val="9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C3-C6E6-408D-BC2B-7ED488CD9EDF}"/>
              </c:ext>
            </c:extLst>
          </c:dPt>
          <c:dPt>
            <c:idx val="9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C5-C6E6-408D-BC2B-7ED488CD9EDF}"/>
              </c:ext>
            </c:extLst>
          </c:dPt>
          <c:dPt>
            <c:idx val="9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C7-C6E6-408D-BC2B-7ED488CD9EDF}"/>
              </c:ext>
            </c:extLst>
          </c:dPt>
          <c:dPt>
            <c:idx val="10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C9-C6E6-408D-BC2B-7ED488CD9EDF}"/>
              </c:ext>
            </c:extLst>
          </c:dPt>
          <c:dPt>
            <c:idx val="10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CB-C6E6-408D-BC2B-7ED488CD9EDF}"/>
              </c:ext>
            </c:extLst>
          </c:dPt>
          <c:dPt>
            <c:idx val="10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CD-C6E6-408D-BC2B-7ED488CD9EDF}"/>
              </c:ext>
            </c:extLst>
          </c:dPt>
          <c:dPt>
            <c:idx val="10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CF-C6E6-408D-BC2B-7ED488CD9EDF}"/>
              </c:ext>
            </c:extLst>
          </c:dPt>
          <c:dPt>
            <c:idx val="10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D1-C6E6-408D-BC2B-7ED488CD9EDF}"/>
              </c:ext>
            </c:extLst>
          </c:dPt>
          <c:dPt>
            <c:idx val="10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D3-C6E6-408D-BC2B-7ED488CD9EDF}"/>
              </c:ext>
            </c:extLst>
          </c:dPt>
          <c:dPt>
            <c:idx val="10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D5-C6E6-408D-BC2B-7ED488CD9EDF}"/>
              </c:ext>
            </c:extLst>
          </c:dPt>
          <c:dPt>
            <c:idx val="10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D7-C6E6-408D-BC2B-7ED488CD9EDF}"/>
              </c:ext>
            </c:extLst>
          </c:dPt>
          <c:dPt>
            <c:idx val="108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D9-C6E6-408D-BC2B-7ED488CD9EDF}"/>
              </c:ext>
            </c:extLst>
          </c:dPt>
          <c:dPt>
            <c:idx val="109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DB-C6E6-408D-BC2B-7ED488CD9EDF}"/>
              </c:ext>
            </c:extLst>
          </c:dPt>
          <c:dPt>
            <c:idx val="110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DD-C6E6-408D-BC2B-7ED488CD9EDF}"/>
              </c:ext>
            </c:extLst>
          </c:dPt>
          <c:dPt>
            <c:idx val="111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DF-C6E6-408D-BC2B-7ED488CD9EDF}"/>
              </c:ext>
            </c:extLst>
          </c:dPt>
          <c:dPt>
            <c:idx val="112"/>
            <c:marker>
              <c:symbol val="none"/>
            </c:marker>
            <c:bubble3D val="0"/>
            <c:spPr>
              <a:ln w="28575" cap="rnd">
                <a:solidFill>
                  <a:schemeClr val="accent5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E1-C6E6-408D-BC2B-7ED488CD9EDF}"/>
              </c:ext>
            </c:extLst>
          </c:dPt>
          <c:dPt>
            <c:idx val="113"/>
            <c:marker>
              <c:symbol val="none"/>
            </c:marker>
            <c:bubble3D val="0"/>
            <c:spPr>
              <a:ln w="28575" cap="rnd">
                <a:solidFill>
                  <a:schemeClr val="accent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E3-C6E6-408D-BC2B-7ED488CD9EDF}"/>
              </c:ext>
            </c:extLst>
          </c:dPt>
          <c:dPt>
            <c:idx val="11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E5-C6E6-408D-BC2B-7ED488CD9EDF}"/>
              </c:ext>
            </c:extLst>
          </c:dPt>
          <c:dPt>
            <c:idx val="11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E7-C6E6-408D-BC2B-7ED488CD9EDF}"/>
              </c:ext>
            </c:extLst>
          </c:dPt>
          <c:dPt>
            <c:idx val="11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E9-C6E6-408D-BC2B-7ED488CD9EDF}"/>
              </c:ext>
            </c:extLst>
          </c:dPt>
          <c:dPt>
            <c:idx val="11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EB-C6E6-408D-BC2B-7ED488CD9EDF}"/>
              </c:ext>
            </c:extLst>
          </c:dPt>
          <c:dPt>
            <c:idx val="11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ED-C6E6-408D-BC2B-7ED488CD9EDF}"/>
              </c:ext>
            </c:extLst>
          </c:dPt>
          <c:dPt>
            <c:idx val="11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EF-C6E6-408D-BC2B-7ED488CD9EDF}"/>
              </c:ext>
            </c:extLst>
          </c:dPt>
          <c:dPt>
            <c:idx val="12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F1-C6E6-408D-BC2B-7ED488CD9EDF}"/>
              </c:ext>
            </c:extLst>
          </c:dPt>
          <c:dPt>
            <c:idx val="12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F3-C6E6-408D-BC2B-7ED488CD9EDF}"/>
              </c:ext>
            </c:extLst>
          </c:dPt>
          <c:dPt>
            <c:idx val="12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F5-C6E6-408D-BC2B-7ED488CD9EDF}"/>
              </c:ext>
            </c:extLst>
          </c:dPt>
          <c:dPt>
            <c:idx val="12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F7-C6E6-408D-BC2B-7ED488CD9EDF}"/>
              </c:ext>
            </c:extLst>
          </c:dPt>
          <c:dPt>
            <c:idx val="12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F9-C6E6-408D-BC2B-7ED488CD9EDF}"/>
              </c:ext>
            </c:extLst>
          </c:dPt>
          <c:dPt>
            <c:idx val="12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FB-C6E6-408D-BC2B-7ED488CD9EDF}"/>
              </c:ext>
            </c:extLst>
          </c:dPt>
          <c:dPt>
            <c:idx val="12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FD-C6E6-408D-BC2B-7ED488CD9EDF}"/>
              </c:ext>
            </c:extLst>
          </c:dPt>
          <c:dPt>
            <c:idx val="12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FF-C6E6-408D-BC2B-7ED488CD9EDF}"/>
              </c:ext>
            </c:extLst>
          </c:dPt>
          <c:dPt>
            <c:idx val="12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01-C6E6-408D-BC2B-7ED488CD9EDF}"/>
              </c:ext>
            </c:extLst>
          </c:dPt>
          <c:dPt>
            <c:idx val="12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03-C6E6-408D-BC2B-7ED488CD9EDF}"/>
              </c:ext>
            </c:extLst>
          </c:dPt>
          <c:dPt>
            <c:idx val="13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05-C6E6-408D-BC2B-7ED488CD9EDF}"/>
              </c:ext>
            </c:extLst>
          </c:dPt>
          <c:dPt>
            <c:idx val="13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07-C6E6-408D-BC2B-7ED488CD9EDF}"/>
              </c:ext>
            </c:extLst>
          </c:dPt>
          <c:dPt>
            <c:idx val="13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09-C6E6-408D-BC2B-7ED488CD9EDF}"/>
              </c:ext>
            </c:extLst>
          </c:dPt>
          <c:dPt>
            <c:idx val="13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0B-C6E6-408D-BC2B-7ED488CD9EDF}"/>
              </c:ext>
            </c:extLst>
          </c:dPt>
          <c:dPt>
            <c:idx val="13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0D-C6E6-408D-BC2B-7ED488CD9EDF}"/>
              </c:ext>
            </c:extLst>
          </c:dPt>
          <c:dPt>
            <c:idx val="13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0F-C6E6-408D-BC2B-7ED488CD9EDF}"/>
              </c:ext>
            </c:extLst>
          </c:dPt>
          <c:dPt>
            <c:idx val="13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11-C6E6-408D-BC2B-7ED488CD9EDF}"/>
              </c:ext>
            </c:extLst>
          </c:dPt>
          <c:dPt>
            <c:idx val="13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13-C6E6-408D-BC2B-7ED488CD9EDF}"/>
              </c:ext>
            </c:extLst>
          </c:dPt>
          <c:dPt>
            <c:idx val="13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15-C6E6-408D-BC2B-7ED488CD9EDF}"/>
              </c:ext>
            </c:extLst>
          </c:dPt>
          <c:dPt>
            <c:idx val="13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17-C6E6-408D-BC2B-7ED488CD9EDF}"/>
              </c:ext>
            </c:extLst>
          </c:dPt>
          <c:dPt>
            <c:idx val="14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19-C6E6-408D-BC2B-7ED488CD9EDF}"/>
              </c:ext>
            </c:extLst>
          </c:dPt>
          <c:dPt>
            <c:idx val="14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1B-C6E6-408D-BC2B-7ED488CD9EDF}"/>
              </c:ext>
            </c:extLst>
          </c:dPt>
          <c:dPt>
            <c:idx val="14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1D-C6E6-408D-BC2B-7ED488CD9EDF}"/>
              </c:ext>
            </c:extLst>
          </c:dPt>
          <c:dPt>
            <c:idx val="14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1F-C6E6-408D-BC2B-7ED488CD9EDF}"/>
              </c:ext>
            </c:extLst>
          </c:dPt>
          <c:dPt>
            <c:idx val="14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21-C6E6-408D-BC2B-7ED488CD9EDF}"/>
              </c:ext>
            </c:extLst>
          </c:dPt>
          <c:dPt>
            <c:idx val="14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23-C6E6-408D-BC2B-7ED488CD9EDF}"/>
              </c:ext>
            </c:extLst>
          </c:dPt>
          <c:dPt>
            <c:idx val="14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25-C6E6-408D-BC2B-7ED488CD9EDF}"/>
              </c:ext>
            </c:extLst>
          </c:dPt>
          <c:dPt>
            <c:idx val="14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27-C6E6-408D-BC2B-7ED488CD9EDF}"/>
              </c:ext>
            </c:extLst>
          </c:dPt>
          <c:dPt>
            <c:idx val="14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29-C6E6-408D-BC2B-7ED488CD9EDF}"/>
              </c:ext>
            </c:extLst>
          </c:dPt>
          <c:dPt>
            <c:idx val="14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2B-C6E6-408D-BC2B-7ED488CD9EDF}"/>
              </c:ext>
            </c:extLst>
          </c:dPt>
          <c:dPt>
            <c:idx val="15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2D-C6E6-408D-BC2B-7ED488CD9EDF}"/>
              </c:ext>
            </c:extLst>
          </c:dPt>
          <c:dPt>
            <c:idx val="15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2F-C6E6-408D-BC2B-7ED488CD9EDF}"/>
              </c:ext>
            </c:extLst>
          </c:dPt>
          <c:dPt>
            <c:idx val="15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31-C6E6-408D-BC2B-7ED488CD9EDF}"/>
              </c:ext>
            </c:extLst>
          </c:dPt>
          <c:dPt>
            <c:idx val="15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33-C6E6-408D-BC2B-7ED488CD9EDF}"/>
              </c:ext>
            </c:extLst>
          </c:dPt>
          <c:dPt>
            <c:idx val="15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35-C6E6-408D-BC2B-7ED488CD9EDF}"/>
              </c:ext>
            </c:extLst>
          </c:dPt>
          <c:dPt>
            <c:idx val="15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37-C6E6-408D-BC2B-7ED488CD9EDF}"/>
              </c:ext>
            </c:extLst>
          </c:dPt>
          <c:dPt>
            <c:idx val="15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39-C6E6-408D-BC2B-7ED488CD9EDF}"/>
              </c:ext>
            </c:extLst>
          </c:dPt>
          <c:dPt>
            <c:idx val="15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3B-C6E6-408D-BC2B-7ED488CD9EDF}"/>
              </c:ext>
            </c:extLst>
          </c:dPt>
          <c:dPt>
            <c:idx val="15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3D-C6E6-408D-BC2B-7ED488CD9EDF}"/>
              </c:ext>
            </c:extLst>
          </c:dPt>
          <c:dPt>
            <c:idx val="15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3F-C6E6-408D-BC2B-7ED488CD9EDF}"/>
              </c:ext>
            </c:extLst>
          </c:dPt>
          <c:dPt>
            <c:idx val="16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33DB-460F-B721-0A7F9A1003ED}"/>
              </c:ext>
            </c:extLst>
          </c:dPt>
          <c:dPt>
            <c:idx val="16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43-C6E6-408D-BC2B-7ED488CD9EDF}"/>
              </c:ext>
            </c:extLst>
          </c:dPt>
          <c:dPt>
            <c:idx val="162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45-C6E6-408D-BC2B-7ED488CD9EDF}"/>
              </c:ext>
            </c:extLst>
          </c:dPt>
          <c:dPt>
            <c:idx val="163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47-C6E6-408D-BC2B-7ED488CD9EDF}"/>
              </c:ext>
            </c:extLst>
          </c:dPt>
          <c:dPt>
            <c:idx val="164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49-C6E6-408D-BC2B-7ED488CD9EDF}"/>
              </c:ext>
            </c:extLst>
          </c:dPt>
          <c:dPt>
            <c:idx val="165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4B-C6E6-408D-BC2B-7ED488CD9EDF}"/>
              </c:ext>
            </c:extLst>
          </c:dPt>
          <c:dPt>
            <c:idx val="166"/>
            <c:marker>
              <c:symbol val="none"/>
            </c:marker>
            <c:bubble3D val="0"/>
            <c:spPr>
              <a:ln w="28575" cap="rnd">
                <a:solidFill>
                  <a:schemeClr val="accent5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4D-C6E6-408D-BC2B-7ED488CD9EDF}"/>
              </c:ext>
            </c:extLst>
          </c:dPt>
          <c:dPt>
            <c:idx val="167"/>
            <c:marker>
              <c:symbol val="none"/>
            </c:marker>
            <c:bubble3D val="0"/>
            <c:spPr>
              <a:ln w="28575" cap="rnd">
                <a:solidFill>
                  <a:schemeClr val="accent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4F-C6E6-408D-BC2B-7ED488CD9EDF}"/>
              </c:ext>
            </c:extLst>
          </c:dPt>
          <c:dPt>
            <c:idx val="16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51-C6E6-408D-BC2B-7ED488CD9EDF}"/>
              </c:ext>
            </c:extLst>
          </c:dPt>
          <c:dPt>
            <c:idx val="16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53-C6E6-408D-BC2B-7ED488CD9EDF}"/>
              </c:ext>
            </c:extLst>
          </c:dPt>
          <c:dPt>
            <c:idx val="17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55-C6E6-408D-BC2B-7ED488CD9EDF}"/>
              </c:ext>
            </c:extLst>
          </c:dPt>
          <c:dPt>
            <c:idx val="17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57-C6E6-408D-BC2B-7ED488CD9EDF}"/>
              </c:ext>
            </c:extLst>
          </c:dPt>
          <c:dPt>
            <c:idx val="17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59-C6E6-408D-BC2B-7ED488CD9EDF}"/>
              </c:ext>
            </c:extLst>
          </c:dPt>
          <c:dPt>
            <c:idx val="17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5B-C6E6-408D-BC2B-7ED488CD9EDF}"/>
              </c:ext>
            </c:extLst>
          </c:dPt>
          <c:dPt>
            <c:idx val="17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5D-C6E6-408D-BC2B-7ED488CD9EDF}"/>
              </c:ext>
            </c:extLst>
          </c:dPt>
          <c:dPt>
            <c:idx val="17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5F-C6E6-408D-BC2B-7ED488CD9EDF}"/>
              </c:ext>
            </c:extLst>
          </c:dPt>
          <c:dPt>
            <c:idx val="17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61-C6E6-408D-BC2B-7ED488CD9EDF}"/>
              </c:ext>
            </c:extLst>
          </c:dPt>
          <c:dPt>
            <c:idx val="17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63-C6E6-408D-BC2B-7ED488CD9EDF}"/>
              </c:ext>
            </c:extLst>
          </c:dPt>
          <c:dPt>
            <c:idx val="17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65-C6E6-408D-BC2B-7ED488CD9EDF}"/>
              </c:ext>
            </c:extLst>
          </c:dPt>
          <c:dPt>
            <c:idx val="17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67-C6E6-408D-BC2B-7ED488CD9EDF}"/>
              </c:ext>
            </c:extLst>
          </c:dPt>
          <c:dPt>
            <c:idx val="18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69-C6E6-408D-BC2B-7ED488CD9EDF}"/>
              </c:ext>
            </c:extLst>
          </c:dPt>
          <c:dPt>
            <c:idx val="18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6B-C6E6-408D-BC2B-7ED488CD9EDF}"/>
              </c:ext>
            </c:extLst>
          </c:dPt>
          <c:dPt>
            <c:idx val="18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6D-C6E6-408D-BC2B-7ED488CD9EDF}"/>
              </c:ext>
            </c:extLst>
          </c:dPt>
          <c:dPt>
            <c:idx val="18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6F-C6E6-408D-BC2B-7ED488CD9EDF}"/>
              </c:ext>
            </c:extLst>
          </c:dPt>
          <c:dPt>
            <c:idx val="18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71-C6E6-408D-BC2B-7ED488CD9EDF}"/>
              </c:ext>
            </c:extLst>
          </c:dPt>
          <c:dPt>
            <c:idx val="18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73-C6E6-408D-BC2B-7ED488CD9EDF}"/>
              </c:ext>
            </c:extLst>
          </c:dPt>
          <c:dPt>
            <c:idx val="18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75-C6E6-408D-BC2B-7ED488CD9EDF}"/>
              </c:ext>
            </c:extLst>
          </c:dPt>
          <c:dPt>
            <c:idx val="18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77-C6E6-408D-BC2B-7ED488CD9EDF}"/>
              </c:ext>
            </c:extLst>
          </c:dPt>
          <c:dPt>
            <c:idx val="18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79-C6E6-408D-BC2B-7ED488CD9EDF}"/>
              </c:ext>
            </c:extLst>
          </c:dPt>
          <c:dPt>
            <c:idx val="18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7B-C6E6-408D-BC2B-7ED488CD9EDF}"/>
              </c:ext>
            </c:extLst>
          </c:dPt>
          <c:dPt>
            <c:idx val="19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7D-C6E6-408D-BC2B-7ED488CD9EDF}"/>
              </c:ext>
            </c:extLst>
          </c:dPt>
          <c:dPt>
            <c:idx val="19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7F-C6E6-408D-BC2B-7ED488CD9EDF}"/>
              </c:ext>
            </c:extLst>
          </c:dPt>
          <c:dPt>
            <c:idx val="19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81-C6E6-408D-BC2B-7ED488CD9EDF}"/>
              </c:ext>
            </c:extLst>
          </c:dPt>
          <c:dPt>
            <c:idx val="19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83-C6E6-408D-BC2B-7ED488CD9EDF}"/>
              </c:ext>
            </c:extLst>
          </c:dPt>
          <c:dPt>
            <c:idx val="19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85-C6E6-408D-BC2B-7ED488CD9EDF}"/>
              </c:ext>
            </c:extLst>
          </c:dPt>
          <c:dPt>
            <c:idx val="19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87-C6E6-408D-BC2B-7ED488CD9EDF}"/>
              </c:ext>
            </c:extLst>
          </c:dPt>
          <c:dPt>
            <c:idx val="19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89-C6E6-408D-BC2B-7ED488CD9EDF}"/>
              </c:ext>
            </c:extLst>
          </c:dPt>
          <c:dPt>
            <c:idx val="19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8B-C6E6-408D-BC2B-7ED488CD9EDF}"/>
              </c:ext>
            </c:extLst>
          </c:dPt>
          <c:dPt>
            <c:idx val="19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8D-C6E6-408D-BC2B-7ED488CD9EDF}"/>
              </c:ext>
            </c:extLst>
          </c:dPt>
          <c:dPt>
            <c:idx val="19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8F-C6E6-408D-BC2B-7ED488CD9EDF}"/>
              </c:ext>
            </c:extLst>
          </c:dPt>
          <c:dPt>
            <c:idx val="20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91-C6E6-408D-BC2B-7ED488CD9EDF}"/>
              </c:ext>
            </c:extLst>
          </c:dPt>
          <c:dPt>
            <c:idx val="20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93-C6E6-408D-BC2B-7ED488CD9EDF}"/>
              </c:ext>
            </c:extLst>
          </c:dPt>
          <c:dPt>
            <c:idx val="20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95-C6E6-408D-BC2B-7ED488CD9EDF}"/>
              </c:ext>
            </c:extLst>
          </c:dPt>
          <c:dPt>
            <c:idx val="20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97-C6E6-408D-BC2B-7ED488CD9EDF}"/>
              </c:ext>
            </c:extLst>
          </c:dPt>
          <c:dPt>
            <c:idx val="20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99-C6E6-408D-BC2B-7ED488CD9EDF}"/>
              </c:ext>
            </c:extLst>
          </c:dPt>
          <c:dPt>
            <c:idx val="20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9B-C6E6-408D-BC2B-7ED488CD9EDF}"/>
              </c:ext>
            </c:extLst>
          </c:dPt>
          <c:dPt>
            <c:idx val="20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9D-C6E6-408D-BC2B-7ED488CD9EDF}"/>
              </c:ext>
            </c:extLst>
          </c:dPt>
          <c:dPt>
            <c:idx val="20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9F-C6E6-408D-BC2B-7ED488CD9EDF}"/>
              </c:ext>
            </c:extLst>
          </c:dPt>
          <c:dPt>
            <c:idx val="20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A1-C6E6-408D-BC2B-7ED488CD9EDF}"/>
              </c:ext>
            </c:extLst>
          </c:dPt>
          <c:dPt>
            <c:idx val="20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A3-C6E6-408D-BC2B-7ED488CD9EDF}"/>
              </c:ext>
            </c:extLst>
          </c:dPt>
          <c:dPt>
            <c:idx val="21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A5-C6E6-408D-BC2B-7ED488CD9EDF}"/>
              </c:ext>
            </c:extLst>
          </c:dPt>
          <c:dPt>
            <c:idx val="21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A7-C6E6-408D-BC2B-7ED488CD9EDF}"/>
              </c:ext>
            </c:extLst>
          </c:dPt>
          <c:dPt>
            <c:idx val="21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A9-C6E6-408D-BC2B-7ED488CD9EDF}"/>
              </c:ext>
            </c:extLst>
          </c:dPt>
          <c:dPt>
            <c:idx val="21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AB-C6E6-408D-BC2B-7ED488CD9EDF}"/>
              </c:ext>
            </c:extLst>
          </c:dPt>
          <c:dPt>
            <c:idx val="21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AD-C6E6-408D-BC2B-7ED488CD9EDF}"/>
              </c:ext>
            </c:extLst>
          </c:dPt>
          <c:dPt>
            <c:idx val="21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AF-C6E6-408D-BC2B-7ED488CD9EDF}"/>
              </c:ext>
            </c:extLst>
          </c:dPt>
          <c:dPt>
            <c:idx val="216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B1-C6E6-408D-BC2B-7ED488CD9EDF}"/>
              </c:ext>
            </c:extLst>
          </c:dPt>
          <c:dPt>
            <c:idx val="217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B3-C6E6-408D-BC2B-7ED488CD9EDF}"/>
              </c:ext>
            </c:extLst>
          </c:dPt>
          <c:dPt>
            <c:idx val="218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B5-C6E6-408D-BC2B-7ED488CD9EDF}"/>
              </c:ext>
            </c:extLst>
          </c:dPt>
          <c:dPt>
            <c:idx val="219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B7-C6E6-408D-BC2B-7ED488CD9EDF}"/>
              </c:ext>
            </c:extLst>
          </c:dPt>
          <c:dPt>
            <c:idx val="220"/>
            <c:marker>
              <c:symbol val="none"/>
            </c:marker>
            <c:bubble3D val="0"/>
            <c:spPr>
              <a:ln w="28575" cap="rnd">
                <a:solidFill>
                  <a:schemeClr val="accent5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B9-C6E6-408D-BC2B-7ED488CD9EDF}"/>
              </c:ext>
            </c:extLst>
          </c:dPt>
          <c:dPt>
            <c:idx val="221"/>
            <c:marker>
              <c:symbol val="none"/>
            </c:marker>
            <c:bubble3D val="0"/>
            <c:spPr>
              <a:ln w="28575" cap="rnd">
                <a:solidFill>
                  <a:schemeClr val="accent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BB-C6E6-408D-BC2B-7ED488CD9EDF}"/>
              </c:ext>
            </c:extLst>
          </c:dPt>
          <c:dPt>
            <c:idx val="22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BD-C6E6-408D-BC2B-7ED488CD9EDF}"/>
              </c:ext>
            </c:extLst>
          </c:dPt>
          <c:dPt>
            <c:idx val="22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BF-C6E6-408D-BC2B-7ED488CD9EDF}"/>
              </c:ext>
            </c:extLst>
          </c:dPt>
          <c:dPt>
            <c:idx val="22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C1-C6E6-408D-BC2B-7ED488CD9EDF}"/>
              </c:ext>
            </c:extLst>
          </c:dPt>
          <c:dPt>
            <c:idx val="22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C3-C6E6-408D-BC2B-7ED488CD9EDF}"/>
              </c:ext>
            </c:extLst>
          </c:dPt>
          <c:dPt>
            <c:idx val="22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C5-C6E6-408D-BC2B-7ED488CD9EDF}"/>
              </c:ext>
            </c:extLst>
          </c:dPt>
          <c:dPt>
            <c:idx val="22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C7-C6E6-408D-BC2B-7ED488CD9EDF}"/>
              </c:ext>
            </c:extLst>
          </c:dPt>
          <c:dPt>
            <c:idx val="22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33DB-460F-B721-0A7F9A1003ED}"/>
              </c:ext>
            </c:extLst>
          </c:dPt>
          <c:dPt>
            <c:idx val="22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CB-C6E6-408D-BC2B-7ED488CD9EDF}"/>
              </c:ext>
            </c:extLst>
          </c:dPt>
          <c:dPt>
            <c:idx val="23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CD-C6E6-408D-BC2B-7ED488CD9EDF}"/>
              </c:ext>
            </c:extLst>
          </c:dPt>
          <c:dPt>
            <c:idx val="23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CF-C6E6-408D-BC2B-7ED488CD9EDF}"/>
              </c:ext>
            </c:extLst>
          </c:dPt>
          <c:dPt>
            <c:idx val="23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D1-C6E6-408D-BC2B-7ED488CD9EDF}"/>
              </c:ext>
            </c:extLst>
          </c:dPt>
          <c:dPt>
            <c:idx val="23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D3-C6E6-408D-BC2B-7ED488CD9EDF}"/>
              </c:ext>
            </c:extLst>
          </c:dPt>
          <c:dPt>
            <c:idx val="23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D5-C6E6-408D-BC2B-7ED488CD9EDF}"/>
              </c:ext>
            </c:extLst>
          </c:dPt>
          <c:dPt>
            <c:idx val="23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D7-C6E6-408D-BC2B-7ED488CD9EDF}"/>
              </c:ext>
            </c:extLst>
          </c:dPt>
          <c:dPt>
            <c:idx val="23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D9-C6E6-408D-BC2B-7ED488CD9EDF}"/>
              </c:ext>
            </c:extLst>
          </c:dPt>
          <c:dPt>
            <c:idx val="23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DB-C6E6-408D-BC2B-7ED488CD9EDF}"/>
              </c:ext>
            </c:extLst>
          </c:dPt>
          <c:dPt>
            <c:idx val="23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DD-C6E6-408D-BC2B-7ED488CD9EDF}"/>
              </c:ext>
            </c:extLst>
          </c:dPt>
          <c:dPt>
            <c:idx val="23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DF-C6E6-408D-BC2B-7ED488CD9EDF}"/>
              </c:ext>
            </c:extLst>
          </c:dPt>
          <c:dPt>
            <c:idx val="24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E1-C6E6-408D-BC2B-7ED488CD9EDF}"/>
              </c:ext>
            </c:extLst>
          </c:dPt>
          <c:dPt>
            <c:idx val="24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E3-C6E6-408D-BC2B-7ED488CD9EDF}"/>
              </c:ext>
            </c:extLst>
          </c:dPt>
          <c:dPt>
            <c:idx val="24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E5-C6E6-408D-BC2B-7ED488CD9EDF}"/>
              </c:ext>
            </c:extLst>
          </c:dPt>
          <c:dPt>
            <c:idx val="24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E7-C6E6-408D-BC2B-7ED488CD9EDF}"/>
              </c:ext>
            </c:extLst>
          </c:dPt>
          <c:dPt>
            <c:idx val="24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E9-C6E6-408D-BC2B-7ED488CD9EDF}"/>
              </c:ext>
            </c:extLst>
          </c:dPt>
          <c:dPt>
            <c:idx val="24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EB-C6E6-408D-BC2B-7ED488CD9EDF}"/>
              </c:ext>
            </c:extLst>
          </c:dPt>
          <c:dPt>
            <c:idx val="24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ED-C6E6-408D-BC2B-7ED488CD9EDF}"/>
              </c:ext>
            </c:extLst>
          </c:dPt>
          <c:dPt>
            <c:idx val="24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EF-C6E6-408D-BC2B-7ED488CD9EDF}"/>
              </c:ext>
            </c:extLst>
          </c:dPt>
          <c:dPt>
            <c:idx val="24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F1-C6E6-408D-BC2B-7ED488CD9EDF}"/>
              </c:ext>
            </c:extLst>
          </c:dPt>
          <c:dPt>
            <c:idx val="24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F3-C6E6-408D-BC2B-7ED488CD9EDF}"/>
              </c:ext>
            </c:extLst>
          </c:dPt>
          <c:dPt>
            <c:idx val="25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F5-C6E6-408D-BC2B-7ED488CD9EDF}"/>
              </c:ext>
            </c:extLst>
          </c:dPt>
          <c:dPt>
            <c:idx val="25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F7-C6E6-408D-BC2B-7ED488CD9EDF}"/>
              </c:ext>
            </c:extLst>
          </c:dPt>
          <c:dPt>
            <c:idx val="25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F9-C6E6-408D-BC2B-7ED488CD9EDF}"/>
              </c:ext>
            </c:extLst>
          </c:dPt>
          <c:dPt>
            <c:idx val="25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FB-C6E6-408D-BC2B-7ED488CD9EDF}"/>
              </c:ext>
            </c:extLst>
          </c:dPt>
          <c:dPt>
            <c:idx val="25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FD-C6E6-408D-BC2B-7ED488CD9EDF}"/>
              </c:ext>
            </c:extLst>
          </c:dPt>
          <c:dPt>
            <c:idx val="25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FF-C6E6-408D-BC2B-7ED488CD9EDF}"/>
              </c:ext>
            </c:extLst>
          </c:dPt>
          <c:dPt>
            <c:idx val="25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01-C6E6-408D-BC2B-7ED488CD9EDF}"/>
              </c:ext>
            </c:extLst>
          </c:dPt>
          <c:dPt>
            <c:idx val="25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03-C6E6-408D-BC2B-7ED488CD9EDF}"/>
              </c:ext>
            </c:extLst>
          </c:dPt>
          <c:dPt>
            <c:idx val="25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05-C6E6-408D-BC2B-7ED488CD9EDF}"/>
              </c:ext>
            </c:extLst>
          </c:dPt>
          <c:dPt>
            <c:idx val="25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07-C6E6-408D-BC2B-7ED488CD9EDF}"/>
              </c:ext>
            </c:extLst>
          </c:dPt>
          <c:dPt>
            <c:idx val="26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09-C6E6-408D-BC2B-7ED488CD9EDF}"/>
              </c:ext>
            </c:extLst>
          </c:dPt>
          <c:dPt>
            <c:idx val="26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0B-C6E6-408D-BC2B-7ED488CD9EDF}"/>
              </c:ext>
            </c:extLst>
          </c:dPt>
          <c:dPt>
            <c:idx val="26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0D-C6E6-408D-BC2B-7ED488CD9EDF}"/>
              </c:ext>
            </c:extLst>
          </c:dPt>
          <c:dPt>
            <c:idx val="26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0F-C6E6-408D-BC2B-7ED488CD9EDF}"/>
              </c:ext>
            </c:extLst>
          </c:dPt>
          <c:dPt>
            <c:idx val="26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11-C6E6-408D-BC2B-7ED488CD9EDF}"/>
              </c:ext>
            </c:extLst>
          </c:dPt>
          <c:dPt>
            <c:idx val="26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13-C6E6-408D-BC2B-7ED488CD9EDF}"/>
              </c:ext>
            </c:extLst>
          </c:dPt>
          <c:dPt>
            <c:idx val="26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15-C6E6-408D-BC2B-7ED488CD9EDF}"/>
              </c:ext>
            </c:extLst>
          </c:dPt>
          <c:dPt>
            <c:idx val="26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17-C6E6-408D-BC2B-7ED488CD9EDF}"/>
              </c:ext>
            </c:extLst>
          </c:dPt>
          <c:dPt>
            <c:idx val="26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19-C6E6-408D-BC2B-7ED488CD9EDF}"/>
              </c:ext>
            </c:extLst>
          </c:dPt>
          <c:dPt>
            <c:idx val="26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1B-C6E6-408D-BC2B-7ED488CD9EDF}"/>
              </c:ext>
            </c:extLst>
          </c:dPt>
          <c:dPt>
            <c:idx val="270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1D-C6E6-408D-BC2B-7ED488CD9EDF}"/>
              </c:ext>
            </c:extLst>
          </c:dPt>
          <c:dPt>
            <c:idx val="271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1F-C6E6-408D-BC2B-7ED488CD9EDF}"/>
              </c:ext>
            </c:extLst>
          </c:dPt>
          <c:dPt>
            <c:idx val="272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21-C6E6-408D-BC2B-7ED488CD9EDF}"/>
              </c:ext>
            </c:extLst>
          </c:dPt>
          <c:dPt>
            <c:idx val="273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23-C6E6-408D-BC2B-7ED488CD9EDF}"/>
              </c:ext>
            </c:extLst>
          </c:dPt>
          <c:dPt>
            <c:idx val="274"/>
            <c:marker>
              <c:symbol val="none"/>
            </c:marker>
            <c:bubble3D val="0"/>
            <c:spPr>
              <a:ln w="28575" cap="rnd">
                <a:solidFill>
                  <a:schemeClr val="accent5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25-C6E6-408D-BC2B-7ED488CD9EDF}"/>
              </c:ext>
            </c:extLst>
          </c:dPt>
          <c:dPt>
            <c:idx val="275"/>
            <c:marker>
              <c:symbol val="none"/>
            </c:marker>
            <c:bubble3D val="0"/>
            <c:spPr>
              <a:ln w="28575" cap="rnd">
                <a:solidFill>
                  <a:schemeClr val="accent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27-C6E6-408D-BC2B-7ED488CD9EDF}"/>
              </c:ext>
            </c:extLst>
          </c:dPt>
          <c:dPt>
            <c:idx val="27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29-C6E6-408D-BC2B-7ED488CD9EDF}"/>
              </c:ext>
            </c:extLst>
          </c:dPt>
          <c:dPt>
            <c:idx val="27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2B-C6E6-408D-BC2B-7ED488CD9EDF}"/>
              </c:ext>
            </c:extLst>
          </c:dPt>
          <c:dPt>
            <c:idx val="27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2D-C6E6-408D-BC2B-7ED488CD9EDF}"/>
              </c:ext>
            </c:extLst>
          </c:dPt>
          <c:dPt>
            <c:idx val="27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2F-C6E6-408D-BC2B-7ED488CD9EDF}"/>
              </c:ext>
            </c:extLst>
          </c:dPt>
          <c:dPt>
            <c:idx val="28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31-C6E6-408D-BC2B-7ED488CD9EDF}"/>
              </c:ext>
            </c:extLst>
          </c:dPt>
          <c:dPt>
            <c:idx val="28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33-C6E6-408D-BC2B-7ED488CD9EDF}"/>
              </c:ext>
            </c:extLst>
          </c:dPt>
          <c:dPt>
            <c:idx val="28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35-C6E6-408D-BC2B-7ED488CD9EDF}"/>
              </c:ext>
            </c:extLst>
          </c:dPt>
          <c:dPt>
            <c:idx val="28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37-C6E6-408D-BC2B-7ED488CD9EDF}"/>
              </c:ext>
            </c:extLst>
          </c:dPt>
          <c:dPt>
            <c:idx val="28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39-C6E6-408D-BC2B-7ED488CD9EDF}"/>
              </c:ext>
            </c:extLst>
          </c:dPt>
          <c:dPt>
            <c:idx val="28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3B-C6E6-408D-BC2B-7ED488CD9EDF}"/>
              </c:ext>
            </c:extLst>
          </c:dPt>
          <c:dPt>
            <c:idx val="28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3D-C6E6-408D-BC2B-7ED488CD9EDF}"/>
              </c:ext>
            </c:extLst>
          </c:dPt>
          <c:dPt>
            <c:idx val="28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3F-C6E6-408D-BC2B-7ED488CD9EDF}"/>
              </c:ext>
            </c:extLst>
          </c:dPt>
          <c:dPt>
            <c:idx val="28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41-C6E6-408D-BC2B-7ED488CD9EDF}"/>
              </c:ext>
            </c:extLst>
          </c:dPt>
          <c:dPt>
            <c:idx val="28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43-C6E6-408D-BC2B-7ED488CD9EDF}"/>
              </c:ext>
            </c:extLst>
          </c:dPt>
          <c:dPt>
            <c:idx val="29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45-C6E6-408D-BC2B-7ED488CD9EDF}"/>
              </c:ext>
            </c:extLst>
          </c:dPt>
          <c:dPt>
            <c:idx val="29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47-C6E6-408D-BC2B-7ED488CD9EDF}"/>
              </c:ext>
            </c:extLst>
          </c:dPt>
          <c:dPt>
            <c:idx val="29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49-C6E6-408D-BC2B-7ED488CD9EDF}"/>
              </c:ext>
            </c:extLst>
          </c:dPt>
          <c:dPt>
            <c:idx val="29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4B-C6E6-408D-BC2B-7ED488CD9EDF}"/>
              </c:ext>
            </c:extLst>
          </c:dPt>
          <c:dPt>
            <c:idx val="29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4D-C6E6-408D-BC2B-7ED488CD9EDF}"/>
              </c:ext>
            </c:extLst>
          </c:dPt>
          <c:dPt>
            <c:idx val="29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4F-C6E6-408D-BC2B-7ED488CD9EDF}"/>
              </c:ext>
            </c:extLst>
          </c:dPt>
          <c:dPt>
            <c:idx val="29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51-C6E6-408D-BC2B-7ED488CD9EDF}"/>
              </c:ext>
            </c:extLst>
          </c:dPt>
          <c:dPt>
            <c:idx val="29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53-C6E6-408D-BC2B-7ED488CD9EDF}"/>
              </c:ext>
            </c:extLst>
          </c:dPt>
          <c:dPt>
            <c:idx val="29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55-C6E6-408D-BC2B-7ED488CD9EDF}"/>
              </c:ext>
            </c:extLst>
          </c:dPt>
          <c:dPt>
            <c:idx val="29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57-C6E6-408D-BC2B-7ED488CD9EDF}"/>
              </c:ext>
            </c:extLst>
          </c:dPt>
          <c:dPt>
            <c:idx val="30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59-C6E6-408D-BC2B-7ED488CD9EDF}"/>
              </c:ext>
            </c:extLst>
          </c:dPt>
          <c:dPt>
            <c:idx val="30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5B-C6E6-408D-BC2B-7ED488CD9EDF}"/>
              </c:ext>
            </c:extLst>
          </c:dPt>
          <c:dPt>
            <c:idx val="30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5D-C6E6-408D-BC2B-7ED488CD9EDF}"/>
              </c:ext>
            </c:extLst>
          </c:dPt>
          <c:dPt>
            <c:idx val="30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5F-C6E6-408D-BC2B-7ED488CD9EDF}"/>
              </c:ext>
            </c:extLst>
          </c:dPt>
          <c:dPt>
            <c:idx val="30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61-C6E6-408D-BC2B-7ED488CD9EDF}"/>
              </c:ext>
            </c:extLst>
          </c:dPt>
          <c:dPt>
            <c:idx val="30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63-C6E6-408D-BC2B-7ED488CD9EDF}"/>
              </c:ext>
            </c:extLst>
          </c:dPt>
          <c:dPt>
            <c:idx val="30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65-C6E6-408D-BC2B-7ED488CD9EDF}"/>
              </c:ext>
            </c:extLst>
          </c:dPt>
          <c:dPt>
            <c:idx val="30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67-C6E6-408D-BC2B-7ED488CD9EDF}"/>
              </c:ext>
            </c:extLst>
          </c:dPt>
          <c:dPt>
            <c:idx val="30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69-C6E6-408D-BC2B-7ED488CD9EDF}"/>
              </c:ext>
            </c:extLst>
          </c:dPt>
          <c:dPt>
            <c:idx val="30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6B-C6E6-408D-BC2B-7ED488CD9EDF}"/>
              </c:ext>
            </c:extLst>
          </c:dPt>
          <c:dPt>
            <c:idx val="31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6D-C6E6-408D-BC2B-7ED488CD9EDF}"/>
              </c:ext>
            </c:extLst>
          </c:dPt>
          <c:dPt>
            <c:idx val="31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6F-C6E6-408D-BC2B-7ED488CD9EDF}"/>
              </c:ext>
            </c:extLst>
          </c:dPt>
          <c:dPt>
            <c:idx val="31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71-C6E6-408D-BC2B-7ED488CD9EDF}"/>
              </c:ext>
            </c:extLst>
          </c:dPt>
          <c:dPt>
            <c:idx val="31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73-C6E6-408D-BC2B-7ED488CD9EDF}"/>
              </c:ext>
            </c:extLst>
          </c:dPt>
          <c:dPt>
            <c:idx val="31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75-C6E6-408D-BC2B-7ED488CD9EDF}"/>
              </c:ext>
            </c:extLst>
          </c:dPt>
          <c:dPt>
            <c:idx val="31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77-C6E6-408D-BC2B-7ED488CD9EDF}"/>
              </c:ext>
            </c:extLst>
          </c:dPt>
          <c:dPt>
            <c:idx val="31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79-C6E6-408D-BC2B-7ED488CD9EDF}"/>
              </c:ext>
            </c:extLst>
          </c:dPt>
          <c:dPt>
            <c:idx val="31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7B-C6E6-408D-BC2B-7ED488CD9EDF}"/>
              </c:ext>
            </c:extLst>
          </c:dPt>
          <c:dPt>
            <c:idx val="31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7D-C6E6-408D-BC2B-7ED488CD9EDF}"/>
              </c:ext>
            </c:extLst>
          </c:dPt>
          <c:dPt>
            <c:idx val="31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7F-C6E6-408D-BC2B-7ED488CD9EDF}"/>
              </c:ext>
            </c:extLst>
          </c:dPt>
          <c:dPt>
            <c:idx val="32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81-C6E6-408D-BC2B-7ED488CD9EDF}"/>
              </c:ext>
            </c:extLst>
          </c:dPt>
          <c:dPt>
            <c:idx val="32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83-C6E6-408D-BC2B-7ED488CD9EDF}"/>
              </c:ext>
            </c:extLst>
          </c:dPt>
          <c:dPt>
            <c:idx val="32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85-C6E6-408D-BC2B-7ED488CD9EDF}"/>
              </c:ext>
            </c:extLst>
          </c:dPt>
          <c:dPt>
            <c:idx val="32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87-C6E6-408D-BC2B-7ED488CD9EDF}"/>
              </c:ext>
            </c:extLst>
          </c:dPt>
          <c:dPt>
            <c:idx val="324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89-C6E6-408D-BC2B-7ED488CD9EDF}"/>
              </c:ext>
            </c:extLst>
          </c:dPt>
          <c:dPt>
            <c:idx val="325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8B-C6E6-408D-BC2B-7ED488CD9EDF}"/>
              </c:ext>
            </c:extLst>
          </c:dPt>
          <c:dPt>
            <c:idx val="326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8D-C6E6-408D-BC2B-7ED488CD9EDF}"/>
              </c:ext>
            </c:extLst>
          </c:dPt>
          <c:dPt>
            <c:idx val="327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8F-C6E6-408D-BC2B-7ED488CD9EDF}"/>
              </c:ext>
            </c:extLst>
          </c:dPt>
          <c:dPt>
            <c:idx val="328"/>
            <c:marker>
              <c:symbol val="none"/>
            </c:marker>
            <c:bubble3D val="0"/>
            <c:spPr>
              <a:ln w="28575" cap="rnd">
                <a:solidFill>
                  <a:schemeClr val="accent5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91-C6E6-408D-BC2B-7ED488CD9EDF}"/>
              </c:ext>
            </c:extLst>
          </c:dPt>
          <c:dPt>
            <c:idx val="329"/>
            <c:marker>
              <c:symbol val="none"/>
            </c:marker>
            <c:bubble3D val="0"/>
            <c:spPr>
              <a:ln w="28575" cap="rnd">
                <a:solidFill>
                  <a:schemeClr val="accent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93-C6E6-408D-BC2B-7ED488CD9EDF}"/>
              </c:ext>
            </c:extLst>
          </c:dPt>
          <c:dPt>
            <c:idx val="33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95-C6E6-408D-BC2B-7ED488CD9EDF}"/>
              </c:ext>
            </c:extLst>
          </c:dPt>
          <c:dPt>
            <c:idx val="33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97-C6E6-408D-BC2B-7ED488CD9EDF}"/>
              </c:ext>
            </c:extLst>
          </c:dPt>
          <c:dPt>
            <c:idx val="33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99-C6E6-408D-BC2B-7ED488CD9EDF}"/>
              </c:ext>
            </c:extLst>
          </c:dPt>
          <c:dPt>
            <c:idx val="33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9B-C6E6-408D-BC2B-7ED488CD9EDF}"/>
              </c:ext>
            </c:extLst>
          </c:dPt>
          <c:dPt>
            <c:idx val="33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9D-C6E6-408D-BC2B-7ED488CD9EDF}"/>
              </c:ext>
            </c:extLst>
          </c:dPt>
          <c:dPt>
            <c:idx val="33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9F-C6E6-408D-BC2B-7ED488CD9EDF}"/>
              </c:ext>
            </c:extLst>
          </c:dPt>
          <c:dPt>
            <c:idx val="33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A1-C6E6-408D-BC2B-7ED488CD9EDF}"/>
              </c:ext>
            </c:extLst>
          </c:dPt>
          <c:dPt>
            <c:idx val="33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A3-C6E6-408D-BC2B-7ED488CD9EDF}"/>
              </c:ext>
            </c:extLst>
          </c:dPt>
          <c:dPt>
            <c:idx val="33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A5-C6E6-408D-BC2B-7ED488CD9EDF}"/>
              </c:ext>
            </c:extLst>
          </c:dPt>
          <c:dPt>
            <c:idx val="33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A7-C6E6-408D-BC2B-7ED488CD9EDF}"/>
              </c:ext>
            </c:extLst>
          </c:dPt>
          <c:dPt>
            <c:idx val="34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A9-C6E6-408D-BC2B-7ED488CD9EDF}"/>
              </c:ext>
            </c:extLst>
          </c:dPt>
          <c:dPt>
            <c:idx val="34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AB-C6E6-408D-BC2B-7ED488CD9EDF}"/>
              </c:ext>
            </c:extLst>
          </c:dPt>
          <c:dPt>
            <c:idx val="34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AD-C6E6-408D-BC2B-7ED488CD9EDF}"/>
              </c:ext>
            </c:extLst>
          </c:dPt>
          <c:dPt>
            <c:idx val="34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AF-C6E6-408D-BC2B-7ED488CD9EDF}"/>
              </c:ext>
            </c:extLst>
          </c:dPt>
          <c:dPt>
            <c:idx val="34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B1-C6E6-408D-BC2B-7ED488CD9EDF}"/>
              </c:ext>
            </c:extLst>
          </c:dPt>
          <c:dPt>
            <c:idx val="34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B3-C6E6-408D-BC2B-7ED488CD9EDF}"/>
              </c:ext>
            </c:extLst>
          </c:dPt>
          <c:dPt>
            <c:idx val="34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B5-C6E6-408D-BC2B-7ED488CD9EDF}"/>
              </c:ext>
            </c:extLst>
          </c:dPt>
          <c:dPt>
            <c:idx val="34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B7-C6E6-408D-BC2B-7ED488CD9EDF}"/>
              </c:ext>
            </c:extLst>
          </c:dPt>
          <c:dPt>
            <c:idx val="34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B9-C6E6-408D-BC2B-7ED488CD9EDF}"/>
              </c:ext>
            </c:extLst>
          </c:dPt>
          <c:dPt>
            <c:idx val="34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BB-C6E6-408D-BC2B-7ED488CD9EDF}"/>
              </c:ext>
            </c:extLst>
          </c:dPt>
          <c:dPt>
            <c:idx val="35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BD-C6E6-408D-BC2B-7ED488CD9EDF}"/>
              </c:ext>
            </c:extLst>
          </c:dPt>
          <c:dPt>
            <c:idx val="35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BF-C6E6-408D-BC2B-7ED488CD9EDF}"/>
              </c:ext>
            </c:extLst>
          </c:dPt>
          <c:dPt>
            <c:idx val="35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C1-C6E6-408D-BC2B-7ED488CD9EDF}"/>
              </c:ext>
            </c:extLst>
          </c:dPt>
          <c:dPt>
            <c:idx val="35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C3-C6E6-408D-BC2B-7ED488CD9EDF}"/>
              </c:ext>
            </c:extLst>
          </c:dPt>
          <c:dPt>
            <c:idx val="35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C5-C6E6-408D-BC2B-7ED488CD9EDF}"/>
              </c:ext>
            </c:extLst>
          </c:dPt>
          <c:dPt>
            <c:idx val="35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C7-C6E6-408D-BC2B-7ED488CD9EDF}"/>
              </c:ext>
            </c:extLst>
          </c:dPt>
          <c:dPt>
            <c:idx val="35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C9-C6E6-408D-BC2B-7ED488CD9EDF}"/>
              </c:ext>
            </c:extLst>
          </c:dPt>
          <c:dPt>
            <c:idx val="35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CB-C6E6-408D-BC2B-7ED488CD9EDF}"/>
              </c:ext>
            </c:extLst>
          </c:dPt>
          <c:dPt>
            <c:idx val="35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CD-C6E6-408D-BC2B-7ED488CD9EDF}"/>
              </c:ext>
            </c:extLst>
          </c:dPt>
          <c:dPt>
            <c:idx val="35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CF-C6E6-408D-BC2B-7ED488CD9EDF}"/>
              </c:ext>
            </c:extLst>
          </c:dPt>
          <c:dPt>
            <c:idx val="36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D1-C6E6-408D-BC2B-7ED488CD9EDF}"/>
              </c:ext>
            </c:extLst>
          </c:dPt>
          <c:dPt>
            <c:idx val="36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33DB-460F-B721-0A7F9A1003ED}"/>
              </c:ext>
            </c:extLst>
          </c:dPt>
          <c:dPt>
            <c:idx val="36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D4-8A13-450E-825E-8142FB88D226}"/>
              </c:ext>
            </c:extLst>
          </c:dPt>
          <c:dLbls>
            <c:dLbl>
              <c:idx val="160"/>
              <c:layout>
                <c:manualLayout>
                  <c:x val="-5.0190114068441066E-2"/>
                  <c:y val="0.125119833880874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3DB-460F-B721-0A7F9A1003ED}"/>
                </c:ext>
              </c:extLst>
            </c:dLbl>
            <c:dLbl>
              <c:idx val="228"/>
              <c:layout>
                <c:manualLayout>
                  <c:x val="-0.10798479087452471"/>
                  <c:y val="7.21845195466583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3DB-460F-B721-0A7F9A1003ED}"/>
                </c:ext>
              </c:extLst>
            </c:dLbl>
            <c:dLbl>
              <c:idx val="361"/>
              <c:layout>
                <c:manualLayout>
                  <c:x val="-2.4334600760456387E-2"/>
                  <c:y val="4.81230130311056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3DB-460F-B721-0A7F9A1003ED}"/>
                </c:ext>
              </c:extLst>
            </c:dLbl>
            <c:dLbl>
              <c:idx val="36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2D4-8A13-450E-825E-8142FB88D2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Sheet1!$A$3:$A$365</c:f>
              <c:numCache>
                <c:formatCode>yyyy\-mm;@</c:formatCode>
                <c:ptCount val="363"/>
                <c:pt idx="0">
                  <c:v>32904</c:v>
                </c:pt>
                <c:pt idx="1">
                  <c:v>32932</c:v>
                </c:pt>
                <c:pt idx="2">
                  <c:v>32963</c:v>
                </c:pt>
                <c:pt idx="3">
                  <c:v>32993</c:v>
                </c:pt>
                <c:pt idx="4">
                  <c:v>33024</c:v>
                </c:pt>
                <c:pt idx="5">
                  <c:v>33054</c:v>
                </c:pt>
                <c:pt idx="6">
                  <c:v>33085</c:v>
                </c:pt>
                <c:pt idx="7">
                  <c:v>33116</c:v>
                </c:pt>
                <c:pt idx="8">
                  <c:v>33146</c:v>
                </c:pt>
                <c:pt idx="9">
                  <c:v>33177</c:v>
                </c:pt>
                <c:pt idx="10">
                  <c:v>33207</c:v>
                </c:pt>
                <c:pt idx="11">
                  <c:v>33238</c:v>
                </c:pt>
                <c:pt idx="12">
                  <c:v>33269</c:v>
                </c:pt>
                <c:pt idx="13">
                  <c:v>33297</c:v>
                </c:pt>
                <c:pt idx="14">
                  <c:v>33328</c:v>
                </c:pt>
                <c:pt idx="15">
                  <c:v>33358</c:v>
                </c:pt>
                <c:pt idx="16">
                  <c:v>33389</c:v>
                </c:pt>
                <c:pt idx="17">
                  <c:v>33419</c:v>
                </c:pt>
                <c:pt idx="18">
                  <c:v>33450</c:v>
                </c:pt>
                <c:pt idx="19">
                  <c:v>33481</c:v>
                </c:pt>
                <c:pt idx="20">
                  <c:v>33511</c:v>
                </c:pt>
                <c:pt idx="21">
                  <c:v>33542</c:v>
                </c:pt>
                <c:pt idx="22">
                  <c:v>33572</c:v>
                </c:pt>
                <c:pt idx="23">
                  <c:v>33603</c:v>
                </c:pt>
                <c:pt idx="24">
                  <c:v>33634</c:v>
                </c:pt>
                <c:pt idx="25">
                  <c:v>33663</c:v>
                </c:pt>
                <c:pt idx="26">
                  <c:v>33694</c:v>
                </c:pt>
                <c:pt idx="27">
                  <c:v>33724</c:v>
                </c:pt>
                <c:pt idx="28">
                  <c:v>33755</c:v>
                </c:pt>
                <c:pt idx="29">
                  <c:v>33785</c:v>
                </c:pt>
                <c:pt idx="30">
                  <c:v>33816</c:v>
                </c:pt>
                <c:pt idx="31">
                  <c:v>33847</c:v>
                </c:pt>
                <c:pt idx="32">
                  <c:v>33877</c:v>
                </c:pt>
                <c:pt idx="33">
                  <c:v>33908</c:v>
                </c:pt>
                <c:pt idx="34">
                  <c:v>33938</c:v>
                </c:pt>
                <c:pt idx="35">
                  <c:v>33969</c:v>
                </c:pt>
                <c:pt idx="36">
                  <c:v>34000</c:v>
                </c:pt>
                <c:pt idx="37">
                  <c:v>34028</c:v>
                </c:pt>
                <c:pt idx="38">
                  <c:v>34059</c:v>
                </c:pt>
                <c:pt idx="39">
                  <c:v>34089</c:v>
                </c:pt>
                <c:pt idx="40">
                  <c:v>34120</c:v>
                </c:pt>
                <c:pt idx="41">
                  <c:v>34150</c:v>
                </c:pt>
                <c:pt idx="42">
                  <c:v>34181</c:v>
                </c:pt>
                <c:pt idx="43">
                  <c:v>34212</c:v>
                </c:pt>
                <c:pt idx="44">
                  <c:v>34242</c:v>
                </c:pt>
                <c:pt idx="45">
                  <c:v>34273</c:v>
                </c:pt>
                <c:pt idx="46">
                  <c:v>34303</c:v>
                </c:pt>
                <c:pt idx="47">
                  <c:v>34334</c:v>
                </c:pt>
                <c:pt idx="48">
                  <c:v>34365</c:v>
                </c:pt>
                <c:pt idx="49">
                  <c:v>34393</c:v>
                </c:pt>
                <c:pt idx="50">
                  <c:v>34424</c:v>
                </c:pt>
                <c:pt idx="51">
                  <c:v>34454</c:v>
                </c:pt>
                <c:pt idx="52">
                  <c:v>34485</c:v>
                </c:pt>
                <c:pt idx="53">
                  <c:v>34515</c:v>
                </c:pt>
                <c:pt idx="54">
                  <c:v>34546</c:v>
                </c:pt>
                <c:pt idx="55">
                  <c:v>34577</c:v>
                </c:pt>
                <c:pt idx="56">
                  <c:v>34607</c:v>
                </c:pt>
                <c:pt idx="57">
                  <c:v>34638</c:v>
                </c:pt>
                <c:pt idx="58">
                  <c:v>34668</c:v>
                </c:pt>
                <c:pt idx="59">
                  <c:v>34699</c:v>
                </c:pt>
                <c:pt idx="60">
                  <c:v>34730</c:v>
                </c:pt>
                <c:pt idx="61">
                  <c:v>34758</c:v>
                </c:pt>
                <c:pt idx="62">
                  <c:v>34789</c:v>
                </c:pt>
                <c:pt idx="63">
                  <c:v>34819</c:v>
                </c:pt>
                <c:pt idx="64">
                  <c:v>34850</c:v>
                </c:pt>
                <c:pt idx="65">
                  <c:v>34880</c:v>
                </c:pt>
                <c:pt idx="66">
                  <c:v>34911</c:v>
                </c:pt>
                <c:pt idx="67">
                  <c:v>34942</c:v>
                </c:pt>
                <c:pt idx="68">
                  <c:v>34972</c:v>
                </c:pt>
                <c:pt idx="69">
                  <c:v>35003</c:v>
                </c:pt>
                <c:pt idx="70">
                  <c:v>35033</c:v>
                </c:pt>
                <c:pt idx="71">
                  <c:v>35064</c:v>
                </c:pt>
                <c:pt idx="72">
                  <c:v>35095</c:v>
                </c:pt>
                <c:pt idx="73">
                  <c:v>35124</c:v>
                </c:pt>
                <c:pt idx="74">
                  <c:v>35155</c:v>
                </c:pt>
                <c:pt idx="75">
                  <c:v>35185</c:v>
                </c:pt>
                <c:pt idx="76">
                  <c:v>35216</c:v>
                </c:pt>
                <c:pt idx="77">
                  <c:v>35246</c:v>
                </c:pt>
                <c:pt idx="78">
                  <c:v>35277</c:v>
                </c:pt>
                <c:pt idx="79">
                  <c:v>35308</c:v>
                </c:pt>
                <c:pt idx="80">
                  <c:v>35338</c:v>
                </c:pt>
                <c:pt idx="81">
                  <c:v>35369</c:v>
                </c:pt>
                <c:pt idx="82">
                  <c:v>35399</c:v>
                </c:pt>
                <c:pt idx="83">
                  <c:v>35430</c:v>
                </c:pt>
                <c:pt idx="84">
                  <c:v>35461</c:v>
                </c:pt>
                <c:pt idx="85">
                  <c:v>35489</c:v>
                </c:pt>
                <c:pt idx="86">
                  <c:v>35520</c:v>
                </c:pt>
                <c:pt idx="87">
                  <c:v>35550</c:v>
                </c:pt>
                <c:pt idx="88">
                  <c:v>35581</c:v>
                </c:pt>
                <c:pt idx="89">
                  <c:v>35611</c:v>
                </c:pt>
                <c:pt idx="90">
                  <c:v>35642</c:v>
                </c:pt>
                <c:pt idx="91">
                  <c:v>35673</c:v>
                </c:pt>
                <c:pt idx="92">
                  <c:v>35703</c:v>
                </c:pt>
                <c:pt idx="93">
                  <c:v>35734</c:v>
                </c:pt>
                <c:pt idx="94">
                  <c:v>35764</c:v>
                </c:pt>
                <c:pt idx="95">
                  <c:v>35795</c:v>
                </c:pt>
                <c:pt idx="96">
                  <c:v>35826</c:v>
                </c:pt>
                <c:pt idx="97">
                  <c:v>35854</c:v>
                </c:pt>
                <c:pt idx="98">
                  <c:v>35885</c:v>
                </c:pt>
                <c:pt idx="99">
                  <c:v>35915</c:v>
                </c:pt>
                <c:pt idx="100">
                  <c:v>35946</c:v>
                </c:pt>
                <c:pt idx="101">
                  <c:v>35976</c:v>
                </c:pt>
                <c:pt idx="102">
                  <c:v>36007</c:v>
                </c:pt>
                <c:pt idx="103">
                  <c:v>36038</c:v>
                </c:pt>
                <c:pt idx="104">
                  <c:v>36068</c:v>
                </c:pt>
                <c:pt idx="105">
                  <c:v>36099</c:v>
                </c:pt>
                <c:pt idx="106">
                  <c:v>36129</c:v>
                </c:pt>
                <c:pt idx="107">
                  <c:v>36160</c:v>
                </c:pt>
                <c:pt idx="108">
                  <c:v>36191</c:v>
                </c:pt>
                <c:pt idx="109">
                  <c:v>36219</c:v>
                </c:pt>
                <c:pt idx="110">
                  <c:v>36250</c:v>
                </c:pt>
                <c:pt idx="111">
                  <c:v>36280</c:v>
                </c:pt>
                <c:pt idx="112">
                  <c:v>36311</c:v>
                </c:pt>
                <c:pt idx="113">
                  <c:v>36341</c:v>
                </c:pt>
                <c:pt idx="114">
                  <c:v>36372</c:v>
                </c:pt>
                <c:pt idx="115">
                  <c:v>36403</c:v>
                </c:pt>
                <c:pt idx="116">
                  <c:v>36433</c:v>
                </c:pt>
                <c:pt idx="117">
                  <c:v>36464</c:v>
                </c:pt>
                <c:pt idx="118">
                  <c:v>36494</c:v>
                </c:pt>
                <c:pt idx="119">
                  <c:v>36525</c:v>
                </c:pt>
                <c:pt idx="120">
                  <c:v>36556</c:v>
                </c:pt>
                <c:pt idx="121">
                  <c:v>36585</c:v>
                </c:pt>
                <c:pt idx="122">
                  <c:v>36616</c:v>
                </c:pt>
                <c:pt idx="123">
                  <c:v>36646</c:v>
                </c:pt>
                <c:pt idx="124">
                  <c:v>36677</c:v>
                </c:pt>
                <c:pt idx="125">
                  <c:v>36707</c:v>
                </c:pt>
                <c:pt idx="126">
                  <c:v>36738</c:v>
                </c:pt>
                <c:pt idx="127">
                  <c:v>36769</c:v>
                </c:pt>
                <c:pt idx="128">
                  <c:v>36799</c:v>
                </c:pt>
                <c:pt idx="129">
                  <c:v>36830</c:v>
                </c:pt>
                <c:pt idx="130">
                  <c:v>36860</c:v>
                </c:pt>
                <c:pt idx="131">
                  <c:v>36891</c:v>
                </c:pt>
                <c:pt idx="132">
                  <c:v>36922</c:v>
                </c:pt>
                <c:pt idx="133">
                  <c:v>36950</c:v>
                </c:pt>
                <c:pt idx="134">
                  <c:v>36981</c:v>
                </c:pt>
                <c:pt idx="135">
                  <c:v>37011</c:v>
                </c:pt>
                <c:pt idx="136">
                  <c:v>37042</c:v>
                </c:pt>
                <c:pt idx="137">
                  <c:v>37072</c:v>
                </c:pt>
                <c:pt idx="138">
                  <c:v>37103</c:v>
                </c:pt>
                <c:pt idx="139">
                  <c:v>37134</c:v>
                </c:pt>
                <c:pt idx="140">
                  <c:v>37164</c:v>
                </c:pt>
                <c:pt idx="141">
                  <c:v>37195</c:v>
                </c:pt>
                <c:pt idx="142">
                  <c:v>37225</c:v>
                </c:pt>
                <c:pt idx="143">
                  <c:v>37256</c:v>
                </c:pt>
                <c:pt idx="144">
                  <c:v>37287</c:v>
                </c:pt>
                <c:pt idx="145">
                  <c:v>37315</c:v>
                </c:pt>
                <c:pt idx="146">
                  <c:v>37346</c:v>
                </c:pt>
                <c:pt idx="147">
                  <c:v>37376</c:v>
                </c:pt>
                <c:pt idx="148">
                  <c:v>37407</c:v>
                </c:pt>
                <c:pt idx="149">
                  <c:v>37437</c:v>
                </c:pt>
                <c:pt idx="150">
                  <c:v>37468</c:v>
                </c:pt>
                <c:pt idx="151">
                  <c:v>37499</c:v>
                </c:pt>
                <c:pt idx="152">
                  <c:v>37529</c:v>
                </c:pt>
                <c:pt idx="153">
                  <c:v>37560</c:v>
                </c:pt>
                <c:pt idx="154">
                  <c:v>37590</c:v>
                </c:pt>
                <c:pt idx="155">
                  <c:v>37621</c:v>
                </c:pt>
                <c:pt idx="156">
                  <c:v>37652</c:v>
                </c:pt>
                <c:pt idx="157">
                  <c:v>37680</c:v>
                </c:pt>
                <c:pt idx="158">
                  <c:v>37711</c:v>
                </c:pt>
                <c:pt idx="159">
                  <c:v>37741</c:v>
                </c:pt>
                <c:pt idx="160">
                  <c:v>37772</c:v>
                </c:pt>
                <c:pt idx="161">
                  <c:v>37802</c:v>
                </c:pt>
                <c:pt idx="162">
                  <c:v>37833</c:v>
                </c:pt>
                <c:pt idx="163">
                  <c:v>37864</c:v>
                </c:pt>
                <c:pt idx="164">
                  <c:v>37894</c:v>
                </c:pt>
                <c:pt idx="165">
                  <c:v>37925</c:v>
                </c:pt>
                <c:pt idx="166">
                  <c:v>37955</c:v>
                </c:pt>
                <c:pt idx="167">
                  <c:v>37986</c:v>
                </c:pt>
                <c:pt idx="168">
                  <c:v>38017</c:v>
                </c:pt>
                <c:pt idx="169">
                  <c:v>38046</c:v>
                </c:pt>
                <c:pt idx="170">
                  <c:v>38077</c:v>
                </c:pt>
                <c:pt idx="171">
                  <c:v>38107</c:v>
                </c:pt>
                <c:pt idx="172">
                  <c:v>38138</c:v>
                </c:pt>
                <c:pt idx="173">
                  <c:v>38168</c:v>
                </c:pt>
                <c:pt idx="174">
                  <c:v>38199</c:v>
                </c:pt>
                <c:pt idx="175">
                  <c:v>38230</c:v>
                </c:pt>
                <c:pt idx="176">
                  <c:v>38260</c:v>
                </c:pt>
                <c:pt idx="177">
                  <c:v>38291</c:v>
                </c:pt>
                <c:pt idx="178">
                  <c:v>38321</c:v>
                </c:pt>
                <c:pt idx="179">
                  <c:v>38352</c:v>
                </c:pt>
                <c:pt idx="180">
                  <c:v>38383</c:v>
                </c:pt>
                <c:pt idx="181">
                  <c:v>38411</c:v>
                </c:pt>
                <c:pt idx="182">
                  <c:v>38442</c:v>
                </c:pt>
                <c:pt idx="183">
                  <c:v>38472</c:v>
                </c:pt>
                <c:pt idx="184">
                  <c:v>38503</c:v>
                </c:pt>
                <c:pt idx="185">
                  <c:v>38533</c:v>
                </c:pt>
                <c:pt idx="186">
                  <c:v>38564</c:v>
                </c:pt>
                <c:pt idx="187">
                  <c:v>38595</c:v>
                </c:pt>
                <c:pt idx="188">
                  <c:v>38625</c:v>
                </c:pt>
                <c:pt idx="189">
                  <c:v>38656</c:v>
                </c:pt>
                <c:pt idx="190">
                  <c:v>38686</c:v>
                </c:pt>
                <c:pt idx="191">
                  <c:v>38717</c:v>
                </c:pt>
                <c:pt idx="192">
                  <c:v>38748</c:v>
                </c:pt>
                <c:pt idx="193">
                  <c:v>38776</c:v>
                </c:pt>
                <c:pt idx="194">
                  <c:v>38807</c:v>
                </c:pt>
                <c:pt idx="195">
                  <c:v>38837</c:v>
                </c:pt>
                <c:pt idx="196">
                  <c:v>38868</c:v>
                </c:pt>
                <c:pt idx="197">
                  <c:v>38898</c:v>
                </c:pt>
                <c:pt idx="198">
                  <c:v>38929</c:v>
                </c:pt>
                <c:pt idx="199">
                  <c:v>38960</c:v>
                </c:pt>
                <c:pt idx="200">
                  <c:v>38990</c:v>
                </c:pt>
                <c:pt idx="201">
                  <c:v>39021</c:v>
                </c:pt>
                <c:pt idx="202">
                  <c:v>39051</c:v>
                </c:pt>
                <c:pt idx="203">
                  <c:v>39082</c:v>
                </c:pt>
                <c:pt idx="204">
                  <c:v>39113</c:v>
                </c:pt>
                <c:pt idx="205">
                  <c:v>39141</c:v>
                </c:pt>
                <c:pt idx="206">
                  <c:v>39172</c:v>
                </c:pt>
                <c:pt idx="207">
                  <c:v>39202</c:v>
                </c:pt>
                <c:pt idx="208">
                  <c:v>39233</c:v>
                </c:pt>
                <c:pt idx="209">
                  <c:v>39263</c:v>
                </c:pt>
                <c:pt idx="210">
                  <c:v>39294</c:v>
                </c:pt>
                <c:pt idx="211">
                  <c:v>39325</c:v>
                </c:pt>
                <c:pt idx="212">
                  <c:v>39355</c:v>
                </c:pt>
                <c:pt idx="213">
                  <c:v>39386</c:v>
                </c:pt>
                <c:pt idx="214">
                  <c:v>39416</c:v>
                </c:pt>
                <c:pt idx="215">
                  <c:v>39447</c:v>
                </c:pt>
                <c:pt idx="216">
                  <c:v>39478</c:v>
                </c:pt>
                <c:pt idx="217">
                  <c:v>39507</c:v>
                </c:pt>
                <c:pt idx="218">
                  <c:v>39538</c:v>
                </c:pt>
                <c:pt idx="219">
                  <c:v>39568</c:v>
                </c:pt>
                <c:pt idx="220">
                  <c:v>39599</c:v>
                </c:pt>
                <c:pt idx="221">
                  <c:v>39629</c:v>
                </c:pt>
                <c:pt idx="222">
                  <c:v>39660</c:v>
                </c:pt>
                <c:pt idx="223">
                  <c:v>39691</c:v>
                </c:pt>
                <c:pt idx="224">
                  <c:v>39721</c:v>
                </c:pt>
                <c:pt idx="225">
                  <c:v>39752</c:v>
                </c:pt>
                <c:pt idx="226">
                  <c:v>39782</c:v>
                </c:pt>
                <c:pt idx="227">
                  <c:v>39813</c:v>
                </c:pt>
                <c:pt idx="228">
                  <c:v>39844</c:v>
                </c:pt>
                <c:pt idx="229">
                  <c:v>39872</c:v>
                </c:pt>
                <c:pt idx="230">
                  <c:v>39903</c:v>
                </c:pt>
                <c:pt idx="231">
                  <c:v>39933</c:v>
                </c:pt>
                <c:pt idx="232">
                  <c:v>39964</c:v>
                </c:pt>
                <c:pt idx="233">
                  <c:v>39994</c:v>
                </c:pt>
                <c:pt idx="234">
                  <c:v>40025</c:v>
                </c:pt>
                <c:pt idx="235">
                  <c:v>40056</c:v>
                </c:pt>
                <c:pt idx="236">
                  <c:v>40086</c:v>
                </c:pt>
                <c:pt idx="237">
                  <c:v>40117</c:v>
                </c:pt>
                <c:pt idx="238">
                  <c:v>40147</c:v>
                </c:pt>
                <c:pt idx="239">
                  <c:v>40178</c:v>
                </c:pt>
                <c:pt idx="240">
                  <c:v>40209</c:v>
                </c:pt>
                <c:pt idx="241">
                  <c:v>40237</c:v>
                </c:pt>
                <c:pt idx="242">
                  <c:v>40268</c:v>
                </c:pt>
                <c:pt idx="243">
                  <c:v>40298</c:v>
                </c:pt>
                <c:pt idx="244">
                  <c:v>40329</c:v>
                </c:pt>
                <c:pt idx="245">
                  <c:v>40359</c:v>
                </c:pt>
                <c:pt idx="246">
                  <c:v>40390</c:v>
                </c:pt>
                <c:pt idx="247">
                  <c:v>40421</c:v>
                </c:pt>
                <c:pt idx="248">
                  <c:v>40451</c:v>
                </c:pt>
                <c:pt idx="249">
                  <c:v>40482</c:v>
                </c:pt>
                <c:pt idx="250">
                  <c:v>40512</c:v>
                </c:pt>
                <c:pt idx="251">
                  <c:v>40543</c:v>
                </c:pt>
                <c:pt idx="252">
                  <c:v>40574</c:v>
                </c:pt>
                <c:pt idx="253">
                  <c:v>40602</c:v>
                </c:pt>
                <c:pt idx="254">
                  <c:v>40633</c:v>
                </c:pt>
                <c:pt idx="255">
                  <c:v>40663</c:v>
                </c:pt>
                <c:pt idx="256">
                  <c:v>40694</c:v>
                </c:pt>
                <c:pt idx="257">
                  <c:v>40724</c:v>
                </c:pt>
                <c:pt idx="258">
                  <c:v>40755</c:v>
                </c:pt>
                <c:pt idx="259">
                  <c:v>40786</c:v>
                </c:pt>
                <c:pt idx="260">
                  <c:v>40816</c:v>
                </c:pt>
                <c:pt idx="261">
                  <c:v>40847</c:v>
                </c:pt>
                <c:pt idx="262">
                  <c:v>40877</c:v>
                </c:pt>
                <c:pt idx="263">
                  <c:v>40908</c:v>
                </c:pt>
                <c:pt idx="264">
                  <c:v>40939</c:v>
                </c:pt>
                <c:pt idx="265">
                  <c:v>40968</c:v>
                </c:pt>
                <c:pt idx="266">
                  <c:v>40999</c:v>
                </c:pt>
                <c:pt idx="267">
                  <c:v>41029</c:v>
                </c:pt>
                <c:pt idx="268">
                  <c:v>41060</c:v>
                </c:pt>
                <c:pt idx="269">
                  <c:v>41090</c:v>
                </c:pt>
                <c:pt idx="270">
                  <c:v>41121</c:v>
                </c:pt>
                <c:pt idx="271">
                  <c:v>41152</c:v>
                </c:pt>
                <c:pt idx="272">
                  <c:v>41182</c:v>
                </c:pt>
                <c:pt idx="273">
                  <c:v>41213</c:v>
                </c:pt>
                <c:pt idx="274">
                  <c:v>41243</c:v>
                </c:pt>
                <c:pt idx="275">
                  <c:v>41274</c:v>
                </c:pt>
                <c:pt idx="276">
                  <c:v>41305</c:v>
                </c:pt>
                <c:pt idx="277">
                  <c:v>41333</c:v>
                </c:pt>
                <c:pt idx="278">
                  <c:v>41364</c:v>
                </c:pt>
                <c:pt idx="279">
                  <c:v>41394</c:v>
                </c:pt>
                <c:pt idx="280">
                  <c:v>41425</c:v>
                </c:pt>
                <c:pt idx="281">
                  <c:v>41455</c:v>
                </c:pt>
                <c:pt idx="282">
                  <c:v>41486</c:v>
                </c:pt>
                <c:pt idx="283">
                  <c:v>41517</c:v>
                </c:pt>
                <c:pt idx="284">
                  <c:v>41547</c:v>
                </c:pt>
                <c:pt idx="285">
                  <c:v>41578</c:v>
                </c:pt>
                <c:pt idx="286">
                  <c:v>41608</c:v>
                </c:pt>
                <c:pt idx="287">
                  <c:v>41639</c:v>
                </c:pt>
                <c:pt idx="288">
                  <c:v>41670</c:v>
                </c:pt>
                <c:pt idx="289">
                  <c:v>41698</c:v>
                </c:pt>
                <c:pt idx="290">
                  <c:v>41729</c:v>
                </c:pt>
                <c:pt idx="291">
                  <c:v>41759</c:v>
                </c:pt>
                <c:pt idx="292">
                  <c:v>41790</c:v>
                </c:pt>
                <c:pt idx="293">
                  <c:v>41820</c:v>
                </c:pt>
                <c:pt idx="294">
                  <c:v>41851</c:v>
                </c:pt>
                <c:pt idx="295">
                  <c:v>41882</c:v>
                </c:pt>
                <c:pt idx="296">
                  <c:v>41912</c:v>
                </c:pt>
                <c:pt idx="297">
                  <c:v>41943</c:v>
                </c:pt>
                <c:pt idx="298">
                  <c:v>41973</c:v>
                </c:pt>
                <c:pt idx="299">
                  <c:v>42004</c:v>
                </c:pt>
                <c:pt idx="300">
                  <c:v>42035</c:v>
                </c:pt>
                <c:pt idx="301">
                  <c:v>42063</c:v>
                </c:pt>
                <c:pt idx="302">
                  <c:v>42094</c:v>
                </c:pt>
                <c:pt idx="303">
                  <c:v>42124</c:v>
                </c:pt>
                <c:pt idx="304">
                  <c:v>42155</c:v>
                </c:pt>
                <c:pt idx="305">
                  <c:v>42185</c:v>
                </c:pt>
                <c:pt idx="306">
                  <c:v>42216</c:v>
                </c:pt>
                <c:pt idx="307">
                  <c:v>42247</c:v>
                </c:pt>
                <c:pt idx="308">
                  <c:v>42277</c:v>
                </c:pt>
                <c:pt idx="309">
                  <c:v>42308</c:v>
                </c:pt>
                <c:pt idx="310">
                  <c:v>42338</c:v>
                </c:pt>
                <c:pt idx="311">
                  <c:v>42369</c:v>
                </c:pt>
                <c:pt idx="312">
                  <c:v>42400</c:v>
                </c:pt>
                <c:pt idx="313">
                  <c:v>42429</c:v>
                </c:pt>
                <c:pt idx="314">
                  <c:v>42460</c:v>
                </c:pt>
                <c:pt idx="315">
                  <c:v>42490</c:v>
                </c:pt>
                <c:pt idx="316">
                  <c:v>42521</c:v>
                </c:pt>
                <c:pt idx="317">
                  <c:v>42551</c:v>
                </c:pt>
                <c:pt idx="318">
                  <c:v>42582</c:v>
                </c:pt>
                <c:pt idx="319">
                  <c:v>42613</c:v>
                </c:pt>
                <c:pt idx="320">
                  <c:v>42643</c:v>
                </c:pt>
                <c:pt idx="321">
                  <c:v>42674</c:v>
                </c:pt>
                <c:pt idx="322">
                  <c:v>42704</c:v>
                </c:pt>
                <c:pt idx="323">
                  <c:v>42735</c:v>
                </c:pt>
                <c:pt idx="324">
                  <c:v>42766</c:v>
                </c:pt>
                <c:pt idx="325">
                  <c:v>42794</c:v>
                </c:pt>
                <c:pt idx="326">
                  <c:v>42825</c:v>
                </c:pt>
                <c:pt idx="327">
                  <c:v>42855</c:v>
                </c:pt>
                <c:pt idx="328">
                  <c:v>42886</c:v>
                </c:pt>
                <c:pt idx="329">
                  <c:v>42916</c:v>
                </c:pt>
                <c:pt idx="330">
                  <c:v>42947</c:v>
                </c:pt>
                <c:pt idx="331">
                  <c:v>42978</c:v>
                </c:pt>
                <c:pt idx="332">
                  <c:v>43008</c:v>
                </c:pt>
                <c:pt idx="333">
                  <c:v>43039</c:v>
                </c:pt>
                <c:pt idx="334">
                  <c:v>43069</c:v>
                </c:pt>
                <c:pt idx="335">
                  <c:v>43100</c:v>
                </c:pt>
                <c:pt idx="336">
                  <c:v>43131</c:v>
                </c:pt>
                <c:pt idx="337">
                  <c:v>43159</c:v>
                </c:pt>
                <c:pt idx="338">
                  <c:v>43190</c:v>
                </c:pt>
                <c:pt idx="339">
                  <c:v>43220</c:v>
                </c:pt>
                <c:pt idx="340">
                  <c:v>43251</c:v>
                </c:pt>
                <c:pt idx="341">
                  <c:v>43281</c:v>
                </c:pt>
                <c:pt idx="342">
                  <c:v>43312</c:v>
                </c:pt>
                <c:pt idx="343">
                  <c:v>43343</c:v>
                </c:pt>
                <c:pt idx="344">
                  <c:v>43373</c:v>
                </c:pt>
                <c:pt idx="345">
                  <c:v>43404</c:v>
                </c:pt>
                <c:pt idx="346">
                  <c:v>43434</c:v>
                </c:pt>
                <c:pt idx="347">
                  <c:v>43465</c:v>
                </c:pt>
                <c:pt idx="348">
                  <c:v>43496</c:v>
                </c:pt>
                <c:pt idx="349">
                  <c:v>43524</c:v>
                </c:pt>
                <c:pt idx="350">
                  <c:v>43555</c:v>
                </c:pt>
                <c:pt idx="351">
                  <c:v>43585</c:v>
                </c:pt>
                <c:pt idx="352">
                  <c:v>43616</c:v>
                </c:pt>
                <c:pt idx="353">
                  <c:v>43646</c:v>
                </c:pt>
                <c:pt idx="354">
                  <c:v>43677</c:v>
                </c:pt>
                <c:pt idx="355">
                  <c:v>43708</c:v>
                </c:pt>
                <c:pt idx="356">
                  <c:v>43738</c:v>
                </c:pt>
                <c:pt idx="357">
                  <c:v>43769</c:v>
                </c:pt>
                <c:pt idx="358">
                  <c:v>43799</c:v>
                </c:pt>
                <c:pt idx="359">
                  <c:v>43830</c:v>
                </c:pt>
                <c:pt idx="360">
                  <c:v>43861</c:v>
                </c:pt>
                <c:pt idx="361">
                  <c:v>43890</c:v>
                </c:pt>
                <c:pt idx="362">
                  <c:v>43921</c:v>
                </c:pt>
              </c:numCache>
            </c:numRef>
          </c:cat>
          <c:val>
            <c:numRef>
              <c:f>Sheet1!$B$3:$B$365</c:f>
              <c:numCache>
                <c:formatCode>###,###,###,###,##0.00_ </c:formatCode>
                <c:ptCount val="363"/>
                <c:pt idx="0">
                  <c:v>-21.1</c:v>
                </c:pt>
                <c:pt idx="1">
                  <c:v>5</c:v>
                </c:pt>
                <c:pt idx="2">
                  <c:v>0.8</c:v>
                </c:pt>
                <c:pt idx="3">
                  <c:v>1.7</c:v>
                </c:pt>
                <c:pt idx="4">
                  <c:v>3.3</c:v>
                </c:pt>
                <c:pt idx="5">
                  <c:v>5</c:v>
                </c:pt>
                <c:pt idx="6">
                  <c:v>2.5</c:v>
                </c:pt>
                <c:pt idx="7">
                  <c:v>4.2</c:v>
                </c:pt>
                <c:pt idx="8">
                  <c:v>6.7</c:v>
                </c:pt>
                <c:pt idx="9">
                  <c:v>10.9</c:v>
                </c:pt>
                <c:pt idx="10">
                  <c:v>12.6</c:v>
                </c:pt>
                <c:pt idx="11">
                  <c:v>12.6</c:v>
                </c:pt>
                <c:pt idx="12">
                  <c:v>23.5</c:v>
                </c:pt>
                <c:pt idx="13">
                  <c:v>9.1999999999999993</c:v>
                </c:pt>
                <c:pt idx="14">
                  <c:v>10.9</c:v>
                </c:pt>
                <c:pt idx="15">
                  <c:v>10.9</c:v>
                </c:pt>
                <c:pt idx="16">
                  <c:v>10.9</c:v>
                </c:pt>
                <c:pt idx="17">
                  <c:v>9.1999999999999993</c:v>
                </c:pt>
                <c:pt idx="18">
                  <c:v>10.9</c:v>
                </c:pt>
                <c:pt idx="19">
                  <c:v>11.8</c:v>
                </c:pt>
                <c:pt idx="20">
                  <c:v>12.6</c:v>
                </c:pt>
                <c:pt idx="21">
                  <c:v>11.8</c:v>
                </c:pt>
                <c:pt idx="22">
                  <c:v>7.6</c:v>
                </c:pt>
                <c:pt idx="23">
                  <c:v>5</c:v>
                </c:pt>
                <c:pt idx="24">
                  <c:v>10.9</c:v>
                </c:pt>
                <c:pt idx="25">
                  <c:v>18.5</c:v>
                </c:pt>
                <c:pt idx="26">
                  <c:v>16.8</c:v>
                </c:pt>
                <c:pt idx="27">
                  <c:v>15.1</c:v>
                </c:pt>
                <c:pt idx="28">
                  <c:v>14.3</c:v>
                </c:pt>
                <c:pt idx="29">
                  <c:v>16.8</c:v>
                </c:pt>
                <c:pt idx="30">
                  <c:v>19.3</c:v>
                </c:pt>
                <c:pt idx="31">
                  <c:v>17.600000000000001</c:v>
                </c:pt>
                <c:pt idx="32">
                  <c:v>17.600000000000001</c:v>
                </c:pt>
                <c:pt idx="33">
                  <c:v>18.5</c:v>
                </c:pt>
                <c:pt idx="34">
                  <c:v>21.8</c:v>
                </c:pt>
                <c:pt idx="35">
                  <c:v>26.9</c:v>
                </c:pt>
                <c:pt idx="36">
                  <c:v>8.4</c:v>
                </c:pt>
                <c:pt idx="37">
                  <c:v>27.7</c:v>
                </c:pt>
                <c:pt idx="38">
                  <c:v>21.8</c:v>
                </c:pt>
                <c:pt idx="39">
                  <c:v>21</c:v>
                </c:pt>
                <c:pt idx="40">
                  <c:v>22.7</c:v>
                </c:pt>
                <c:pt idx="41">
                  <c:v>25.2</c:v>
                </c:pt>
                <c:pt idx="42">
                  <c:v>21</c:v>
                </c:pt>
                <c:pt idx="43">
                  <c:v>19.3</c:v>
                </c:pt>
                <c:pt idx="44">
                  <c:v>16</c:v>
                </c:pt>
                <c:pt idx="45">
                  <c:v>13.4</c:v>
                </c:pt>
                <c:pt idx="46">
                  <c:v>16</c:v>
                </c:pt>
                <c:pt idx="47">
                  <c:v>25.2</c:v>
                </c:pt>
                <c:pt idx="48">
                  <c:v>27.7</c:v>
                </c:pt>
                <c:pt idx="49">
                  <c:v>3.4</c:v>
                </c:pt>
                <c:pt idx="50">
                  <c:v>16</c:v>
                </c:pt>
                <c:pt idx="51">
                  <c:v>16.8</c:v>
                </c:pt>
                <c:pt idx="52">
                  <c:v>17.600000000000001</c:v>
                </c:pt>
                <c:pt idx="53">
                  <c:v>15.1</c:v>
                </c:pt>
                <c:pt idx="54">
                  <c:v>15.1</c:v>
                </c:pt>
                <c:pt idx="55">
                  <c:v>29.4</c:v>
                </c:pt>
                <c:pt idx="56">
                  <c:v>21.8</c:v>
                </c:pt>
                <c:pt idx="57">
                  <c:v>24.4</c:v>
                </c:pt>
                <c:pt idx="58">
                  <c:v>23.5</c:v>
                </c:pt>
                <c:pt idx="59">
                  <c:v>18.5</c:v>
                </c:pt>
                <c:pt idx="60">
                  <c:v>11.4</c:v>
                </c:pt>
                <c:pt idx="61">
                  <c:v>15.5</c:v>
                </c:pt>
                <c:pt idx="62">
                  <c:v>16.399999999999999</c:v>
                </c:pt>
                <c:pt idx="63">
                  <c:v>15.4</c:v>
                </c:pt>
                <c:pt idx="64">
                  <c:v>13.1</c:v>
                </c:pt>
                <c:pt idx="65">
                  <c:v>13.9</c:v>
                </c:pt>
                <c:pt idx="66">
                  <c:v>13.6</c:v>
                </c:pt>
                <c:pt idx="67">
                  <c:v>11.8</c:v>
                </c:pt>
                <c:pt idx="68">
                  <c:v>11.4</c:v>
                </c:pt>
                <c:pt idx="69">
                  <c:v>12.9</c:v>
                </c:pt>
                <c:pt idx="70">
                  <c:v>12.1</c:v>
                </c:pt>
                <c:pt idx="71">
                  <c:v>14.9</c:v>
                </c:pt>
                <c:pt idx="72">
                  <c:v>16.899999999999999</c:v>
                </c:pt>
                <c:pt idx="73">
                  <c:v>12.2</c:v>
                </c:pt>
                <c:pt idx="74">
                  <c:v>12.2</c:v>
                </c:pt>
                <c:pt idx="75">
                  <c:v>13.7</c:v>
                </c:pt>
                <c:pt idx="76">
                  <c:v>13.1</c:v>
                </c:pt>
                <c:pt idx="77">
                  <c:v>13.8</c:v>
                </c:pt>
                <c:pt idx="78">
                  <c:v>12.2</c:v>
                </c:pt>
                <c:pt idx="79">
                  <c:v>10.6</c:v>
                </c:pt>
                <c:pt idx="80">
                  <c:v>13.7</c:v>
                </c:pt>
                <c:pt idx="81">
                  <c:v>13.3</c:v>
                </c:pt>
                <c:pt idx="82">
                  <c:v>13.4</c:v>
                </c:pt>
                <c:pt idx="83">
                  <c:v>14</c:v>
                </c:pt>
                <c:pt idx="84">
                  <c:v>10.3</c:v>
                </c:pt>
                <c:pt idx="85">
                  <c:v>10.4</c:v>
                </c:pt>
                <c:pt idx="86">
                  <c:v>13.5</c:v>
                </c:pt>
                <c:pt idx="87">
                  <c:v>11.9</c:v>
                </c:pt>
                <c:pt idx="88">
                  <c:v>11.9</c:v>
                </c:pt>
                <c:pt idx="89">
                  <c:v>12.1</c:v>
                </c:pt>
                <c:pt idx="90">
                  <c:v>8.4</c:v>
                </c:pt>
                <c:pt idx="91">
                  <c:v>10.9</c:v>
                </c:pt>
                <c:pt idx="92">
                  <c:v>11.1</c:v>
                </c:pt>
                <c:pt idx="93">
                  <c:v>11.8</c:v>
                </c:pt>
                <c:pt idx="94">
                  <c:v>11.6</c:v>
                </c:pt>
                <c:pt idx="95">
                  <c:v>9.1999999999999993</c:v>
                </c:pt>
                <c:pt idx="96">
                  <c:v>1.8</c:v>
                </c:pt>
                <c:pt idx="97">
                  <c:v>9.5</c:v>
                </c:pt>
                <c:pt idx="98">
                  <c:v>9</c:v>
                </c:pt>
                <c:pt idx="99">
                  <c:v>7.2</c:v>
                </c:pt>
                <c:pt idx="100">
                  <c:v>8</c:v>
                </c:pt>
                <c:pt idx="101">
                  <c:v>7.9</c:v>
                </c:pt>
                <c:pt idx="102">
                  <c:v>7.6</c:v>
                </c:pt>
                <c:pt idx="103">
                  <c:v>7.9</c:v>
                </c:pt>
                <c:pt idx="104">
                  <c:v>10.199999999999999</c:v>
                </c:pt>
                <c:pt idx="105">
                  <c:v>10.6</c:v>
                </c:pt>
                <c:pt idx="106">
                  <c:v>11</c:v>
                </c:pt>
                <c:pt idx="107">
                  <c:v>11.5</c:v>
                </c:pt>
                <c:pt idx="108">
                  <c:v>17.899999999999999</c:v>
                </c:pt>
                <c:pt idx="109">
                  <c:v>2.1</c:v>
                </c:pt>
                <c:pt idx="110">
                  <c:v>9</c:v>
                </c:pt>
                <c:pt idx="111">
                  <c:v>9.1</c:v>
                </c:pt>
                <c:pt idx="112">
                  <c:v>8.9</c:v>
                </c:pt>
                <c:pt idx="113">
                  <c:v>9.1</c:v>
                </c:pt>
                <c:pt idx="114">
                  <c:v>9.3000000000000007</c:v>
                </c:pt>
                <c:pt idx="115">
                  <c:v>9.5</c:v>
                </c:pt>
                <c:pt idx="116">
                  <c:v>8.1999999999999993</c:v>
                </c:pt>
                <c:pt idx="117">
                  <c:v>7</c:v>
                </c:pt>
                <c:pt idx="118">
                  <c:v>7.6</c:v>
                </c:pt>
                <c:pt idx="119">
                  <c:v>7.4</c:v>
                </c:pt>
                <c:pt idx="120">
                  <c:v>8.9</c:v>
                </c:pt>
                <c:pt idx="121">
                  <c:v>12</c:v>
                </c:pt>
                <c:pt idx="122">
                  <c:v>11.9</c:v>
                </c:pt>
                <c:pt idx="123">
                  <c:v>11.4</c:v>
                </c:pt>
                <c:pt idx="124">
                  <c:v>11.5</c:v>
                </c:pt>
                <c:pt idx="125">
                  <c:v>12.2</c:v>
                </c:pt>
                <c:pt idx="126">
                  <c:v>12.8</c:v>
                </c:pt>
                <c:pt idx="127">
                  <c:v>12.8</c:v>
                </c:pt>
                <c:pt idx="128">
                  <c:v>12</c:v>
                </c:pt>
                <c:pt idx="129">
                  <c:v>11.4</c:v>
                </c:pt>
                <c:pt idx="130">
                  <c:v>10.6</c:v>
                </c:pt>
                <c:pt idx="131">
                  <c:v>10.4</c:v>
                </c:pt>
                <c:pt idx="132">
                  <c:v>2.2999999999999998</c:v>
                </c:pt>
                <c:pt idx="133">
                  <c:v>19</c:v>
                </c:pt>
                <c:pt idx="134">
                  <c:v>12.1</c:v>
                </c:pt>
                <c:pt idx="135">
                  <c:v>11.5</c:v>
                </c:pt>
                <c:pt idx="136">
                  <c:v>10.199999999999999</c:v>
                </c:pt>
                <c:pt idx="137">
                  <c:v>10.1</c:v>
                </c:pt>
                <c:pt idx="138">
                  <c:v>8.1</c:v>
                </c:pt>
                <c:pt idx="139">
                  <c:v>8.1</c:v>
                </c:pt>
                <c:pt idx="140">
                  <c:v>9.5</c:v>
                </c:pt>
                <c:pt idx="141">
                  <c:v>8.8000000000000007</c:v>
                </c:pt>
                <c:pt idx="142">
                  <c:v>7.9</c:v>
                </c:pt>
                <c:pt idx="143">
                  <c:v>8.6999999999999993</c:v>
                </c:pt>
                <c:pt idx="144">
                  <c:v>18.600000000000001</c:v>
                </c:pt>
                <c:pt idx="145">
                  <c:v>2.7</c:v>
                </c:pt>
                <c:pt idx="146">
                  <c:v>10.9</c:v>
                </c:pt>
                <c:pt idx="147">
                  <c:v>12.1</c:v>
                </c:pt>
                <c:pt idx="148">
                  <c:v>12.9</c:v>
                </c:pt>
                <c:pt idx="149">
                  <c:v>12.4</c:v>
                </c:pt>
                <c:pt idx="150">
                  <c:v>12.8</c:v>
                </c:pt>
                <c:pt idx="151">
                  <c:v>12.7</c:v>
                </c:pt>
                <c:pt idx="152">
                  <c:v>13.8</c:v>
                </c:pt>
                <c:pt idx="153">
                  <c:v>14.2</c:v>
                </c:pt>
                <c:pt idx="154">
                  <c:v>14.5</c:v>
                </c:pt>
                <c:pt idx="155">
                  <c:v>14.9</c:v>
                </c:pt>
                <c:pt idx="156">
                  <c:v>14.8</c:v>
                </c:pt>
                <c:pt idx="157">
                  <c:v>19.8</c:v>
                </c:pt>
                <c:pt idx="158">
                  <c:v>16.899999999999999</c:v>
                </c:pt>
                <c:pt idx="159">
                  <c:v>14.9</c:v>
                </c:pt>
                <c:pt idx="160">
                  <c:v>13.7</c:v>
                </c:pt>
                <c:pt idx="161">
                  <c:v>16.899999999999999</c:v>
                </c:pt>
                <c:pt idx="162">
                  <c:v>16.5</c:v>
                </c:pt>
                <c:pt idx="163">
                  <c:v>17.100000000000001</c:v>
                </c:pt>
                <c:pt idx="164">
                  <c:v>16.3</c:v>
                </c:pt>
                <c:pt idx="165">
                  <c:v>17.2</c:v>
                </c:pt>
                <c:pt idx="166">
                  <c:v>17.899999999999999</c:v>
                </c:pt>
                <c:pt idx="167">
                  <c:v>18.100000000000001</c:v>
                </c:pt>
                <c:pt idx="168">
                  <c:v>7.2</c:v>
                </c:pt>
                <c:pt idx="169">
                  <c:v>23.2</c:v>
                </c:pt>
                <c:pt idx="170">
                  <c:v>19.399999999999999</c:v>
                </c:pt>
                <c:pt idx="171">
                  <c:v>19.100000000000001</c:v>
                </c:pt>
                <c:pt idx="172">
                  <c:v>17.5</c:v>
                </c:pt>
                <c:pt idx="173">
                  <c:v>16.2</c:v>
                </c:pt>
                <c:pt idx="174">
                  <c:v>15.5</c:v>
                </c:pt>
                <c:pt idx="175">
                  <c:v>15.9</c:v>
                </c:pt>
                <c:pt idx="176">
                  <c:v>16.100000000000001</c:v>
                </c:pt>
                <c:pt idx="177">
                  <c:v>15.7</c:v>
                </c:pt>
                <c:pt idx="178">
                  <c:v>14.8</c:v>
                </c:pt>
                <c:pt idx="179">
                  <c:v>14.4</c:v>
                </c:pt>
                <c:pt idx="180">
                  <c:v>20.9</c:v>
                </c:pt>
                <c:pt idx="181">
                  <c:v>7.6</c:v>
                </c:pt>
                <c:pt idx="182">
                  <c:v>15.1</c:v>
                </c:pt>
                <c:pt idx="183">
                  <c:v>16</c:v>
                </c:pt>
                <c:pt idx="184">
                  <c:v>16.600000000000001</c:v>
                </c:pt>
                <c:pt idx="185">
                  <c:v>16.8</c:v>
                </c:pt>
                <c:pt idx="186">
                  <c:v>16.100000000000001</c:v>
                </c:pt>
                <c:pt idx="187">
                  <c:v>16</c:v>
                </c:pt>
                <c:pt idx="188">
                  <c:v>16.5</c:v>
                </c:pt>
                <c:pt idx="189">
                  <c:v>16.100000000000001</c:v>
                </c:pt>
                <c:pt idx="190">
                  <c:v>16.600000000000001</c:v>
                </c:pt>
                <c:pt idx="191">
                  <c:v>16.5</c:v>
                </c:pt>
                <c:pt idx="192">
                  <c:v>12.6</c:v>
                </c:pt>
                <c:pt idx="193">
                  <c:v>20.100000000000001</c:v>
                </c:pt>
                <c:pt idx="194">
                  <c:v>17.8</c:v>
                </c:pt>
                <c:pt idx="195">
                  <c:v>16.600000000000001</c:v>
                </c:pt>
                <c:pt idx="196">
                  <c:v>17.899999999999999</c:v>
                </c:pt>
                <c:pt idx="197">
                  <c:v>19.5</c:v>
                </c:pt>
                <c:pt idx="198">
                  <c:v>16.7</c:v>
                </c:pt>
                <c:pt idx="199">
                  <c:v>15.7</c:v>
                </c:pt>
                <c:pt idx="200">
                  <c:v>16.100000000000001</c:v>
                </c:pt>
                <c:pt idx="201">
                  <c:v>14.7</c:v>
                </c:pt>
                <c:pt idx="202">
                  <c:v>14.9</c:v>
                </c:pt>
                <c:pt idx="203">
                  <c:v>14.7</c:v>
                </c:pt>
                <c:pt idx="204">
                  <c:v>24.71</c:v>
                </c:pt>
                <c:pt idx="205">
                  <c:v>12.6</c:v>
                </c:pt>
                <c:pt idx="206">
                  <c:v>17.600000000000001</c:v>
                </c:pt>
                <c:pt idx="207">
                  <c:v>17.399999999999999</c:v>
                </c:pt>
                <c:pt idx="208">
                  <c:v>18.100000000000001</c:v>
                </c:pt>
                <c:pt idx="209">
                  <c:v>19.399999999999999</c:v>
                </c:pt>
                <c:pt idx="210">
                  <c:v>18</c:v>
                </c:pt>
                <c:pt idx="211">
                  <c:v>17.5</c:v>
                </c:pt>
                <c:pt idx="212">
                  <c:v>18.899999999999999</c:v>
                </c:pt>
                <c:pt idx="213">
                  <c:v>17.899999999999999</c:v>
                </c:pt>
                <c:pt idx="214">
                  <c:v>17.3</c:v>
                </c:pt>
                <c:pt idx="215">
                  <c:v>17.399999999999999</c:v>
                </c:pt>
                <c:pt idx="216">
                  <c:v>15.4</c:v>
                </c:pt>
                <c:pt idx="217">
                  <c:v>15.4</c:v>
                </c:pt>
                <c:pt idx="218">
                  <c:v>17.8</c:v>
                </c:pt>
                <c:pt idx="219">
                  <c:v>15.7</c:v>
                </c:pt>
                <c:pt idx="220">
                  <c:v>16</c:v>
                </c:pt>
                <c:pt idx="221">
                  <c:v>16</c:v>
                </c:pt>
                <c:pt idx="222">
                  <c:v>14.7</c:v>
                </c:pt>
                <c:pt idx="223">
                  <c:v>12.8</c:v>
                </c:pt>
                <c:pt idx="224">
                  <c:v>11.4</c:v>
                </c:pt>
                <c:pt idx="225">
                  <c:v>8.1999999999999993</c:v>
                </c:pt>
                <c:pt idx="226">
                  <c:v>5.4</c:v>
                </c:pt>
                <c:pt idx="227">
                  <c:v>5.7</c:v>
                </c:pt>
                <c:pt idx="228">
                  <c:v>-2.93</c:v>
                </c:pt>
                <c:pt idx="229">
                  <c:v>11</c:v>
                </c:pt>
                <c:pt idx="230">
                  <c:v>8.3000000000000007</c:v>
                </c:pt>
                <c:pt idx="231">
                  <c:v>7.3</c:v>
                </c:pt>
                <c:pt idx="232">
                  <c:v>8.9</c:v>
                </c:pt>
                <c:pt idx="233">
                  <c:v>10.7</c:v>
                </c:pt>
                <c:pt idx="234">
                  <c:v>10.8</c:v>
                </c:pt>
                <c:pt idx="235">
                  <c:v>12.3</c:v>
                </c:pt>
                <c:pt idx="236">
                  <c:v>13.9</c:v>
                </c:pt>
                <c:pt idx="237">
                  <c:v>16.100000000000001</c:v>
                </c:pt>
                <c:pt idx="238">
                  <c:v>19.2</c:v>
                </c:pt>
                <c:pt idx="239">
                  <c:v>18.5</c:v>
                </c:pt>
                <c:pt idx="240">
                  <c:v>29.2</c:v>
                </c:pt>
                <c:pt idx="241">
                  <c:v>12.8</c:v>
                </c:pt>
                <c:pt idx="242">
                  <c:v>18.100000000000001</c:v>
                </c:pt>
                <c:pt idx="243">
                  <c:v>17.8</c:v>
                </c:pt>
                <c:pt idx="244">
                  <c:v>16.5</c:v>
                </c:pt>
                <c:pt idx="245">
                  <c:v>13.7</c:v>
                </c:pt>
                <c:pt idx="246">
                  <c:v>13.4</c:v>
                </c:pt>
                <c:pt idx="247">
                  <c:v>13.9</c:v>
                </c:pt>
                <c:pt idx="248">
                  <c:v>13.3</c:v>
                </c:pt>
                <c:pt idx="249">
                  <c:v>13.1</c:v>
                </c:pt>
                <c:pt idx="250">
                  <c:v>13.3</c:v>
                </c:pt>
                <c:pt idx="251">
                  <c:v>13.5</c:v>
                </c:pt>
                <c:pt idx="252">
                  <c:v>13.3</c:v>
                </c:pt>
                <c:pt idx="253">
                  <c:v>14.9</c:v>
                </c:pt>
                <c:pt idx="254">
                  <c:v>14.8</c:v>
                </c:pt>
                <c:pt idx="255">
                  <c:v>13.4</c:v>
                </c:pt>
                <c:pt idx="256">
                  <c:v>13.3</c:v>
                </c:pt>
                <c:pt idx="257">
                  <c:v>15.1</c:v>
                </c:pt>
                <c:pt idx="258">
                  <c:v>14</c:v>
                </c:pt>
                <c:pt idx="259">
                  <c:v>13.5</c:v>
                </c:pt>
                <c:pt idx="260">
                  <c:v>13.8</c:v>
                </c:pt>
                <c:pt idx="261">
                  <c:v>13.2</c:v>
                </c:pt>
                <c:pt idx="262">
                  <c:v>12.4</c:v>
                </c:pt>
                <c:pt idx="263">
                  <c:v>12.8</c:v>
                </c:pt>
                <c:pt idx="264">
                  <c:v>2.8</c:v>
                </c:pt>
                <c:pt idx="265">
                  <c:v>21.3</c:v>
                </c:pt>
                <c:pt idx="266">
                  <c:v>11.9</c:v>
                </c:pt>
                <c:pt idx="267">
                  <c:v>9.3000000000000007</c:v>
                </c:pt>
                <c:pt idx="268">
                  <c:v>9.6</c:v>
                </c:pt>
                <c:pt idx="269">
                  <c:v>9.5</c:v>
                </c:pt>
                <c:pt idx="270">
                  <c:v>9.1999999999999993</c:v>
                </c:pt>
                <c:pt idx="271">
                  <c:v>8.9</c:v>
                </c:pt>
                <c:pt idx="272">
                  <c:v>9.1999999999999993</c:v>
                </c:pt>
                <c:pt idx="273">
                  <c:v>9.6</c:v>
                </c:pt>
                <c:pt idx="274">
                  <c:v>10.1</c:v>
                </c:pt>
                <c:pt idx="275">
                  <c:v>10.3</c:v>
                </c:pt>
                <c:pt idx="276">
                  <c:v>17.7</c:v>
                </c:pt>
                <c:pt idx="277">
                  <c:v>2.2000000000000002</c:v>
                </c:pt>
                <c:pt idx="278">
                  <c:v>8.9</c:v>
                </c:pt>
                <c:pt idx="279">
                  <c:v>9.3000000000000007</c:v>
                </c:pt>
                <c:pt idx="280">
                  <c:v>9.1999999999999993</c:v>
                </c:pt>
                <c:pt idx="281">
                  <c:v>8.9</c:v>
                </c:pt>
                <c:pt idx="282">
                  <c:v>9.6999999999999993</c:v>
                </c:pt>
                <c:pt idx="283">
                  <c:v>10.4</c:v>
                </c:pt>
                <c:pt idx="284">
                  <c:v>10.199999999999999</c:v>
                </c:pt>
                <c:pt idx="285">
                  <c:v>10.3</c:v>
                </c:pt>
                <c:pt idx="286">
                  <c:v>10</c:v>
                </c:pt>
                <c:pt idx="287">
                  <c:v>9.6999999999999993</c:v>
                </c:pt>
                <c:pt idx="288">
                  <c:v>8.5</c:v>
                </c:pt>
                <c:pt idx="289">
                  <c:v>8.8000000000000007</c:v>
                </c:pt>
                <c:pt idx="290">
                  <c:v>8.8000000000000007</c:v>
                </c:pt>
                <c:pt idx="291">
                  <c:v>8.6999999999999993</c:v>
                </c:pt>
                <c:pt idx="292">
                  <c:v>8.8000000000000007</c:v>
                </c:pt>
                <c:pt idx="293">
                  <c:v>9.1999999999999993</c:v>
                </c:pt>
                <c:pt idx="294">
                  <c:v>9</c:v>
                </c:pt>
                <c:pt idx="295">
                  <c:v>6.9</c:v>
                </c:pt>
                <c:pt idx="296">
                  <c:v>8</c:v>
                </c:pt>
                <c:pt idx="297">
                  <c:v>7.7</c:v>
                </c:pt>
                <c:pt idx="298">
                  <c:v>7.2</c:v>
                </c:pt>
                <c:pt idx="299">
                  <c:v>7.9</c:v>
                </c:pt>
                <c:pt idx="300">
                  <c:v>9.6</c:v>
                </c:pt>
                <c:pt idx="301">
                  <c:v>3.6</c:v>
                </c:pt>
                <c:pt idx="302">
                  <c:v>5.6</c:v>
                </c:pt>
                <c:pt idx="303">
                  <c:v>5.9</c:v>
                </c:pt>
                <c:pt idx="304">
                  <c:v>6.1</c:v>
                </c:pt>
                <c:pt idx="305">
                  <c:v>6.8</c:v>
                </c:pt>
                <c:pt idx="306">
                  <c:v>6</c:v>
                </c:pt>
                <c:pt idx="307">
                  <c:v>6.1</c:v>
                </c:pt>
                <c:pt idx="308">
                  <c:v>5.7</c:v>
                </c:pt>
                <c:pt idx="309">
                  <c:v>5.6</c:v>
                </c:pt>
                <c:pt idx="310">
                  <c:v>6.2</c:v>
                </c:pt>
                <c:pt idx="311">
                  <c:v>5.9</c:v>
                </c:pt>
                <c:pt idx="312">
                  <c:v>5.8657240000000002</c:v>
                </c:pt>
                <c:pt idx="313">
                  <c:v>4.9069370000000001</c:v>
                </c:pt>
                <c:pt idx="314">
                  <c:v>6.8</c:v>
                </c:pt>
                <c:pt idx="315">
                  <c:v>6</c:v>
                </c:pt>
                <c:pt idx="316">
                  <c:v>6</c:v>
                </c:pt>
                <c:pt idx="317">
                  <c:v>6.2</c:v>
                </c:pt>
                <c:pt idx="318">
                  <c:v>6</c:v>
                </c:pt>
                <c:pt idx="319">
                  <c:v>6.3</c:v>
                </c:pt>
                <c:pt idx="320">
                  <c:v>6.1</c:v>
                </c:pt>
                <c:pt idx="321">
                  <c:v>6.1</c:v>
                </c:pt>
                <c:pt idx="322">
                  <c:v>6.2</c:v>
                </c:pt>
                <c:pt idx="323">
                  <c:v>6</c:v>
                </c:pt>
                <c:pt idx="324">
                  <c:v>2.9372500000000001</c:v>
                </c:pt>
                <c:pt idx="325">
                  <c:v>10.322581</c:v>
                </c:pt>
                <c:pt idx="326">
                  <c:v>7.6</c:v>
                </c:pt>
                <c:pt idx="327">
                  <c:v>6.5</c:v>
                </c:pt>
                <c:pt idx="328">
                  <c:v>6.5</c:v>
                </c:pt>
                <c:pt idx="329">
                  <c:v>7.6</c:v>
                </c:pt>
                <c:pt idx="330">
                  <c:v>6.4</c:v>
                </c:pt>
                <c:pt idx="331">
                  <c:v>6</c:v>
                </c:pt>
                <c:pt idx="332">
                  <c:v>6.6</c:v>
                </c:pt>
                <c:pt idx="333">
                  <c:v>6.2</c:v>
                </c:pt>
                <c:pt idx="334">
                  <c:v>6.1</c:v>
                </c:pt>
                <c:pt idx="335">
                  <c:v>6.2</c:v>
                </c:pt>
                <c:pt idx="336">
                  <c:v>15.434500999999999</c:v>
                </c:pt>
                <c:pt idx="337">
                  <c:v>-2.1198830000000002</c:v>
                </c:pt>
                <c:pt idx="338">
                  <c:v>6</c:v>
                </c:pt>
                <c:pt idx="339">
                  <c:v>7</c:v>
                </c:pt>
                <c:pt idx="340">
                  <c:v>6.8</c:v>
                </c:pt>
                <c:pt idx="341">
                  <c:v>6</c:v>
                </c:pt>
                <c:pt idx="342">
                  <c:v>6</c:v>
                </c:pt>
                <c:pt idx="343">
                  <c:v>6.1</c:v>
                </c:pt>
                <c:pt idx="344">
                  <c:v>5.8</c:v>
                </c:pt>
                <c:pt idx="345">
                  <c:v>5.9</c:v>
                </c:pt>
                <c:pt idx="346">
                  <c:v>5.4</c:v>
                </c:pt>
                <c:pt idx="347">
                  <c:v>5.7</c:v>
                </c:pt>
                <c:pt idx="348">
                  <c:v>6.7977530000000002</c:v>
                </c:pt>
                <c:pt idx="349">
                  <c:v>3.3607170000000002</c:v>
                </c:pt>
                <c:pt idx="350">
                  <c:v>8.5</c:v>
                </c:pt>
                <c:pt idx="351">
                  <c:v>5.4</c:v>
                </c:pt>
                <c:pt idx="352">
                  <c:v>5</c:v>
                </c:pt>
                <c:pt idx="353">
                  <c:v>6.3</c:v>
                </c:pt>
                <c:pt idx="354">
                  <c:v>4.8</c:v>
                </c:pt>
                <c:pt idx="355">
                  <c:v>4.4000000000000004</c:v>
                </c:pt>
                <c:pt idx="356">
                  <c:v>5.8</c:v>
                </c:pt>
                <c:pt idx="357">
                  <c:v>4.7</c:v>
                </c:pt>
                <c:pt idx="358">
                  <c:v>6.2</c:v>
                </c:pt>
                <c:pt idx="359">
                  <c:v>6.9</c:v>
                </c:pt>
                <c:pt idx="360">
                  <c:v>-4.3135190000000003</c:v>
                </c:pt>
                <c:pt idx="361">
                  <c:v>-25.867052000000001</c:v>
                </c:pt>
                <c:pt idx="362">
                  <c:v>-1.1000000000000001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DB-460F-B721-0A7F9A1003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3567839"/>
        <c:axId val="532142559"/>
      </c:lineChart>
      <c:dateAx>
        <c:axId val="533567839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32142559"/>
        <c:crosses val="autoZero"/>
        <c:auto val="1"/>
        <c:lblOffset val="100"/>
        <c:baseTimeUnit val="months"/>
      </c:dateAx>
      <c:valAx>
        <c:axId val="5321425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335678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 dirty="0"/>
              <a:t>制造业、建筑业、服务业</a:t>
            </a:r>
            <a:r>
              <a:rPr lang="zh-CN" altLang="en-US" sz="1800" dirty="0"/>
              <a:t>均进入扩张</a:t>
            </a:r>
            <a:endParaRPr lang="zh-CN" sz="18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Sheet1!$A$183</c:f>
              <c:strCache>
                <c:ptCount val="1"/>
                <c:pt idx="0">
                  <c:v>2020-01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Sheet1!$B$182:$E$182</c:f>
              <c:strCache>
                <c:ptCount val="4"/>
                <c:pt idx="0">
                  <c:v>制造业</c:v>
                </c:pt>
                <c:pt idx="1">
                  <c:v>非制造业</c:v>
                </c:pt>
                <c:pt idx="2">
                  <c:v>建筑业</c:v>
                </c:pt>
                <c:pt idx="3">
                  <c:v>服务业</c:v>
                </c:pt>
              </c:strCache>
            </c:strRef>
          </c:cat>
          <c:val>
            <c:numRef>
              <c:f>Sheet1!$B$183:$E$183</c:f>
              <c:numCache>
                <c:formatCode>###,###,###,###,##0.00_ </c:formatCode>
                <c:ptCount val="4"/>
                <c:pt idx="0">
                  <c:v>50</c:v>
                </c:pt>
                <c:pt idx="1">
                  <c:v>54.1</c:v>
                </c:pt>
                <c:pt idx="2">
                  <c:v>59.7</c:v>
                </c:pt>
                <c:pt idx="3">
                  <c:v>53.1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F1-4259-B643-8C0F53FA918C}"/>
            </c:ext>
          </c:extLst>
        </c:ser>
        <c:ser>
          <c:idx val="1"/>
          <c:order val="1"/>
          <c:tx>
            <c:strRef>
              <c:f>Sheet1!$A$184</c:f>
              <c:strCache>
                <c:ptCount val="1"/>
                <c:pt idx="0">
                  <c:v>2020-02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Sheet1!$B$182:$E$182</c:f>
              <c:strCache>
                <c:ptCount val="4"/>
                <c:pt idx="0">
                  <c:v>制造业</c:v>
                </c:pt>
                <c:pt idx="1">
                  <c:v>非制造业</c:v>
                </c:pt>
                <c:pt idx="2">
                  <c:v>建筑业</c:v>
                </c:pt>
                <c:pt idx="3">
                  <c:v>服务业</c:v>
                </c:pt>
              </c:strCache>
            </c:strRef>
          </c:cat>
          <c:val>
            <c:numRef>
              <c:f>Sheet1!$B$184:$E$184</c:f>
              <c:numCache>
                <c:formatCode>###,###,###,###,##0.00_ </c:formatCode>
                <c:ptCount val="4"/>
                <c:pt idx="0">
                  <c:v>35.700000000000003</c:v>
                </c:pt>
                <c:pt idx="1">
                  <c:v>29.6</c:v>
                </c:pt>
                <c:pt idx="2">
                  <c:v>26.6</c:v>
                </c:pt>
                <c:pt idx="3">
                  <c:v>30.1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F1-4259-B643-8C0F53FA918C}"/>
            </c:ext>
          </c:extLst>
        </c:ser>
        <c:ser>
          <c:idx val="2"/>
          <c:order val="2"/>
          <c:tx>
            <c:strRef>
              <c:f>Sheet1!$A$185</c:f>
              <c:strCache>
                <c:ptCount val="1"/>
                <c:pt idx="0">
                  <c:v>2020-03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Sheet1!$B$182:$E$182</c:f>
              <c:strCache>
                <c:ptCount val="4"/>
                <c:pt idx="0">
                  <c:v>制造业</c:v>
                </c:pt>
                <c:pt idx="1">
                  <c:v>非制造业</c:v>
                </c:pt>
                <c:pt idx="2">
                  <c:v>建筑业</c:v>
                </c:pt>
                <c:pt idx="3">
                  <c:v>服务业</c:v>
                </c:pt>
              </c:strCache>
            </c:strRef>
          </c:cat>
          <c:val>
            <c:numRef>
              <c:f>Sheet1!$B$185:$E$185</c:f>
              <c:numCache>
                <c:formatCode>###,###,###,###,##0.00_ </c:formatCode>
                <c:ptCount val="4"/>
                <c:pt idx="0">
                  <c:v>52</c:v>
                </c:pt>
                <c:pt idx="1">
                  <c:v>52.3</c:v>
                </c:pt>
                <c:pt idx="2">
                  <c:v>55.1</c:v>
                </c:pt>
                <c:pt idx="3">
                  <c:v>51.8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F6-4156-AF1D-11E6D20B10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11735808"/>
        <c:axId val="1802260288"/>
      </c:barChart>
      <c:catAx>
        <c:axId val="1811735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02260288"/>
        <c:crosses val="autoZero"/>
        <c:auto val="1"/>
        <c:lblAlgn val="ctr"/>
        <c:lblOffset val="100"/>
        <c:noMultiLvlLbl val="0"/>
      </c:catAx>
      <c:valAx>
        <c:axId val="1802260288"/>
        <c:scaling>
          <c:orientation val="minMax"/>
          <c:min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11735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各规模企业均进入扩张区间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'[Microsoft PowerPoint 中的图表]Sheet1'!$B$107</c:f>
              <c:strCache>
                <c:ptCount val="1"/>
                <c:pt idx="0">
                  <c:v>2020-01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'[Microsoft PowerPoint 中的图表]Sheet1'!$A$108:$A$110</c:f>
              <c:strCache>
                <c:ptCount val="3"/>
                <c:pt idx="0">
                  <c:v>PMI:大型企业</c:v>
                </c:pt>
                <c:pt idx="1">
                  <c:v>PMI:中型企业</c:v>
                </c:pt>
                <c:pt idx="2">
                  <c:v>PMI:小型企业</c:v>
                </c:pt>
              </c:strCache>
            </c:strRef>
          </c:cat>
          <c:val>
            <c:numRef>
              <c:f>'[Microsoft PowerPoint 中的图表]Sheet1'!$B$108:$B$110</c:f>
              <c:numCache>
                <c:formatCode>###,###,###,###,##0.00_ </c:formatCode>
                <c:ptCount val="3"/>
                <c:pt idx="0">
                  <c:v>50.4</c:v>
                </c:pt>
                <c:pt idx="1">
                  <c:v>50.1</c:v>
                </c:pt>
                <c:pt idx="2">
                  <c:v>48.6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64-4F48-95E9-AFF22F3A3C3F}"/>
            </c:ext>
          </c:extLst>
        </c:ser>
        <c:ser>
          <c:idx val="1"/>
          <c:order val="1"/>
          <c:tx>
            <c:strRef>
              <c:f>'[Microsoft PowerPoint 中的图表]Sheet1'!$C$107</c:f>
              <c:strCache>
                <c:ptCount val="1"/>
                <c:pt idx="0">
                  <c:v>2020-02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'[Microsoft PowerPoint 中的图表]Sheet1'!$A$108:$A$110</c:f>
              <c:strCache>
                <c:ptCount val="3"/>
                <c:pt idx="0">
                  <c:v>PMI:大型企业</c:v>
                </c:pt>
                <c:pt idx="1">
                  <c:v>PMI:中型企业</c:v>
                </c:pt>
                <c:pt idx="2">
                  <c:v>PMI:小型企业</c:v>
                </c:pt>
              </c:strCache>
            </c:strRef>
          </c:cat>
          <c:val>
            <c:numRef>
              <c:f>'[Microsoft PowerPoint 中的图表]Sheet1'!$C$108:$C$110</c:f>
              <c:numCache>
                <c:formatCode>###,###,###,###,##0.00_ </c:formatCode>
                <c:ptCount val="3"/>
                <c:pt idx="0">
                  <c:v>36.299999999999997</c:v>
                </c:pt>
                <c:pt idx="1">
                  <c:v>35.5</c:v>
                </c:pt>
                <c:pt idx="2">
                  <c:v>34.1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64-4F48-95E9-AFF22F3A3C3F}"/>
            </c:ext>
          </c:extLst>
        </c:ser>
        <c:ser>
          <c:idx val="2"/>
          <c:order val="2"/>
          <c:tx>
            <c:strRef>
              <c:f>'[Microsoft PowerPoint 中的图表]Sheet1'!$D$107</c:f>
              <c:strCache>
                <c:ptCount val="1"/>
                <c:pt idx="0">
                  <c:v>2020-03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'[Microsoft PowerPoint 中的图表]Sheet1'!$A$108:$A$110</c:f>
              <c:strCache>
                <c:ptCount val="3"/>
                <c:pt idx="0">
                  <c:v>PMI:大型企业</c:v>
                </c:pt>
                <c:pt idx="1">
                  <c:v>PMI:中型企业</c:v>
                </c:pt>
                <c:pt idx="2">
                  <c:v>PMI:小型企业</c:v>
                </c:pt>
              </c:strCache>
            </c:strRef>
          </c:cat>
          <c:val>
            <c:numRef>
              <c:f>'[Microsoft PowerPoint 中的图表]Sheet1'!$D$108:$D$110</c:f>
              <c:numCache>
                <c:formatCode>###,###,###,###,##0.00_ </c:formatCode>
                <c:ptCount val="3"/>
                <c:pt idx="0">
                  <c:v>52.6</c:v>
                </c:pt>
                <c:pt idx="1">
                  <c:v>51.5</c:v>
                </c:pt>
                <c:pt idx="2">
                  <c:v>50.9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64-4F48-95E9-AFF22F3A3C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46846479"/>
        <c:axId val="1790774111"/>
      </c:barChart>
      <c:catAx>
        <c:axId val="19468464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90774111"/>
        <c:crosses val="autoZero"/>
        <c:auto val="1"/>
        <c:lblAlgn val="ctr"/>
        <c:lblOffset val="100"/>
        <c:noMultiLvlLbl val="0"/>
      </c:catAx>
      <c:valAx>
        <c:axId val="1790774111"/>
        <c:scaling>
          <c:orientation val="minMax"/>
          <c:min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468464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 dirty="0">
                <a:solidFill>
                  <a:schemeClr val="tx1"/>
                </a:solidFill>
              </a:rPr>
              <a:t>制造业主要</a:t>
            </a:r>
            <a:r>
              <a:rPr lang="en-US" sz="1800" dirty="0">
                <a:solidFill>
                  <a:schemeClr val="tx1"/>
                </a:solidFill>
              </a:rPr>
              <a:t>PMI</a:t>
            </a:r>
            <a:r>
              <a:rPr lang="zh-CN" sz="1800" dirty="0">
                <a:solidFill>
                  <a:schemeClr val="tx1"/>
                </a:solidFill>
              </a:rPr>
              <a:t>指标均</a:t>
            </a:r>
            <a:r>
              <a:rPr lang="zh-CN" altLang="en-US" sz="1800" dirty="0">
                <a:solidFill>
                  <a:schemeClr val="tx1"/>
                </a:solidFill>
              </a:rPr>
              <a:t>明显好转</a:t>
            </a:r>
            <a:endParaRPr lang="zh-CN" sz="1800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Sheet1!$A$184</c:f>
              <c:strCache>
                <c:ptCount val="1"/>
                <c:pt idx="0">
                  <c:v>2020-01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Sheet1!$B$183:$G$183</c:f>
              <c:strCache>
                <c:ptCount val="6"/>
                <c:pt idx="0">
                  <c:v>生产</c:v>
                </c:pt>
                <c:pt idx="1">
                  <c:v>新订单</c:v>
                </c:pt>
                <c:pt idx="2">
                  <c:v>库存</c:v>
                </c:pt>
                <c:pt idx="3">
                  <c:v>人员</c:v>
                </c:pt>
                <c:pt idx="4">
                  <c:v>配送时间</c:v>
                </c:pt>
                <c:pt idx="5">
                  <c:v>新出口订单</c:v>
                </c:pt>
              </c:strCache>
            </c:strRef>
          </c:cat>
          <c:val>
            <c:numRef>
              <c:f>Sheet1!$B$184:$G$184</c:f>
              <c:numCache>
                <c:formatCode>###,###,###,###,##0.00_ </c:formatCode>
                <c:ptCount val="6"/>
                <c:pt idx="0">
                  <c:v>51.3</c:v>
                </c:pt>
                <c:pt idx="1">
                  <c:v>51.4</c:v>
                </c:pt>
                <c:pt idx="2">
                  <c:v>46</c:v>
                </c:pt>
                <c:pt idx="3">
                  <c:v>47.5</c:v>
                </c:pt>
                <c:pt idx="4">
                  <c:v>49.9</c:v>
                </c:pt>
                <c:pt idx="5">
                  <c:v>48.7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17-4E1A-8B50-004F562643E1}"/>
            </c:ext>
          </c:extLst>
        </c:ser>
        <c:ser>
          <c:idx val="1"/>
          <c:order val="1"/>
          <c:tx>
            <c:strRef>
              <c:f>Sheet1!$A$185</c:f>
              <c:strCache>
                <c:ptCount val="1"/>
                <c:pt idx="0">
                  <c:v>2020-02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Sheet1!$B$183:$G$183</c:f>
              <c:strCache>
                <c:ptCount val="6"/>
                <c:pt idx="0">
                  <c:v>生产</c:v>
                </c:pt>
                <c:pt idx="1">
                  <c:v>新订单</c:v>
                </c:pt>
                <c:pt idx="2">
                  <c:v>库存</c:v>
                </c:pt>
                <c:pt idx="3">
                  <c:v>人员</c:v>
                </c:pt>
                <c:pt idx="4">
                  <c:v>配送时间</c:v>
                </c:pt>
                <c:pt idx="5">
                  <c:v>新出口订单</c:v>
                </c:pt>
              </c:strCache>
            </c:strRef>
          </c:cat>
          <c:val>
            <c:numRef>
              <c:f>Sheet1!$B$185:$G$185</c:f>
              <c:numCache>
                <c:formatCode>###,###,###,###,##0.00_ </c:formatCode>
                <c:ptCount val="6"/>
                <c:pt idx="0">
                  <c:v>27.8</c:v>
                </c:pt>
                <c:pt idx="1">
                  <c:v>29.3</c:v>
                </c:pt>
                <c:pt idx="2">
                  <c:v>46.1</c:v>
                </c:pt>
                <c:pt idx="3">
                  <c:v>31.8</c:v>
                </c:pt>
                <c:pt idx="4">
                  <c:v>32.1</c:v>
                </c:pt>
                <c:pt idx="5">
                  <c:v>28.7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17-4E1A-8B50-004F562643E1}"/>
            </c:ext>
          </c:extLst>
        </c:ser>
        <c:ser>
          <c:idx val="2"/>
          <c:order val="2"/>
          <c:tx>
            <c:strRef>
              <c:f>Sheet1!$A$186</c:f>
              <c:strCache>
                <c:ptCount val="1"/>
                <c:pt idx="0">
                  <c:v>2020-03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Sheet1!$B$183:$G$183</c:f>
              <c:strCache>
                <c:ptCount val="6"/>
                <c:pt idx="0">
                  <c:v>生产</c:v>
                </c:pt>
                <c:pt idx="1">
                  <c:v>新订单</c:v>
                </c:pt>
                <c:pt idx="2">
                  <c:v>库存</c:v>
                </c:pt>
                <c:pt idx="3">
                  <c:v>人员</c:v>
                </c:pt>
                <c:pt idx="4">
                  <c:v>配送时间</c:v>
                </c:pt>
                <c:pt idx="5">
                  <c:v>新出口订单</c:v>
                </c:pt>
              </c:strCache>
            </c:strRef>
          </c:cat>
          <c:val>
            <c:numRef>
              <c:f>Sheet1!$B$186:$G$186</c:f>
              <c:numCache>
                <c:formatCode>###,###,###,###,##0.00_ </c:formatCode>
                <c:ptCount val="6"/>
                <c:pt idx="0">
                  <c:v>54.1</c:v>
                </c:pt>
                <c:pt idx="1">
                  <c:v>52</c:v>
                </c:pt>
                <c:pt idx="2">
                  <c:v>49.1</c:v>
                </c:pt>
                <c:pt idx="3">
                  <c:v>50.9</c:v>
                </c:pt>
                <c:pt idx="4">
                  <c:v>48.2</c:v>
                </c:pt>
                <c:pt idx="5">
                  <c:v>46.4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CA-445B-BC1D-EFE969AB1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49569679"/>
        <c:axId val="944718975"/>
      </c:barChart>
      <c:catAx>
        <c:axId val="9495696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44718975"/>
        <c:crosses val="autoZero"/>
        <c:auto val="1"/>
        <c:lblAlgn val="ctr"/>
        <c:lblOffset val="100"/>
        <c:noMultiLvlLbl val="0"/>
      </c:catAx>
      <c:valAx>
        <c:axId val="944718975"/>
        <c:scaling>
          <c:orientation val="minMax"/>
          <c:min val="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49569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>
                <a:solidFill>
                  <a:schemeClr val="tx1"/>
                </a:solidFill>
              </a:rPr>
              <a:t>摩根大通全球</a:t>
            </a:r>
            <a:r>
              <a:rPr lang="en-US" sz="1800">
                <a:solidFill>
                  <a:schemeClr val="tx1"/>
                </a:solidFill>
              </a:rPr>
              <a:t>PMI</a:t>
            </a:r>
            <a:endParaRPr lang="zh-CN" sz="180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全球综合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Sheet1!$A$2:$A$127</c:f>
              <c:numCache>
                <c:formatCode>yyyy\-mm;@</c:formatCode>
                <c:ptCount val="126"/>
                <c:pt idx="0">
                  <c:v>40117</c:v>
                </c:pt>
                <c:pt idx="1">
                  <c:v>40147</c:v>
                </c:pt>
                <c:pt idx="2">
                  <c:v>40178</c:v>
                </c:pt>
                <c:pt idx="3">
                  <c:v>40209</c:v>
                </c:pt>
                <c:pt idx="4">
                  <c:v>40237</c:v>
                </c:pt>
                <c:pt idx="5">
                  <c:v>40268</c:v>
                </c:pt>
                <c:pt idx="6">
                  <c:v>40298</c:v>
                </c:pt>
                <c:pt idx="7">
                  <c:v>40329</c:v>
                </c:pt>
                <c:pt idx="8">
                  <c:v>40359</c:v>
                </c:pt>
                <c:pt idx="9">
                  <c:v>40390</c:v>
                </c:pt>
                <c:pt idx="10">
                  <c:v>40421</c:v>
                </c:pt>
                <c:pt idx="11">
                  <c:v>40451</c:v>
                </c:pt>
                <c:pt idx="12">
                  <c:v>40482</c:v>
                </c:pt>
                <c:pt idx="13">
                  <c:v>40512</c:v>
                </c:pt>
                <c:pt idx="14">
                  <c:v>40543</c:v>
                </c:pt>
                <c:pt idx="15">
                  <c:v>40574</c:v>
                </c:pt>
                <c:pt idx="16">
                  <c:v>40602</c:v>
                </c:pt>
                <c:pt idx="17">
                  <c:v>40633</c:v>
                </c:pt>
                <c:pt idx="18">
                  <c:v>40663</c:v>
                </c:pt>
                <c:pt idx="19">
                  <c:v>40694</c:v>
                </c:pt>
                <c:pt idx="20">
                  <c:v>40724</c:v>
                </c:pt>
                <c:pt idx="21">
                  <c:v>40755</c:v>
                </c:pt>
                <c:pt idx="22">
                  <c:v>40786</c:v>
                </c:pt>
                <c:pt idx="23">
                  <c:v>40816</c:v>
                </c:pt>
                <c:pt idx="24">
                  <c:v>40847</c:v>
                </c:pt>
                <c:pt idx="25">
                  <c:v>40877</c:v>
                </c:pt>
                <c:pt idx="26">
                  <c:v>40908</c:v>
                </c:pt>
                <c:pt idx="27">
                  <c:v>40939</c:v>
                </c:pt>
                <c:pt idx="28">
                  <c:v>40968</c:v>
                </c:pt>
                <c:pt idx="29">
                  <c:v>40999</c:v>
                </c:pt>
                <c:pt idx="30">
                  <c:v>41029</c:v>
                </c:pt>
                <c:pt idx="31">
                  <c:v>41060</c:v>
                </c:pt>
                <c:pt idx="32">
                  <c:v>41090</c:v>
                </c:pt>
                <c:pt idx="33">
                  <c:v>41121</c:v>
                </c:pt>
                <c:pt idx="34">
                  <c:v>41152</c:v>
                </c:pt>
                <c:pt idx="35">
                  <c:v>41182</c:v>
                </c:pt>
                <c:pt idx="36">
                  <c:v>41213</c:v>
                </c:pt>
                <c:pt idx="37">
                  <c:v>41243</c:v>
                </c:pt>
                <c:pt idx="38">
                  <c:v>41274</c:v>
                </c:pt>
                <c:pt idx="39">
                  <c:v>41305</c:v>
                </c:pt>
                <c:pt idx="40">
                  <c:v>41333</c:v>
                </c:pt>
                <c:pt idx="41">
                  <c:v>41364</c:v>
                </c:pt>
                <c:pt idx="42">
                  <c:v>41394</c:v>
                </c:pt>
                <c:pt idx="43">
                  <c:v>41425</c:v>
                </c:pt>
                <c:pt idx="44">
                  <c:v>41455</c:v>
                </c:pt>
                <c:pt idx="45">
                  <c:v>41486</c:v>
                </c:pt>
                <c:pt idx="46">
                  <c:v>41517</c:v>
                </c:pt>
                <c:pt idx="47">
                  <c:v>41547</c:v>
                </c:pt>
                <c:pt idx="48">
                  <c:v>41578</c:v>
                </c:pt>
                <c:pt idx="49">
                  <c:v>41608</c:v>
                </c:pt>
                <c:pt idx="50">
                  <c:v>41639</c:v>
                </c:pt>
                <c:pt idx="51">
                  <c:v>41670</c:v>
                </c:pt>
                <c:pt idx="52">
                  <c:v>41698</c:v>
                </c:pt>
                <c:pt idx="53">
                  <c:v>41729</c:v>
                </c:pt>
                <c:pt idx="54">
                  <c:v>41759</c:v>
                </c:pt>
                <c:pt idx="55">
                  <c:v>41790</c:v>
                </c:pt>
                <c:pt idx="56">
                  <c:v>41820</c:v>
                </c:pt>
                <c:pt idx="57">
                  <c:v>41851</c:v>
                </c:pt>
                <c:pt idx="58">
                  <c:v>41882</c:v>
                </c:pt>
                <c:pt idx="59">
                  <c:v>41912</c:v>
                </c:pt>
                <c:pt idx="60">
                  <c:v>41943</c:v>
                </c:pt>
                <c:pt idx="61">
                  <c:v>41973</c:v>
                </c:pt>
                <c:pt idx="62">
                  <c:v>42004</c:v>
                </c:pt>
                <c:pt idx="63">
                  <c:v>42035</c:v>
                </c:pt>
                <c:pt idx="64">
                  <c:v>42063</c:v>
                </c:pt>
                <c:pt idx="65">
                  <c:v>42094</c:v>
                </c:pt>
                <c:pt idx="66">
                  <c:v>42124</c:v>
                </c:pt>
                <c:pt idx="67">
                  <c:v>42155</c:v>
                </c:pt>
                <c:pt idx="68">
                  <c:v>42185</c:v>
                </c:pt>
                <c:pt idx="69">
                  <c:v>42216</c:v>
                </c:pt>
                <c:pt idx="70">
                  <c:v>42247</c:v>
                </c:pt>
                <c:pt idx="71">
                  <c:v>42277</c:v>
                </c:pt>
                <c:pt idx="72">
                  <c:v>42308</c:v>
                </c:pt>
                <c:pt idx="73">
                  <c:v>42338</c:v>
                </c:pt>
                <c:pt idx="74">
                  <c:v>42369</c:v>
                </c:pt>
                <c:pt idx="75">
                  <c:v>42400</c:v>
                </c:pt>
                <c:pt idx="76">
                  <c:v>42429</c:v>
                </c:pt>
                <c:pt idx="77">
                  <c:v>42460</c:v>
                </c:pt>
                <c:pt idx="78">
                  <c:v>42490</c:v>
                </c:pt>
                <c:pt idx="79">
                  <c:v>42521</c:v>
                </c:pt>
                <c:pt idx="80">
                  <c:v>42551</c:v>
                </c:pt>
                <c:pt idx="81">
                  <c:v>42582</c:v>
                </c:pt>
                <c:pt idx="82">
                  <c:v>42613</c:v>
                </c:pt>
                <c:pt idx="83">
                  <c:v>42643</c:v>
                </c:pt>
                <c:pt idx="84">
                  <c:v>42674</c:v>
                </c:pt>
                <c:pt idx="85">
                  <c:v>42704</c:v>
                </c:pt>
                <c:pt idx="86">
                  <c:v>42735</c:v>
                </c:pt>
                <c:pt idx="87">
                  <c:v>42766</c:v>
                </c:pt>
                <c:pt idx="88">
                  <c:v>42794</c:v>
                </c:pt>
                <c:pt idx="89">
                  <c:v>42825</c:v>
                </c:pt>
                <c:pt idx="90">
                  <c:v>42855</c:v>
                </c:pt>
                <c:pt idx="91">
                  <c:v>42886</c:v>
                </c:pt>
                <c:pt idx="92">
                  <c:v>42916</c:v>
                </c:pt>
                <c:pt idx="93">
                  <c:v>42947</c:v>
                </c:pt>
                <c:pt idx="94">
                  <c:v>42978</c:v>
                </c:pt>
                <c:pt idx="95">
                  <c:v>43008</c:v>
                </c:pt>
                <c:pt idx="96">
                  <c:v>43039</c:v>
                </c:pt>
                <c:pt idx="97">
                  <c:v>43069</c:v>
                </c:pt>
                <c:pt idx="98">
                  <c:v>43100</c:v>
                </c:pt>
                <c:pt idx="99">
                  <c:v>43131</c:v>
                </c:pt>
                <c:pt idx="100">
                  <c:v>43159</c:v>
                </c:pt>
                <c:pt idx="101">
                  <c:v>43190</c:v>
                </c:pt>
                <c:pt idx="102">
                  <c:v>43220</c:v>
                </c:pt>
                <c:pt idx="103">
                  <c:v>43251</c:v>
                </c:pt>
                <c:pt idx="104">
                  <c:v>43281</c:v>
                </c:pt>
                <c:pt idx="105">
                  <c:v>43312</c:v>
                </c:pt>
                <c:pt idx="106">
                  <c:v>43343</c:v>
                </c:pt>
                <c:pt idx="107">
                  <c:v>43373</c:v>
                </c:pt>
                <c:pt idx="108">
                  <c:v>43404</c:v>
                </c:pt>
                <c:pt idx="109">
                  <c:v>43434</c:v>
                </c:pt>
                <c:pt idx="110">
                  <c:v>43465</c:v>
                </c:pt>
                <c:pt idx="111">
                  <c:v>43496</c:v>
                </c:pt>
                <c:pt idx="112">
                  <c:v>43524</c:v>
                </c:pt>
                <c:pt idx="113">
                  <c:v>43555</c:v>
                </c:pt>
                <c:pt idx="114">
                  <c:v>43585</c:v>
                </c:pt>
                <c:pt idx="115">
                  <c:v>43616</c:v>
                </c:pt>
                <c:pt idx="116">
                  <c:v>43646</c:v>
                </c:pt>
                <c:pt idx="117">
                  <c:v>43677</c:v>
                </c:pt>
                <c:pt idx="118">
                  <c:v>43708</c:v>
                </c:pt>
                <c:pt idx="119">
                  <c:v>43738</c:v>
                </c:pt>
                <c:pt idx="120">
                  <c:v>43769</c:v>
                </c:pt>
                <c:pt idx="121">
                  <c:v>43799</c:v>
                </c:pt>
                <c:pt idx="122">
                  <c:v>43830</c:v>
                </c:pt>
                <c:pt idx="123">
                  <c:v>43861</c:v>
                </c:pt>
                <c:pt idx="124">
                  <c:v>43890</c:v>
                </c:pt>
                <c:pt idx="125">
                  <c:v>43891</c:v>
                </c:pt>
              </c:numCache>
            </c:numRef>
          </c:cat>
          <c:val>
            <c:numRef>
              <c:f>Sheet1!$B$2:$B$127</c:f>
              <c:numCache>
                <c:formatCode>###,###,###,###,##0.00_ </c:formatCode>
                <c:ptCount val="126"/>
                <c:pt idx="0">
                  <c:v>54.2</c:v>
                </c:pt>
                <c:pt idx="1">
                  <c:v>51.7</c:v>
                </c:pt>
                <c:pt idx="2">
                  <c:v>53.1</c:v>
                </c:pt>
                <c:pt idx="3">
                  <c:v>53.2</c:v>
                </c:pt>
                <c:pt idx="4">
                  <c:v>53.8</c:v>
                </c:pt>
                <c:pt idx="5">
                  <c:v>56.7</c:v>
                </c:pt>
                <c:pt idx="6">
                  <c:v>57.7</c:v>
                </c:pt>
                <c:pt idx="7">
                  <c:v>57</c:v>
                </c:pt>
                <c:pt idx="8">
                  <c:v>55.4</c:v>
                </c:pt>
                <c:pt idx="9">
                  <c:v>54.6</c:v>
                </c:pt>
                <c:pt idx="10">
                  <c:v>53.9</c:v>
                </c:pt>
                <c:pt idx="11">
                  <c:v>52.6</c:v>
                </c:pt>
                <c:pt idx="12">
                  <c:v>54.8</c:v>
                </c:pt>
                <c:pt idx="13">
                  <c:v>54.5</c:v>
                </c:pt>
                <c:pt idx="14">
                  <c:v>57</c:v>
                </c:pt>
                <c:pt idx="15">
                  <c:v>58.3</c:v>
                </c:pt>
                <c:pt idx="16">
                  <c:v>59.2</c:v>
                </c:pt>
                <c:pt idx="17">
                  <c:v>54.5</c:v>
                </c:pt>
                <c:pt idx="18">
                  <c:v>51.8</c:v>
                </c:pt>
                <c:pt idx="19">
                  <c:v>52.7</c:v>
                </c:pt>
                <c:pt idx="20">
                  <c:v>52.3</c:v>
                </c:pt>
                <c:pt idx="21">
                  <c:v>52.5</c:v>
                </c:pt>
                <c:pt idx="22">
                  <c:v>51.5</c:v>
                </c:pt>
                <c:pt idx="23">
                  <c:v>52</c:v>
                </c:pt>
                <c:pt idx="24">
                  <c:v>51.3</c:v>
                </c:pt>
                <c:pt idx="25">
                  <c:v>52</c:v>
                </c:pt>
                <c:pt idx="26">
                  <c:v>52.7</c:v>
                </c:pt>
                <c:pt idx="27">
                  <c:v>54.5</c:v>
                </c:pt>
                <c:pt idx="28">
                  <c:v>55.4</c:v>
                </c:pt>
                <c:pt idx="29">
                  <c:v>54.4</c:v>
                </c:pt>
                <c:pt idx="30">
                  <c:v>52.3</c:v>
                </c:pt>
                <c:pt idx="31">
                  <c:v>52.1</c:v>
                </c:pt>
                <c:pt idx="32">
                  <c:v>50.3</c:v>
                </c:pt>
                <c:pt idx="33">
                  <c:v>51.7</c:v>
                </c:pt>
                <c:pt idx="34">
                  <c:v>50.9</c:v>
                </c:pt>
                <c:pt idx="35">
                  <c:v>52.4</c:v>
                </c:pt>
                <c:pt idx="36">
                  <c:v>51</c:v>
                </c:pt>
                <c:pt idx="37">
                  <c:v>53.6</c:v>
                </c:pt>
                <c:pt idx="38">
                  <c:v>53.7</c:v>
                </c:pt>
                <c:pt idx="39">
                  <c:v>53.2</c:v>
                </c:pt>
                <c:pt idx="40">
                  <c:v>52.9</c:v>
                </c:pt>
                <c:pt idx="41">
                  <c:v>53</c:v>
                </c:pt>
                <c:pt idx="42">
                  <c:v>51.9</c:v>
                </c:pt>
                <c:pt idx="43">
                  <c:v>52.9</c:v>
                </c:pt>
                <c:pt idx="44">
                  <c:v>51.2</c:v>
                </c:pt>
                <c:pt idx="45">
                  <c:v>54</c:v>
                </c:pt>
                <c:pt idx="46">
                  <c:v>55.1</c:v>
                </c:pt>
                <c:pt idx="47">
                  <c:v>53.6</c:v>
                </c:pt>
                <c:pt idx="48">
                  <c:v>52.1</c:v>
                </c:pt>
                <c:pt idx="49">
                  <c:v>54.2</c:v>
                </c:pt>
                <c:pt idx="50">
                  <c:v>53.8</c:v>
                </c:pt>
                <c:pt idx="51">
                  <c:v>54</c:v>
                </c:pt>
                <c:pt idx="52">
                  <c:v>53.1</c:v>
                </c:pt>
                <c:pt idx="53">
                  <c:v>53.5</c:v>
                </c:pt>
                <c:pt idx="54">
                  <c:v>52.8</c:v>
                </c:pt>
                <c:pt idx="55">
                  <c:v>54.2</c:v>
                </c:pt>
                <c:pt idx="56">
                  <c:v>55.4</c:v>
                </c:pt>
                <c:pt idx="57">
                  <c:v>55.5</c:v>
                </c:pt>
                <c:pt idx="58">
                  <c:v>55.1</c:v>
                </c:pt>
                <c:pt idx="59">
                  <c:v>54.8</c:v>
                </c:pt>
                <c:pt idx="60">
                  <c:v>53.5</c:v>
                </c:pt>
                <c:pt idx="61">
                  <c:v>53.1</c:v>
                </c:pt>
                <c:pt idx="62">
                  <c:v>52.4</c:v>
                </c:pt>
                <c:pt idx="63">
                  <c:v>53</c:v>
                </c:pt>
                <c:pt idx="64">
                  <c:v>53.9</c:v>
                </c:pt>
                <c:pt idx="65">
                  <c:v>54.8</c:v>
                </c:pt>
                <c:pt idx="66">
                  <c:v>54.2</c:v>
                </c:pt>
                <c:pt idx="67">
                  <c:v>53.6</c:v>
                </c:pt>
                <c:pt idx="68">
                  <c:v>53.1</c:v>
                </c:pt>
                <c:pt idx="69">
                  <c:v>53.7</c:v>
                </c:pt>
                <c:pt idx="70">
                  <c:v>53.9</c:v>
                </c:pt>
                <c:pt idx="71">
                  <c:v>52.8</c:v>
                </c:pt>
                <c:pt idx="72">
                  <c:v>53.1</c:v>
                </c:pt>
                <c:pt idx="73">
                  <c:v>53.6</c:v>
                </c:pt>
                <c:pt idx="74">
                  <c:v>52.7</c:v>
                </c:pt>
                <c:pt idx="75">
                  <c:v>52.6</c:v>
                </c:pt>
                <c:pt idx="76">
                  <c:v>50.8</c:v>
                </c:pt>
                <c:pt idx="77">
                  <c:v>51.5</c:v>
                </c:pt>
                <c:pt idx="78">
                  <c:v>51.6</c:v>
                </c:pt>
                <c:pt idx="79">
                  <c:v>51.1</c:v>
                </c:pt>
                <c:pt idx="80">
                  <c:v>51.2</c:v>
                </c:pt>
                <c:pt idx="81">
                  <c:v>51.5</c:v>
                </c:pt>
                <c:pt idx="82">
                  <c:v>51.4</c:v>
                </c:pt>
                <c:pt idx="83">
                  <c:v>51.7</c:v>
                </c:pt>
                <c:pt idx="84">
                  <c:v>53.3</c:v>
                </c:pt>
                <c:pt idx="85">
                  <c:v>53.3</c:v>
                </c:pt>
                <c:pt idx="86">
                  <c:v>53.6</c:v>
                </c:pt>
                <c:pt idx="87">
                  <c:v>53.9</c:v>
                </c:pt>
                <c:pt idx="88">
                  <c:v>53.4</c:v>
                </c:pt>
                <c:pt idx="89">
                  <c:v>53.7</c:v>
                </c:pt>
                <c:pt idx="90">
                  <c:v>53.6</c:v>
                </c:pt>
                <c:pt idx="91">
                  <c:v>53.8</c:v>
                </c:pt>
                <c:pt idx="92">
                  <c:v>53.7</c:v>
                </c:pt>
                <c:pt idx="93">
                  <c:v>53.6</c:v>
                </c:pt>
                <c:pt idx="94">
                  <c:v>54</c:v>
                </c:pt>
                <c:pt idx="95">
                  <c:v>53.9</c:v>
                </c:pt>
                <c:pt idx="96">
                  <c:v>54</c:v>
                </c:pt>
                <c:pt idx="97">
                  <c:v>54.1</c:v>
                </c:pt>
                <c:pt idx="98">
                  <c:v>54.3</c:v>
                </c:pt>
                <c:pt idx="99">
                  <c:v>54.6</c:v>
                </c:pt>
                <c:pt idx="100">
                  <c:v>54.8</c:v>
                </c:pt>
                <c:pt idx="101">
                  <c:v>53.3</c:v>
                </c:pt>
                <c:pt idx="102">
                  <c:v>53.9</c:v>
                </c:pt>
                <c:pt idx="103">
                  <c:v>54</c:v>
                </c:pt>
                <c:pt idx="104">
                  <c:v>54.2</c:v>
                </c:pt>
                <c:pt idx="105">
                  <c:v>53.7</c:v>
                </c:pt>
                <c:pt idx="106">
                  <c:v>53.4</c:v>
                </c:pt>
                <c:pt idx="107">
                  <c:v>52.8</c:v>
                </c:pt>
                <c:pt idx="108">
                  <c:v>53</c:v>
                </c:pt>
                <c:pt idx="109">
                  <c:v>53.2</c:v>
                </c:pt>
                <c:pt idx="110">
                  <c:v>52.7</c:v>
                </c:pt>
                <c:pt idx="111">
                  <c:v>52.1</c:v>
                </c:pt>
                <c:pt idx="112">
                  <c:v>52.6</c:v>
                </c:pt>
                <c:pt idx="113">
                  <c:v>52.7</c:v>
                </c:pt>
                <c:pt idx="114">
                  <c:v>52.1</c:v>
                </c:pt>
                <c:pt idx="115">
                  <c:v>51.2</c:v>
                </c:pt>
                <c:pt idx="116">
                  <c:v>51.2</c:v>
                </c:pt>
                <c:pt idx="117">
                  <c:v>51.6</c:v>
                </c:pt>
                <c:pt idx="118">
                  <c:v>51.3</c:v>
                </c:pt>
                <c:pt idx="119">
                  <c:v>51.1</c:v>
                </c:pt>
                <c:pt idx="120">
                  <c:v>50.8</c:v>
                </c:pt>
                <c:pt idx="121">
                  <c:v>51.4</c:v>
                </c:pt>
                <c:pt idx="122">
                  <c:v>51.6</c:v>
                </c:pt>
                <c:pt idx="123">
                  <c:v>52.2</c:v>
                </c:pt>
                <c:pt idx="124">
                  <c:v>46.1</c:v>
                </c:pt>
                <c:pt idx="125">
                  <c:v>39.4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E2-43FC-B7CF-44EDB89CB6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服务业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Sheet1!$A$2:$A$127</c:f>
              <c:numCache>
                <c:formatCode>yyyy\-mm;@</c:formatCode>
                <c:ptCount val="126"/>
                <c:pt idx="0">
                  <c:v>40117</c:v>
                </c:pt>
                <c:pt idx="1">
                  <c:v>40147</c:v>
                </c:pt>
                <c:pt idx="2">
                  <c:v>40178</c:v>
                </c:pt>
                <c:pt idx="3">
                  <c:v>40209</c:v>
                </c:pt>
                <c:pt idx="4">
                  <c:v>40237</c:v>
                </c:pt>
                <c:pt idx="5">
                  <c:v>40268</c:v>
                </c:pt>
                <c:pt idx="6">
                  <c:v>40298</c:v>
                </c:pt>
                <c:pt idx="7">
                  <c:v>40329</c:v>
                </c:pt>
                <c:pt idx="8">
                  <c:v>40359</c:v>
                </c:pt>
                <c:pt idx="9">
                  <c:v>40390</c:v>
                </c:pt>
                <c:pt idx="10">
                  <c:v>40421</c:v>
                </c:pt>
                <c:pt idx="11">
                  <c:v>40451</c:v>
                </c:pt>
                <c:pt idx="12">
                  <c:v>40482</c:v>
                </c:pt>
                <c:pt idx="13">
                  <c:v>40512</c:v>
                </c:pt>
                <c:pt idx="14">
                  <c:v>40543</c:v>
                </c:pt>
                <c:pt idx="15">
                  <c:v>40574</c:v>
                </c:pt>
                <c:pt idx="16">
                  <c:v>40602</c:v>
                </c:pt>
                <c:pt idx="17">
                  <c:v>40633</c:v>
                </c:pt>
                <c:pt idx="18">
                  <c:v>40663</c:v>
                </c:pt>
                <c:pt idx="19">
                  <c:v>40694</c:v>
                </c:pt>
                <c:pt idx="20">
                  <c:v>40724</c:v>
                </c:pt>
                <c:pt idx="21">
                  <c:v>40755</c:v>
                </c:pt>
                <c:pt idx="22">
                  <c:v>40786</c:v>
                </c:pt>
                <c:pt idx="23">
                  <c:v>40816</c:v>
                </c:pt>
                <c:pt idx="24">
                  <c:v>40847</c:v>
                </c:pt>
                <c:pt idx="25">
                  <c:v>40877</c:v>
                </c:pt>
                <c:pt idx="26">
                  <c:v>40908</c:v>
                </c:pt>
                <c:pt idx="27">
                  <c:v>40939</c:v>
                </c:pt>
                <c:pt idx="28">
                  <c:v>40968</c:v>
                </c:pt>
                <c:pt idx="29">
                  <c:v>40999</c:v>
                </c:pt>
                <c:pt idx="30">
                  <c:v>41029</c:v>
                </c:pt>
                <c:pt idx="31">
                  <c:v>41060</c:v>
                </c:pt>
                <c:pt idx="32">
                  <c:v>41090</c:v>
                </c:pt>
                <c:pt idx="33">
                  <c:v>41121</c:v>
                </c:pt>
                <c:pt idx="34">
                  <c:v>41152</c:v>
                </c:pt>
                <c:pt idx="35">
                  <c:v>41182</c:v>
                </c:pt>
                <c:pt idx="36">
                  <c:v>41213</c:v>
                </c:pt>
                <c:pt idx="37">
                  <c:v>41243</c:v>
                </c:pt>
                <c:pt idx="38">
                  <c:v>41274</c:v>
                </c:pt>
                <c:pt idx="39">
                  <c:v>41305</c:v>
                </c:pt>
                <c:pt idx="40">
                  <c:v>41333</c:v>
                </c:pt>
                <c:pt idx="41">
                  <c:v>41364</c:v>
                </c:pt>
                <c:pt idx="42">
                  <c:v>41394</c:v>
                </c:pt>
                <c:pt idx="43">
                  <c:v>41425</c:v>
                </c:pt>
                <c:pt idx="44">
                  <c:v>41455</c:v>
                </c:pt>
                <c:pt idx="45">
                  <c:v>41486</c:v>
                </c:pt>
                <c:pt idx="46">
                  <c:v>41517</c:v>
                </c:pt>
                <c:pt idx="47">
                  <c:v>41547</c:v>
                </c:pt>
                <c:pt idx="48">
                  <c:v>41578</c:v>
                </c:pt>
                <c:pt idx="49">
                  <c:v>41608</c:v>
                </c:pt>
                <c:pt idx="50">
                  <c:v>41639</c:v>
                </c:pt>
                <c:pt idx="51">
                  <c:v>41670</c:v>
                </c:pt>
                <c:pt idx="52">
                  <c:v>41698</c:v>
                </c:pt>
                <c:pt idx="53">
                  <c:v>41729</c:v>
                </c:pt>
                <c:pt idx="54">
                  <c:v>41759</c:v>
                </c:pt>
                <c:pt idx="55">
                  <c:v>41790</c:v>
                </c:pt>
                <c:pt idx="56">
                  <c:v>41820</c:v>
                </c:pt>
                <c:pt idx="57">
                  <c:v>41851</c:v>
                </c:pt>
                <c:pt idx="58">
                  <c:v>41882</c:v>
                </c:pt>
                <c:pt idx="59">
                  <c:v>41912</c:v>
                </c:pt>
                <c:pt idx="60">
                  <c:v>41943</c:v>
                </c:pt>
                <c:pt idx="61">
                  <c:v>41973</c:v>
                </c:pt>
                <c:pt idx="62">
                  <c:v>42004</c:v>
                </c:pt>
                <c:pt idx="63">
                  <c:v>42035</c:v>
                </c:pt>
                <c:pt idx="64">
                  <c:v>42063</c:v>
                </c:pt>
                <c:pt idx="65">
                  <c:v>42094</c:v>
                </c:pt>
                <c:pt idx="66">
                  <c:v>42124</c:v>
                </c:pt>
                <c:pt idx="67">
                  <c:v>42155</c:v>
                </c:pt>
                <c:pt idx="68">
                  <c:v>42185</c:v>
                </c:pt>
                <c:pt idx="69">
                  <c:v>42216</c:v>
                </c:pt>
                <c:pt idx="70">
                  <c:v>42247</c:v>
                </c:pt>
                <c:pt idx="71">
                  <c:v>42277</c:v>
                </c:pt>
                <c:pt idx="72">
                  <c:v>42308</c:v>
                </c:pt>
                <c:pt idx="73">
                  <c:v>42338</c:v>
                </c:pt>
                <c:pt idx="74">
                  <c:v>42369</c:v>
                </c:pt>
                <c:pt idx="75">
                  <c:v>42400</c:v>
                </c:pt>
                <c:pt idx="76">
                  <c:v>42429</c:v>
                </c:pt>
                <c:pt idx="77">
                  <c:v>42460</c:v>
                </c:pt>
                <c:pt idx="78">
                  <c:v>42490</c:v>
                </c:pt>
                <c:pt idx="79">
                  <c:v>42521</c:v>
                </c:pt>
                <c:pt idx="80">
                  <c:v>42551</c:v>
                </c:pt>
                <c:pt idx="81">
                  <c:v>42582</c:v>
                </c:pt>
                <c:pt idx="82">
                  <c:v>42613</c:v>
                </c:pt>
                <c:pt idx="83">
                  <c:v>42643</c:v>
                </c:pt>
                <c:pt idx="84">
                  <c:v>42674</c:v>
                </c:pt>
                <c:pt idx="85">
                  <c:v>42704</c:v>
                </c:pt>
                <c:pt idx="86">
                  <c:v>42735</c:v>
                </c:pt>
                <c:pt idx="87">
                  <c:v>42766</c:v>
                </c:pt>
                <c:pt idx="88">
                  <c:v>42794</c:v>
                </c:pt>
                <c:pt idx="89">
                  <c:v>42825</c:v>
                </c:pt>
                <c:pt idx="90">
                  <c:v>42855</c:v>
                </c:pt>
                <c:pt idx="91">
                  <c:v>42886</c:v>
                </c:pt>
                <c:pt idx="92">
                  <c:v>42916</c:v>
                </c:pt>
                <c:pt idx="93">
                  <c:v>42947</c:v>
                </c:pt>
                <c:pt idx="94">
                  <c:v>42978</c:v>
                </c:pt>
                <c:pt idx="95">
                  <c:v>43008</c:v>
                </c:pt>
                <c:pt idx="96">
                  <c:v>43039</c:v>
                </c:pt>
                <c:pt idx="97">
                  <c:v>43069</c:v>
                </c:pt>
                <c:pt idx="98">
                  <c:v>43100</c:v>
                </c:pt>
                <c:pt idx="99">
                  <c:v>43131</c:v>
                </c:pt>
                <c:pt idx="100">
                  <c:v>43159</c:v>
                </c:pt>
                <c:pt idx="101">
                  <c:v>43190</c:v>
                </c:pt>
                <c:pt idx="102">
                  <c:v>43220</c:v>
                </c:pt>
                <c:pt idx="103">
                  <c:v>43251</c:v>
                </c:pt>
                <c:pt idx="104">
                  <c:v>43281</c:v>
                </c:pt>
                <c:pt idx="105">
                  <c:v>43312</c:v>
                </c:pt>
                <c:pt idx="106">
                  <c:v>43343</c:v>
                </c:pt>
                <c:pt idx="107">
                  <c:v>43373</c:v>
                </c:pt>
                <c:pt idx="108">
                  <c:v>43404</c:v>
                </c:pt>
                <c:pt idx="109">
                  <c:v>43434</c:v>
                </c:pt>
                <c:pt idx="110">
                  <c:v>43465</c:v>
                </c:pt>
                <c:pt idx="111">
                  <c:v>43496</c:v>
                </c:pt>
                <c:pt idx="112">
                  <c:v>43524</c:v>
                </c:pt>
                <c:pt idx="113">
                  <c:v>43555</c:v>
                </c:pt>
                <c:pt idx="114">
                  <c:v>43585</c:v>
                </c:pt>
                <c:pt idx="115">
                  <c:v>43616</c:v>
                </c:pt>
                <c:pt idx="116">
                  <c:v>43646</c:v>
                </c:pt>
                <c:pt idx="117">
                  <c:v>43677</c:v>
                </c:pt>
                <c:pt idx="118">
                  <c:v>43708</c:v>
                </c:pt>
                <c:pt idx="119">
                  <c:v>43738</c:v>
                </c:pt>
                <c:pt idx="120">
                  <c:v>43769</c:v>
                </c:pt>
                <c:pt idx="121">
                  <c:v>43799</c:v>
                </c:pt>
                <c:pt idx="122">
                  <c:v>43830</c:v>
                </c:pt>
                <c:pt idx="123">
                  <c:v>43861</c:v>
                </c:pt>
                <c:pt idx="124">
                  <c:v>43890</c:v>
                </c:pt>
                <c:pt idx="125">
                  <c:v>43891</c:v>
                </c:pt>
              </c:numCache>
            </c:numRef>
          </c:cat>
          <c:val>
            <c:numRef>
              <c:f>Sheet1!$C$2:$C$127</c:f>
              <c:numCache>
                <c:formatCode>###,###,###,###,##0.00_ </c:formatCode>
                <c:ptCount val="126"/>
                <c:pt idx="0">
                  <c:v>53</c:v>
                </c:pt>
                <c:pt idx="1">
                  <c:v>50.3</c:v>
                </c:pt>
                <c:pt idx="2">
                  <c:v>51.8</c:v>
                </c:pt>
                <c:pt idx="3">
                  <c:v>51.2</c:v>
                </c:pt>
                <c:pt idx="4">
                  <c:v>52.7</c:v>
                </c:pt>
                <c:pt idx="5">
                  <c:v>56</c:v>
                </c:pt>
                <c:pt idx="6">
                  <c:v>56.8</c:v>
                </c:pt>
                <c:pt idx="7">
                  <c:v>56.3</c:v>
                </c:pt>
                <c:pt idx="8">
                  <c:v>54.9</c:v>
                </c:pt>
                <c:pt idx="9">
                  <c:v>54.3</c:v>
                </c:pt>
                <c:pt idx="10">
                  <c:v>53.5</c:v>
                </c:pt>
                <c:pt idx="11">
                  <c:v>52.3</c:v>
                </c:pt>
                <c:pt idx="12">
                  <c:v>54.6</c:v>
                </c:pt>
                <c:pt idx="13">
                  <c:v>54.6</c:v>
                </c:pt>
                <c:pt idx="14">
                  <c:v>56.9</c:v>
                </c:pt>
                <c:pt idx="15">
                  <c:v>58.2</c:v>
                </c:pt>
                <c:pt idx="16">
                  <c:v>59.2</c:v>
                </c:pt>
                <c:pt idx="17">
                  <c:v>53.8</c:v>
                </c:pt>
                <c:pt idx="18">
                  <c:v>51</c:v>
                </c:pt>
                <c:pt idx="19">
                  <c:v>52.5</c:v>
                </c:pt>
                <c:pt idx="20">
                  <c:v>52.2</c:v>
                </c:pt>
                <c:pt idx="21">
                  <c:v>53</c:v>
                </c:pt>
                <c:pt idx="22">
                  <c:v>52</c:v>
                </c:pt>
                <c:pt idx="23">
                  <c:v>52.6</c:v>
                </c:pt>
                <c:pt idx="24">
                  <c:v>51.8</c:v>
                </c:pt>
                <c:pt idx="25">
                  <c:v>52.7</c:v>
                </c:pt>
                <c:pt idx="26">
                  <c:v>53</c:v>
                </c:pt>
                <c:pt idx="27">
                  <c:v>55.3</c:v>
                </c:pt>
                <c:pt idx="28">
                  <c:v>56.3</c:v>
                </c:pt>
                <c:pt idx="29">
                  <c:v>55</c:v>
                </c:pt>
                <c:pt idx="30">
                  <c:v>52</c:v>
                </c:pt>
                <c:pt idx="31">
                  <c:v>52.5</c:v>
                </c:pt>
                <c:pt idx="32">
                  <c:v>50.6</c:v>
                </c:pt>
                <c:pt idx="33">
                  <c:v>52.6</c:v>
                </c:pt>
                <c:pt idx="34">
                  <c:v>52</c:v>
                </c:pt>
                <c:pt idx="35">
                  <c:v>53.8</c:v>
                </c:pt>
                <c:pt idx="36">
                  <c:v>51.9</c:v>
                </c:pt>
                <c:pt idx="37">
                  <c:v>54.8</c:v>
                </c:pt>
                <c:pt idx="38">
                  <c:v>54.8</c:v>
                </c:pt>
                <c:pt idx="39">
                  <c:v>53.4</c:v>
                </c:pt>
                <c:pt idx="40">
                  <c:v>53.2</c:v>
                </c:pt>
                <c:pt idx="41">
                  <c:v>53.4</c:v>
                </c:pt>
                <c:pt idx="42">
                  <c:v>52.1</c:v>
                </c:pt>
                <c:pt idx="43">
                  <c:v>53.4</c:v>
                </c:pt>
                <c:pt idx="44">
                  <c:v>51.1</c:v>
                </c:pt>
                <c:pt idx="45">
                  <c:v>54.9</c:v>
                </c:pt>
                <c:pt idx="46">
                  <c:v>56</c:v>
                </c:pt>
                <c:pt idx="47">
                  <c:v>53.7</c:v>
                </c:pt>
                <c:pt idx="48">
                  <c:v>51.8</c:v>
                </c:pt>
                <c:pt idx="49">
                  <c:v>53.8</c:v>
                </c:pt>
                <c:pt idx="50">
                  <c:v>53.5</c:v>
                </c:pt>
                <c:pt idx="51">
                  <c:v>53.8</c:v>
                </c:pt>
                <c:pt idx="52">
                  <c:v>52.7</c:v>
                </c:pt>
                <c:pt idx="53">
                  <c:v>53.5</c:v>
                </c:pt>
                <c:pt idx="54">
                  <c:v>52.7</c:v>
                </c:pt>
                <c:pt idx="55">
                  <c:v>54.5</c:v>
                </c:pt>
                <c:pt idx="56">
                  <c:v>55.8</c:v>
                </c:pt>
                <c:pt idx="57">
                  <c:v>56</c:v>
                </c:pt>
                <c:pt idx="58">
                  <c:v>55.6</c:v>
                </c:pt>
                <c:pt idx="59">
                  <c:v>55.2</c:v>
                </c:pt>
                <c:pt idx="60">
                  <c:v>53.6</c:v>
                </c:pt>
                <c:pt idx="61">
                  <c:v>53.4</c:v>
                </c:pt>
                <c:pt idx="62">
                  <c:v>52.5</c:v>
                </c:pt>
                <c:pt idx="63">
                  <c:v>53</c:v>
                </c:pt>
                <c:pt idx="64">
                  <c:v>54.1</c:v>
                </c:pt>
                <c:pt idx="65">
                  <c:v>55.2</c:v>
                </c:pt>
                <c:pt idx="66">
                  <c:v>54.8</c:v>
                </c:pt>
                <c:pt idx="67">
                  <c:v>54</c:v>
                </c:pt>
                <c:pt idx="68">
                  <c:v>53.6</c:v>
                </c:pt>
                <c:pt idx="69">
                  <c:v>54.1</c:v>
                </c:pt>
                <c:pt idx="70">
                  <c:v>54.6</c:v>
                </c:pt>
                <c:pt idx="71">
                  <c:v>53.3</c:v>
                </c:pt>
                <c:pt idx="72">
                  <c:v>53.5</c:v>
                </c:pt>
                <c:pt idx="73">
                  <c:v>53.9</c:v>
                </c:pt>
                <c:pt idx="74">
                  <c:v>52.9</c:v>
                </c:pt>
                <c:pt idx="75">
                  <c:v>52.8</c:v>
                </c:pt>
                <c:pt idx="76">
                  <c:v>50.9</c:v>
                </c:pt>
                <c:pt idx="77">
                  <c:v>51.5</c:v>
                </c:pt>
                <c:pt idx="78">
                  <c:v>51.9</c:v>
                </c:pt>
                <c:pt idx="79">
                  <c:v>51.4</c:v>
                </c:pt>
                <c:pt idx="80">
                  <c:v>51.3</c:v>
                </c:pt>
                <c:pt idx="81">
                  <c:v>51.4</c:v>
                </c:pt>
                <c:pt idx="82">
                  <c:v>51.3</c:v>
                </c:pt>
                <c:pt idx="83">
                  <c:v>51.6</c:v>
                </c:pt>
                <c:pt idx="84">
                  <c:v>53.2</c:v>
                </c:pt>
                <c:pt idx="85">
                  <c:v>53.3</c:v>
                </c:pt>
                <c:pt idx="86">
                  <c:v>53.5</c:v>
                </c:pt>
                <c:pt idx="87">
                  <c:v>54</c:v>
                </c:pt>
                <c:pt idx="88">
                  <c:v>53.1</c:v>
                </c:pt>
                <c:pt idx="89">
                  <c:v>53.6</c:v>
                </c:pt>
                <c:pt idx="90">
                  <c:v>53.6</c:v>
                </c:pt>
                <c:pt idx="91">
                  <c:v>53.9</c:v>
                </c:pt>
                <c:pt idx="92">
                  <c:v>53.8</c:v>
                </c:pt>
                <c:pt idx="93">
                  <c:v>53.7</c:v>
                </c:pt>
                <c:pt idx="94">
                  <c:v>54.1</c:v>
                </c:pt>
                <c:pt idx="95">
                  <c:v>53.8</c:v>
                </c:pt>
                <c:pt idx="96">
                  <c:v>54.1</c:v>
                </c:pt>
                <c:pt idx="97">
                  <c:v>53.7</c:v>
                </c:pt>
                <c:pt idx="98">
                  <c:v>53.8</c:v>
                </c:pt>
                <c:pt idx="99">
                  <c:v>54.1</c:v>
                </c:pt>
                <c:pt idx="100">
                  <c:v>54.8</c:v>
                </c:pt>
                <c:pt idx="101">
                  <c:v>53.2</c:v>
                </c:pt>
                <c:pt idx="102">
                  <c:v>53.8</c:v>
                </c:pt>
                <c:pt idx="103">
                  <c:v>54.3</c:v>
                </c:pt>
                <c:pt idx="104">
                  <c:v>54.6</c:v>
                </c:pt>
                <c:pt idx="105">
                  <c:v>54</c:v>
                </c:pt>
                <c:pt idx="106">
                  <c:v>53.5</c:v>
                </c:pt>
                <c:pt idx="107">
                  <c:v>52.9</c:v>
                </c:pt>
                <c:pt idx="108">
                  <c:v>53.4</c:v>
                </c:pt>
                <c:pt idx="109">
                  <c:v>53.7</c:v>
                </c:pt>
                <c:pt idx="110">
                  <c:v>53</c:v>
                </c:pt>
                <c:pt idx="111">
                  <c:v>52.6</c:v>
                </c:pt>
                <c:pt idx="112">
                  <c:v>53.3</c:v>
                </c:pt>
                <c:pt idx="113">
                  <c:v>53.7</c:v>
                </c:pt>
                <c:pt idx="114">
                  <c:v>52.7</c:v>
                </c:pt>
                <c:pt idx="115">
                  <c:v>51.6</c:v>
                </c:pt>
                <c:pt idx="116">
                  <c:v>51.9</c:v>
                </c:pt>
                <c:pt idx="117">
                  <c:v>52.5</c:v>
                </c:pt>
                <c:pt idx="118">
                  <c:v>51.8</c:v>
                </c:pt>
                <c:pt idx="119">
                  <c:v>51.4</c:v>
                </c:pt>
                <c:pt idx="120">
                  <c:v>51</c:v>
                </c:pt>
                <c:pt idx="121">
                  <c:v>51.6</c:v>
                </c:pt>
                <c:pt idx="122">
                  <c:v>52</c:v>
                </c:pt>
                <c:pt idx="123">
                  <c:v>52.7</c:v>
                </c:pt>
                <c:pt idx="124">
                  <c:v>47.1</c:v>
                </c:pt>
                <c:pt idx="125">
                  <c:v>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E2-43FC-B7CF-44EDB89CB6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制造业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Sheet1!$A$2:$A$127</c:f>
              <c:numCache>
                <c:formatCode>yyyy\-mm;@</c:formatCode>
                <c:ptCount val="126"/>
                <c:pt idx="0">
                  <c:v>40117</c:v>
                </c:pt>
                <c:pt idx="1">
                  <c:v>40147</c:v>
                </c:pt>
                <c:pt idx="2">
                  <c:v>40178</c:v>
                </c:pt>
                <c:pt idx="3">
                  <c:v>40209</c:v>
                </c:pt>
                <c:pt idx="4">
                  <c:v>40237</c:v>
                </c:pt>
                <c:pt idx="5">
                  <c:v>40268</c:v>
                </c:pt>
                <c:pt idx="6">
                  <c:v>40298</c:v>
                </c:pt>
                <c:pt idx="7">
                  <c:v>40329</c:v>
                </c:pt>
                <c:pt idx="8">
                  <c:v>40359</c:v>
                </c:pt>
                <c:pt idx="9">
                  <c:v>40390</c:v>
                </c:pt>
                <c:pt idx="10">
                  <c:v>40421</c:v>
                </c:pt>
                <c:pt idx="11">
                  <c:v>40451</c:v>
                </c:pt>
                <c:pt idx="12">
                  <c:v>40482</c:v>
                </c:pt>
                <c:pt idx="13">
                  <c:v>40512</c:v>
                </c:pt>
                <c:pt idx="14">
                  <c:v>40543</c:v>
                </c:pt>
                <c:pt idx="15">
                  <c:v>40574</c:v>
                </c:pt>
                <c:pt idx="16">
                  <c:v>40602</c:v>
                </c:pt>
                <c:pt idx="17">
                  <c:v>40633</c:v>
                </c:pt>
                <c:pt idx="18">
                  <c:v>40663</c:v>
                </c:pt>
                <c:pt idx="19">
                  <c:v>40694</c:v>
                </c:pt>
                <c:pt idx="20">
                  <c:v>40724</c:v>
                </c:pt>
                <c:pt idx="21">
                  <c:v>40755</c:v>
                </c:pt>
                <c:pt idx="22">
                  <c:v>40786</c:v>
                </c:pt>
                <c:pt idx="23">
                  <c:v>40816</c:v>
                </c:pt>
                <c:pt idx="24">
                  <c:v>40847</c:v>
                </c:pt>
                <c:pt idx="25">
                  <c:v>40877</c:v>
                </c:pt>
                <c:pt idx="26">
                  <c:v>40908</c:v>
                </c:pt>
                <c:pt idx="27">
                  <c:v>40939</c:v>
                </c:pt>
                <c:pt idx="28">
                  <c:v>40968</c:v>
                </c:pt>
                <c:pt idx="29">
                  <c:v>40999</c:v>
                </c:pt>
                <c:pt idx="30">
                  <c:v>41029</c:v>
                </c:pt>
                <c:pt idx="31">
                  <c:v>41060</c:v>
                </c:pt>
                <c:pt idx="32">
                  <c:v>41090</c:v>
                </c:pt>
                <c:pt idx="33">
                  <c:v>41121</c:v>
                </c:pt>
                <c:pt idx="34">
                  <c:v>41152</c:v>
                </c:pt>
                <c:pt idx="35">
                  <c:v>41182</c:v>
                </c:pt>
                <c:pt idx="36">
                  <c:v>41213</c:v>
                </c:pt>
                <c:pt idx="37">
                  <c:v>41243</c:v>
                </c:pt>
                <c:pt idx="38">
                  <c:v>41274</c:v>
                </c:pt>
                <c:pt idx="39">
                  <c:v>41305</c:v>
                </c:pt>
                <c:pt idx="40">
                  <c:v>41333</c:v>
                </c:pt>
                <c:pt idx="41">
                  <c:v>41364</c:v>
                </c:pt>
                <c:pt idx="42">
                  <c:v>41394</c:v>
                </c:pt>
                <c:pt idx="43">
                  <c:v>41425</c:v>
                </c:pt>
                <c:pt idx="44">
                  <c:v>41455</c:v>
                </c:pt>
                <c:pt idx="45">
                  <c:v>41486</c:v>
                </c:pt>
                <c:pt idx="46">
                  <c:v>41517</c:v>
                </c:pt>
                <c:pt idx="47">
                  <c:v>41547</c:v>
                </c:pt>
                <c:pt idx="48">
                  <c:v>41578</c:v>
                </c:pt>
                <c:pt idx="49">
                  <c:v>41608</c:v>
                </c:pt>
                <c:pt idx="50">
                  <c:v>41639</c:v>
                </c:pt>
                <c:pt idx="51">
                  <c:v>41670</c:v>
                </c:pt>
                <c:pt idx="52">
                  <c:v>41698</c:v>
                </c:pt>
                <c:pt idx="53">
                  <c:v>41729</c:v>
                </c:pt>
                <c:pt idx="54">
                  <c:v>41759</c:v>
                </c:pt>
                <c:pt idx="55">
                  <c:v>41790</c:v>
                </c:pt>
                <c:pt idx="56">
                  <c:v>41820</c:v>
                </c:pt>
                <c:pt idx="57">
                  <c:v>41851</c:v>
                </c:pt>
                <c:pt idx="58">
                  <c:v>41882</c:v>
                </c:pt>
                <c:pt idx="59">
                  <c:v>41912</c:v>
                </c:pt>
                <c:pt idx="60">
                  <c:v>41943</c:v>
                </c:pt>
                <c:pt idx="61">
                  <c:v>41973</c:v>
                </c:pt>
                <c:pt idx="62">
                  <c:v>42004</c:v>
                </c:pt>
                <c:pt idx="63">
                  <c:v>42035</c:v>
                </c:pt>
                <c:pt idx="64">
                  <c:v>42063</c:v>
                </c:pt>
                <c:pt idx="65">
                  <c:v>42094</c:v>
                </c:pt>
                <c:pt idx="66">
                  <c:v>42124</c:v>
                </c:pt>
                <c:pt idx="67">
                  <c:v>42155</c:v>
                </c:pt>
                <c:pt idx="68">
                  <c:v>42185</c:v>
                </c:pt>
                <c:pt idx="69">
                  <c:v>42216</c:v>
                </c:pt>
                <c:pt idx="70">
                  <c:v>42247</c:v>
                </c:pt>
                <c:pt idx="71">
                  <c:v>42277</c:v>
                </c:pt>
                <c:pt idx="72">
                  <c:v>42308</c:v>
                </c:pt>
                <c:pt idx="73">
                  <c:v>42338</c:v>
                </c:pt>
                <c:pt idx="74">
                  <c:v>42369</c:v>
                </c:pt>
                <c:pt idx="75">
                  <c:v>42400</c:v>
                </c:pt>
                <c:pt idx="76">
                  <c:v>42429</c:v>
                </c:pt>
                <c:pt idx="77">
                  <c:v>42460</c:v>
                </c:pt>
                <c:pt idx="78">
                  <c:v>42490</c:v>
                </c:pt>
                <c:pt idx="79">
                  <c:v>42521</c:v>
                </c:pt>
                <c:pt idx="80">
                  <c:v>42551</c:v>
                </c:pt>
                <c:pt idx="81">
                  <c:v>42582</c:v>
                </c:pt>
                <c:pt idx="82">
                  <c:v>42613</c:v>
                </c:pt>
                <c:pt idx="83">
                  <c:v>42643</c:v>
                </c:pt>
                <c:pt idx="84">
                  <c:v>42674</c:v>
                </c:pt>
                <c:pt idx="85">
                  <c:v>42704</c:v>
                </c:pt>
                <c:pt idx="86">
                  <c:v>42735</c:v>
                </c:pt>
                <c:pt idx="87">
                  <c:v>42766</c:v>
                </c:pt>
                <c:pt idx="88">
                  <c:v>42794</c:v>
                </c:pt>
                <c:pt idx="89">
                  <c:v>42825</c:v>
                </c:pt>
                <c:pt idx="90">
                  <c:v>42855</c:v>
                </c:pt>
                <c:pt idx="91">
                  <c:v>42886</c:v>
                </c:pt>
                <c:pt idx="92">
                  <c:v>42916</c:v>
                </c:pt>
                <c:pt idx="93">
                  <c:v>42947</c:v>
                </c:pt>
                <c:pt idx="94">
                  <c:v>42978</c:v>
                </c:pt>
                <c:pt idx="95">
                  <c:v>43008</c:v>
                </c:pt>
                <c:pt idx="96">
                  <c:v>43039</c:v>
                </c:pt>
                <c:pt idx="97">
                  <c:v>43069</c:v>
                </c:pt>
                <c:pt idx="98">
                  <c:v>43100</c:v>
                </c:pt>
                <c:pt idx="99">
                  <c:v>43131</c:v>
                </c:pt>
                <c:pt idx="100">
                  <c:v>43159</c:v>
                </c:pt>
                <c:pt idx="101">
                  <c:v>43190</c:v>
                </c:pt>
                <c:pt idx="102">
                  <c:v>43220</c:v>
                </c:pt>
                <c:pt idx="103">
                  <c:v>43251</c:v>
                </c:pt>
                <c:pt idx="104">
                  <c:v>43281</c:v>
                </c:pt>
                <c:pt idx="105">
                  <c:v>43312</c:v>
                </c:pt>
                <c:pt idx="106">
                  <c:v>43343</c:v>
                </c:pt>
                <c:pt idx="107">
                  <c:v>43373</c:v>
                </c:pt>
                <c:pt idx="108">
                  <c:v>43404</c:v>
                </c:pt>
                <c:pt idx="109">
                  <c:v>43434</c:v>
                </c:pt>
                <c:pt idx="110">
                  <c:v>43465</c:v>
                </c:pt>
                <c:pt idx="111">
                  <c:v>43496</c:v>
                </c:pt>
                <c:pt idx="112">
                  <c:v>43524</c:v>
                </c:pt>
                <c:pt idx="113">
                  <c:v>43555</c:v>
                </c:pt>
                <c:pt idx="114">
                  <c:v>43585</c:v>
                </c:pt>
                <c:pt idx="115">
                  <c:v>43616</c:v>
                </c:pt>
                <c:pt idx="116">
                  <c:v>43646</c:v>
                </c:pt>
                <c:pt idx="117">
                  <c:v>43677</c:v>
                </c:pt>
                <c:pt idx="118">
                  <c:v>43708</c:v>
                </c:pt>
                <c:pt idx="119">
                  <c:v>43738</c:v>
                </c:pt>
                <c:pt idx="120">
                  <c:v>43769</c:v>
                </c:pt>
                <c:pt idx="121">
                  <c:v>43799</c:v>
                </c:pt>
                <c:pt idx="122">
                  <c:v>43830</c:v>
                </c:pt>
                <c:pt idx="123">
                  <c:v>43861</c:v>
                </c:pt>
                <c:pt idx="124">
                  <c:v>43890</c:v>
                </c:pt>
                <c:pt idx="125">
                  <c:v>43891</c:v>
                </c:pt>
              </c:numCache>
            </c:numRef>
          </c:cat>
          <c:val>
            <c:numRef>
              <c:f>Sheet1!$D$2:$D$127</c:f>
              <c:numCache>
                <c:formatCode>###,###,###,###,##0.00_ </c:formatCode>
                <c:ptCount val="126"/>
                <c:pt idx="0">
                  <c:v>54.4</c:v>
                </c:pt>
                <c:pt idx="1">
                  <c:v>53.7</c:v>
                </c:pt>
                <c:pt idx="2">
                  <c:v>54.6</c:v>
                </c:pt>
                <c:pt idx="3">
                  <c:v>56.1</c:v>
                </c:pt>
                <c:pt idx="4">
                  <c:v>55.4</c:v>
                </c:pt>
                <c:pt idx="5">
                  <c:v>56.8</c:v>
                </c:pt>
                <c:pt idx="6">
                  <c:v>57.8</c:v>
                </c:pt>
                <c:pt idx="7">
                  <c:v>57</c:v>
                </c:pt>
                <c:pt idx="8">
                  <c:v>55</c:v>
                </c:pt>
                <c:pt idx="9">
                  <c:v>54.3</c:v>
                </c:pt>
                <c:pt idx="10">
                  <c:v>53.7</c:v>
                </c:pt>
                <c:pt idx="11">
                  <c:v>52.5</c:v>
                </c:pt>
                <c:pt idx="12">
                  <c:v>53.7</c:v>
                </c:pt>
                <c:pt idx="13">
                  <c:v>53.9</c:v>
                </c:pt>
                <c:pt idx="14">
                  <c:v>55.6</c:v>
                </c:pt>
                <c:pt idx="15">
                  <c:v>57.1</c:v>
                </c:pt>
                <c:pt idx="16">
                  <c:v>57.4</c:v>
                </c:pt>
                <c:pt idx="17">
                  <c:v>55.7</c:v>
                </c:pt>
                <c:pt idx="18">
                  <c:v>55</c:v>
                </c:pt>
                <c:pt idx="19">
                  <c:v>53</c:v>
                </c:pt>
                <c:pt idx="20">
                  <c:v>52.3</c:v>
                </c:pt>
                <c:pt idx="21">
                  <c:v>50.7</c:v>
                </c:pt>
                <c:pt idx="22">
                  <c:v>50.2</c:v>
                </c:pt>
                <c:pt idx="23">
                  <c:v>49.8</c:v>
                </c:pt>
                <c:pt idx="24">
                  <c:v>49.9</c:v>
                </c:pt>
                <c:pt idx="25">
                  <c:v>49.7</c:v>
                </c:pt>
                <c:pt idx="26">
                  <c:v>50.5</c:v>
                </c:pt>
                <c:pt idx="27">
                  <c:v>51.3</c:v>
                </c:pt>
                <c:pt idx="28">
                  <c:v>51.2</c:v>
                </c:pt>
                <c:pt idx="29">
                  <c:v>51.1</c:v>
                </c:pt>
                <c:pt idx="30">
                  <c:v>51.4</c:v>
                </c:pt>
                <c:pt idx="31">
                  <c:v>50.6</c:v>
                </c:pt>
                <c:pt idx="32">
                  <c:v>49.1</c:v>
                </c:pt>
                <c:pt idx="33">
                  <c:v>48.4</c:v>
                </c:pt>
                <c:pt idx="34">
                  <c:v>48.1</c:v>
                </c:pt>
                <c:pt idx="35">
                  <c:v>48.8</c:v>
                </c:pt>
                <c:pt idx="36">
                  <c:v>48.8</c:v>
                </c:pt>
                <c:pt idx="37">
                  <c:v>49.6</c:v>
                </c:pt>
                <c:pt idx="38">
                  <c:v>50.1</c:v>
                </c:pt>
                <c:pt idx="39">
                  <c:v>51.4</c:v>
                </c:pt>
                <c:pt idx="40">
                  <c:v>50.9</c:v>
                </c:pt>
                <c:pt idx="41">
                  <c:v>51.1</c:v>
                </c:pt>
                <c:pt idx="42">
                  <c:v>50.4</c:v>
                </c:pt>
                <c:pt idx="43">
                  <c:v>50.6</c:v>
                </c:pt>
                <c:pt idx="44">
                  <c:v>50.6</c:v>
                </c:pt>
                <c:pt idx="45">
                  <c:v>50.8</c:v>
                </c:pt>
                <c:pt idx="46">
                  <c:v>51.6</c:v>
                </c:pt>
                <c:pt idx="47">
                  <c:v>51.8</c:v>
                </c:pt>
                <c:pt idx="48">
                  <c:v>52.1</c:v>
                </c:pt>
                <c:pt idx="49">
                  <c:v>53.1</c:v>
                </c:pt>
                <c:pt idx="50">
                  <c:v>53</c:v>
                </c:pt>
                <c:pt idx="51">
                  <c:v>53</c:v>
                </c:pt>
                <c:pt idx="52">
                  <c:v>53.2</c:v>
                </c:pt>
                <c:pt idx="53">
                  <c:v>52.4</c:v>
                </c:pt>
                <c:pt idx="54">
                  <c:v>51.9</c:v>
                </c:pt>
                <c:pt idx="55">
                  <c:v>52.1</c:v>
                </c:pt>
                <c:pt idx="56">
                  <c:v>52.6</c:v>
                </c:pt>
                <c:pt idx="57">
                  <c:v>52.4</c:v>
                </c:pt>
                <c:pt idx="58">
                  <c:v>52.5</c:v>
                </c:pt>
                <c:pt idx="59">
                  <c:v>52.2</c:v>
                </c:pt>
                <c:pt idx="60">
                  <c:v>52.2</c:v>
                </c:pt>
                <c:pt idx="61">
                  <c:v>51.8</c:v>
                </c:pt>
                <c:pt idx="62">
                  <c:v>51.5</c:v>
                </c:pt>
                <c:pt idx="63">
                  <c:v>51.7</c:v>
                </c:pt>
                <c:pt idx="64">
                  <c:v>51.9</c:v>
                </c:pt>
                <c:pt idx="65">
                  <c:v>51.7</c:v>
                </c:pt>
                <c:pt idx="66">
                  <c:v>51</c:v>
                </c:pt>
                <c:pt idx="67">
                  <c:v>51.3</c:v>
                </c:pt>
                <c:pt idx="68">
                  <c:v>51</c:v>
                </c:pt>
                <c:pt idx="69">
                  <c:v>51</c:v>
                </c:pt>
                <c:pt idx="70">
                  <c:v>50.7</c:v>
                </c:pt>
                <c:pt idx="71">
                  <c:v>50.7</c:v>
                </c:pt>
                <c:pt idx="72">
                  <c:v>51.3</c:v>
                </c:pt>
                <c:pt idx="73">
                  <c:v>51.2</c:v>
                </c:pt>
                <c:pt idx="74">
                  <c:v>50.7</c:v>
                </c:pt>
                <c:pt idx="75">
                  <c:v>50.9</c:v>
                </c:pt>
                <c:pt idx="76">
                  <c:v>50</c:v>
                </c:pt>
                <c:pt idx="77">
                  <c:v>50.6</c:v>
                </c:pt>
                <c:pt idx="78">
                  <c:v>50.1</c:v>
                </c:pt>
                <c:pt idx="79">
                  <c:v>50</c:v>
                </c:pt>
                <c:pt idx="80">
                  <c:v>50.4</c:v>
                </c:pt>
                <c:pt idx="81">
                  <c:v>51</c:v>
                </c:pt>
                <c:pt idx="82">
                  <c:v>50.8</c:v>
                </c:pt>
                <c:pt idx="83">
                  <c:v>51</c:v>
                </c:pt>
                <c:pt idx="84">
                  <c:v>52</c:v>
                </c:pt>
                <c:pt idx="85">
                  <c:v>52.1</c:v>
                </c:pt>
                <c:pt idx="86">
                  <c:v>52.7</c:v>
                </c:pt>
                <c:pt idx="87">
                  <c:v>52.7</c:v>
                </c:pt>
                <c:pt idx="88">
                  <c:v>53</c:v>
                </c:pt>
                <c:pt idx="89">
                  <c:v>53</c:v>
                </c:pt>
                <c:pt idx="90">
                  <c:v>52.7</c:v>
                </c:pt>
                <c:pt idx="91">
                  <c:v>52.6</c:v>
                </c:pt>
                <c:pt idx="92">
                  <c:v>52.6</c:v>
                </c:pt>
                <c:pt idx="93">
                  <c:v>52.7</c:v>
                </c:pt>
                <c:pt idx="94">
                  <c:v>53.2</c:v>
                </c:pt>
                <c:pt idx="95">
                  <c:v>53.3</c:v>
                </c:pt>
                <c:pt idx="96">
                  <c:v>53.5</c:v>
                </c:pt>
                <c:pt idx="97">
                  <c:v>54.1</c:v>
                </c:pt>
                <c:pt idx="98">
                  <c:v>54.5</c:v>
                </c:pt>
                <c:pt idx="99">
                  <c:v>54.4</c:v>
                </c:pt>
                <c:pt idx="100">
                  <c:v>54.1</c:v>
                </c:pt>
                <c:pt idx="101">
                  <c:v>53.3</c:v>
                </c:pt>
                <c:pt idx="102">
                  <c:v>53.5</c:v>
                </c:pt>
                <c:pt idx="103">
                  <c:v>53.1</c:v>
                </c:pt>
                <c:pt idx="104">
                  <c:v>53</c:v>
                </c:pt>
                <c:pt idx="105">
                  <c:v>52.8</c:v>
                </c:pt>
                <c:pt idx="106">
                  <c:v>52.6</c:v>
                </c:pt>
                <c:pt idx="107">
                  <c:v>52.2</c:v>
                </c:pt>
                <c:pt idx="108">
                  <c:v>52</c:v>
                </c:pt>
                <c:pt idx="109">
                  <c:v>52</c:v>
                </c:pt>
                <c:pt idx="110">
                  <c:v>51.4</c:v>
                </c:pt>
                <c:pt idx="111">
                  <c:v>50.8</c:v>
                </c:pt>
                <c:pt idx="112">
                  <c:v>50.6</c:v>
                </c:pt>
                <c:pt idx="113">
                  <c:v>50.5</c:v>
                </c:pt>
                <c:pt idx="114">
                  <c:v>50.4</c:v>
                </c:pt>
                <c:pt idx="115">
                  <c:v>49.8</c:v>
                </c:pt>
                <c:pt idx="116">
                  <c:v>49.4</c:v>
                </c:pt>
                <c:pt idx="117">
                  <c:v>49.3</c:v>
                </c:pt>
                <c:pt idx="118">
                  <c:v>49.5</c:v>
                </c:pt>
                <c:pt idx="119">
                  <c:v>49.7</c:v>
                </c:pt>
                <c:pt idx="120">
                  <c:v>49.8</c:v>
                </c:pt>
                <c:pt idx="121">
                  <c:v>50.3</c:v>
                </c:pt>
                <c:pt idx="122">
                  <c:v>50.1</c:v>
                </c:pt>
                <c:pt idx="123">
                  <c:v>50.4</c:v>
                </c:pt>
                <c:pt idx="124">
                  <c:v>47.2</c:v>
                </c:pt>
                <c:pt idx="125">
                  <c:v>47.6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BE2-43FC-B7CF-44EDB89CB6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7188991"/>
        <c:axId val="1760767567"/>
      </c:lineChart>
      <c:dateAx>
        <c:axId val="1707188991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60767567"/>
        <c:crosses val="autoZero"/>
        <c:auto val="1"/>
        <c:lblOffset val="100"/>
        <c:baseTimeUnit val="months"/>
      </c:dateAx>
      <c:valAx>
        <c:axId val="1760767567"/>
        <c:scaling>
          <c:orientation val="minMax"/>
          <c:max val="60"/>
          <c:min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071889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rPr>
              <a:t>固定资产投资完成额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固定资产投资完成额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Sheet1!$A$2:$A$168</c:f>
              <c:numCache>
                <c:formatCode>yyyy\-mm;@</c:formatCode>
                <c:ptCount val="167"/>
                <c:pt idx="0">
                  <c:v>38411</c:v>
                </c:pt>
                <c:pt idx="1">
                  <c:v>38442</c:v>
                </c:pt>
                <c:pt idx="2">
                  <c:v>38472</c:v>
                </c:pt>
                <c:pt idx="3">
                  <c:v>38503</c:v>
                </c:pt>
                <c:pt idx="4">
                  <c:v>38533</c:v>
                </c:pt>
                <c:pt idx="5">
                  <c:v>38564</c:v>
                </c:pt>
                <c:pt idx="6">
                  <c:v>38595</c:v>
                </c:pt>
                <c:pt idx="7">
                  <c:v>38625</c:v>
                </c:pt>
                <c:pt idx="8">
                  <c:v>38656</c:v>
                </c:pt>
                <c:pt idx="9">
                  <c:v>38686</c:v>
                </c:pt>
                <c:pt idx="10">
                  <c:v>38717</c:v>
                </c:pt>
                <c:pt idx="11">
                  <c:v>38776</c:v>
                </c:pt>
                <c:pt idx="12">
                  <c:v>38807</c:v>
                </c:pt>
                <c:pt idx="13">
                  <c:v>38837</c:v>
                </c:pt>
                <c:pt idx="14">
                  <c:v>38868</c:v>
                </c:pt>
                <c:pt idx="15">
                  <c:v>38898</c:v>
                </c:pt>
                <c:pt idx="16">
                  <c:v>38929</c:v>
                </c:pt>
                <c:pt idx="17">
                  <c:v>38960</c:v>
                </c:pt>
                <c:pt idx="18">
                  <c:v>38990</c:v>
                </c:pt>
                <c:pt idx="19">
                  <c:v>39021</c:v>
                </c:pt>
                <c:pt idx="20">
                  <c:v>39051</c:v>
                </c:pt>
                <c:pt idx="21">
                  <c:v>39082</c:v>
                </c:pt>
                <c:pt idx="22">
                  <c:v>39141</c:v>
                </c:pt>
                <c:pt idx="23">
                  <c:v>39172</c:v>
                </c:pt>
                <c:pt idx="24">
                  <c:v>39202</c:v>
                </c:pt>
                <c:pt idx="25">
                  <c:v>39233</c:v>
                </c:pt>
                <c:pt idx="26">
                  <c:v>39263</c:v>
                </c:pt>
                <c:pt idx="27">
                  <c:v>39294</c:v>
                </c:pt>
                <c:pt idx="28">
                  <c:v>39325</c:v>
                </c:pt>
                <c:pt idx="29">
                  <c:v>39355</c:v>
                </c:pt>
                <c:pt idx="30">
                  <c:v>39386</c:v>
                </c:pt>
                <c:pt idx="31">
                  <c:v>39416</c:v>
                </c:pt>
                <c:pt idx="32">
                  <c:v>39447</c:v>
                </c:pt>
                <c:pt idx="33">
                  <c:v>39507</c:v>
                </c:pt>
                <c:pt idx="34">
                  <c:v>39538</c:v>
                </c:pt>
                <c:pt idx="35">
                  <c:v>39568</c:v>
                </c:pt>
                <c:pt idx="36">
                  <c:v>39599</c:v>
                </c:pt>
                <c:pt idx="37">
                  <c:v>39629</c:v>
                </c:pt>
                <c:pt idx="38">
                  <c:v>39660</c:v>
                </c:pt>
                <c:pt idx="39">
                  <c:v>39691</c:v>
                </c:pt>
                <c:pt idx="40">
                  <c:v>39721</c:v>
                </c:pt>
                <c:pt idx="41">
                  <c:v>39752</c:v>
                </c:pt>
                <c:pt idx="42">
                  <c:v>39782</c:v>
                </c:pt>
                <c:pt idx="43">
                  <c:v>39813</c:v>
                </c:pt>
                <c:pt idx="44">
                  <c:v>39872</c:v>
                </c:pt>
                <c:pt idx="45">
                  <c:v>39903</c:v>
                </c:pt>
                <c:pt idx="46">
                  <c:v>39933</c:v>
                </c:pt>
                <c:pt idx="47">
                  <c:v>39964</c:v>
                </c:pt>
                <c:pt idx="48">
                  <c:v>39994</c:v>
                </c:pt>
                <c:pt idx="49">
                  <c:v>40025</c:v>
                </c:pt>
                <c:pt idx="50">
                  <c:v>40056</c:v>
                </c:pt>
                <c:pt idx="51">
                  <c:v>40086</c:v>
                </c:pt>
                <c:pt idx="52">
                  <c:v>40117</c:v>
                </c:pt>
                <c:pt idx="53">
                  <c:v>40147</c:v>
                </c:pt>
                <c:pt idx="54">
                  <c:v>40178</c:v>
                </c:pt>
                <c:pt idx="55">
                  <c:v>40237</c:v>
                </c:pt>
                <c:pt idx="56">
                  <c:v>40268</c:v>
                </c:pt>
                <c:pt idx="57">
                  <c:v>40298</c:v>
                </c:pt>
                <c:pt idx="58">
                  <c:v>40329</c:v>
                </c:pt>
                <c:pt idx="59">
                  <c:v>40359</c:v>
                </c:pt>
                <c:pt idx="60">
                  <c:v>40390</c:v>
                </c:pt>
                <c:pt idx="61">
                  <c:v>40421</c:v>
                </c:pt>
                <c:pt idx="62">
                  <c:v>40451</c:v>
                </c:pt>
                <c:pt idx="63">
                  <c:v>40482</c:v>
                </c:pt>
                <c:pt idx="64">
                  <c:v>40512</c:v>
                </c:pt>
                <c:pt idx="65">
                  <c:v>40543</c:v>
                </c:pt>
                <c:pt idx="66">
                  <c:v>40602</c:v>
                </c:pt>
                <c:pt idx="67">
                  <c:v>40633</c:v>
                </c:pt>
                <c:pt idx="68">
                  <c:v>40663</c:v>
                </c:pt>
                <c:pt idx="69">
                  <c:v>40694</c:v>
                </c:pt>
                <c:pt idx="70">
                  <c:v>40724</c:v>
                </c:pt>
                <c:pt idx="71">
                  <c:v>40755</c:v>
                </c:pt>
                <c:pt idx="72">
                  <c:v>40786</c:v>
                </c:pt>
                <c:pt idx="73">
                  <c:v>40816</c:v>
                </c:pt>
                <c:pt idx="74">
                  <c:v>40847</c:v>
                </c:pt>
                <c:pt idx="75">
                  <c:v>40877</c:v>
                </c:pt>
                <c:pt idx="76">
                  <c:v>40908</c:v>
                </c:pt>
                <c:pt idx="77">
                  <c:v>40968</c:v>
                </c:pt>
                <c:pt idx="78">
                  <c:v>40999</c:v>
                </c:pt>
                <c:pt idx="79">
                  <c:v>41029</c:v>
                </c:pt>
                <c:pt idx="80">
                  <c:v>41060</c:v>
                </c:pt>
                <c:pt idx="81">
                  <c:v>41090</c:v>
                </c:pt>
                <c:pt idx="82">
                  <c:v>41121</c:v>
                </c:pt>
                <c:pt idx="83">
                  <c:v>41152</c:v>
                </c:pt>
                <c:pt idx="84">
                  <c:v>41182</c:v>
                </c:pt>
                <c:pt idx="85">
                  <c:v>41213</c:v>
                </c:pt>
                <c:pt idx="86">
                  <c:v>41243</c:v>
                </c:pt>
                <c:pt idx="87">
                  <c:v>41274</c:v>
                </c:pt>
                <c:pt idx="88">
                  <c:v>41333</c:v>
                </c:pt>
                <c:pt idx="89">
                  <c:v>41364</c:v>
                </c:pt>
                <c:pt idx="90">
                  <c:v>41394</c:v>
                </c:pt>
                <c:pt idx="91">
                  <c:v>41425</c:v>
                </c:pt>
                <c:pt idx="92">
                  <c:v>41455</c:v>
                </c:pt>
                <c:pt idx="93">
                  <c:v>41486</c:v>
                </c:pt>
                <c:pt idx="94">
                  <c:v>41517</c:v>
                </c:pt>
                <c:pt idx="95">
                  <c:v>41547</c:v>
                </c:pt>
                <c:pt idx="96">
                  <c:v>41578</c:v>
                </c:pt>
                <c:pt idx="97">
                  <c:v>41608</c:v>
                </c:pt>
                <c:pt idx="98">
                  <c:v>41639</c:v>
                </c:pt>
                <c:pt idx="99">
                  <c:v>41698</c:v>
                </c:pt>
                <c:pt idx="100">
                  <c:v>41729</c:v>
                </c:pt>
                <c:pt idx="101">
                  <c:v>41759</c:v>
                </c:pt>
                <c:pt idx="102">
                  <c:v>41790</c:v>
                </c:pt>
                <c:pt idx="103">
                  <c:v>41820</c:v>
                </c:pt>
                <c:pt idx="104">
                  <c:v>41851</c:v>
                </c:pt>
                <c:pt idx="105">
                  <c:v>41882</c:v>
                </c:pt>
                <c:pt idx="106">
                  <c:v>41912</c:v>
                </c:pt>
                <c:pt idx="107">
                  <c:v>41943</c:v>
                </c:pt>
                <c:pt idx="108">
                  <c:v>41973</c:v>
                </c:pt>
                <c:pt idx="109">
                  <c:v>42004</c:v>
                </c:pt>
                <c:pt idx="110">
                  <c:v>42063</c:v>
                </c:pt>
                <c:pt idx="111">
                  <c:v>42094</c:v>
                </c:pt>
                <c:pt idx="112">
                  <c:v>42124</c:v>
                </c:pt>
                <c:pt idx="113">
                  <c:v>42155</c:v>
                </c:pt>
                <c:pt idx="114">
                  <c:v>42185</c:v>
                </c:pt>
                <c:pt idx="115">
                  <c:v>42216</c:v>
                </c:pt>
                <c:pt idx="116">
                  <c:v>42247</c:v>
                </c:pt>
                <c:pt idx="117">
                  <c:v>42277</c:v>
                </c:pt>
                <c:pt idx="118">
                  <c:v>42308</c:v>
                </c:pt>
                <c:pt idx="119">
                  <c:v>42338</c:v>
                </c:pt>
                <c:pt idx="120">
                  <c:v>42369</c:v>
                </c:pt>
                <c:pt idx="121">
                  <c:v>42429</c:v>
                </c:pt>
                <c:pt idx="122">
                  <c:v>42460</c:v>
                </c:pt>
                <c:pt idx="123">
                  <c:v>42490</c:v>
                </c:pt>
                <c:pt idx="124">
                  <c:v>42521</c:v>
                </c:pt>
                <c:pt idx="125">
                  <c:v>42551</c:v>
                </c:pt>
                <c:pt idx="126">
                  <c:v>42582</c:v>
                </c:pt>
                <c:pt idx="127">
                  <c:v>42613</c:v>
                </c:pt>
                <c:pt idx="128">
                  <c:v>42643</c:v>
                </c:pt>
                <c:pt idx="129">
                  <c:v>42674</c:v>
                </c:pt>
                <c:pt idx="130">
                  <c:v>42704</c:v>
                </c:pt>
                <c:pt idx="131">
                  <c:v>42735</c:v>
                </c:pt>
                <c:pt idx="132">
                  <c:v>42794</c:v>
                </c:pt>
                <c:pt idx="133">
                  <c:v>42825</c:v>
                </c:pt>
                <c:pt idx="134">
                  <c:v>42855</c:v>
                </c:pt>
                <c:pt idx="135">
                  <c:v>42886</c:v>
                </c:pt>
                <c:pt idx="136">
                  <c:v>42916</c:v>
                </c:pt>
                <c:pt idx="137">
                  <c:v>42947</c:v>
                </c:pt>
                <c:pt idx="138">
                  <c:v>42978</c:v>
                </c:pt>
                <c:pt idx="139">
                  <c:v>43008</c:v>
                </c:pt>
                <c:pt idx="140">
                  <c:v>43039</c:v>
                </c:pt>
                <c:pt idx="141">
                  <c:v>43069</c:v>
                </c:pt>
                <c:pt idx="142">
                  <c:v>43100</c:v>
                </c:pt>
                <c:pt idx="143">
                  <c:v>43159</c:v>
                </c:pt>
                <c:pt idx="144">
                  <c:v>43190</c:v>
                </c:pt>
                <c:pt idx="145">
                  <c:v>43220</c:v>
                </c:pt>
                <c:pt idx="146">
                  <c:v>43251</c:v>
                </c:pt>
                <c:pt idx="147">
                  <c:v>43281</c:v>
                </c:pt>
                <c:pt idx="148">
                  <c:v>43312</c:v>
                </c:pt>
                <c:pt idx="149">
                  <c:v>43343</c:v>
                </c:pt>
                <c:pt idx="150">
                  <c:v>43373</c:v>
                </c:pt>
                <c:pt idx="151">
                  <c:v>43404</c:v>
                </c:pt>
                <c:pt idx="152">
                  <c:v>43434</c:v>
                </c:pt>
                <c:pt idx="153">
                  <c:v>43465</c:v>
                </c:pt>
                <c:pt idx="154">
                  <c:v>43524</c:v>
                </c:pt>
                <c:pt idx="155">
                  <c:v>43555</c:v>
                </c:pt>
                <c:pt idx="156">
                  <c:v>43585</c:v>
                </c:pt>
                <c:pt idx="157">
                  <c:v>43616</c:v>
                </c:pt>
                <c:pt idx="158">
                  <c:v>43646</c:v>
                </c:pt>
                <c:pt idx="159">
                  <c:v>43677</c:v>
                </c:pt>
                <c:pt idx="160">
                  <c:v>43708</c:v>
                </c:pt>
                <c:pt idx="161">
                  <c:v>43738</c:v>
                </c:pt>
                <c:pt idx="162">
                  <c:v>43769</c:v>
                </c:pt>
                <c:pt idx="163">
                  <c:v>43799</c:v>
                </c:pt>
                <c:pt idx="164">
                  <c:v>43830</c:v>
                </c:pt>
                <c:pt idx="165">
                  <c:v>43890</c:v>
                </c:pt>
                <c:pt idx="166">
                  <c:v>43921</c:v>
                </c:pt>
              </c:numCache>
            </c:numRef>
          </c:cat>
          <c:val>
            <c:numRef>
              <c:f>Sheet1!$B$2:$B$168</c:f>
              <c:numCache>
                <c:formatCode>###,###,###,###,##0.00_ </c:formatCode>
                <c:ptCount val="167"/>
                <c:pt idx="0">
                  <c:v>24.5</c:v>
                </c:pt>
                <c:pt idx="1">
                  <c:v>25.3</c:v>
                </c:pt>
                <c:pt idx="2">
                  <c:v>25.7</c:v>
                </c:pt>
                <c:pt idx="3">
                  <c:v>26.4</c:v>
                </c:pt>
                <c:pt idx="4">
                  <c:v>27.1</c:v>
                </c:pt>
                <c:pt idx="5">
                  <c:v>27.2</c:v>
                </c:pt>
                <c:pt idx="6">
                  <c:v>27.4</c:v>
                </c:pt>
                <c:pt idx="7">
                  <c:v>27.7</c:v>
                </c:pt>
                <c:pt idx="8">
                  <c:v>27.6</c:v>
                </c:pt>
                <c:pt idx="9">
                  <c:v>27.8</c:v>
                </c:pt>
                <c:pt idx="10">
                  <c:v>27.2</c:v>
                </c:pt>
                <c:pt idx="11">
                  <c:v>26.6</c:v>
                </c:pt>
                <c:pt idx="12">
                  <c:v>29.8</c:v>
                </c:pt>
                <c:pt idx="13">
                  <c:v>29.6</c:v>
                </c:pt>
                <c:pt idx="14">
                  <c:v>30.3</c:v>
                </c:pt>
                <c:pt idx="15">
                  <c:v>31.3</c:v>
                </c:pt>
                <c:pt idx="16">
                  <c:v>30.5</c:v>
                </c:pt>
                <c:pt idx="17">
                  <c:v>29.1</c:v>
                </c:pt>
                <c:pt idx="18">
                  <c:v>28.2</c:v>
                </c:pt>
                <c:pt idx="19">
                  <c:v>26.8</c:v>
                </c:pt>
                <c:pt idx="20">
                  <c:v>26.6</c:v>
                </c:pt>
                <c:pt idx="21">
                  <c:v>24.3</c:v>
                </c:pt>
                <c:pt idx="22">
                  <c:v>23.4</c:v>
                </c:pt>
                <c:pt idx="23">
                  <c:v>25.3</c:v>
                </c:pt>
                <c:pt idx="24">
                  <c:v>25.5</c:v>
                </c:pt>
                <c:pt idx="25">
                  <c:v>25.9</c:v>
                </c:pt>
                <c:pt idx="26">
                  <c:v>26.7</c:v>
                </c:pt>
                <c:pt idx="27">
                  <c:v>26.6</c:v>
                </c:pt>
                <c:pt idx="28">
                  <c:v>26.7</c:v>
                </c:pt>
                <c:pt idx="29">
                  <c:v>26.4</c:v>
                </c:pt>
                <c:pt idx="30">
                  <c:v>26.9</c:v>
                </c:pt>
                <c:pt idx="31">
                  <c:v>26.8</c:v>
                </c:pt>
                <c:pt idx="32">
                  <c:v>25.8</c:v>
                </c:pt>
                <c:pt idx="33">
                  <c:v>24.3</c:v>
                </c:pt>
                <c:pt idx="34">
                  <c:v>25.9</c:v>
                </c:pt>
                <c:pt idx="35">
                  <c:v>25.7</c:v>
                </c:pt>
                <c:pt idx="36">
                  <c:v>25.6</c:v>
                </c:pt>
                <c:pt idx="37">
                  <c:v>26.8</c:v>
                </c:pt>
                <c:pt idx="38">
                  <c:v>27.3</c:v>
                </c:pt>
                <c:pt idx="39">
                  <c:v>27.4</c:v>
                </c:pt>
                <c:pt idx="40">
                  <c:v>27.6</c:v>
                </c:pt>
                <c:pt idx="41">
                  <c:v>27.2</c:v>
                </c:pt>
                <c:pt idx="42">
                  <c:v>26.8</c:v>
                </c:pt>
                <c:pt idx="43">
                  <c:v>26.6</c:v>
                </c:pt>
                <c:pt idx="44">
                  <c:v>26.5</c:v>
                </c:pt>
                <c:pt idx="45">
                  <c:v>28.6</c:v>
                </c:pt>
                <c:pt idx="46">
                  <c:v>30.5</c:v>
                </c:pt>
                <c:pt idx="47">
                  <c:v>32.9</c:v>
                </c:pt>
                <c:pt idx="48">
                  <c:v>33.6</c:v>
                </c:pt>
                <c:pt idx="49">
                  <c:v>32.9</c:v>
                </c:pt>
                <c:pt idx="50">
                  <c:v>33</c:v>
                </c:pt>
                <c:pt idx="51">
                  <c:v>33.299999999999997</c:v>
                </c:pt>
                <c:pt idx="52">
                  <c:v>33.1</c:v>
                </c:pt>
                <c:pt idx="53">
                  <c:v>32.1</c:v>
                </c:pt>
                <c:pt idx="54">
                  <c:v>30.4</c:v>
                </c:pt>
                <c:pt idx="55">
                  <c:v>26.6</c:v>
                </c:pt>
                <c:pt idx="56">
                  <c:v>26.4</c:v>
                </c:pt>
                <c:pt idx="57">
                  <c:v>26.1</c:v>
                </c:pt>
                <c:pt idx="58">
                  <c:v>25.9</c:v>
                </c:pt>
                <c:pt idx="59">
                  <c:v>25.5</c:v>
                </c:pt>
                <c:pt idx="60">
                  <c:v>24.9</c:v>
                </c:pt>
                <c:pt idx="61">
                  <c:v>24.8</c:v>
                </c:pt>
                <c:pt idx="62">
                  <c:v>24.5</c:v>
                </c:pt>
                <c:pt idx="63">
                  <c:v>24.4</c:v>
                </c:pt>
                <c:pt idx="64">
                  <c:v>24.9</c:v>
                </c:pt>
                <c:pt idx="65">
                  <c:v>24.5</c:v>
                </c:pt>
                <c:pt idx="66">
                  <c:v>24.9</c:v>
                </c:pt>
                <c:pt idx="67">
                  <c:v>25</c:v>
                </c:pt>
                <c:pt idx="68">
                  <c:v>25.4</c:v>
                </c:pt>
                <c:pt idx="69">
                  <c:v>25.8</c:v>
                </c:pt>
                <c:pt idx="70">
                  <c:v>25.6</c:v>
                </c:pt>
                <c:pt idx="71">
                  <c:v>25.4</c:v>
                </c:pt>
                <c:pt idx="72">
                  <c:v>25</c:v>
                </c:pt>
                <c:pt idx="73">
                  <c:v>24.9</c:v>
                </c:pt>
                <c:pt idx="74">
                  <c:v>24.9</c:v>
                </c:pt>
                <c:pt idx="75">
                  <c:v>24.5</c:v>
                </c:pt>
                <c:pt idx="76">
                  <c:v>23.8</c:v>
                </c:pt>
                <c:pt idx="77">
                  <c:v>21.5</c:v>
                </c:pt>
                <c:pt idx="78">
                  <c:v>20.9</c:v>
                </c:pt>
                <c:pt idx="79">
                  <c:v>20.2</c:v>
                </c:pt>
                <c:pt idx="80">
                  <c:v>20.100000000000001</c:v>
                </c:pt>
                <c:pt idx="81">
                  <c:v>20.399999999999999</c:v>
                </c:pt>
                <c:pt idx="82">
                  <c:v>20.399999999999999</c:v>
                </c:pt>
                <c:pt idx="83">
                  <c:v>20.2</c:v>
                </c:pt>
                <c:pt idx="84">
                  <c:v>20.5</c:v>
                </c:pt>
                <c:pt idx="85">
                  <c:v>20.7</c:v>
                </c:pt>
                <c:pt idx="86">
                  <c:v>20.7</c:v>
                </c:pt>
                <c:pt idx="87">
                  <c:v>20.6</c:v>
                </c:pt>
                <c:pt idx="88">
                  <c:v>21.2</c:v>
                </c:pt>
                <c:pt idx="89">
                  <c:v>20.9</c:v>
                </c:pt>
                <c:pt idx="90">
                  <c:v>20.6</c:v>
                </c:pt>
                <c:pt idx="91">
                  <c:v>20.399999999999999</c:v>
                </c:pt>
                <c:pt idx="92">
                  <c:v>20.100000000000001</c:v>
                </c:pt>
                <c:pt idx="93">
                  <c:v>20.100000000000001</c:v>
                </c:pt>
                <c:pt idx="94">
                  <c:v>20.3</c:v>
                </c:pt>
                <c:pt idx="95">
                  <c:v>20.2</c:v>
                </c:pt>
                <c:pt idx="96">
                  <c:v>20.100000000000001</c:v>
                </c:pt>
                <c:pt idx="97">
                  <c:v>19.899999999999999</c:v>
                </c:pt>
                <c:pt idx="98">
                  <c:v>19.600000000000001</c:v>
                </c:pt>
                <c:pt idx="99">
                  <c:v>17.899999999999999</c:v>
                </c:pt>
                <c:pt idx="100">
                  <c:v>17.600000000000001</c:v>
                </c:pt>
                <c:pt idx="101">
                  <c:v>17.3</c:v>
                </c:pt>
                <c:pt idx="102">
                  <c:v>17.2</c:v>
                </c:pt>
                <c:pt idx="103">
                  <c:v>17.3</c:v>
                </c:pt>
                <c:pt idx="104">
                  <c:v>17</c:v>
                </c:pt>
                <c:pt idx="105">
                  <c:v>16.5</c:v>
                </c:pt>
                <c:pt idx="106">
                  <c:v>16.100000000000001</c:v>
                </c:pt>
                <c:pt idx="107">
                  <c:v>15.9</c:v>
                </c:pt>
                <c:pt idx="108">
                  <c:v>15.8</c:v>
                </c:pt>
                <c:pt idx="109">
                  <c:v>15.7</c:v>
                </c:pt>
                <c:pt idx="110">
                  <c:v>13.9</c:v>
                </c:pt>
                <c:pt idx="111">
                  <c:v>13.5</c:v>
                </c:pt>
                <c:pt idx="112">
                  <c:v>12</c:v>
                </c:pt>
                <c:pt idx="113">
                  <c:v>11.4</c:v>
                </c:pt>
                <c:pt idx="114">
                  <c:v>11.4</c:v>
                </c:pt>
                <c:pt idx="115">
                  <c:v>11.2</c:v>
                </c:pt>
                <c:pt idx="116">
                  <c:v>10.9</c:v>
                </c:pt>
                <c:pt idx="117">
                  <c:v>10.3</c:v>
                </c:pt>
                <c:pt idx="118">
                  <c:v>10.199999999999999</c:v>
                </c:pt>
                <c:pt idx="119">
                  <c:v>10.199999999999999</c:v>
                </c:pt>
                <c:pt idx="120">
                  <c:v>10</c:v>
                </c:pt>
                <c:pt idx="121">
                  <c:v>10.199999999999999</c:v>
                </c:pt>
                <c:pt idx="122">
                  <c:v>10.7</c:v>
                </c:pt>
                <c:pt idx="123">
                  <c:v>10.5</c:v>
                </c:pt>
                <c:pt idx="124">
                  <c:v>9.6</c:v>
                </c:pt>
                <c:pt idx="125">
                  <c:v>9</c:v>
                </c:pt>
                <c:pt idx="126">
                  <c:v>8.1</c:v>
                </c:pt>
                <c:pt idx="127">
                  <c:v>8.1</c:v>
                </c:pt>
                <c:pt idx="128">
                  <c:v>8.1999999999999993</c:v>
                </c:pt>
                <c:pt idx="129">
                  <c:v>8.3000000000000007</c:v>
                </c:pt>
                <c:pt idx="130">
                  <c:v>8.3000000000000007</c:v>
                </c:pt>
                <c:pt idx="131">
                  <c:v>8.1</c:v>
                </c:pt>
                <c:pt idx="132">
                  <c:v>8.9</c:v>
                </c:pt>
                <c:pt idx="133">
                  <c:v>9.1999999999999993</c:v>
                </c:pt>
                <c:pt idx="134">
                  <c:v>8.9</c:v>
                </c:pt>
                <c:pt idx="135">
                  <c:v>8.6</c:v>
                </c:pt>
                <c:pt idx="136">
                  <c:v>8.6</c:v>
                </c:pt>
                <c:pt idx="137">
                  <c:v>8.3000000000000007</c:v>
                </c:pt>
                <c:pt idx="138">
                  <c:v>7.8</c:v>
                </c:pt>
                <c:pt idx="139">
                  <c:v>7.5</c:v>
                </c:pt>
                <c:pt idx="140">
                  <c:v>7.3</c:v>
                </c:pt>
                <c:pt idx="141">
                  <c:v>7.2</c:v>
                </c:pt>
                <c:pt idx="142">
                  <c:v>7.2</c:v>
                </c:pt>
                <c:pt idx="143">
                  <c:v>7.9</c:v>
                </c:pt>
                <c:pt idx="144">
                  <c:v>7.5</c:v>
                </c:pt>
                <c:pt idx="145">
                  <c:v>7</c:v>
                </c:pt>
                <c:pt idx="146">
                  <c:v>6.1</c:v>
                </c:pt>
                <c:pt idx="147">
                  <c:v>6</c:v>
                </c:pt>
                <c:pt idx="148">
                  <c:v>5.5</c:v>
                </c:pt>
                <c:pt idx="149">
                  <c:v>5.3</c:v>
                </c:pt>
                <c:pt idx="150">
                  <c:v>5.4</c:v>
                </c:pt>
                <c:pt idx="151">
                  <c:v>5.7</c:v>
                </c:pt>
                <c:pt idx="152">
                  <c:v>5.9</c:v>
                </c:pt>
                <c:pt idx="153">
                  <c:v>5.9</c:v>
                </c:pt>
                <c:pt idx="154">
                  <c:v>6.1</c:v>
                </c:pt>
                <c:pt idx="155">
                  <c:v>6.3</c:v>
                </c:pt>
                <c:pt idx="156">
                  <c:v>6.1</c:v>
                </c:pt>
                <c:pt idx="157">
                  <c:v>5.6</c:v>
                </c:pt>
                <c:pt idx="158">
                  <c:v>5.8</c:v>
                </c:pt>
                <c:pt idx="159">
                  <c:v>5.7</c:v>
                </c:pt>
                <c:pt idx="160">
                  <c:v>5.5</c:v>
                </c:pt>
                <c:pt idx="161">
                  <c:v>5.4</c:v>
                </c:pt>
                <c:pt idx="162">
                  <c:v>5.2</c:v>
                </c:pt>
                <c:pt idx="163">
                  <c:v>5.2</c:v>
                </c:pt>
                <c:pt idx="164">
                  <c:v>5.4</c:v>
                </c:pt>
                <c:pt idx="165">
                  <c:v>-24.5</c:v>
                </c:pt>
                <c:pt idx="166">
                  <c:v>-16.100000000000001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BA-4B65-9D6A-0ADB721652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基础设施建设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Sheet1!$A$2:$A$168</c:f>
              <c:numCache>
                <c:formatCode>yyyy\-mm;@</c:formatCode>
                <c:ptCount val="167"/>
                <c:pt idx="0">
                  <c:v>38411</c:v>
                </c:pt>
                <c:pt idx="1">
                  <c:v>38442</c:v>
                </c:pt>
                <c:pt idx="2">
                  <c:v>38472</c:v>
                </c:pt>
                <c:pt idx="3">
                  <c:v>38503</c:v>
                </c:pt>
                <c:pt idx="4">
                  <c:v>38533</c:v>
                </c:pt>
                <c:pt idx="5">
                  <c:v>38564</c:v>
                </c:pt>
                <c:pt idx="6">
                  <c:v>38595</c:v>
                </c:pt>
                <c:pt idx="7">
                  <c:v>38625</c:v>
                </c:pt>
                <c:pt idx="8">
                  <c:v>38656</c:v>
                </c:pt>
                <c:pt idx="9">
                  <c:v>38686</c:v>
                </c:pt>
                <c:pt idx="10">
                  <c:v>38717</c:v>
                </c:pt>
                <c:pt idx="11">
                  <c:v>38776</c:v>
                </c:pt>
                <c:pt idx="12">
                  <c:v>38807</c:v>
                </c:pt>
                <c:pt idx="13">
                  <c:v>38837</c:v>
                </c:pt>
                <c:pt idx="14">
                  <c:v>38868</c:v>
                </c:pt>
                <c:pt idx="15">
                  <c:v>38898</c:v>
                </c:pt>
                <c:pt idx="16">
                  <c:v>38929</c:v>
                </c:pt>
                <c:pt idx="17">
                  <c:v>38960</c:v>
                </c:pt>
                <c:pt idx="18">
                  <c:v>38990</c:v>
                </c:pt>
                <c:pt idx="19">
                  <c:v>39021</c:v>
                </c:pt>
                <c:pt idx="20">
                  <c:v>39051</c:v>
                </c:pt>
                <c:pt idx="21">
                  <c:v>39082</c:v>
                </c:pt>
                <c:pt idx="22">
                  <c:v>39141</c:v>
                </c:pt>
                <c:pt idx="23">
                  <c:v>39172</c:v>
                </c:pt>
                <c:pt idx="24">
                  <c:v>39202</c:v>
                </c:pt>
                <c:pt idx="25">
                  <c:v>39233</c:v>
                </c:pt>
                <c:pt idx="26">
                  <c:v>39263</c:v>
                </c:pt>
                <c:pt idx="27">
                  <c:v>39294</c:v>
                </c:pt>
                <c:pt idx="28">
                  <c:v>39325</c:v>
                </c:pt>
                <c:pt idx="29">
                  <c:v>39355</c:v>
                </c:pt>
                <c:pt idx="30">
                  <c:v>39386</c:v>
                </c:pt>
                <c:pt idx="31">
                  <c:v>39416</c:v>
                </c:pt>
                <c:pt idx="32">
                  <c:v>39447</c:v>
                </c:pt>
                <c:pt idx="33">
                  <c:v>39507</c:v>
                </c:pt>
                <c:pt idx="34">
                  <c:v>39538</c:v>
                </c:pt>
                <c:pt idx="35">
                  <c:v>39568</c:v>
                </c:pt>
                <c:pt idx="36">
                  <c:v>39599</c:v>
                </c:pt>
                <c:pt idx="37">
                  <c:v>39629</c:v>
                </c:pt>
                <c:pt idx="38">
                  <c:v>39660</c:v>
                </c:pt>
                <c:pt idx="39">
                  <c:v>39691</c:v>
                </c:pt>
                <c:pt idx="40">
                  <c:v>39721</c:v>
                </c:pt>
                <c:pt idx="41">
                  <c:v>39752</c:v>
                </c:pt>
                <c:pt idx="42">
                  <c:v>39782</c:v>
                </c:pt>
                <c:pt idx="43">
                  <c:v>39813</c:v>
                </c:pt>
                <c:pt idx="44">
                  <c:v>39872</c:v>
                </c:pt>
                <c:pt idx="45">
                  <c:v>39903</c:v>
                </c:pt>
                <c:pt idx="46">
                  <c:v>39933</c:v>
                </c:pt>
                <c:pt idx="47">
                  <c:v>39964</c:v>
                </c:pt>
                <c:pt idx="48">
                  <c:v>39994</c:v>
                </c:pt>
                <c:pt idx="49">
                  <c:v>40025</c:v>
                </c:pt>
                <c:pt idx="50">
                  <c:v>40056</c:v>
                </c:pt>
                <c:pt idx="51">
                  <c:v>40086</c:v>
                </c:pt>
                <c:pt idx="52">
                  <c:v>40117</c:v>
                </c:pt>
                <c:pt idx="53">
                  <c:v>40147</c:v>
                </c:pt>
                <c:pt idx="54">
                  <c:v>40178</c:v>
                </c:pt>
                <c:pt idx="55">
                  <c:v>40237</c:v>
                </c:pt>
                <c:pt idx="56">
                  <c:v>40268</c:v>
                </c:pt>
                <c:pt idx="57">
                  <c:v>40298</c:v>
                </c:pt>
                <c:pt idx="58">
                  <c:v>40329</c:v>
                </c:pt>
                <c:pt idx="59">
                  <c:v>40359</c:v>
                </c:pt>
                <c:pt idx="60">
                  <c:v>40390</c:v>
                </c:pt>
                <c:pt idx="61">
                  <c:v>40421</c:v>
                </c:pt>
                <c:pt idx="62">
                  <c:v>40451</c:v>
                </c:pt>
                <c:pt idx="63">
                  <c:v>40482</c:v>
                </c:pt>
                <c:pt idx="64">
                  <c:v>40512</c:v>
                </c:pt>
                <c:pt idx="65">
                  <c:v>40543</c:v>
                </c:pt>
                <c:pt idx="66">
                  <c:v>40602</c:v>
                </c:pt>
                <c:pt idx="67">
                  <c:v>40633</c:v>
                </c:pt>
                <c:pt idx="68">
                  <c:v>40663</c:v>
                </c:pt>
                <c:pt idx="69">
                  <c:v>40694</c:v>
                </c:pt>
                <c:pt idx="70">
                  <c:v>40724</c:v>
                </c:pt>
                <c:pt idx="71">
                  <c:v>40755</c:v>
                </c:pt>
                <c:pt idx="72">
                  <c:v>40786</c:v>
                </c:pt>
                <c:pt idx="73">
                  <c:v>40816</c:v>
                </c:pt>
                <c:pt idx="74">
                  <c:v>40847</c:v>
                </c:pt>
                <c:pt idx="75">
                  <c:v>40877</c:v>
                </c:pt>
                <c:pt idx="76">
                  <c:v>40908</c:v>
                </c:pt>
                <c:pt idx="77">
                  <c:v>40968</c:v>
                </c:pt>
                <c:pt idx="78">
                  <c:v>40999</c:v>
                </c:pt>
                <c:pt idx="79">
                  <c:v>41029</c:v>
                </c:pt>
                <c:pt idx="80">
                  <c:v>41060</c:v>
                </c:pt>
                <c:pt idx="81">
                  <c:v>41090</c:v>
                </c:pt>
                <c:pt idx="82">
                  <c:v>41121</c:v>
                </c:pt>
                <c:pt idx="83">
                  <c:v>41152</c:v>
                </c:pt>
                <c:pt idx="84">
                  <c:v>41182</c:v>
                </c:pt>
                <c:pt idx="85">
                  <c:v>41213</c:v>
                </c:pt>
                <c:pt idx="86">
                  <c:v>41243</c:v>
                </c:pt>
                <c:pt idx="87">
                  <c:v>41274</c:v>
                </c:pt>
                <c:pt idx="88">
                  <c:v>41333</c:v>
                </c:pt>
                <c:pt idx="89">
                  <c:v>41364</c:v>
                </c:pt>
                <c:pt idx="90">
                  <c:v>41394</c:v>
                </c:pt>
                <c:pt idx="91">
                  <c:v>41425</c:v>
                </c:pt>
                <c:pt idx="92">
                  <c:v>41455</c:v>
                </c:pt>
                <c:pt idx="93">
                  <c:v>41486</c:v>
                </c:pt>
                <c:pt idx="94">
                  <c:v>41517</c:v>
                </c:pt>
                <c:pt idx="95">
                  <c:v>41547</c:v>
                </c:pt>
                <c:pt idx="96">
                  <c:v>41578</c:v>
                </c:pt>
                <c:pt idx="97">
                  <c:v>41608</c:v>
                </c:pt>
                <c:pt idx="98">
                  <c:v>41639</c:v>
                </c:pt>
                <c:pt idx="99">
                  <c:v>41698</c:v>
                </c:pt>
                <c:pt idx="100">
                  <c:v>41729</c:v>
                </c:pt>
                <c:pt idx="101">
                  <c:v>41759</c:v>
                </c:pt>
                <c:pt idx="102">
                  <c:v>41790</c:v>
                </c:pt>
                <c:pt idx="103">
                  <c:v>41820</c:v>
                </c:pt>
                <c:pt idx="104">
                  <c:v>41851</c:v>
                </c:pt>
                <c:pt idx="105">
                  <c:v>41882</c:v>
                </c:pt>
                <c:pt idx="106">
                  <c:v>41912</c:v>
                </c:pt>
                <c:pt idx="107">
                  <c:v>41943</c:v>
                </c:pt>
                <c:pt idx="108">
                  <c:v>41973</c:v>
                </c:pt>
                <c:pt idx="109">
                  <c:v>42004</c:v>
                </c:pt>
                <c:pt idx="110">
                  <c:v>42063</c:v>
                </c:pt>
                <c:pt idx="111">
                  <c:v>42094</c:v>
                </c:pt>
                <c:pt idx="112">
                  <c:v>42124</c:v>
                </c:pt>
                <c:pt idx="113">
                  <c:v>42155</c:v>
                </c:pt>
                <c:pt idx="114">
                  <c:v>42185</c:v>
                </c:pt>
                <c:pt idx="115">
                  <c:v>42216</c:v>
                </c:pt>
                <c:pt idx="116">
                  <c:v>42247</c:v>
                </c:pt>
                <c:pt idx="117">
                  <c:v>42277</c:v>
                </c:pt>
                <c:pt idx="118">
                  <c:v>42308</c:v>
                </c:pt>
                <c:pt idx="119">
                  <c:v>42338</c:v>
                </c:pt>
                <c:pt idx="120">
                  <c:v>42369</c:v>
                </c:pt>
                <c:pt idx="121">
                  <c:v>42429</c:v>
                </c:pt>
                <c:pt idx="122">
                  <c:v>42460</c:v>
                </c:pt>
                <c:pt idx="123">
                  <c:v>42490</c:v>
                </c:pt>
                <c:pt idx="124">
                  <c:v>42521</c:v>
                </c:pt>
                <c:pt idx="125">
                  <c:v>42551</c:v>
                </c:pt>
                <c:pt idx="126">
                  <c:v>42582</c:v>
                </c:pt>
                <c:pt idx="127">
                  <c:v>42613</c:v>
                </c:pt>
                <c:pt idx="128">
                  <c:v>42643</c:v>
                </c:pt>
                <c:pt idx="129">
                  <c:v>42674</c:v>
                </c:pt>
                <c:pt idx="130">
                  <c:v>42704</c:v>
                </c:pt>
                <c:pt idx="131">
                  <c:v>42735</c:v>
                </c:pt>
                <c:pt idx="132">
                  <c:v>42794</c:v>
                </c:pt>
                <c:pt idx="133">
                  <c:v>42825</c:v>
                </c:pt>
                <c:pt idx="134">
                  <c:v>42855</c:v>
                </c:pt>
                <c:pt idx="135">
                  <c:v>42886</c:v>
                </c:pt>
                <c:pt idx="136">
                  <c:v>42916</c:v>
                </c:pt>
                <c:pt idx="137">
                  <c:v>42947</c:v>
                </c:pt>
                <c:pt idx="138">
                  <c:v>42978</c:v>
                </c:pt>
                <c:pt idx="139">
                  <c:v>43008</c:v>
                </c:pt>
                <c:pt idx="140">
                  <c:v>43039</c:v>
                </c:pt>
                <c:pt idx="141">
                  <c:v>43069</c:v>
                </c:pt>
                <c:pt idx="142">
                  <c:v>43100</c:v>
                </c:pt>
                <c:pt idx="143">
                  <c:v>43159</c:v>
                </c:pt>
                <c:pt idx="144">
                  <c:v>43190</c:v>
                </c:pt>
                <c:pt idx="145">
                  <c:v>43220</c:v>
                </c:pt>
                <c:pt idx="146">
                  <c:v>43251</c:v>
                </c:pt>
                <c:pt idx="147">
                  <c:v>43281</c:v>
                </c:pt>
                <c:pt idx="148">
                  <c:v>43312</c:v>
                </c:pt>
                <c:pt idx="149">
                  <c:v>43343</c:v>
                </c:pt>
                <c:pt idx="150">
                  <c:v>43373</c:v>
                </c:pt>
                <c:pt idx="151">
                  <c:v>43404</c:v>
                </c:pt>
                <c:pt idx="152">
                  <c:v>43434</c:v>
                </c:pt>
                <c:pt idx="153">
                  <c:v>43465</c:v>
                </c:pt>
                <c:pt idx="154">
                  <c:v>43524</c:v>
                </c:pt>
                <c:pt idx="155">
                  <c:v>43555</c:v>
                </c:pt>
                <c:pt idx="156">
                  <c:v>43585</c:v>
                </c:pt>
                <c:pt idx="157">
                  <c:v>43616</c:v>
                </c:pt>
                <c:pt idx="158">
                  <c:v>43646</c:v>
                </c:pt>
                <c:pt idx="159">
                  <c:v>43677</c:v>
                </c:pt>
                <c:pt idx="160">
                  <c:v>43708</c:v>
                </c:pt>
                <c:pt idx="161">
                  <c:v>43738</c:v>
                </c:pt>
                <c:pt idx="162">
                  <c:v>43769</c:v>
                </c:pt>
                <c:pt idx="163">
                  <c:v>43799</c:v>
                </c:pt>
                <c:pt idx="164">
                  <c:v>43830</c:v>
                </c:pt>
                <c:pt idx="165">
                  <c:v>43890</c:v>
                </c:pt>
                <c:pt idx="166">
                  <c:v>43921</c:v>
                </c:pt>
              </c:numCache>
            </c:numRef>
          </c:cat>
          <c:val>
            <c:numRef>
              <c:f>Sheet1!$C$2:$C$168</c:f>
              <c:numCache>
                <c:formatCode>###,###,###,###,##0.00_ </c:formatCode>
                <c:ptCount val="167"/>
                <c:pt idx="0">
                  <c:v>34.619999999999997</c:v>
                </c:pt>
                <c:pt idx="1">
                  <c:v>30.530899999999999</c:v>
                </c:pt>
                <c:pt idx="2">
                  <c:v>27.678999999999998</c:v>
                </c:pt>
                <c:pt idx="3">
                  <c:v>25.012499999999999</c:v>
                </c:pt>
                <c:pt idx="4">
                  <c:v>26.1706</c:v>
                </c:pt>
                <c:pt idx="5">
                  <c:v>26.4772</c:v>
                </c:pt>
                <c:pt idx="6">
                  <c:v>27.3353</c:v>
                </c:pt>
                <c:pt idx="7">
                  <c:v>28.339099999999998</c:v>
                </c:pt>
                <c:pt idx="8">
                  <c:v>27.664999999999999</c:v>
                </c:pt>
                <c:pt idx="9">
                  <c:v>27.397400000000001</c:v>
                </c:pt>
                <c:pt idx="10">
                  <c:v>27.052800000000001</c:v>
                </c:pt>
                <c:pt idx="11">
                  <c:v>20.0989</c:v>
                </c:pt>
                <c:pt idx="12">
                  <c:v>23.23</c:v>
                </c:pt>
                <c:pt idx="13">
                  <c:v>23.491099999999999</c:v>
                </c:pt>
                <c:pt idx="14">
                  <c:v>25.658799999999999</c:v>
                </c:pt>
                <c:pt idx="15">
                  <c:v>25.236699999999999</c:v>
                </c:pt>
                <c:pt idx="16">
                  <c:v>23.6218</c:v>
                </c:pt>
                <c:pt idx="17">
                  <c:v>23.998000000000001</c:v>
                </c:pt>
                <c:pt idx="18">
                  <c:v>23.241800000000001</c:v>
                </c:pt>
                <c:pt idx="19">
                  <c:v>22.949400000000001</c:v>
                </c:pt>
                <c:pt idx="20">
                  <c:v>22.936</c:v>
                </c:pt>
                <c:pt idx="21">
                  <c:v>21.356999999999999</c:v>
                </c:pt>
                <c:pt idx="22">
                  <c:v>25.074300000000001</c:v>
                </c:pt>
                <c:pt idx="23">
                  <c:v>20.316199999999998</c:v>
                </c:pt>
                <c:pt idx="24">
                  <c:v>18.346299999999999</c:v>
                </c:pt>
                <c:pt idx="25">
                  <c:v>16.906700000000001</c:v>
                </c:pt>
                <c:pt idx="26">
                  <c:v>18.188700000000001</c:v>
                </c:pt>
                <c:pt idx="27">
                  <c:v>17.752600000000001</c:v>
                </c:pt>
                <c:pt idx="28">
                  <c:v>17.235099999999999</c:v>
                </c:pt>
                <c:pt idx="29">
                  <c:v>17.5229</c:v>
                </c:pt>
                <c:pt idx="30">
                  <c:v>17.175799999999999</c:v>
                </c:pt>
                <c:pt idx="31">
                  <c:v>16.8127</c:v>
                </c:pt>
                <c:pt idx="32">
                  <c:v>16.193300000000001</c:v>
                </c:pt>
                <c:pt idx="33">
                  <c:v>3.5640999999999998</c:v>
                </c:pt>
                <c:pt idx="34">
                  <c:v>11.6005</c:v>
                </c:pt>
                <c:pt idx="35">
                  <c:v>12.8835</c:v>
                </c:pt>
                <c:pt idx="36">
                  <c:v>13.8353</c:v>
                </c:pt>
                <c:pt idx="37">
                  <c:v>16.333500000000001</c:v>
                </c:pt>
                <c:pt idx="38">
                  <c:v>18.511099999999999</c:v>
                </c:pt>
                <c:pt idx="39">
                  <c:v>18.474799999999998</c:v>
                </c:pt>
                <c:pt idx="40">
                  <c:v>19.3367</c:v>
                </c:pt>
                <c:pt idx="41">
                  <c:v>20.489799999999999</c:v>
                </c:pt>
                <c:pt idx="42">
                  <c:v>20.354399999999998</c:v>
                </c:pt>
                <c:pt idx="43">
                  <c:v>22.665400000000002</c:v>
                </c:pt>
                <c:pt idx="44">
                  <c:v>46.488599999999998</c:v>
                </c:pt>
                <c:pt idx="45">
                  <c:v>45.031500000000001</c:v>
                </c:pt>
                <c:pt idx="46">
                  <c:v>47.508299999999998</c:v>
                </c:pt>
                <c:pt idx="47">
                  <c:v>49.855600000000003</c:v>
                </c:pt>
                <c:pt idx="48">
                  <c:v>50.7759</c:v>
                </c:pt>
                <c:pt idx="49">
                  <c:v>48.971299999999999</c:v>
                </c:pt>
                <c:pt idx="50">
                  <c:v>48.384300000000003</c:v>
                </c:pt>
                <c:pt idx="51">
                  <c:v>47.299399999999999</c:v>
                </c:pt>
                <c:pt idx="52">
                  <c:v>45.703400000000002</c:v>
                </c:pt>
                <c:pt idx="53">
                  <c:v>44.695900000000002</c:v>
                </c:pt>
                <c:pt idx="54">
                  <c:v>42.161499999999997</c:v>
                </c:pt>
                <c:pt idx="55">
                  <c:v>28.619900000000001</c:v>
                </c:pt>
                <c:pt idx="56">
                  <c:v>22.344899999999999</c:v>
                </c:pt>
                <c:pt idx="57">
                  <c:v>21.9999</c:v>
                </c:pt>
                <c:pt idx="58">
                  <c:v>22.604399999999998</c:v>
                </c:pt>
                <c:pt idx="59">
                  <c:v>21.8811</c:v>
                </c:pt>
                <c:pt idx="60">
                  <c:v>21.5947</c:v>
                </c:pt>
                <c:pt idx="61">
                  <c:v>21.127300000000002</c:v>
                </c:pt>
                <c:pt idx="62">
                  <c:v>19.872599999999998</c:v>
                </c:pt>
                <c:pt idx="63">
                  <c:v>19.4681</c:v>
                </c:pt>
                <c:pt idx="64">
                  <c:v>19.709299999999999</c:v>
                </c:pt>
                <c:pt idx="65">
                  <c:v>18.470300000000002</c:v>
                </c:pt>
                <c:pt idx="66">
                  <c:v>17.3156</c:v>
                </c:pt>
                <c:pt idx="67">
                  <c:v>17.828600000000002</c:v>
                </c:pt>
                <c:pt idx="68">
                  <c:v>17.2896</c:v>
                </c:pt>
                <c:pt idx="69">
                  <c:v>14.708</c:v>
                </c:pt>
                <c:pt idx="70">
                  <c:v>13.4003</c:v>
                </c:pt>
                <c:pt idx="71">
                  <c:v>11.196</c:v>
                </c:pt>
                <c:pt idx="72">
                  <c:v>9.2356999999999996</c:v>
                </c:pt>
                <c:pt idx="73">
                  <c:v>9.2988</c:v>
                </c:pt>
                <c:pt idx="74">
                  <c:v>8.6571999999999996</c:v>
                </c:pt>
                <c:pt idx="75">
                  <c:v>8.0451999999999995</c:v>
                </c:pt>
                <c:pt idx="76">
                  <c:v>6.4842000000000004</c:v>
                </c:pt>
                <c:pt idx="77">
                  <c:v>-2.3599000000000001</c:v>
                </c:pt>
                <c:pt idx="78">
                  <c:v>1.8134999999999999</c:v>
                </c:pt>
                <c:pt idx="79">
                  <c:v>3.2717999999999998</c:v>
                </c:pt>
                <c:pt idx="80">
                  <c:v>4.6258999999999997</c:v>
                </c:pt>
                <c:pt idx="81">
                  <c:v>8.2596000000000007</c:v>
                </c:pt>
                <c:pt idx="82">
                  <c:v>9.3766999999999996</c:v>
                </c:pt>
                <c:pt idx="83">
                  <c:v>10.2491</c:v>
                </c:pt>
                <c:pt idx="84">
                  <c:v>12.5541</c:v>
                </c:pt>
                <c:pt idx="85">
                  <c:v>14.1302</c:v>
                </c:pt>
                <c:pt idx="86">
                  <c:v>13.9514</c:v>
                </c:pt>
                <c:pt idx="87">
                  <c:v>13.702400000000001</c:v>
                </c:pt>
                <c:pt idx="88">
                  <c:v>23.197099999999999</c:v>
                </c:pt>
                <c:pt idx="89">
                  <c:v>25.5961</c:v>
                </c:pt>
                <c:pt idx="90">
                  <c:v>24.036300000000001</c:v>
                </c:pt>
                <c:pt idx="91">
                  <c:v>24.125</c:v>
                </c:pt>
                <c:pt idx="92">
                  <c:v>23.652699999999999</c:v>
                </c:pt>
                <c:pt idx="93">
                  <c:v>23.873699999999999</c:v>
                </c:pt>
                <c:pt idx="94">
                  <c:v>24.744299999999999</c:v>
                </c:pt>
                <c:pt idx="95">
                  <c:v>24.206700000000001</c:v>
                </c:pt>
                <c:pt idx="96">
                  <c:v>23.138400000000001</c:v>
                </c:pt>
                <c:pt idx="97">
                  <c:v>23.231999999999999</c:v>
                </c:pt>
                <c:pt idx="98">
                  <c:v>21.206199999999999</c:v>
                </c:pt>
                <c:pt idx="99">
                  <c:v>18.769100000000002</c:v>
                </c:pt>
                <c:pt idx="100">
                  <c:v>20.8828</c:v>
                </c:pt>
                <c:pt idx="101">
                  <c:v>20.853899999999999</c:v>
                </c:pt>
                <c:pt idx="102">
                  <c:v>23.015999999999998</c:v>
                </c:pt>
                <c:pt idx="103">
                  <c:v>22.836500000000001</c:v>
                </c:pt>
                <c:pt idx="104">
                  <c:v>22.6099</c:v>
                </c:pt>
                <c:pt idx="105">
                  <c:v>21.568100000000001</c:v>
                </c:pt>
                <c:pt idx="106">
                  <c:v>20.946400000000001</c:v>
                </c:pt>
                <c:pt idx="107">
                  <c:v>21.38</c:v>
                </c:pt>
                <c:pt idx="108">
                  <c:v>20.878</c:v>
                </c:pt>
                <c:pt idx="109">
                  <c:v>20.2926</c:v>
                </c:pt>
                <c:pt idx="110">
                  <c:v>20.793500000000002</c:v>
                </c:pt>
                <c:pt idx="111">
                  <c:v>22.8262</c:v>
                </c:pt>
                <c:pt idx="112">
                  <c:v>20.318000000000001</c:v>
                </c:pt>
                <c:pt idx="113">
                  <c:v>18.660900000000002</c:v>
                </c:pt>
                <c:pt idx="114">
                  <c:v>19.188600000000001</c:v>
                </c:pt>
                <c:pt idx="115">
                  <c:v>18.629899999999999</c:v>
                </c:pt>
                <c:pt idx="116">
                  <c:v>18.7944</c:v>
                </c:pt>
                <c:pt idx="117">
                  <c:v>18.071400000000001</c:v>
                </c:pt>
                <c:pt idx="118">
                  <c:v>17.4085</c:v>
                </c:pt>
                <c:pt idx="119">
                  <c:v>18.008299999999998</c:v>
                </c:pt>
                <c:pt idx="120">
                  <c:v>17.2895</c:v>
                </c:pt>
                <c:pt idx="121">
                  <c:v>15.710100000000001</c:v>
                </c:pt>
                <c:pt idx="122">
                  <c:v>19.2456</c:v>
                </c:pt>
                <c:pt idx="123">
                  <c:v>19.733599999999999</c:v>
                </c:pt>
                <c:pt idx="124">
                  <c:v>19.750599999999999</c:v>
                </c:pt>
                <c:pt idx="125">
                  <c:v>20.311699999999998</c:v>
                </c:pt>
                <c:pt idx="126">
                  <c:v>18.712199999999999</c:v>
                </c:pt>
                <c:pt idx="127">
                  <c:v>18.324200000000001</c:v>
                </c:pt>
                <c:pt idx="128">
                  <c:v>17.9175</c:v>
                </c:pt>
                <c:pt idx="129">
                  <c:v>17.585000000000001</c:v>
                </c:pt>
                <c:pt idx="130">
                  <c:v>17.213799999999999</c:v>
                </c:pt>
                <c:pt idx="131">
                  <c:v>15.714700000000001</c:v>
                </c:pt>
                <c:pt idx="132">
                  <c:v>21.262599999999999</c:v>
                </c:pt>
                <c:pt idx="133">
                  <c:v>18.675799999999999</c:v>
                </c:pt>
                <c:pt idx="134">
                  <c:v>18.2135</c:v>
                </c:pt>
                <c:pt idx="135">
                  <c:v>16.656099999999999</c:v>
                </c:pt>
                <c:pt idx="136">
                  <c:v>16.849599999999999</c:v>
                </c:pt>
                <c:pt idx="137">
                  <c:v>16.667400000000001</c:v>
                </c:pt>
                <c:pt idx="138">
                  <c:v>16.0914</c:v>
                </c:pt>
                <c:pt idx="139">
                  <c:v>15.8842</c:v>
                </c:pt>
                <c:pt idx="140">
                  <c:v>15.853899999999999</c:v>
                </c:pt>
                <c:pt idx="141">
                  <c:v>15.8284</c:v>
                </c:pt>
                <c:pt idx="142">
                  <c:v>14.9312</c:v>
                </c:pt>
                <c:pt idx="143">
                  <c:v>11.34</c:v>
                </c:pt>
                <c:pt idx="144">
                  <c:v>8.34</c:v>
                </c:pt>
                <c:pt idx="145">
                  <c:v>7.63</c:v>
                </c:pt>
                <c:pt idx="146">
                  <c:v>5.0199999999999996</c:v>
                </c:pt>
                <c:pt idx="147">
                  <c:v>3.31</c:v>
                </c:pt>
                <c:pt idx="148">
                  <c:v>1.8</c:v>
                </c:pt>
                <c:pt idx="149">
                  <c:v>0.66</c:v>
                </c:pt>
                <c:pt idx="150">
                  <c:v>0.26</c:v>
                </c:pt>
                <c:pt idx="151">
                  <c:v>0.92</c:v>
                </c:pt>
                <c:pt idx="152">
                  <c:v>1.19</c:v>
                </c:pt>
                <c:pt idx="153">
                  <c:v>1.79</c:v>
                </c:pt>
                <c:pt idx="154">
                  <c:v>2.5</c:v>
                </c:pt>
                <c:pt idx="155">
                  <c:v>2.95</c:v>
                </c:pt>
                <c:pt idx="156">
                  <c:v>2.97</c:v>
                </c:pt>
                <c:pt idx="157">
                  <c:v>2.6</c:v>
                </c:pt>
                <c:pt idx="158">
                  <c:v>2.95</c:v>
                </c:pt>
                <c:pt idx="159">
                  <c:v>2.91</c:v>
                </c:pt>
                <c:pt idx="160">
                  <c:v>3.19</c:v>
                </c:pt>
                <c:pt idx="161">
                  <c:v>3.44</c:v>
                </c:pt>
                <c:pt idx="162">
                  <c:v>3.26</c:v>
                </c:pt>
                <c:pt idx="163">
                  <c:v>3.47</c:v>
                </c:pt>
                <c:pt idx="164">
                  <c:v>3.33</c:v>
                </c:pt>
                <c:pt idx="165">
                  <c:v>-26.86</c:v>
                </c:pt>
                <c:pt idx="166">
                  <c:v>-16.36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6BA-4B65-9D6A-0ADB721652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房地产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Sheet1!$A$2:$A$168</c:f>
              <c:numCache>
                <c:formatCode>yyyy\-mm;@</c:formatCode>
                <c:ptCount val="167"/>
                <c:pt idx="0">
                  <c:v>38411</c:v>
                </c:pt>
                <c:pt idx="1">
                  <c:v>38442</c:v>
                </c:pt>
                <c:pt idx="2">
                  <c:v>38472</c:v>
                </c:pt>
                <c:pt idx="3">
                  <c:v>38503</c:v>
                </c:pt>
                <c:pt idx="4">
                  <c:v>38533</c:v>
                </c:pt>
                <c:pt idx="5">
                  <c:v>38564</c:v>
                </c:pt>
                <c:pt idx="6">
                  <c:v>38595</c:v>
                </c:pt>
                <c:pt idx="7">
                  <c:v>38625</c:v>
                </c:pt>
                <c:pt idx="8">
                  <c:v>38656</c:v>
                </c:pt>
                <c:pt idx="9">
                  <c:v>38686</c:v>
                </c:pt>
                <c:pt idx="10">
                  <c:v>38717</c:v>
                </c:pt>
                <c:pt idx="11">
                  <c:v>38776</c:v>
                </c:pt>
                <c:pt idx="12">
                  <c:v>38807</c:v>
                </c:pt>
                <c:pt idx="13">
                  <c:v>38837</c:v>
                </c:pt>
                <c:pt idx="14">
                  <c:v>38868</c:v>
                </c:pt>
                <c:pt idx="15">
                  <c:v>38898</c:v>
                </c:pt>
                <c:pt idx="16">
                  <c:v>38929</c:v>
                </c:pt>
                <c:pt idx="17">
                  <c:v>38960</c:v>
                </c:pt>
                <c:pt idx="18">
                  <c:v>38990</c:v>
                </c:pt>
                <c:pt idx="19">
                  <c:v>39021</c:v>
                </c:pt>
                <c:pt idx="20">
                  <c:v>39051</c:v>
                </c:pt>
                <c:pt idx="21">
                  <c:v>39082</c:v>
                </c:pt>
                <c:pt idx="22">
                  <c:v>39141</c:v>
                </c:pt>
                <c:pt idx="23">
                  <c:v>39172</c:v>
                </c:pt>
                <c:pt idx="24">
                  <c:v>39202</c:v>
                </c:pt>
                <c:pt idx="25">
                  <c:v>39233</c:v>
                </c:pt>
                <c:pt idx="26">
                  <c:v>39263</c:v>
                </c:pt>
                <c:pt idx="27">
                  <c:v>39294</c:v>
                </c:pt>
                <c:pt idx="28">
                  <c:v>39325</c:v>
                </c:pt>
                <c:pt idx="29">
                  <c:v>39355</c:v>
                </c:pt>
                <c:pt idx="30">
                  <c:v>39386</c:v>
                </c:pt>
                <c:pt idx="31">
                  <c:v>39416</c:v>
                </c:pt>
                <c:pt idx="32">
                  <c:v>39447</c:v>
                </c:pt>
                <c:pt idx="33">
                  <c:v>39507</c:v>
                </c:pt>
                <c:pt idx="34">
                  <c:v>39538</c:v>
                </c:pt>
                <c:pt idx="35">
                  <c:v>39568</c:v>
                </c:pt>
                <c:pt idx="36">
                  <c:v>39599</c:v>
                </c:pt>
                <c:pt idx="37">
                  <c:v>39629</c:v>
                </c:pt>
                <c:pt idx="38">
                  <c:v>39660</c:v>
                </c:pt>
                <c:pt idx="39">
                  <c:v>39691</c:v>
                </c:pt>
                <c:pt idx="40">
                  <c:v>39721</c:v>
                </c:pt>
                <c:pt idx="41">
                  <c:v>39752</c:v>
                </c:pt>
                <c:pt idx="42">
                  <c:v>39782</c:v>
                </c:pt>
                <c:pt idx="43">
                  <c:v>39813</c:v>
                </c:pt>
                <c:pt idx="44">
                  <c:v>39872</c:v>
                </c:pt>
                <c:pt idx="45">
                  <c:v>39903</c:v>
                </c:pt>
                <c:pt idx="46">
                  <c:v>39933</c:v>
                </c:pt>
                <c:pt idx="47">
                  <c:v>39964</c:v>
                </c:pt>
                <c:pt idx="48">
                  <c:v>39994</c:v>
                </c:pt>
                <c:pt idx="49">
                  <c:v>40025</c:v>
                </c:pt>
                <c:pt idx="50">
                  <c:v>40056</c:v>
                </c:pt>
                <c:pt idx="51">
                  <c:v>40086</c:v>
                </c:pt>
                <c:pt idx="52">
                  <c:v>40117</c:v>
                </c:pt>
                <c:pt idx="53">
                  <c:v>40147</c:v>
                </c:pt>
                <c:pt idx="54">
                  <c:v>40178</c:v>
                </c:pt>
                <c:pt idx="55">
                  <c:v>40237</c:v>
                </c:pt>
                <c:pt idx="56">
                  <c:v>40268</c:v>
                </c:pt>
                <c:pt idx="57">
                  <c:v>40298</c:v>
                </c:pt>
                <c:pt idx="58">
                  <c:v>40329</c:v>
                </c:pt>
                <c:pt idx="59">
                  <c:v>40359</c:v>
                </c:pt>
                <c:pt idx="60">
                  <c:v>40390</c:v>
                </c:pt>
                <c:pt idx="61">
                  <c:v>40421</c:v>
                </c:pt>
                <c:pt idx="62">
                  <c:v>40451</c:v>
                </c:pt>
                <c:pt idx="63">
                  <c:v>40482</c:v>
                </c:pt>
                <c:pt idx="64">
                  <c:v>40512</c:v>
                </c:pt>
                <c:pt idx="65">
                  <c:v>40543</c:v>
                </c:pt>
                <c:pt idx="66">
                  <c:v>40602</c:v>
                </c:pt>
                <c:pt idx="67">
                  <c:v>40633</c:v>
                </c:pt>
                <c:pt idx="68">
                  <c:v>40663</c:v>
                </c:pt>
                <c:pt idx="69">
                  <c:v>40694</c:v>
                </c:pt>
                <c:pt idx="70">
                  <c:v>40724</c:v>
                </c:pt>
                <c:pt idx="71">
                  <c:v>40755</c:v>
                </c:pt>
                <c:pt idx="72">
                  <c:v>40786</c:v>
                </c:pt>
                <c:pt idx="73">
                  <c:v>40816</c:v>
                </c:pt>
                <c:pt idx="74">
                  <c:v>40847</c:v>
                </c:pt>
                <c:pt idx="75">
                  <c:v>40877</c:v>
                </c:pt>
                <c:pt idx="76">
                  <c:v>40908</c:v>
                </c:pt>
                <c:pt idx="77">
                  <c:v>40968</c:v>
                </c:pt>
                <c:pt idx="78">
                  <c:v>40999</c:v>
                </c:pt>
                <c:pt idx="79">
                  <c:v>41029</c:v>
                </c:pt>
                <c:pt idx="80">
                  <c:v>41060</c:v>
                </c:pt>
                <c:pt idx="81">
                  <c:v>41090</c:v>
                </c:pt>
                <c:pt idx="82">
                  <c:v>41121</c:v>
                </c:pt>
                <c:pt idx="83">
                  <c:v>41152</c:v>
                </c:pt>
                <c:pt idx="84">
                  <c:v>41182</c:v>
                </c:pt>
                <c:pt idx="85">
                  <c:v>41213</c:v>
                </c:pt>
                <c:pt idx="86">
                  <c:v>41243</c:v>
                </c:pt>
                <c:pt idx="87">
                  <c:v>41274</c:v>
                </c:pt>
                <c:pt idx="88">
                  <c:v>41333</c:v>
                </c:pt>
                <c:pt idx="89">
                  <c:v>41364</c:v>
                </c:pt>
                <c:pt idx="90">
                  <c:v>41394</c:v>
                </c:pt>
                <c:pt idx="91">
                  <c:v>41425</c:v>
                </c:pt>
                <c:pt idx="92">
                  <c:v>41455</c:v>
                </c:pt>
                <c:pt idx="93">
                  <c:v>41486</c:v>
                </c:pt>
                <c:pt idx="94">
                  <c:v>41517</c:v>
                </c:pt>
                <c:pt idx="95">
                  <c:v>41547</c:v>
                </c:pt>
                <c:pt idx="96">
                  <c:v>41578</c:v>
                </c:pt>
                <c:pt idx="97">
                  <c:v>41608</c:v>
                </c:pt>
                <c:pt idx="98">
                  <c:v>41639</c:v>
                </c:pt>
                <c:pt idx="99">
                  <c:v>41698</c:v>
                </c:pt>
                <c:pt idx="100">
                  <c:v>41729</c:v>
                </c:pt>
                <c:pt idx="101">
                  <c:v>41759</c:v>
                </c:pt>
                <c:pt idx="102">
                  <c:v>41790</c:v>
                </c:pt>
                <c:pt idx="103">
                  <c:v>41820</c:v>
                </c:pt>
                <c:pt idx="104">
                  <c:v>41851</c:v>
                </c:pt>
                <c:pt idx="105">
                  <c:v>41882</c:v>
                </c:pt>
                <c:pt idx="106">
                  <c:v>41912</c:v>
                </c:pt>
                <c:pt idx="107">
                  <c:v>41943</c:v>
                </c:pt>
                <c:pt idx="108">
                  <c:v>41973</c:v>
                </c:pt>
                <c:pt idx="109">
                  <c:v>42004</c:v>
                </c:pt>
                <c:pt idx="110">
                  <c:v>42063</c:v>
                </c:pt>
                <c:pt idx="111">
                  <c:v>42094</c:v>
                </c:pt>
                <c:pt idx="112">
                  <c:v>42124</c:v>
                </c:pt>
                <c:pt idx="113">
                  <c:v>42155</c:v>
                </c:pt>
                <c:pt idx="114">
                  <c:v>42185</c:v>
                </c:pt>
                <c:pt idx="115">
                  <c:v>42216</c:v>
                </c:pt>
                <c:pt idx="116">
                  <c:v>42247</c:v>
                </c:pt>
                <c:pt idx="117">
                  <c:v>42277</c:v>
                </c:pt>
                <c:pt idx="118">
                  <c:v>42308</c:v>
                </c:pt>
                <c:pt idx="119">
                  <c:v>42338</c:v>
                </c:pt>
                <c:pt idx="120">
                  <c:v>42369</c:v>
                </c:pt>
                <c:pt idx="121">
                  <c:v>42429</c:v>
                </c:pt>
                <c:pt idx="122">
                  <c:v>42460</c:v>
                </c:pt>
                <c:pt idx="123">
                  <c:v>42490</c:v>
                </c:pt>
                <c:pt idx="124">
                  <c:v>42521</c:v>
                </c:pt>
                <c:pt idx="125">
                  <c:v>42551</c:v>
                </c:pt>
                <c:pt idx="126">
                  <c:v>42582</c:v>
                </c:pt>
                <c:pt idx="127">
                  <c:v>42613</c:v>
                </c:pt>
                <c:pt idx="128">
                  <c:v>42643</c:v>
                </c:pt>
                <c:pt idx="129">
                  <c:v>42674</c:v>
                </c:pt>
                <c:pt idx="130">
                  <c:v>42704</c:v>
                </c:pt>
                <c:pt idx="131">
                  <c:v>42735</c:v>
                </c:pt>
                <c:pt idx="132">
                  <c:v>42794</c:v>
                </c:pt>
                <c:pt idx="133">
                  <c:v>42825</c:v>
                </c:pt>
                <c:pt idx="134">
                  <c:v>42855</c:v>
                </c:pt>
                <c:pt idx="135">
                  <c:v>42886</c:v>
                </c:pt>
                <c:pt idx="136">
                  <c:v>42916</c:v>
                </c:pt>
                <c:pt idx="137">
                  <c:v>42947</c:v>
                </c:pt>
                <c:pt idx="138">
                  <c:v>42978</c:v>
                </c:pt>
                <c:pt idx="139">
                  <c:v>43008</c:v>
                </c:pt>
                <c:pt idx="140">
                  <c:v>43039</c:v>
                </c:pt>
                <c:pt idx="141">
                  <c:v>43069</c:v>
                </c:pt>
                <c:pt idx="142">
                  <c:v>43100</c:v>
                </c:pt>
                <c:pt idx="143">
                  <c:v>43159</c:v>
                </c:pt>
                <c:pt idx="144">
                  <c:v>43190</c:v>
                </c:pt>
                <c:pt idx="145">
                  <c:v>43220</c:v>
                </c:pt>
                <c:pt idx="146">
                  <c:v>43251</c:v>
                </c:pt>
                <c:pt idx="147">
                  <c:v>43281</c:v>
                </c:pt>
                <c:pt idx="148">
                  <c:v>43312</c:v>
                </c:pt>
                <c:pt idx="149">
                  <c:v>43343</c:v>
                </c:pt>
                <c:pt idx="150">
                  <c:v>43373</c:v>
                </c:pt>
                <c:pt idx="151">
                  <c:v>43404</c:v>
                </c:pt>
                <c:pt idx="152">
                  <c:v>43434</c:v>
                </c:pt>
                <c:pt idx="153">
                  <c:v>43465</c:v>
                </c:pt>
                <c:pt idx="154">
                  <c:v>43524</c:v>
                </c:pt>
                <c:pt idx="155">
                  <c:v>43555</c:v>
                </c:pt>
                <c:pt idx="156">
                  <c:v>43585</c:v>
                </c:pt>
                <c:pt idx="157">
                  <c:v>43616</c:v>
                </c:pt>
                <c:pt idx="158">
                  <c:v>43646</c:v>
                </c:pt>
                <c:pt idx="159">
                  <c:v>43677</c:v>
                </c:pt>
                <c:pt idx="160">
                  <c:v>43708</c:v>
                </c:pt>
                <c:pt idx="161">
                  <c:v>43738</c:v>
                </c:pt>
                <c:pt idx="162">
                  <c:v>43769</c:v>
                </c:pt>
                <c:pt idx="163">
                  <c:v>43799</c:v>
                </c:pt>
                <c:pt idx="164">
                  <c:v>43830</c:v>
                </c:pt>
                <c:pt idx="165">
                  <c:v>43890</c:v>
                </c:pt>
                <c:pt idx="166">
                  <c:v>43921</c:v>
                </c:pt>
              </c:numCache>
            </c:numRef>
          </c:cat>
          <c:val>
            <c:numRef>
              <c:f>Sheet1!$D$2:$D$168</c:f>
              <c:numCache>
                <c:formatCode>###,###,###,###,##0.00_ </c:formatCode>
                <c:ptCount val="167"/>
                <c:pt idx="0">
                  <c:v>27.2</c:v>
                </c:pt>
                <c:pt idx="1">
                  <c:v>27.8</c:v>
                </c:pt>
                <c:pt idx="2">
                  <c:v>27.8</c:v>
                </c:pt>
                <c:pt idx="3">
                  <c:v>26.6</c:v>
                </c:pt>
                <c:pt idx="4">
                  <c:v>25.3</c:v>
                </c:pt>
                <c:pt idx="5">
                  <c:v>24.8</c:v>
                </c:pt>
                <c:pt idx="6">
                  <c:v>23.9</c:v>
                </c:pt>
                <c:pt idx="7">
                  <c:v>23.6</c:v>
                </c:pt>
                <c:pt idx="8">
                  <c:v>22.5</c:v>
                </c:pt>
                <c:pt idx="9">
                  <c:v>23.6</c:v>
                </c:pt>
                <c:pt idx="10">
                  <c:v>17.5</c:v>
                </c:pt>
                <c:pt idx="11">
                  <c:v>21.4</c:v>
                </c:pt>
                <c:pt idx="12">
                  <c:v>23.8</c:v>
                </c:pt>
                <c:pt idx="13">
                  <c:v>24.4</c:v>
                </c:pt>
                <c:pt idx="14">
                  <c:v>25.3</c:v>
                </c:pt>
                <c:pt idx="15">
                  <c:v>27.9</c:v>
                </c:pt>
                <c:pt idx="16">
                  <c:v>28</c:v>
                </c:pt>
                <c:pt idx="17">
                  <c:v>28.1</c:v>
                </c:pt>
                <c:pt idx="18">
                  <c:v>28.7</c:v>
                </c:pt>
                <c:pt idx="19">
                  <c:v>28.8</c:v>
                </c:pt>
                <c:pt idx="20">
                  <c:v>28.1</c:v>
                </c:pt>
                <c:pt idx="21">
                  <c:v>26.2</c:v>
                </c:pt>
                <c:pt idx="22">
                  <c:v>27</c:v>
                </c:pt>
                <c:pt idx="23">
                  <c:v>29.1</c:v>
                </c:pt>
                <c:pt idx="24">
                  <c:v>29.5</c:v>
                </c:pt>
                <c:pt idx="25">
                  <c:v>29.7</c:v>
                </c:pt>
                <c:pt idx="26">
                  <c:v>31.3</c:v>
                </c:pt>
                <c:pt idx="27">
                  <c:v>31.5</c:v>
                </c:pt>
                <c:pt idx="28">
                  <c:v>32</c:v>
                </c:pt>
                <c:pt idx="29">
                  <c:v>32</c:v>
                </c:pt>
                <c:pt idx="30">
                  <c:v>33.200000000000003</c:v>
                </c:pt>
                <c:pt idx="31">
                  <c:v>34.200000000000003</c:v>
                </c:pt>
                <c:pt idx="32">
                  <c:v>32.6</c:v>
                </c:pt>
                <c:pt idx="33">
                  <c:v>34.1</c:v>
                </c:pt>
                <c:pt idx="34">
                  <c:v>34.700000000000003</c:v>
                </c:pt>
                <c:pt idx="35">
                  <c:v>33.9</c:v>
                </c:pt>
                <c:pt idx="36">
                  <c:v>34</c:v>
                </c:pt>
                <c:pt idx="37">
                  <c:v>35.1</c:v>
                </c:pt>
                <c:pt idx="38">
                  <c:v>32.700000000000003</c:v>
                </c:pt>
                <c:pt idx="39">
                  <c:v>30.5</c:v>
                </c:pt>
                <c:pt idx="40">
                  <c:v>29.2</c:v>
                </c:pt>
                <c:pt idx="41">
                  <c:v>27.2</c:v>
                </c:pt>
                <c:pt idx="42">
                  <c:v>25.4</c:v>
                </c:pt>
                <c:pt idx="43">
                  <c:v>25.5</c:v>
                </c:pt>
                <c:pt idx="44">
                  <c:v>4.9000000000000004</c:v>
                </c:pt>
                <c:pt idx="45">
                  <c:v>8</c:v>
                </c:pt>
                <c:pt idx="46">
                  <c:v>10</c:v>
                </c:pt>
                <c:pt idx="47">
                  <c:v>12.7</c:v>
                </c:pt>
                <c:pt idx="48">
                  <c:v>15.3</c:v>
                </c:pt>
                <c:pt idx="49">
                  <c:v>16.8</c:v>
                </c:pt>
                <c:pt idx="50">
                  <c:v>19.8</c:v>
                </c:pt>
                <c:pt idx="51">
                  <c:v>22.4</c:v>
                </c:pt>
                <c:pt idx="52">
                  <c:v>23.4</c:v>
                </c:pt>
                <c:pt idx="53">
                  <c:v>22.2</c:v>
                </c:pt>
                <c:pt idx="54">
                  <c:v>20.100000000000001</c:v>
                </c:pt>
                <c:pt idx="55">
                  <c:v>31.1</c:v>
                </c:pt>
                <c:pt idx="56">
                  <c:v>36.200000000000003</c:v>
                </c:pt>
                <c:pt idx="57">
                  <c:v>37.6</c:v>
                </c:pt>
                <c:pt idx="58">
                  <c:v>37</c:v>
                </c:pt>
                <c:pt idx="59">
                  <c:v>37</c:v>
                </c:pt>
                <c:pt idx="60">
                  <c:v>35.200000000000003</c:v>
                </c:pt>
                <c:pt idx="61">
                  <c:v>34.799999999999997</c:v>
                </c:pt>
                <c:pt idx="62">
                  <c:v>34.700000000000003</c:v>
                </c:pt>
                <c:pt idx="63">
                  <c:v>34.6</c:v>
                </c:pt>
                <c:pt idx="64">
                  <c:v>36.4</c:v>
                </c:pt>
                <c:pt idx="65">
                  <c:v>33.6</c:v>
                </c:pt>
                <c:pt idx="66">
                  <c:v>32.6</c:v>
                </c:pt>
                <c:pt idx="67">
                  <c:v>31</c:v>
                </c:pt>
                <c:pt idx="68">
                  <c:v>32.4</c:v>
                </c:pt>
                <c:pt idx="69">
                  <c:v>33.799999999999997</c:v>
                </c:pt>
                <c:pt idx="70">
                  <c:v>31.9</c:v>
                </c:pt>
                <c:pt idx="71">
                  <c:v>33.4</c:v>
                </c:pt>
                <c:pt idx="72">
                  <c:v>33.4</c:v>
                </c:pt>
                <c:pt idx="73">
                  <c:v>32.6</c:v>
                </c:pt>
                <c:pt idx="74">
                  <c:v>32.299999999999997</c:v>
                </c:pt>
                <c:pt idx="75">
                  <c:v>31.3</c:v>
                </c:pt>
                <c:pt idx="76">
                  <c:v>29.7</c:v>
                </c:pt>
                <c:pt idx="77">
                  <c:v>30.334099999999999</c:v>
                </c:pt>
                <c:pt idx="78">
                  <c:v>27.040800000000001</c:v>
                </c:pt>
                <c:pt idx="79">
                  <c:v>23.182200000000002</c:v>
                </c:pt>
                <c:pt idx="80">
                  <c:v>23.148099999999999</c:v>
                </c:pt>
                <c:pt idx="81">
                  <c:v>22.133700000000001</c:v>
                </c:pt>
                <c:pt idx="82">
                  <c:v>20.901800000000001</c:v>
                </c:pt>
                <c:pt idx="83">
                  <c:v>20.9009</c:v>
                </c:pt>
                <c:pt idx="84">
                  <c:v>21.090199999999999</c:v>
                </c:pt>
                <c:pt idx="85">
                  <c:v>21.055399999999999</c:v>
                </c:pt>
                <c:pt idx="86">
                  <c:v>22.192599999999999</c:v>
                </c:pt>
                <c:pt idx="87">
                  <c:v>22.0611</c:v>
                </c:pt>
                <c:pt idx="88">
                  <c:v>26.1</c:v>
                </c:pt>
                <c:pt idx="89">
                  <c:v>24.1</c:v>
                </c:pt>
                <c:pt idx="90">
                  <c:v>24.4</c:v>
                </c:pt>
                <c:pt idx="91">
                  <c:v>23.6</c:v>
                </c:pt>
                <c:pt idx="92">
                  <c:v>22.880600000000001</c:v>
                </c:pt>
                <c:pt idx="93">
                  <c:v>22.5352</c:v>
                </c:pt>
                <c:pt idx="94">
                  <c:v>21.3</c:v>
                </c:pt>
                <c:pt idx="95">
                  <c:v>20.985399999999998</c:v>
                </c:pt>
                <c:pt idx="96">
                  <c:v>20.493300000000001</c:v>
                </c:pt>
                <c:pt idx="97">
                  <c:v>20.1614</c:v>
                </c:pt>
                <c:pt idx="98">
                  <c:v>20.277000000000001</c:v>
                </c:pt>
                <c:pt idx="99">
                  <c:v>19.111499999999999</c:v>
                </c:pt>
                <c:pt idx="100">
                  <c:v>16.3</c:v>
                </c:pt>
                <c:pt idx="101">
                  <c:v>15.4</c:v>
                </c:pt>
                <c:pt idx="102">
                  <c:v>14.2</c:v>
                </c:pt>
                <c:pt idx="103">
                  <c:v>14.1</c:v>
                </c:pt>
                <c:pt idx="104">
                  <c:v>14</c:v>
                </c:pt>
                <c:pt idx="105">
                  <c:v>13.4</c:v>
                </c:pt>
                <c:pt idx="106">
                  <c:v>12.6</c:v>
                </c:pt>
                <c:pt idx="107">
                  <c:v>12.4</c:v>
                </c:pt>
                <c:pt idx="108">
                  <c:v>12.2</c:v>
                </c:pt>
                <c:pt idx="109">
                  <c:v>11.1</c:v>
                </c:pt>
                <c:pt idx="110">
                  <c:v>11.3</c:v>
                </c:pt>
                <c:pt idx="111">
                  <c:v>9</c:v>
                </c:pt>
                <c:pt idx="112">
                  <c:v>7.1</c:v>
                </c:pt>
                <c:pt idx="113">
                  <c:v>6.1</c:v>
                </c:pt>
                <c:pt idx="114">
                  <c:v>5.7</c:v>
                </c:pt>
                <c:pt idx="115">
                  <c:v>5.3</c:v>
                </c:pt>
                <c:pt idx="116">
                  <c:v>4.6988000000000003</c:v>
                </c:pt>
                <c:pt idx="117">
                  <c:v>3.8090000000000002</c:v>
                </c:pt>
                <c:pt idx="118">
                  <c:v>3.3820999999999999</c:v>
                </c:pt>
                <c:pt idx="119">
                  <c:v>2.774</c:v>
                </c:pt>
                <c:pt idx="120">
                  <c:v>2.5</c:v>
                </c:pt>
                <c:pt idx="121">
                  <c:v>4.8</c:v>
                </c:pt>
                <c:pt idx="122">
                  <c:v>8.1999999999999993</c:v>
                </c:pt>
                <c:pt idx="123">
                  <c:v>8.4</c:v>
                </c:pt>
                <c:pt idx="124">
                  <c:v>7.7</c:v>
                </c:pt>
                <c:pt idx="125">
                  <c:v>7.2</c:v>
                </c:pt>
                <c:pt idx="126">
                  <c:v>6.2</c:v>
                </c:pt>
                <c:pt idx="127">
                  <c:v>6</c:v>
                </c:pt>
                <c:pt idx="128">
                  <c:v>6.3</c:v>
                </c:pt>
                <c:pt idx="129">
                  <c:v>6.6</c:v>
                </c:pt>
                <c:pt idx="130">
                  <c:v>6.5</c:v>
                </c:pt>
                <c:pt idx="131">
                  <c:v>6.8</c:v>
                </c:pt>
                <c:pt idx="132">
                  <c:v>7.1</c:v>
                </c:pt>
                <c:pt idx="133">
                  <c:v>6.8</c:v>
                </c:pt>
                <c:pt idx="134">
                  <c:v>6.4</c:v>
                </c:pt>
                <c:pt idx="135">
                  <c:v>6.1</c:v>
                </c:pt>
                <c:pt idx="136">
                  <c:v>5.5</c:v>
                </c:pt>
                <c:pt idx="137">
                  <c:v>5.0999999999999996</c:v>
                </c:pt>
                <c:pt idx="138">
                  <c:v>5.0999999999999996</c:v>
                </c:pt>
                <c:pt idx="139">
                  <c:v>4.9000000000000004</c:v>
                </c:pt>
                <c:pt idx="140">
                  <c:v>4.7</c:v>
                </c:pt>
                <c:pt idx="141">
                  <c:v>4.2</c:v>
                </c:pt>
                <c:pt idx="142">
                  <c:v>3.6</c:v>
                </c:pt>
                <c:pt idx="143">
                  <c:v>6.8</c:v>
                </c:pt>
                <c:pt idx="144">
                  <c:v>7.7</c:v>
                </c:pt>
                <c:pt idx="145">
                  <c:v>7.7</c:v>
                </c:pt>
                <c:pt idx="146">
                  <c:v>7.7</c:v>
                </c:pt>
                <c:pt idx="147">
                  <c:v>7.4</c:v>
                </c:pt>
                <c:pt idx="148">
                  <c:v>7.7</c:v>
                </c:pt>
                <c:pt idx="149">
                  <c:v>7.9</c:v>
                </c:pt>
                <c:pt idx="150">
                  <c:v>8.1</c:v>
                </c:pt>
                <c:pt idx="151">
                  <c:v>8.1</c:v>
                </c:pt>
                <c:pt idx="152">
                  <c:v>8.1999999999999993</c:v>
                </c:pt>
                <c:pt idx="153">
                  <c:v>8.3000000000000007</c:v>
                </c:pt>
                <c:pt idx="154">
                  <c:v>10.6</c:v>
                </c:pt>
                <c:pt idx="155">
                  <c:v>11.4</c:v>
                </c:pt>
                <c:pt idx="156">
                  <c:v>11.5</c:v>
                </c:pt>
                <c:pt idx="157">
                  <c:v>10.9</c:v>
                </c:pt>
                <c:pt idx="158">
                  <c:v>11</c:v>
                </c:pt>
                <c:pt idx="159">
                  <c:v>10.199999999999999</c:v>
                </c:pt>
                <c:pt idx="160">
                  <c:v>10.199999999999999</c:v>
                </c:pt>
                <c:pt idx="161">
                  <c:v>10.1</c:v>
                </c:pt>
                <c:pt idx="162">
                  <c:v>9.6</c:v>
                </c:pt>
                <c:pt idx="163">
                  <c:v>9.4</c:v>
                </c:pt>
                <c:pt idx="164">
                  <c:v>9.1</c:v>
                </c:pt>
                <c:pt idx="165">
                  <c:v>-18.100000000000001</c:v>
                </c:pt>
                <c:pt idx="166">
                  <c:v>-9.3000000000000007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6BA-4B65-9D6A-0ADB7216520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制造业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Sheet1!$A$2:$A$168</c:f>
              <c:numCache>
                <c:formatCode>yyyy\-mm;@</c:formatCode>
                <c:ptCount val="167"/>
                <c:pt idx="0">
                  <c:v>38411</c:v>
                </c:pt>
                <c:pt idx="1">
                  <c:v>38442</c:v>
                </c:pt>
                <c:pt idx="2">
                  <c:v>38472</c:v>
                </c:pt>
                <c:pt idx="3">
                  <c:v>38503</c:v>
                </c:pt>
                <c:pt idx="4">
                  <c:v>38533</c:v>
                </c:pt>
                <c:pt idx="5">
                  <c:v>38564</c:v>
                </c:pt>
                <c:pt idx="6">
                  <c:v>38595</c:v>
                </c:pt>
                <c:pt idx="7">
                  <c:v>38625</c:v>
                </c:pt>
                <c:pt idx="8">
                  <c:v>38656</c:v>
                </c:pt>
                <c:pt idx="9">
                  <c:v>38686</c:v>
                </c:pt>
                <c:pt idx="10">
                  <c:v>38717</c:v>
                </c:pt>
                <c:pt idx="11">
                  <c:v>38776</c:v>
                </c:pt>
                <c:pt idx="12">
                  <c:v>38807</c:v>
                </c:pt>
                <c:pt idx="13">
                  <c:v>38837</c:v>
                </c:pt>
                <c:pt idx="14">
                  <c:v>38868</c:v>
                </c:pt>
                <c:pt idx="15">
                  <c:v>38898</c:v>
                </c:pt>
                <c:pt idx="16">
                  <c:v>38929</c:v>
                </c:pt>
                <c:pt idx="17">
                  <c:v>38960</c:v>
                </c:pt>
                <c:pt idx="18">
                  <c:v>38990</c:v>
                </c:pt>
                <c:pt idx="19">
                  <c:v>39021</c:v>
                </c:pt>
                <c:pt idx="20">
                  <c:v>39051</c:v>
                </c:pt>
                <c:pt idx="21">
                  <c:v>39082</c:v>
                </c:pt>
                <c:pt idx="22">
                  <c:v>39141</c:v>
                </c:pt>
                <c:pt idx="23">
                  <c:v>39172</c:v>
                </c:pt>
                <c:pt idx="24">
                  <c:v>39202</c:v>
                </c:pt>
                <c:pt idx="25">
                  <c:v>39233</c:v>
                </c:pt>
                <c:pt idx="26">
                  <c:v>39263</c:v>
                </c:pt>
                <c:pt idx="27">
                  <c:v>39294</c:v>
                </c:pt>
                <c:pt idx="28">
                  <c:v>39325</c:v>
                </c:pt>
                <c:pt idx="29">
                  <c:v>39355</c:v>
                </c:pt>
                <c:pt idx="30">
                  <c:v>39386</c:v>
                </c:pt>
                <c:pt idx="31">
                  <c:v>39416</c:v>
                </c:pt>
                <c:pt idx="32">
                  <c:v>39447</c:v>
                </c:pt>
                <c:pt idx="33">
                  <c:v>39507</c:v>
                </c:pt>
                <c:pt idx="34">
                  <c:v>39538</c:v>
                </c:pt>
                <c:pt idx="35">
                  <c:v>39568</c:v>
                </c:pt>
                <c:pt idx="36">
                  <c:v>39599</c:v>
                </c:pt>
                <c:pt idx="37">
                  <c:v>39629</c:v>
                </c:pt>
                <c:pt idx="38">
                  <c:v>39660</c:v>
                </c:pt>
                <c:pt idx="39">
                  <c:v>39691</c:v>
                </c:pt>
                <c:pt idx="40">
                  <c:v>39721</c:v>
                </c:pt>
                <c:pt idx="41">
                  <c:v>39752</c:v>
                </c:pt>
                <c:pt idx="42">
                  <c:v>39782</c:v>
                </c:pt>
                <c:pt idx="43">
                  <c:v>39813</c:v>
                </c:pt>
                <c:pt idx="44">
                  <c:v>39872</c:v>
                </c:pt>
                <c:pt idx="45">
                  <c:v>39903</c:v>
                </c:pt>
                <c:pt idx="46">
                  <c:v>39933</c:v>
                </c:pt>
                <c:pt idx="47">
                  <c:v>39964</c:v>
                </c:pt>
                <c:pt idx="48">
                  <c:v>39994</c:v>
                </c:pt>
                <c:pt idx="49">
                  <c:v>40025</c:v>
                </c:pt>
                <c:pt idx="50">
                  <c:v>40056</c:v>
                </c:pt>
                <c:pt idx="51">
                  <c:v>40086</c:v>
                </c:pt>
                <c:pt idx="52">
                  <c:v>40117</c:v>
                </c:pt>
                <c:pt idx="53">
                  <c:v>40147</c:v>
                </c:pt>
                <c:pt idx="54">
                  <c:v>40178</c:v>
                </c:pt>
                <c:pt idx="55">
                  <c:v>40237</c:v>
                </c:pt>
                <c:pt idx="56">
                  <c:v>40268</c:v>
                </c:pt>
                <c:pt idx="57">
                  <c:v>40298</c:v>
                </c:pt>
                <c:pt idx="58">
                  <c:v>40329</c:v>
                </c:pt>
                <c:pt idx="59">
                  <c:v>40359</c:v>
                </c:pt>
                <c:pt idx="60">
                  <c:v>40390</c:v>
                </c:pt>
                <c:pt idx="61">
                  <c:v>40421</c:v>
                </c:pt>
                <c:pt idx="62">
                  <c:v>40451</c:v>
                </c:pt>
                <c:pt idx="63">
                  <c:v>40482</c:v>
                </c:pt>
                <c:pt idx="64">
                  <c:v>40512</c:v>
                </c:pt>
                <c:pt idx="65">
                  <c:v>40543</c:v>
                </c:pt>
                <c:pt idx="66">
                  <c:v>40602</c:v>
                </c:pt>
                <c:pt idx="67">
                  <c:v>40633</c:v>
                </c:pt>
                <c:pt idx="68">
                  <c:v>40663</c:v>
                </c:pt>
                <c:pt idx="69">
                  <c:v>40694</c:v>
                </c:pt>
                <c:pt idx="70">
                  <c:v>40724</c:v>
                </c:pt>
                <c:pt idx="71">
                  <c:v>40755</c:v>
                </c:pt>
                <c:pt idx="72">
                  <c:v>40786</c:v>
                </c:pt>
                <c:pt idx="73">
                  <c:v>40816</c:v>
                </c:pt>
                <c:pt idx="74">
                  <c:v>40847</c:v>
                </c:pt>
                <c:pt idx="75">
                  <c:v>40877</c:v>
                </c:pt>
                <c:pt idx="76">
                  <c:v>40908</c:v>
                </c:pt>
                <c:pt idx="77">
                  <c:v>40968</c:v>
                </c:pt>
                <c:pt idx="78">
                  <c:v>40999</c:v>
                </c:pt>
                <c:pt idx="79">
                  <c:v>41029</c:v>
                </c:pt>
                <c:pt idx="80">
                  <c:v>41060</c:v>
                </c:pt>
                <c:pt idx="81">
                  <c:v>41090</c:v>
                </c:pt>
                <c:pt idx="82">
                  <c:v>41121</c:v>
                </c:pt>
                <c:pt idx="83">
                  <c:v>41152</c:v>
                </c:pt>
                <c:pt idx="84">
                  <c:v>41182</c:v>
                </c:pt>
                <c:pt idx="85">
                  <c:v>41213</c:v>
                </c:pt>
                <c:pt idx="86">
                  <c:v>41243</c:v>
                </c:pt>
                <c:pt idx="87">
                  <c:v>41274</c:v>
                </c:pt>
                <c:pt idx="88">
                  <c:v>41333</c:v>
                </c:pt>
                <c:pt idx="89">
                  <c:v>41364</c:v>
                </c:pt>
                <c:pt idx="90">
                  <c:v>41394</c:v>
                </c:pt>
                <c:pt idx="91">
                  <c:v>41425</c:v>
                </c:pt>
                <c:pt idx="92">
                  <c:v>41455</c:v>
                </c:pt>
                <c:pt idx="93">
                  <c:v>41486</c:v>
                </c:pt>
                <c:pt idx="94">
                  <c:v>41517</c:v>
                </c:pt>
                <c:pt idx="95">
                  <c:v>41547</c:v>
                </c:pt>
                <c:pt idx="96">
                  <c:v>41578</c:v>
                </c:pt>
                <c:pt idx="97">
                  <c:v>41608</c:v>
                </c:pt>
                <c:pt idx="98">
                  <c:v>41639</c:v>
                </c:pt>
                <c:pt idx="99">
                  <c:v>41698</c:v>
                </c:pt>
                <c:pt idx="100">
                  <c:v>41729</c:v>
                </c:pt>
                <c:pt idx="101">
                  <c:v>41759</c:v>
                </c:pt>
                <c:pt idx="102">
                  <c:v>41790</c:v>
                </c:pt>
                <c:pt idx="103">
                  <c:v>41820</c:v>
                </c:pt>
                <c:pt idx="104">
                  <c:v>41851</c:v>
                </c:pt>
                <c:pt idx="105">
                  <c:v>41882</c:v>
                </c:pt>
                <c:pt idx="106">
                  <c:v>41912</c:v>
                </c:pt>
                <c:pt idx="107">
                  <c:v>41943</c:v>
                </c:pt>
                <c:pt idx="108">
                  <c:v>41973</c:v>
                </c:pt>
                <c:pt idx="109">
                  <c:v>42004</c:v>
                </c:pt>
                <c:pt idx="110">
                  <c:v>42063</c:v>
                </c:pt>
                <c:pt idx="111">
                  <c:v>42094</c:v>
                </c:pt>
                <c:pt idx="112">
                  <c:v>42124</c:v>
                </c:pt>
                <c:pt idx="113">
                  <c:v>42155</c:v>
                </c:pt>
                <c:pt idx="114">
                  <c:v>42185</c:v>
                </c:pt>
                <c:pt idx="115">
                  <c:v>42216</c:v>
                </c:pt>
                <c:pt idx="116">
                  <c:v>42247</c:v>
                </c:pt>
                <c:pt idx="117">
                  <c:v>42277</c:v>
                </c:pt>
                <c:pt idx="118">
                  <c:v>42308</c:v>
                </c:pt>
                <c:pt idx="119">
                  <c:v>42338</c:v>
                </c:pt>
                <c:pt idx="120">
                  <c:v>42369</c:v>
                </c:pt>
                <c:pt idx="121">
                  <c:v>42429</c:v>
                </c:pt>
                <c:pt idx="122">
                  <c:v>42460</c:v>
                </c:pt>
                <c:pt idx="123">
                  <c:v>42490</c:v>
                </c:pt>
                <c:pt idx="124">
                  <c:v>42521</c:v>
                </c:pt>
                <c:pt idx="125">
                  <c:v>42551</c:v>
                </c:pt>
                <c:pt idx="126">
                  <c:v>42582</c:v>
                </c:pt>
                <c:pt idx="127">
                  <c:v>42613</c:v>
                </c:pt>
                <c:pt idx="128">
                  <c:v>42643</c:v>
                </c:pt>
                <c:pt idx="129">
                  <c:v>42674</c:v>
                </c:pt>
                <c:pt idx="130">
                  <c:v>42704</c:v>
                </c:pt>
                <c:pt idx="131">
                  <c:v>42735</c:v>
                </c:pt>
                <c:pt idx="132">
                  <c:v>42794</c:v>
                </c:pt>
                <c:pt idx="133">
                  <c:v>42825</c:v>
                </c:pt>
                <c:pt idx="134">
                  <c:v>42855</c:v>
                </c:pt>
                <c:pt idx="135">
                  <c:v>42886</c:v>
                </c:pt>
                <c:pt idx="136">
                  <c:v>42916</c:v>
                </c:pt>
                <c:pt idx="137">
                  <c:v>42947</c:v>
                </c:pt>
                <c:pt idx="138">
                  <c:v>42978</c:v>
                </c:pt>
                <c:pt idx="139">
                  <c:v>43008</c:v>
                </c:pt>
                <c:pt idx="140">
                  <c:v>43039</c:v>
                </c:pt>
                <c:pt idx="141">
                  <c:v>43069</c:v>
                </c:pt>
                <c:pt idx="142">
                  <c:v>43100</c:v>
                </c:pt>
                <c:pt idx="143">
                  <c:v>43159</c:v>
                </c:pt>
                <c:pt idx="144">
                  <c:v>43190</c:v>
                </c:pt>
                <c:pt idx="145">
                  <c:v>43220</c:v>
                </c:pt>
                <c:pt idx="146">
                  <c:v>43251</c:v>
                </c:pt>
                <c:pt idx="147">
                  <c:v>43281</c:v>
                </c:pt>
                <c:pt idx="148">
                  <c:v>43312</c:v>
                </c:pt>
                <c:pt idx="149">
                  <c:v>43343</c:v>
                </c:pt>
                <c:pt idx="150">
                  <c:v>43373</c:v>
                </c:pt>
                <c:pt idx="151">
                  <c:v>43404</c:v>
                </c:pt>
                <c:pt idx="152">
                  <c:v>43434</c:v>
                </c:pt>
                <c:pt idx="153">
                  <c:v>43465</c:v>
                </c:pt>
                <c:pt idx="154">
                  <c:v>43524</c:v>
                </c:pt>
                <c:pt idx="155">
                  <c:v>43555</c:v>
                </c:pt>
                <c:pt idx="156">
                  <c:v>43585</c:v>
                </c:pt>
                <c:pt idx="157">
                  <c:v>43616</c:v>
                </c:pt>
                <c:pt idx="158">
                  <c:v>43646</c:v>
                </c:pt>
                <c:pt idx="159">
                  <c:v>43677</c:v>
                </c:pt>
                <c:pt idx="160">
                  <c:v>43708</c:v>
                </c:pt>
                <c:pt idx="161">
                  <c:v>43738</c:v>
                </c:pt>
                <c:pt idx="162">
                  <c:v>43769</c:v>
                </c:pt>
                <c:pt idx="163">
                  <c:v>43799</c:v>
                </c:pt>
                <c:pt idx="164">
                  <c:v>43830</c:v>
                </c:pt>
                <c:pt idx="165">
                  <c:v>43890</c:v>
                </c:pt>
                <c:pt idx="166">
                  <c:v>43921</c:v>
                </c:pt>
              </c:numCache>
            </c:numRef>
          </c:cat>
          <c:val>
            <c:numRef>
              <c:f>Sheet1!$E$2:$E$168</c:f>
              <c:numCache>
                <c:formatCode>###,###,###,###,##0.00_ </c:formatCode>
                <c:ptCount val="167"/>
                <c:pt idx="0">
                  <c:v>19.8</c:v>
                </c:pt>
                <c:pt idx="1">
                  <c:v>25.6</c:v>
                </c:pt>
                <c:pt idx="2">
                  <c:v>28.8</c:v>
                </c:pt>
                <c:pt idx="3">
                  <c:v>31.7</c:v>
                </c:pt>
                <c:pt idx="4">
                  <c:v>35.1</c:v>
                </c:pt>
                <c:pt idx="5">
                  <c:v>35.1</c:v>
                </c:pt>
                <c:pt idx="6">
                  <c:v>35.700000000000003</c:v>
                </c:pt>
                <c:pt idx="7">
                  <c:v>36.1</c:v>
                </c:pt>
                <c:pt idx="8">
                  <c:v>37.1</c:v>
                </c:pt>
                <c:pt idx="9">
                  <c:v>38</c:v>
                </c:pt>
                <c:pt idx="10">
                  <c:v>39.200000000000003</c:v>
                </c:pt>
                <c:pt idx="11">
                  <c:v>35.4</c:v>
                </c:pt>
                <c:pt idx="12">
                  <c:v>36.299999999999997</c:v>
                </c:pt>
                <c:pt idx="13">
                  <c:v>37.6</c:v>
                </c:pt>
                <c:pt idx="14">
                  <c:v>37.1</c:v>
                </c:pt>
                <c:pt idx="15">
                  <c:v>38.6</c:v>
                </c:pt>
                <c:pt idx="16">
                  <c:v>38.1</c:v>
                </c:pt>
                <c:pt idx="17">
                  <c:v>36</c:v>
                </c:pt>
                <c:pt idx="18">
                  <c:v>33.799999999999997</c:v>
                </c:pt>
                <c:pt idx="19">
                  <c:v>30.5</c:v>
                </c:pt>
                <c:pt idx="20">
                  <c:v>30.1</c:v>
                </c:pt>
                <c:pt idx="21">
                  <c:v>29.1</c:v>
                </c:pt>
                <c:pt idx="22">
                  <c:v>26.4</c:v>
                </c:pt>
                <c:pt idx="23">
                  <c:v>31.7</c:v>
                </c:pt>
                <c:pt idx="24">
                  <c:v>32.4</c:v>
                </c:pt>
                <c:pt idx="25">
                  <c:v>35.5</c:v>
                </c:pt>
                <c:pt idx="26">
                  <c:v>34.700000000000003</c:v>
                </c:pt>
                <c:pt idx="27">
                  <c:v>35.1</c:v>
                </c:pt>
                <c:pt idx="28">
                  <c:v>35.700000000000003</c:v>
                </c:pt>
                <c:pt idx="29">
                  <c:v>35.6</c:v>
                </c:pt>
                <c:pt idx="30">
                  <c:v>36.5</c:v>
                </c:pt>
                <c:pt idx="31">
                  <c:v>37.200000000000003</c:v>
                </c:pt>
                <c:pt idx="32">
                  <c:v>34.700000000000003</c:v>
                </c:pt>
                <c:pt idx="33">
                  <c:v>35.799999999999997</c:v>
                </c:pt>
                <c:pt idx="34">
                  <c:v>31.9</c:v>
                </c:pt>
                <c:pt idx="35">
                  <c:v>31.2</c:v>
                </c:pt>
                <c:pt idx="36">
                  <c:v>30.5</c:v>
                </c:pt>
                <c:pt idx="37">
                  <c:v>31.4</c:v>
                </c:pt>
                <c:pt idx="38">
                  <c:v>32.200000000000003</c:v>
                </c:pt>
                <c:pt idx="39">
                  <c:v>33</c:v>
                </c:pt>
                <c:pt idx="40">
                  <c:v>33.4</c:v>
                </c:pt>
                <c:pt idx="41">
                  <c:v>32.799999999999997</c:v>
                </c:pt>
                <c:pt idx="42">
                  <c:v>32.200000000000003</c:v>
                </c:pt>
                <c:pt idx="43">
                  <c:v>30.7</c:v>
                </c:pt>
                <c:pt idx="44">
                  <c:v>25.4</c:v>
                </c:pt>
                <c:pt idx="45">
                  <c:v>27.3</c:v>
                </c:pt>
                <c:pt idx="46">
                  <c:v>29</c:v>
                </c:pt>
                <c:pt idx="47">
                  <c:v>29.9</c:v>
                </c:pt>
                <c:pt idx="48">
                  <c:v>29.3</c:v>
                </c:pt>
                <c:pt idx="49">
                  <c:v>28.1</c:v>
                </c:pt>
                <c:pt idx="50">
                  <c:v>27.3</c:v>
                </c:pt>
                <c:pt idx="51">
                  <c:v>27.7</c:v>
                </c:pt>
                <c:pt idx="52">
                  <c:v>27.5</c:v>
                </c:pt>
                <c:pt idx="53">
                  <c:v>26.8</c:v>
                </c:pt>
                <c:pt idx="54">
                  <c:v>26.6</c:v>
                </c:pt>
                <c:pt idx="55">
                  <c:v>23.6</c:v>
                </c:pt>
                <c:pt idx="56">
                  <c:v>25.8</c:v>
                </c:pt>
                <c:pt idx="57">
                  <c:v>24.6</c:v>
                </c:pt>
                <c:pt idx="58">
                  <c:v>24.8</c:v>
                </c:pt>
                <c:pt idx="59">
                  <c:v>24.9</c:v>
                </c:pt>
                <c:pt idx="60">
                  <c:v>25.1</c:v>
                </c:pt>
                <c:pt idx="61">
                  <c:v>24.9</c:v>
                </c:pt>
                <c:pt idx="62">
                  <c:v>25.4</c:v>
                </c:pt>
                <c:pt idx="63">
                  <c:v>25.7</c:v>
                </c:pt>
                <c:pt idx="64">
                  <c:v>26.1</c:v>
                </c:pt>
                <c:pt idx="65">
                  <c:v>26.9</c:v>
                </c:pt>
                <c:pt idx="66">
                  <c:v>29.9</c:v>
                </c:pt>
                <c:pt idx="67">
                  <c:v>29.2</c:v>
                </c:pt>
                <c:pt idx="68">
                  <c:v>29</c:v>
                </c:pt>
                <c:pt idx="69">
                  <c:v>31.2</c:v>
                </c:pt>
                <c:pt idx="70">
                  <c:v>32.4</c:v>
                </c:pt>
                <c:pt idx="71">
                  <c:v>31.8</c:v>
                </c:pt>
                <c:pt idx="72">
                  <c:v>32.200000000000003</c:v>
                </c:pt>
                <c:pt idx="73">
                  <c:v>31.5</c:v>
                </c:pt>
                <c:pt idx="74">
                  <c:v>31.6</c:v>
                </c:pt>
                <c:pt idx="75">
                  <c:v>31.5</c:v>
                </c:pt>
                <c:pt idx="76">
                  <c:v>31.8</c:v>
                </c:pt>
                <c:pt idx="77">
                  <c:v>24.661200000000001</c:v>
                </c:pt>
                <c:pt idx="78">
                  <c:v>24.8202</c:v>
                </c:pt>
                <c:pt idx="79">
                  <c:v>24.364000000000001</c:v>
                </c:pt>
                <c:pt idx="80">
                  <c:v>24.475200000000001</c:v>
                </c:pt>
                <c:pt idx="81">
                  <c:v>24.549399999999999</c:v>
                </c:pt>
                <c:pt idx="82">
                  <c:v>24.851800000000001</c:v>
                </c:pt>
                <c:pt idx="83">
                  <c:v>23.9437</c:v>
                </c:pt>
                <c:pt idx="84">
                  <c:v>23.476199999999999</c:v>
                </c:pt>
                <c:pt idx="85">
                  <c:v>23.11</c:v>
                </c:pt>
                <c:pt idx="86">
                  <c:v>22.751200000000001</c:v>
                </c:pt>
                <c:pt idx="87">
                  <c:v>22.027899999999999</c:v>
                </c:pt>
                <c:pt idx="88">
                  <c:v>17</c:v>
                </c:pt>
                <c:pt idx="89">
                  <c:v>18.7</c:v>
                </c:pt>
                <c:pt idx="90">
                  <c:v>18.399999999999999</c:v>
                </c:pt>
                <c:pt idx="91">
                  <c:v>17.8</c:v>
                </c:pt>
                <c:pt idx="92">
                  <c:v>17.1007</c:v>
                </c:pt>
                <c:pt idx="93">
                  <c:v>17.0825</c:v>
                </c:pt>
                <c:pt idx="94">
                  <c:v>17.899999999999999</c:v>
                </c:pt>
                <c:pt idx="95">
                  <c:v>18.4834</c:v>
                </c:pt>
                <c:pt idx="96">
                  <c:v>19.060400000000001</c:v>
                </c:pt>
                <c:pt idx="97">
                  <c:v>18.560700000000001</c:v>
                </c:pt>
                <c:pt idx="98">
                  <c:v>18.460699999999999</c:v>
                </c:pt>
                <c:pt idx="99">
                  <c:v>15.1225</c:v>
                </c:pt>
                <c:pt idx="100">
                  <c:v>15.2</c:v>
                </c:pt>
                <c:pt idx="101">
                  <c:v>15.2</c:v>
                </c:pt>
                <c:pt idx="102">
                  <c:v>14.2</c:v>
                </c:pt>
                <c:pt idx="103">
                  <c:v>14.8</c:v>
                </c:pt>
                <c:pt idx="104">
                  <c:v>14.6</c:v>
                </c:pt>
                <c:pt idx="105">
                  <c:v>14.1</c:v>
                </c:pt>
                <c:pt idx="106">
                  <c:v>13.8</c:v>
                </c:pt>
                <c:pt idx="107">
                  <c:v>13.5</c:v>
                </c:pt>
                <c:pt idx="108">
                  <c:v>13.5</c:v>
                </c:pt>
                <c:pt idx="109">
                  <c:v>13.5</c:v>
                </c:pt>
                <c:pt idx="110">
                  <c:v>10.6</c:v>
                </c:pt>
                <c:pt idx="111">
                  <c:v>10.4</c:v>
                </c:pt>
                <c:pt idx="112">
                  <c:v>9.9</c:v>
                </c:pt>
                <c:pt idx="113">
                  <c:v>10</c:v>
                </c:pt>
                <c:pt idx="114">
                  <c:v>9.6999999999999993</c:v>
                </c:pt>
                <c:pt idx="115">
                  <c:v>9.1999999999999993</c:v>
                </c:pt>
                <c:pt idx="116">
                  <c:v>8.9281000000000006</c:v>
                </c:pt>
                <c:pt idx="117">
                  <c:v>8.3231999999999999</c:v>
                </c:pt>
                <c:pt idx="118">
                  <c:v>8.3354999999999997</c:v>
                </c:pt>
                <c:pt idx="119">
                  <c:v>8.4253</c:v>
                </c:pt>
                <c:pt idx="120">
                  <c:v>8.1</c:v>
                </c:pt>
                <c:pt idx="121">
                  <c:v>7.5</c:v>
                </c:pt>
                <c:pt idx="122">
                  <c:v>6.4</c:v>
                </c:pt>
                <c:pt idx="123">
                  <c:v>6</c:v>
                </c:pt>
                <c:pt idx="124">
                  <c:v>4.5999999999999996</c:v>
                </c:pt>
                <c:pt idx="125">
                  <c:v>3.3</c:v>
                </c:pt>
                <c:pt idx="126">
                  <c:v>3</c:v>
                </c:pt>
                <c:pt idx="127">
                  <c:v>2.8</c:v>
                </c:pt>
                <c:pt idx="128">
                  <c:v>3.1</c:v>
                </c:pt>
                <c:pt idx="129">
                  <c:v>3.1</c:v>
                </c:pt>
                <c:pt idx="130">
                  <c:v>3.6</c:v>
                </c:pt>
                <c:pt idx="131">
                  <c:v>4.2</c:v>
                </c:pt>
                <c:pt idx="132">
                  <c:v>4.3</c:v>
                </c:pt>
                <c:pt idx="133">
                  <c:v>5.8</c:v>
                </c:pt>
                <c:pt idx="134">
                  <c:v>4.9000000000000004</c:v>
                </c:pt>
                <c:pt idx="135">
                  <c:v>5.0999999999999996</c:v>
                </c:pt>
                <c:pt idx="136">
                  <c:v>5.5</c:v>
                </c:pt>
                <c:pt idx="137">
                  <c:v>4.8</c:v>
                </c:pt>
                <c:pt idx="138">
                  <c:v>4.5</c:v>
                </c:pt>
                <c:pt idx="139">
                  <c:v>4.2</c:v>
                </c:pt>
                <c:pt idx="140">
                  <c:v>4.0999999999999996</c:v>
                </c:pt>
                <c:pt idx="141">
                  <c:v>4.0999999999999996</c:v>
                </c:pt>
                <c:pt idx="142">
                  <c:v>4.8</c:v>
                </c:pt>
                <c:pt idx="143">
                  <c:v>4.3</c:v>
                </c:pt>
                <c:pt idx="144">
                  <c:v>3.8</c:v>
                </c:pt>
                <c:pt idx="145">
                  <c:v>4.8</c:v>
                </c:pt>
                <c:pt idx="146">
                  <c:v>5.2</c:v>
                </c:pt>
                <c:pt idx="147">
                  <c:v>6.8</c:v>
                </c:pt>
                <c:pt idx="148">
                  <c:v>7.3</c:v>
                </c:pt>
                <c:pt idx="149">
                  <c:v>7.5</c:v>
                </c:pt>
                <c:pt idx="150">
                  <c:v>8.6999999999999993</c:v>
                </c:pt>
                <c:pt idx="151">
                  <c:v>9.1</c:v>
                </c:pt>
                <c:pt idx="152">
                  <c:v>9.5</c:v>
                </c:pt>
                <c:pt idx="153">
                  <c:v>9.5</c:v>
                </c:pt>
                <c:pt idx="154">
                  <c:v>5.9</c:v>
                </c:pt>
                <c:pt idx="155">
                  <c:v>4.5999999999999996</c:v>
                </c:pt>
                <c:pt idx="156">
                  <c:v>2.5</c:v>
                </c:pt>
                <c:pt idx="157">
                  <c:v>2.7</c:v>
                </c:pt>
                <c:pt idx="158">
                  <c:v>3</c:v>
                </c:pt>
                <c:pt idx="159">
                  <c:v>3.3</c:v>
                </c:pt>
                <c:pt idx="160">
                  <c:v>2.6</c:v>
                </c:pt>
                <c:pt idx="161">
                  <c:v>2.5</c:v>
                </c:pt>
                <c:pt idx="162">
                  <c:v>2.6</c:v>
                </c:pt>
                <c:pt idx="163">
                  <c:v>2.5</c:v>
                </c:pt>
                <c:pt idx="164">
                  <c:v>3.1</c:v>
                </c:pt>
                <c:pt idx="165">
                  <c:v>-31.5</c:v>
                </c:pt>
                <c:pt idx="166">
                  <c:v>-25.2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6BA-4B65-9D6A-0ADB721652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889232"/>
        <c:axId val="1476174608"/>
      </c:lineChart>
      <c:dateAx>
        <c:axId val="47889232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476174608"/>
        <c:crosses val="autoZero"/>
        <c:auto val="1"/>
        <c:lblOffset val="100"/>
        <c:baseTimeUnit val="months"/>
      </c:dateAx>
      <c:valAx>
        <c:axId val="1476174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7889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房屋新开工面积:累计同比</c:v>
                </c:pt>
              </c:strCache>
            </c:strRef>
          </c:tx>
          <c:spPr>
            <a:ln w="19050" cap="rnd">
              <a:solidFill>
                <a:srgbClr val="0075C2"/>
              </a:solidFill>
              <a:round/>
            </a:ln>
            <a:effectLst/>
          </c:spPr>
          <c:marker>
            <c:symbol val="none"/>
          </c:marker>
          <c:dLbls>
            <c:dLbl>
              <c:idx val="99"/>
              <c:layout>
                <c:manualLayout>
                  <c:x val="-3.3460076045627486E-2"/>
                  <c:y val="-2.5905079687938836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8EB-4442-B735-181B7B62479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Sheet1!$A$2:$A$102</c:f>
              <c:numCache>
                <c:formatCode>yyyy\-mm;@</c:formatCode>
                <c:ptCount val="101"/>
                <c:pt idx="0">
                  <c:v>40602</c:v>
                </c:pt>
                <c:pt idx="1">
                  <c:v>40633</c:v>
                </c:pt>
                <c:pt idx="2">
                  <c:v>40663</c:v>
                </c:pt>
                <c:pt idx="3">
                  <c:v>40694</c:v>
                </c:pt>
                <c:pt idx="4">
                  <c:v>40724</c:v>
                </c:pt>
                <c:pt idx="5">
                  <c:v>40755</c:v>
                </c:pt>
                <c:pt idx="6">
                  <c:v>40786</c:v>
                </c:pt>
                <c:pt idx="7">
                  <c:v>40816</c:v>
                </c:pt>
                <c:pt idx="8">
                  <c:v>40847</c:v>
                </c:pt>
                <c:pt idx="9">
                  <c:v>40877</c:v>
                </c:pt>
                <c:pt idx="10">
                  <c:v>40908</c:v>
                </c:pt>
                <c:pt idx="11">
                  <c:v>40968</c:v>
                </c:pt>
                <c:pt idx="12">
                  <c:v>40999</c:v>
                </c:pt>
                <c:pt idx="13">
                  <c:v>41029</c:v>
                </c:pt>
                <c:pt idx="14">
                  <c:v>41060</c:v>
                </c:pt>
                <c:pt idx="15">
                  <c:v>41090</c:v>
                </c:pt>
                <c:pt idx="16">
                  <c:v>41121</c:v>
                </c:pt>
                <c:pt idx="17">
                  <c:v>41152</c:v>
                </c:pt>
                <c:pt idx="18">
                  <c:v>41182</c:v>
                </c:pt>
                <c:pt idx="19">
                  <c:v>41213</c:v>
                </c:pt>
                <c:pt idx="20">
                  <c:v>41243</c:v>
                </c:pt>
                <c:pt idx="21">
                  <c:v>41274</c:v>
                </c:pt>
                <c:pt idx="22">
                  <c:v>41333</c:v>
                </c:pt>
                <c:pt idx="23">
                  <c:v>41364</c:v>
                </c:pt>
                <c:pt idx="24">
                  <c:v>41394</c:v>
                </c:pt>
                <c:pt idx="25">
                  <c:v>41425</c:v>
                </c:pt>
                <c:pt idx="26">
                  <c:v>41455</c:v>
                </c:pt>
                <c:pt idx="27">
                  <c:v>41486</c:v>
                </c:pt>
                <c:pt idx="28">
                  <c:v>41517</c:v>
                </c:pt>
                <c:pt idx="29">
                  <c:v>41547</c:v>
                </c:pt>
                <c:pt idx="30">
                  <c:v>41578</c:v>
                </c:pt>
                <c:pt idx="31">
                  <c:v>41608</c:v>
                </c:pt>
                <c:pt idx="32">
                  <c:v>41639</c:v>
                </c:pt>
                <c:pt idx="33">
                  <c:v>41698</c:v>
                </c:pt>
                <c:pt idx="34">
                  <c:v>41729</c:v>
                </c:pt>
                <c:pt idx="35">
                  <c:v>41759</c:v>
                </c:pt>
                <c:pt idx="36">
                  <c:v>41790</c:v>
                </c:pt>
                <c:pt idx="37">
                  <c:v>41820</c:v>
                </c:pt>
                <c:pt idx="38">
                  <c:v>41851</c:v>
                </c:pt>
                <c:pt idx="39">
                  <c:v>41882</c:v>
                </c:pt>
                <c:pt idx="40">
                  <c:v>41912</c:v>
                </c:pt>
                <c:pt idx="41">
                  <c:v>41943</c:v>
                </c:pt>
                <c:pt idx="42">
                  <c:v>41973</c:v>
                </c:pt>
                <c:pt idx="43">
                  <c:v>42004</c:v>
                </c:pt>
                <c:pt idx="44">
                  <c:v>42063</c:v>
                </c:pt>
                <c:pt idx="45">
                  <c:v>42094</c:v>
                </c:pt>
                <c:pt idx="46">
                  <c:v>42124</c:v>
                </c:pt>
                <c:pt idx="47">
                  <c:v>42155</c:v>
                </c:pt>
                <c:pt idx="48">
                  <c:v>42185</c:v>
                </c:pt>
                <c:pt idx="49">
                  <c:v>42216</c:v>
                </c:pt>
                <c:pt idx="50">
                  <c:v>42247</c:v>
                </c:pt>
                <c:pt idx="51">
                  <c:v>42277</c:v>
                </c:pt>
                <c:pt idx="52">
                  <c:v>42308</c:v>
                </c:pt>
                <c:pt idx="53">
                  <c:v>42338</c:v>
                </c:pt>
                <c:pt idx="54">
                  <c:v>42369</c:v>
                </c:pt>
                <c:pt idx="55">
                  <c:v>42429</c:v>
                </c:pt>
                <c:pt idx="56">
                  <c:v>42460</c:v>
                </c:pt>
                <c:pt idx="57">
                  <c:v>42490</c:v>
                </c:pt>
                <c:pt idx="58">
                  <c:v>42521</c:v>
                </c:pt>
                <c:pt idx="59">
                  <c:v>42551</c:v>
                </c:pt>
                <c:pt idx="60">
                  <c:v>42582</c:v>
                </c:pt>
                <c:pt idx="61">
                  <c:v>42613</c:v>
                </c:pt>
                <c:pt idx="62">
                  <c:v>42643</c:v>
                </c:pt>
                <c:pt idx="63">
                  <c:v>42674</c:v>
                </c:pt>
                <c:pt idx="64">
                  <c:v>42704</c:v>
                </c:pt>
                <c:pt idx="65">
                  <c:v>42735</c:v>
                </c:pt>
                <c:pt idx="66">
                  <c:v>42794</c:v>
                </c:pt>
                <c:pt idx="67">
                  <c:v>42825</c:v>
                </c:pt>
                <c:pt idx="68">
                  <c:v>42855</c:v>
                </c:pt>
                <c:pt idx="69">
                  <c:v>42886</c:v>
                </c:pt>
                <c:pt idx="70">
                  <c:v>42916</c:v>
                </c:pt>
                <c:pt idx="71">
                  <c:v>42947</c:v>
                </c:pt>
                <c:pt idx="72">
                  <c:v>42978</c:v>
                </c:pt>
                <c:pt idx="73">
                  <c:v>43008</c:v>
                </c:pt>
                <c:pt idx="74">
                  <c:v>43039</c:v>
                </c:pt>
                <c:pt idx="75">
                  <c:v>43069</c:v>
                </c:pt>
                <c:pt idx="76">
                  <c:v>43100</c:v>
                </c:pt>
                <c:pt idx="77">
                  <c:v>43159</c:v>
                </c:pt>
                <c:pt idx="78">
                  <c:v>43190</c:v>
                </c:pt>
                <c:pt idx="79">
                  <c:v>43220</c:v>
                </c:pt>
                <c:pt idx="80">
                  <c:v>43251</c:v>
                </c:pt>
                <c:pt idx="81">
                  <c:v>43281</c:v>
                </c:pt>
                <c:pt idx="82">
                  <c:v>43312</c:v>
                </c:pt>
                <c:pt idx="83">
                  <c:v>43343</c:v>
                </c:pt>
                <c:pt idx="84">
                  <c:v>43373</c:v>
                </c:pt>
                <c:pt idx="85">
                  <c:v>43404</c:v>
                </c:pt>
                <c:pt idx="86">
                  <c:v>43434</c:v>
                </c:pt>
                <c:pt idx="87">
                  <c:v>43465</c:v>
                </c:pt>
                <c:pt idx="88">
                  <c:v>43524</c:v>
                </c:pt>
                <c:pt idx="89">
                  <c:v>43555</c:v>
                </c:pt>
                <c:pt idx="90">
                  <c:v>43585</c:v>
                </c:pt>
                <c:pt idx="91">
                  <c:v>43616</c:v>
                </c:pt>
                <c:pt idx="92">
                  <c:v>43646</c:v>
                </c:pt>
                <c:pt idx="93">
                  <c:v>43677</c:v>
                </c:pt>
                <c:pt idx="94">
                  <c:v>43708</c:v>
                </c:pt>
                <c:pt idx="95">
                  <c:v>43738</c:v>
                </c:pt>
                <c:pt idx="96">
                  <c:v>43769</c:v>
                </c:pt>
                <c:pt idx="97">
                  <c:v>43799</c:v>
                </c:pt>
                <c:pt idx="98">
                  <c:v>43830</c:v>
                </c:pt>
                <c:pt idx="99">
                  <c:v>43890</c:v>
                </c:pt>
                <c:pt idx="100">
                  <c:v>43921</c:v>
                </c:pt>
              </c:numCache>
            </c:numRef>
          </c:cat>
          <c:val>
            <c:numRef>
              <c:f>Sheet1!$B$2:$B$102</c:f>
              <c:numCache>
                <c:formatCode>###,###,###,###,##0.00_ </c:formatCode>
                <c:ptCount val="101"/>
                <c:pt idx="0">
                  <c:v>27.9</c:v>
                </c:pt>
                <c:pt idx="1">
                  <c:v>23.4</c:v>
                </c:pt>
                <c:pt idx="2">
                  <c:v>24.4</c:v>
                </c:pt>
                <c:pt idx="3">
                  <c:v>23.8</c:v>
                </c:pt>
                <c:pt idx="4">
                  <c:v>23.6</c:v>
                </c:pt>
                <c:pt idx="5">
                  <c:v>24.9</c:v>
                </c:pt>
                <c:pt idx="6">
                  <c:v>25.8</c:v>
                </c:pt>
                <c:pt idx="7">
                  <c:v>23.7</c:v>
                </c:pt>
                <c:pt idx="8">
                  <c:v>21.7</c:v>
                </c:pt>
                <c:pt idx="9">
                  <c:v>20.5</c:v>
                </c:pt>
                <c:pt idx="10">
                  <c:v>16.2</c:v>
                </c:pt>
                <c:pt idx="11">
                  <c:v>5.0999999999999996</c:v>
                </c:pt>
                <c:pt idx="12">
                  <c:v>0.3</c:v>
                </c:pt>
                <c:pt idx="13">
                  <c:v>-4.2</c:v>
                </c:pt>
                <c:pt idx="14">
                  <c:v>-4.3</c:v>
                </c:pt>
                <c:pt idx="15">
                  <c:v>-7.1</c:v>
                </c:pt>
                <c:pt idx="16">
                  <c:v>-9.8000000000000007</c:v>
                </c:pt>
                <c:pt idx="17">
                  <c:v>-6.8</c:v>
                </c:pt>
                <c:pt idx="18">
                  <c:v>-8.6</c:v>
                </c:pt>
                <c:pt idx="19">
                  <c:v>-8.5</c:v>
                </c:pt>
                <c:pt idx="20">
                  <c:v>-7.2</c:v>
                </c:pt>
                <c:pt idx="21">
                  <c:v>-7.3</c:v>
                </c:pt>
                <c:pt idx="22">
                  <c:v>14.7</c:v>
                </c:pt>
                <c:pt idx="23">
                  <c:v>-2.7</c:v>
                </c:pt>
                <c:pt idx="24">
                  <c:v>1.9</c:v>
                </c:pt>
                <c:pt idx="25">
                  <c:v>1</c:v>
                </c:pt>
                <c:pt idx="26">
                  <c:v>3.8</c:v>
                </c:pt>
                <c:pt idx="27">
                  <c:v>8.4</c:v>
                </c:pt>
                <c:pt idx="28">
                  <c:v>4</c:v>
                </c:pt>
                <c:pt idx="29">
                  <c:v>7.3</c:v>
                </c:pt>
                <c:pt idx="30">
                  <c:v>6.5</c:v>
                </c:pt>
                <c:pt idx="31">
                  <c:v>11.5</c:v>
                </c:pt>
                <c:pt idx="32">
                  <c:v>13.5</c:v>
                </c:pt>
                <c:pt idx="33">
                  <c:v>-27.4</c:v>
                </c:pt>
                <c:pt idx="34">
                  <c:v>-25.2</c:v>
                </c:pt>
                <c:pt idx="35">
                  <c:v>-22.1</c:v>
                </c:pt>
                <c:pt idx="36">
                  <c:v>-18.600000000000001</c:v>
                </c:pt>
                <c:pt idx="37">
                  <c:v>-16.399999999999999</c:v>
                </c:pt>
                <c:pt idx="38">
                  <c:v>-12.8</c:v>
                </c:pt>
                <c:pt idx="39">
                  <c:v>-10.5</c:v>
                </c:pt>
                <c:pt idx="40">
                  <c:v>-9.3000000000000007</c:v>
                </c:pt>
                <c:pt idx="41">
                  <c:v>-5.5</c:v>
                </c:pt>
                <c:pt idx="42">
                  <c:v>-9</c:v>
                </c:pt>
                <c:pt idx="43">
                  <c:v>-10.7</c:v>
                </c:pt>
                <c:pt idx="44">
                  <c:v>-17.7</c:v>
                </c:pt>
                <c:pt idx="45">
                  <c:v>-18.399999999999999</c:v>
                </c:pt>
                <c:pt idx="46">
                  <c:v>-17.3</c:v>
                </c:pt>
                <c:pt idx="47">
                  <c:v>-16</c:v>
                </c:pt>
                <c:pt idx="48">
                  <c:v>-15.8</c:v>
                </c:pt>
                <c:pt idx="49">
                  <c:v>-16.8</c:v>
                </c:pt>
                <c:pt idx="50">
                  <c:v>-16.8</c:v>
                </c:pt>
                <c:pt idx="51">
                  <c:v>-12.6</c:v>
                </c:pt>
                <c:pt idx="52">
                  <c:v>-13.9</c:v>
                </c:pt>
                <c:pt idx="53">
                  <c:v>-14.7</c:v>
                </c:pt>
                <c:pt idx="54">
                  <c:v>-14</c:v>
                </c:pt>
                <c:pt idx="55">
                  <c:v>13.7</c:v>
                </c:pt>
                <c:pt idx="56">
                  <c:v>19.2</c:v>
                </c:pt>
                <c:pt idx="57">
                  <c:v>21.4</c:v>
                </c:pt>
                <c:pt idx="58">
                  <c:v>18.3</c:v>
                </c:pt>
                <c:pt idx="59">
                  <c:v>14.9</c:v>
                </c:pt>
                <c:pt idx="60">
                  <c:v>13.7</c:v>
                </c:pt>
                <c:pt idx="61">
                  <c:v>12.2</c:v>
                </c:pt>
                <c:pt idx="62">
                  <c:v>6.8</c:v>
                </c:pt>
                <c:pt idx="63">
                  <c:v>8.1</c:v>
                </c:pt>
                <c:pt idx="64">
                  <c:v>7.6</c:v>
                </c:pt>
                <c:pt idx="65">
                  <c:v>8.1</c:v>
                </c:pt>
                <c:pt idx="66">
                  <c:v>10.4</c:v>
                </c:pt>
                <c:pt idx="67">
                  <c:v>11.6</c:v>
                </c:pt>
                <c:pt idx="68">
                  <c:v>11.1</c:v>
                </c:pt>
                <c:pt idx="69">
                  <c:v>9.5</c:v>
                </c:pt>
                <c:pt idx="70">
                  <c:v>10.6</c:v>
                </c:pt>
                <c:pt idx="71">
                  <c:v>8</c:v>
                </c:pt>
                <c:pt idx="72">
                  <c:v>7.6</c:v>
                </c:pt>
                <c:pt idx="73">
                  <c:v>6.8</c:v>
                </c:pt>
                <c:pt idx="74">
                  <c:v>5.6</c:v>
                </c:pt>
                <c:pt idx="75">
                  <c:v>6.9</c:v>
                </c:pt>
                <c:pt idx="76">
                  <c:v>7</c:v>
                </c:pt>
                <c:pt idx="77">
                  <c:v>2.9</c:v>
                </c:pt>
                <c:pt idx="78">
                  <c:v>9.6999999999999993</c:v>
                </c:pt>
                <c:pt idx="79">
                  <c:v>7.3</c:v>
                </c:pt>
                <c:pt idx="80">
                  <c:v>10.8</c:v>
                </c:pt>
                <c:pt idx="81">
                  <c:v>11.8</c:v>
                </c:pt>
                <c:pt idx="82">
                  <c:v>14.4</c:v>
                </c:pt>
                <c:pt idx="83">
                  <c:v>15.9</c:v>
                </c:pt>
                <c:pt idx="84">
                  <c:v>16.399999999999999</c:v>
                </c:pt>
                <c:pt idx="85">
                  <c:v>16.3</c:v>
                </c:pt>
                <c:pt idx="86">
                  <c:v>16.8</c:v>
                </c:pt>
                <c:pt idx="87">
                  <c:v>17.2</c:v>
                </c:pt>
                <c:pt idx="88">
                  <c:v>6</c:v>
                </c:pt>
                <c:pt idx="89">
                  <c:v>11.9</c:v>
                </c:pt>
                <c:pt idx="90">
                  <c:v>13.1</c:v>
                </c:pt>
                <c:pt idx="91">
                  <c:v>10.5</c:v>
                </c:pt>
                <c:pt idx="92">
                  <c:v>10.1</c:v>
                </c:pt>
                <c:pt idx="93">
                  <c:v>9.5</c:v>
                </c:pt>
                <c:pt idx="94">
                  <c:v>8.9</c:v>
                </c:pt>
                <c:pt idx="95">
                  <c:v>8.6</c:v>
                </c:pt>
                <c:pt idx="96">
                  <c:v>10</c:v>
                </c:pt>
                <c:pt idx="97">
                  <c:v>8.6</c:v>
                </c:pt>
                <c:pt idx="98">
                  <c:v>8.5</c:v>
                </c:pt>
                <c:pt idx="99">
                  <c:v>-44.9</c:v>
                </c:pt>
                <c:pt idx="100">
                  <c:v>-27.2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EB-4442-B735-181B7B6247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房屋施工面积:累计同比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99"/>
              <c:layout>
                <c:manualLayout>
                  <c:x val="-1.2167300380228249E-2"/>
                  <c:y val="-8.5106431863541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8EB-4442-B735-181B7B62479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Sheet1!$A$2:$A$102</c:f>
              <c:numCache>
                <c:formatCode>yyyy\-mm;@</c:formatCode>
                <c:ptCount val="101"/>
                <c:pt idx="0">
                  <c:v>40602</c:v>
                </c:pt>
                <c:pt idx="1">
                  <c:v>40633</c:v>
                </c:pt>
                <c:pt idx="2">
                  <c:v>40663</c:v>
                </c:pt>
                <c:pt idx="3">
                  <c:v>40694</c:v>
                </c:pt>
                <c:pt idx="4">
                  <c:v>40724</c:v>
                </c:pt>
                <c:pt idx="5">
                  <c:v>40755</c:v>
                </c:pt>
                <c:pt idx="6">
                  <c:v>40786</c:v>
                </c:pt>
                <c:pt idx="7">
                  <c:v>40816</c:v>
                </c:pt>
                <c:pt idx="8">
                  <c:v>40847</c:v>
                </c:pt>
                <c:pt idx="9">
                  <c:v>40877</c:v>
                </c:pt>
                <c:pt idx="10">
                  <c:v>40908</c:v>
                </c:pt>
                <c:pt idx="11">
                  <c:v>40968</c:v>
                </c:pt>
                <c:pt idx="12">
                  <c:v>40999</c:v>
                </c:pt>
                <c:pt idx="13">
                  <c:v>41029</c:v>
                </c:pt>
                <c:pt idx="14">
                  <c:v>41060</c:v>
                </c:pt>
                <c:pt idx="15">
                  <c:v>41090</c:v>
                </c:pt>
                <c:pt idx="16">
                  <c:v>41121</c:v>
                </c:pt>
                <c:pt idx="17">
                  <c:v>41152</c:v>
                </c:pt>
                <c:pt idx="18">
                  <c:v>41182</c:v>
                </c:pt>
                <c:pt idx="19">
                  <c:v>41213</c:v>
                </c:pt>
                <c:pt idx="20">
                  <c:v>41243</c:v>
                </c:pt>
                <c:pt idx="21">
                  <c:v>41274</c:v>
                </c:pt>
                <c:pt idx="22">
                  <c:v>41333</c:v>
                </c:pt>
                <c:pt idx="23">
                  <c:v>41364</c:v>
                </c:pt>
                <c:pt idx="24">
                  <c:v>41394</c:v>
                </c:pt>
                <c:pt idx="25">
                  <c:v>41425</c:v>
                </c:pt>
                <c:pt idx="26">
                  <c:v>41455</c:v>
                </c:pt>
                <c:pt idx="27">
                  <c:v>41486</c:v>
                </c:pt>
                <c:pt idx="28">
                  <c:v>41517</c:v>
                </c:pt>
                <c:pt idx="29">
                  <c:v>41547</c:v>
                </c:pt>
                <c:pt idx="30">
                  <c:v>41578</c:v>
                </c:pt>
                <c:pt idx="31">
                  <c:v>41608</c:v>
                </c:pt>
                <c:pt idx="32">
                  <c:v>41639</c:v>
                </c:pt>
                <c:pt idx="33">
                  <c:v>41698</c:v>
                </c:pt>
                <c:pt idx="34">
                  <c:v>41729</c:v>
                </c:pt>
                <c:pt idx="35">
                  <c:v>41759</c:v>
                </c:pt>
                <c:pt idx="36">
                  <c:v>41790</c:v>
                </c:pt>
                <c:pt idx="37">
                  <c:v>41820</c:v>
                </c:pt>
                <c:pt idx="38">
                  <c:v>41851</c:v>
                </c:pt>
                <c:pt idx="39">
                  <c:v>41882</c:v>
                </c:pt>
                <c:pt idx="40">
                  <c:v>41912</c:v>
                </c:pt>
                <c:pt idx="41">
                  <c:v>41943</c:v>
                </c:pt>
                <c:pt idx="42">
                  <c:v>41973</c:v>
                </c:pt>
                <c:pt idx="43">
                  <c:v>42004</c:v>
                </c:pt>
                <c:pt idx="44">
                  <c:v>42063</c:v>
                </c:pt>
                <c:pt idx="45">
                  <c:v>42094</c:v>
                </c:pt>
                <c:pt idx="46">
                  <c:v>42124</c:v>
                </c:pt>
                <c:pt idx="47">
                  <c:v>42155</c:v>
                </c:pt>
                <c:pt idx="48">
                  <c:v>42185</c:v>
                </c:pt>
                <c:pt idx="49">
                  <c:v>42216</c:v>
                </c:pt>
                <c:pt idx="50">
                  <c:v>42247</c:v>
                </c:pt>
                <c:pt idx="51">
                  <c:v>42277</c:v>
                </c:pt>
                <c:pt idx="52">
                  <c:v>42308</c:v>
                </c:pt>
                <c:pt idx="53">
                  <c:v>42338</c:v>
                </c:pt>
                <c:pt idx="54">
                  <c:v>42369</c:v>
                </c:pt>
                <c:pt idx="55">
                  <c:v>42429</c:v>
                </c:pt>
                <c:pt idx="56">
                  <c:v>42460</c:v>
                </c:pt>
                <c:pt idx="57">
                  <c:v>42490</c:v>
                </c:pt>
                <c:pt idx="58">
                  <c:v>42521</c:v>
                </c:pt>
                <c:pt idx="59">
                  <c:v>42551</c:v>
                </c:pt>
                <c:pt idx="60">
                  <c:v>42582</c:v>
                </c:pt>
                <c:pt idx="61">
                  <c:v>42613</c:v>
                </c:pt>
                <c:pt idx="62">
                  <c:v>42643</c:v>
                </c:pt>
                <c:pt idx="63">
                  <c:v>42674</c:v>
                </c:pt>
                <c:pt idx="64">
                  <c:v>42704</c:v>
                </c:pt>
                <c:pt idx="65">
                  <c:v>42735</c:v>
                </c:pt>
                <c:pt idx="66">
                  <c:v>42794</c:v>
                </c:pt>
                <c:pt idx="67">
                  <c:v>42825</c:v>
                </c:pt>
                <c:pt idx="68">
                  <c:v>42855</c:v>
                </c:pt>
                <c:pt idx="69">
                  <c:v>42886</c:v>
                </c:pt>
                <c:pt idx="70">
                  <c:v>42916</c:v>
                </c:pt>
                <c:pt idx="71">
                  <c:v>42947</c:v>
                </c:pt>
                <c:pt idx="72">
                  <c:v>42978</c:v>
                </c:pt>
                <c:pt idx="73">
                  <c:v>43008</c:v>
                </c:pt>
                <c:pt idx="74">
                  <c:v>43039</c:v>
                </c:pt>
                <c:pt idx="75">
                  <c:v>43069</c:v>
                </c:pt>
                <c:pt idx="76">
                  <c:v>43100</c:v>
                </c:pt>
                <c:pt idx="77">
                  <c:v>43159</c:v>
                </c:pt>
                <c:pt idx="78">
                  <c:v>43190</c:v>
                </c:pt>
                <c:pt idx="79">
                  <c:v>43220</c:v>
                </c:pt>
                <c:pt idx="80">
                  <c:v>43251</c:v>
                </c:pt>
                <c:pt idx="81">
                  <c:v>43281</c:v>
                </c:pt>
                <c:pt idx="82">
                  <c:v>43312</c:v>
                </c:pt>
                <c:pt idx="83">
                  <c:v>43343</c:v>
                </c:pt>
                <c:pt idx="84">
                  <c:v>43373</c:v>
                </c:pt>
                <c:pt idx="85">
                  <c:v>43404</c:v>
                </c:pt>
                <c:pt idx="86">
                  <c:v>43434</c:v>
                </c:pt>
                <c:pt idx="87">
                  <c:v>43465</c:v>
                </c:pt>
                <c:pt idx="88">
                  <c:v>43524</c:v>
                </c:pt>
                <c:pt idx="89">
                  <c:v>43555</c:v>
                </c:pt>
                <c:pt idx="90">
                  <c:v>43585</c:v>
                </c:pt>
                <c:pt idx="91">
                  <c:v>43616</c:v>
                </c:pt>
                <c:pt idx="92">
                  <c:v>43646</c:v>
                </c:pt>
                <c:pt idx="93">
                  <c:v>43677</c:v>
                </c:pt>
                <c:pt idx="94">
                  <c:v>43708</c:v>
                </c:pt>
                <c:pt idx="95">
                  <c:v>43738</c:v>
                </c:pt>
                <c:pt idx="96">
                  <c:v>43769</c:v>
                </c:pt>
                <c:pt idx="97">
                  <c:v>43799</c:v>
                </c:pt>
                <c:pt idx="98">
                  <c:v>43830</c:v>
                </c:pt>
                <c:pt idx="99">
                  <c:v>43890</c:v>
                </c:pt>
                <c:pt idx="100">
                  <c:v>43921</c:v>
                </c:pt>
              </c:numCache>
            </c:numRef>
          </c:cat>
          <c:val>
            <c:numRef>
              <c:f>Sheet1!$C$2:$C$102</c:f>
              <c:numCache>
                <c:formatCode>###,###,###,###,##0.00_ </c:formatCode>
                <c:ptCount val="101"/>
                <c:pt idx="0">
                  <c:v>39</c:v>
                </c:pt>
                <c:pt idx="1">
                  <c:v>35.200000000000003</c:v>
                </c:pt>
                <c:pt idx="2">
                  <c:v>33.200000000000003</c:v>
                </c:pt>
                <c:pt idx="3">
                  <c:v>32.4</c:v>
                </c:pt>
                <c:pt idx="4">
                  <c:v>31.6</c:v>
                </c:pt>
                <c:pt idx="5">
                  <c:v>30.8</c:v>
                </c:pt>
                <c:pt idx="6">
                  <c:v>30.5</c:v>
                </c:pt>
                <c:pt idx="7">
                  <c:v>29.7</c:v>
                </c:pt>
                <c:pt idx="8">
                  <c:v>28.4</c:v>
                </c:pt>
                <c:pt idx="9">
                  <c:v>27.9</c:v>
                </c:pt>
                <c:pt idx="10">
                  <c:v>25.3</c:v>
                </c:pt>
                <c:pt idx="11">
                  <c:v>35.5</c:v>
                </c:pt>
                <c:pt idx="12">
                  <c:v>25</c:v>
                </c:pt>
                <c:pt idx="13">
                  <c:v>21.2</c:v>
                </c:pt>
                <c:pt idx="14">
                  <c:v>19.600000000000001</c:v>
                </c:pt>
                <c:pt idx="15">
                  <c:v>17.2</c:v>
                </c:pt>
                <c:pt idx="16">
                  <c:v>15.3</c:v>
                </c:pt>
                <c:pt idx="17">
                  <c:v>15.6</c:v>
                </c:pt>
                <c:pt idx="18">
                  <c:v>14</c:v>
                </c:pt>
                <c:pt idx="19">
                  <c:v>13.3</c:v>
                </c:pt>
                <c:pt idx="20">
                  <c:v>13.3</c:v>
                </c:pt>
                <c:pt idx="21">
                  <c:v>13.2</c:v>
                </c:pt>
                <c:pt idx="22">
                  <c:v>15.3</c:v>
                </c:pt>
                <c:pt idx="23">
                  <c:v>17</c:v>
                </c:pt>
                <c:pt idx="24">
                  <c:v>17.2</c:v>
                </c:pt>
                <c:pt idx="25">
                  <c:v>16</c:v>
                </c:pt>
                <c:pt idx="26">
                  <c:v>15.5</c:v>
                </c:pt>
                <c:pt idx="27">
                  <c:v>16.2</c:v>
                </c:pt>
                <c:pt idx="28">
                  <c:v>14.4</c:v>
                </c:pt>
                <c:pt idx="29">
                  <c:v>15</c:v>
                </c:pt>
                <c:pt idx="30">
                  <c:v>14.6</c:v>
                </c:pt>
                <c:pt idx="31">
                  <c:v>16.100000000000001</c:v>
                </c:pt>
                <c:pt idx="32">
                  <c:v>16.100000000000001</c:v>
                </c:pt>
                <c:pt idx="33">
                  <c:v>16.3</c:v>
                </c:pt>
                <c:pt idx="34">
                  <c:v>14.2</c:v>
                </c:pt>
                <c:pt idx="35">
                  <c:v>12.8</c:v>
                </c:pt>
                <c:pt idx="36">
                  <c:v>12</c:v>
                </c:pt>
                <c:pt idx="37">
                  <c:v>11.3</c:v>
                </c:pt>
                <c:pt idx="38">
                  <c:v>11.3</c:v>
                </c:pt>
                <c:pt idx="39">
                  <c:v>11.5</c:v>
                </c:pt>
                <c:pt idx="40">
                  <c:v>11.5</c:v>
                </c:pt>
                <c:pt idx="41">
                  <c:v>12.3</c:v>
                </c:pt>
                <c:pt idx="42">
                  <c:v>10.1</c:v>
                </c:pt>
                <c:pt idx="43">
                  <c:v>9.1999999999999993</c:v>
                </c:pt>
                <c:pt idx="44">
                  <c:v>7.6</c:v>
                </c:pt>
                <c:pt idx="45">
                  <c:v>6.8</c:v>
                </c:pt>
                <c:pt idx="46">
                  <c:v>6.2</c:v>
                </c:pt>
                <c:pt idx="47">
                  <c:v>5.3</c:v>
                </c:pt>
                <c:pt idx="48">
                  <c:v>4.3</c:v>
                </c:pt>
                <c:pt idx="49">
                  <c:v>3.4</c:v>
                </c:pt>
                <c:pt idx="50">
                  <c:v>2.5</c:v>
                </c:pt>
                <c:pt idx="51">
                  <c:v>3</c:v>
                </c:pt>
                <c:pt idx="52">
                  <c:v>2.2999999999999998</c:v>
                </c:pt>
                <c:pt idx="53">
                  <c:v>1.8</c:v>
                </c:pt>
                <c:pt idx="54">
                  <c:v>1.3</c:v>
                </c:pt>
                <c:pt idx="55">
                  <c:v>5.9</c:v>
                </c:pt>
                <c:pt idx="56">
                  <c:v>5.8</c:v>
                </c:pt>
                <c:pt idx="57">
                  <c:v>5.8</c:v>
                </c:pt>
                <c:pt idx="58">
                  <c:v>5.6</c:v>
                </c:pt>
                <c:pt idx="59">
                  <c:v>5</c:v>
                </c:pt>
                <c:pt idx="60">
                  <c:v>4.8</c:v>
                </c:pt>
                <c:pt idx="61">
                  <c:v>4.5999999999999996</c:v>
                </c:pt>
                <c:pt idx="62">
                  <c:v>3.2</c:v>
                </c:pt>
                <c:pt idx="63">
                  <c:v>3.3</c:v>
                </c:pt>
                <c:pt idx="64">
                  <c:v>2.9</c:v>
                </c:pt>
                <c:pt idx="65">
                  <c:v>3.2</c:v>
                </c:pt>
                <c:pt idx="66">
                  <c:v>3.2</c:v>
                </c:pt>
                <c:pt idx="67">
                  <c:v>3.1</c:v>
                </c:pt>
                <c:pt idx="68">
                  <c:v>3.1</c:v>
                </c:pt>
                <c:pt idx="69">
                  <c:v>3.1</c:v>
                </c:pt>
                <c:pt idx="70">
                  <c:v>3.4</c:v>
                </c:pt>
                <c:pt idx="71">
                  <c:v>3.2</c:v>
                </c:pt>
                <c:pt idx="72">
                  <c:v>3.1</c:v>
                </c:pt>
                <c:pt idx="73">
                  <c:v>3.1</c:v>
                </c:pt>
                <c:pt idx="74">
                  <c:v>2.9</c:v>
                </c:pt>
                <c:pt idx="75">
                  <c:v>3.1</c:v>
                </c:pt>
                <c:pt idx="76">
                  <c:v>3</c:v>
                </c:pt>
                <c:pt idx="77">
                  <c:v>1.5</c:v>
                </c:pt>
                <c:pt idx="78">
                  <c:v>1.5</c:v>
                </c:pt>
                <c:pt idx="79">
                  <c:v>1.6</c:v>
                </c:pt>
                <c:pt idx="80">
                  <c:v>2</c:v>
                </c:pt>
                <c:pt idx="81">
                  <c:v>2.5</c:v>
                </c:pt>
                <c:pt idx="82">
                  <c:v>3</c:v>
                </c:pt>
                <c:pt idx="83">
                  <c:v>3.6</c:v>
                </c:pt>
                <c:pt idx="84">
                  <c:v>3.9</c:v>
                </c:pt>
                <c:pt idx="85">
                  <c:v>4.3</c:v>
                </c:pt>
                <c:pt idx="86">
                  <c:v>4.7</c:v>
                </c:pt>
                <c:pt idx="87">
                  <c:v>5.2</c:v>
                </c:pt>
                <c:pt idx="88">
                  <c:v>6.8</c:v>
                </c:pt>
                <c:pt idx="89">
                  <c:v>8.1999999999999993</c:v>
                </c:pt>
                <c:pt idx="90">
                  <c:v>8.8000000000000007</c:v>
                </c:pt>
                <c:pt idx="91">
                  <c:v>8.8000000000000007</c:v>
                </c:pt>
                <c:pt idx="92">
                  <c:v>8.8000000000000007</c:v>
                </c:pt>
                <c:pt idx="93">
                  <c:v>9</c:v>
                </c:pt>
                <c:pt idx="94">
                  <c:v>8.8000000000000007</c:v>
                </c:pt>
                <c:pt idx="95">
                  <c:v>8.6999999999999993</c:v>
                </c:pt>
                <c:pt idx="96">
                  <c:v>9</c:v>
                </c:pt>
                <c:pt idx="97">
                  <c:v>8.6999999999999993</c:v>
                </c:pt>
                <c:pt idx="98">
                  <c:v>8.6999999999999993</c:v>
                </c:pt>
                <c:pt idx="99">
                  <c:v>2.9</c:v>
                </c:pt>
                <c:pt idx="100">
                  <c:v>2.6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8EB-4442-B735-181B7B6247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22223903"/>
        <c:axId val="720515327"/>
      </c:lineChart>
      <c:dateAx>
        <c:axId val="722223903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20515327"/>
        <c:crosses val="autoZero"/>
        <c:auto val="1"/>
        <c:lblOffset val="100"/>
        <c:baseTimeUnit val="months"/>
      </c:dateAx>
      <c:valAx>
        <c:axId val="7205153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222239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sz="1800" dirty="0"/>
              <a:t>社会消费品零售总额</a:t>
            </a:r>
            <a:r>
              <a:rPr lang="en-US" altLang="zh-CN" sz="1800" dirty="0"/>
              <a:t>:</a:t>
            </a:r>
            <a:r>
              <a:rPr lang="zh-CN" altLang="en-US" sz="1800" dirty="0"/>
              <a:t>当月同比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1"/>
        <c:ser>
          <c:idx val="0"/>
          <c:order val="0"/>
          <c:tx>
            <c:strRef>
              <c:f>Sheet1!$B$1:$B$2</c:f>
              <c:strCache>
                <c:ptCount val="2"/>
                <c:pt idx="0">
                  <c:v>社会消费品零售总额:当月同比</c:v>
                </c:pt>
                <c:pt idx="1">
                  <c:v>月</c:v>
                </c:pt>
              </c:strCache>
            </c:strRef>
          </c:tx>
          <c:marker>
            <c:symbol val="none"/>
          </c:marker>
          <c:dPt>
            <c:idx val="0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E600-461A-9D7F-3C4A2229E928}"/>
              </c:ext>
            </c:extLst>
          </c:dPt>
          <c:dPt>
            <c:idx val="1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E600-461A-9D7F-3C4A2229E928}"/>
              </c:ext>
            </c:extLst>
          </c:dPt>
          <c:dPt>
            <c:idx val="2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E600-461A-9D7F-3C4A2229E928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E600-461A-9D7F-3C4A2229E928}"/>
              </c:ext>
            </c:extLst>
          </c:dPt>
          <c:dPt>
            <c:idx val="4"/>
            <c:marker>
              <c:symbol val="none"/>
            </c:marker>
            <c:bubble3D val="0"/>
            <c:spPr>
              <a:ln w="28575" cap="rnd">
                <a:solidFill>
                  <a:schemeClr val="accent5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E600-461A-9D7F-3C4A2229E928}"/>
              </c:ext>
            </c:extLst>
          </c:dPt>
          <c:dPt>
            <c:idx val="5"/>
            <c:marker>
              <c:symbol val="none"/>
            </c:marker>
            <c:bubble3D val="0"/>
            <c:spPr>
              <a:ln w="28575" cap="rnd">
                <a:solidFill>
                  <a:schemeClr val="accent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E600-461A-9D7F-3C4A2229E928}"/>
              </c:ext>
            </c:extLst>
          </c:dPt>
          <c:dPt>
            <c:idx val="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E600-461A-9D7F-3C4A2229E928}"/>
              </c:ext>
            </c:extLst>
          </c:dPt>
          <c:dPt>
            <c:idx val="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E600-461A-9D7F-3C4A2229E928}"/>
              </c:ext>
            </c:extLst>
          </c:dPt>
          <c:dPt>
            <c:idx val="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E600-461A-9D7F-3C4A2229E928}"/>
              </c:ext>
            </c:extLst>
          </c:dPt>
          <c:dPt>
            <c:idx val="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3-E600-461A-9D7F-3C4A2229E928}"/>
              </c:ext>
            </c:extLst>
          </c:dPt>
          <c:dPt>
            <c:idx val="1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5-E600-461A-9D7F-3C4A2229E928}"/>
              </c:ext>
            </c:extLst>
          </c:dPt>
          <c:dPt>
            <c:idx val="1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7-E600-461A-9D7F-3C4A2229E928}"/>
              </c:ext>
            </c:extLst>
          </c:dPt>
          <c:dPt>
            <c:idx val="1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9-E600-461A-9D7F-3C4A2229E928}"/>
              </c:ext>
            </c:extLst>
          </c:dPt>
          <c:dPt>
            <c:idx val="1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B-E600-461A-9D7F-3C4A2229E928}"/>
              </c:ext>
            </c:extLst>
          </c:dPt>
          <c:dPt>
            <c:idx val="1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D-E600-461A-9D7F-3C4A2229E928}"/>
              </c:ext>
            </c:extLst>
          </c:dPt>
          <c:dPt>
            <c:idx val="1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F-E600-461A-9D7F-3C4A2229E928}"/>
              </c:ext>
            </c:extLst>
          </c:dPt>
          <c:dPt>
            <c:idx val="1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1-E600-461A-9D7F-3C4A2229E928}"/>
              </c:ext>
            </c:extLst>
          </c:dPt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3-E600-461A-9D7F-3C4A2229E928}"/>
              </c:ext>
            </c:extLst>
          </c:dPt>
          <c:dPt>
            <c:idx val="1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5-E600-461A-9D7F-3C4A2229E928}"/>
              </c:ext>
            </c:extLst>
          </c:dPt>
          <c:dPt>
            <c:idx val="1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7-E600-461A-9D7F-3C4A2229E928}"/>
              </c:ext>
            </c:extLst>
          </c:dPt>
          <c:dPt>
            <c:idx val="2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9-E600-461A-9D7F-3C4A2229E928}"/>
              </c:ext>
            </c:extLst>
          </c:dPt>
          <c:dPt>
            <c:idx val="2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B-E600-461A-9D7F-3C4A2229E928}"/>
              </c:ext>
            </c:extLst>
          </c:dPt>
          <c:dPt>
            <c:idx val="2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D-E600-461A-9D7F-3C4A2229E928}"/>
              </c:ext>
            </c:extLst>
          </c:dPt>
          <c:dPt>
            <c:idx val="2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F-E600-461A-9D7F-3C4A2229E928}"/>
              </c:ext>
            </c:extLst>
          </c:dPt>
          <c:dPt>
            <c:idx val="2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1-E600-461A-9D7F-3C4A2229E928}"/>
              </c:ext>
            </c:extLst>
          </c:dPt>
          <c:dPt>
            <c:idx val="2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3-E600-461A-9D7F-3C4A2229E928}"/>
              </c:ext>
            </c:extLst>
          </c:dPt>
          <c:dPt>
            <c:idx val="2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5-E600-461A-9D7F-3C4A2229E928}"/>
              </c:ext>
            </c:extLst>
          </c:dPt>
          <c:dPt>
            <c:idx val="2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7-E600-461A-9D7F-3C4A2229E928}"/>
              </c:ext>
            </c:extLst>
          </c:dPt>
          <c:dPt>
            <c:idx val="2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9-E600-461A-9D7F-3C4A2229E928}"/>
              </c:ext>
            </c:extLst>
          </c:dPt>
          <c:dPt>
            <c:idx val="2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B-E600-461A-9D7F-3C4A2229E928}"/>
              </c:ext>
            </c:extLst>
          </c:dPt>
          <c:dPt>
            <c:idx val="3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D-E600-461A-9D7F-3C4A2229E928}"/>
              </c:ext>
            </c:extLst>
          </c:dPt>
          <c:dPt>
            <c:idx val="3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F-E600-461A-9D7F-3C4A2229E928}"/>
              </c:ext>
            </c:extLst>
          </c:dPt>
          <c:dPt>
            <c:idx val="3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1-E600-461A-9D7F-3C4A2229E928}"/>
              </c:ext>
            </c:extLst>
          </c:dPt>
          <c:dPt>
            <c:idx val="3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3-E600-461A-9D7F-3C4A2229E928}"/>
              </c:ext>
            </c:extLst>
          </c:dPt>
          <c:dPt>
            <c:idx val="3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5-E600-461A-9D7F-3C4A2229E928}"/>
              </c:ext>
            </c:extLst>
          </c:dPt>
          <c:dPt>
            <c:idx val="3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7-E600-461A-9D7F-3C4A2229E928}"/>
              </c:ext>
            </c:extLst>
          </c:dPt>
          <c:dPt>
            <c:idx val="3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9-E600-461A-9D7F-3C4A2229E928}"/>
              </c:ext>
            </c:extLst>
          </c:dPt>
          <c:dPt>
            <c:idx val="3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B-E600-461A-9D7F-3C4A2229E928}"/>
              </c:ext>
            </c:extLst>
          </c:dPt>
          <c:dPt>
            <c:idx val="3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D-E600-461A-9D7F-3C4A2229E928}"/>
              </c:ext>
            </c:extLst>
          </c:dPt>
          <c:dPt>
            <c:idx val="3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4F-E600-461A-9D7F-3C4A2229E928}"/>
              </c:ext>
            </c:extLst>
          </c:dPt>
          <c:dPt>
            <c:idx val="4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1-E600-461A-9D7F-3C4A2229E928}"/>
              </c:ext>
            </c:extLst>
          </c:dPt>
          <c:dPt>
            <c:idx val="4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3-E600-461A-9D7F-3C4A2229E928}"/>
              </c:ext>
            </c:extLst>
          </c:dPt>
          <c:dPt>
            <c:idx val="4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5-E600-461A-9D7F-3C4A2229E928}"/>
              </c:ext>
            </c:extLst>
          </c:dPt>
          <c:dPt>
            <c:idx val="4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7-E600-461A-9D7F-3C4A2229E928}"/>
              </c:ext>
            </c:extLst>
          </c:dPt>
          <c:dPt>
            <c:idx val="4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9-E600-461A-9D7F-3C4A2229E928}"/>
              </c:ext>
            </c:extLst>
          </c:dPt>
          <c:dPt>
            <c:idx val="4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B-E600-461A-9D7F-3C4A2229E928}"/>
              </c:ext>
            </c:extLst>
          </c:dPt>
          <c:dPt>
            <c:idx val="4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D-E600-461A-9D7F-3C4A2229E928}"/>
              </c:ext>
            </c:extLst>
          </c:dPt>
          <c:dPt>
            <c:idx val="4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5F-E600-461A-9D7F-3C4A2229E928}"/>
              </c:ext>
            </c:extLst>
          </c:dPt>
          <c:dPt>
            <c:idx val="4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61-E600-461A-9D7F-3C4A2229E928}"/>
              </c:ext>
            </c:extLst>
          </c:dPt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63-E600-461A-9D7F-3C4A2229E928}"/>
              </c:ext>
            </c:extLst>
          </c:dPt>
          <c:dPt>
            <c:idx val="5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65-E600-461A-9D7F-3C4A2229E928}"/>
              </c:ext>
            </c:extLst>
          </c:dPt>
          <c:dPt>
            <c:idx val="5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67-E600-461A-9D7F-3C4A2229E928}"/>
              </c:ext>
            </c:extLst>
          </c:dPt>
          <c:dPt>
            <c:idx val="5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69-E600-461A-9D7F-3C4A2229E928}"/>
              </c:ext>
            </c:extLst>
          </c:dPt>
          <c:dPt>
            <c:idx val="5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6B-E600-461A-9D7F-3C4A2229E928}"/>
              </c:ext>
            </c:extLst>
          </c:dPt>
          <c:dPt>
            <c:idx val="54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6D-E600-461A-9D7F-3C4A2229E928}"/>
              </c:ext>
            </c:extLst>
          </c:dPt>
          <c:dPt>
            <c:idx val="55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6F-E600-461A-9D7F-3C4A2229E928}"/>
              </c:ext>
            </c:extLst>
          </c:dPt>
          <c:dPt>
            <c:idx val="56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71-E600-461A-9D7F-3C4A2229E928}"/>
              </c:ext>
            </c:extLst>
          </c:dPt>
          <c:dPt>
            <c:idx val="57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73-E600-461A-9D7F-3C4A2229E928}"/>
              </c:ext>
            </c:extLst>
          </c:dPt>
          <c:dPt>
            <c:idx val="58"/>
            <c:marker>
              <c:symbol val="none"/>
            </c:marker>
            <c:bubble3D val="0"/>
            <c:spPr>
              <a:ln w="28575" cap="rnd">
                <a:solidFill>
                  <a:schemeClr val="accent5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75-E600-461A-9D7F-3C4A2229E928}"/>
              </c:ext>
            </c:extLst>
          </c:dPt>
          <c:dPt>
            <c:idx val="59"/>
            <c:marker>
              <c:symbol val="none"/>
            </c:marker>
            <c:bubble3D val="0"/>
            <c:spPr>
              <a:ln w="28575" cap="rnd">
                <a:solidFill>
                  <a:schemeClr val="accent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77-E600-461A-9D7F-3C4A2229E928}"/>
              </c:ext>
            </c:extLst>
          </c:dPt>
          <c:dPt>
            <c:idx val="6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79-E600-461A-9D7F-3C4A2229E928}"/>
              </c:ext>
            </c:extLst>
          </c:dPt>
          <c:dPt>
            <c:idx val="6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7B-E600-461A-9D7F-3C4A2229E928}"/>
              </c:ext>
            </c:extLst>
          </c:dPt>
          <c:dPt>
            <c:idx val="6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7D-E600-461A-9D7F-3C4A2229E928}"/>
              </c:ext>
            </c:extLst>
          </c:dPt>
          <c:dPt>
            <c:idx val="6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7F-E600-461A-9D7F-3C4A2229E928}"/>
              </c:ext>
            </c:extLst>
          </c:dPt>
          <c:dPt>
            <c:idx val="6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81-E600-461A-9D7F-3C4A2229E928}"/>
              </c:ext>
            </c:extLst>
          </c:dPt>
          <c:dPt>
            <c:idx val="6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83-E600-461A-9D7F-3C4A2229E928}"/>
              </c:ext>
            </c:extLst>
          </c:dPt>
          <c:dPt>
            <c:idx val="6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85-E600-461A-9D7F-3C4A2229E928}"/>
              </c:ext>
            </c:extLst>
          </c:dPt>
          <c:dPt>
            <c:idx val="6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87-E600-461A-9D7F-3C4A2229E928}"/>
              </c:ext>
            </c:extLst>
          </c:dPt>
          <c:dPt>
            <c:idx val="6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89-E600-461A-9D7F-3C4A2229E928}"/>
              </c:ext>
            </c:extLst>
          </c:dPt>
          <c:dPt>
            <c:idx val="6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8B-E600-461A-9D7F-3C4A2229E928}"/>
              </c:ext>
            </c:extLst>
          </c:dPt>
          <c:dPt>
            <c:idx val="7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8D-E600-461A-9D7F-3C4A2229E928}"/>
              </c:ext>
            </c:extLst>
          </c:dPt>
          <c:dPt>
            <c:idx val="7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8F-E600-461A-9D7F-3C4A2229E928}"/>
              </c:ext>
            </c:extLst>
          </c:dPt>
          <c:dPt>
            <c:idx val="7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91-E600-461A-9D7F-3C4A2229E928}"/>
              </c:ext>
            </c:extLst>
          </c:dPt>
          <c:dPt>
            <c:idx val="7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93-E600-461A-9D7F-3C4A2229E928}"/>
              </c:ext>
            </c:extLst>
          </c:dPt>
          <c:dPt>
            <c:idx val="7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95-E600-461A-9D7F-3C4A2229E928}"/>
              </c:ext>
            </c:extLst>
          </c:dPt>
          <c:dPt>
            <c:idx val="7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97-E600-461A-9D7F-3C4A2229E928}"/>
              </c:ext>
            </c:extLst>
          </c:dPt>
          <c:dPt>
            <c:idx val="7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99-E600-461A-9D7F-3C4A2229E928}"/>
              </c:ext>
            </c:extLst>
          </c:dPt>
          <c:dPt>
            <c:idx val="7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9B-E600-461A-9D7F-3C4A2229E928}"/>
              </c:ext>
            </c:extLst>
          </c:dPt>
          <c:dPt>
            <c:idx val="7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9D-E600-461A-9D7F-3C4A2229E928}"/>
              </c:ext>
            </c:extLst>
          </c:dPt>
          <c:dPt>
            <c:idx val="7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9F-E600-461A-9D7F-3C4A2229E928}"/>
              </c:ext>
            </c:extLst>
          </c:dPt>
          <c:dPt>
            <c:idx val="8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A1-E600-461A-9D7F-3C4A2229E928}"/>
              </c:ext>
            </c:extLst>
          </c:dPt>
          <c:dPt>
            <c:idx val="8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A3-E600-461A-9D7F-3C4A2229E928}"/>
              </c:ext>
            </c:extLst>
          </c:dPt>
          <c:dPt>
            <c:idx val="8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A5-E600-461A-9D7F-3C4A2229E928}"/>
              </c:ext>
            </c:extLst>
          </c:dPt>
          <c:dPt>
            <c:idx val="8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A7-E600-461A-9D7F-3C4A2229E928}"/>
              </c:ext>
            </c:extLst>
          </c:dPt>
          <c:dPt>
            <c:idx val="8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A9-E600-461A-9D7F-3C4A2229E928}"/>
              </c:ext>
            </c:extLst>
          </c:dPt>
          <c:dPt>
            <c:idx val="8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AB-E600-461A-9D7F-3C4A2229E928}"/>
              </c:ext>
            </c:extLst>
          </c:dPt>
          <c:dPt>
            <c:idx val="8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AD-E600-461A-9D7F-3C4A2229E928}"/>
              </c:ext>
            </c:extLst>
          </c:dPt>
          <c:dPt>
            <c:idx val="8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AF-E600-461A-9D7F-3C4A2229E928}"/>
              </c:ext>
            </c:extLst>
          </c:dPt>
          <c:dPt>
            <c:idx val="8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B1-E600-461A-9D7F-3C4A2229E928}"/>
              </c:ext>
            </c:extLst>
          </c:dPt>
          <c:dPt>
            <c:idx val="8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B3-E600-461A-9D7F-3C4A2229E928}"/>
              </c:ext>
            </c:extLst>
          </c:dPt>
          <c:dPt>
            <c:idx val="9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B5-E600-461A-9D7F-3C4A2229E928}"/>
              </c:ext>
            </c:extLst>
          </c:dPt>
          <c:dPt>
            <c:idx val="9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B7-E600-461A-9D7F-3C4A2229E928}"/>
              </c:ext>
            </c:extLst>
          </c:dPt>
          <c:dPt>
            <c:idx val="9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B9-E600-461A-9D7F-3C4A2229E928}"/>
              </c:ext>
            </c:extLst>
          </c:dPt>
          <c:dPt>
            <c:idx val="9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BB-E600-461A-9D7F-3C4A2229E928}"/>
              </c:ext>
            </c:extLst>
          </c:dPt>
          <c:dPt>
            <c:idx val="9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BD-E600-461A-9D7F-3C4A2229E928}"/>
              </c:ext>
            </c:extLst>
          </c:dPt>
          <c:dPt>
            <c:idx val="9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BF-E600-461A-9D7F-3C4A2229E928}"/>
              </c:ext>
            </c:extLst>
          </c:dPt>
          <c:dPt>
            <c:idx val="9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C1-E600-461A-9D7F-3C4A2229E928}"/>
              </c:ext>
            </c:extLst>
          </c:dPt>
          <c:dPt>
            <c:idx val="9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C3-E600-461A-9D7F-3C4A2229E928}"/>
              </c:ext>
            </c:extLst>
          </c:dPt>
          <c:dPt>
            <c:idx val="9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C5-E600-461A-9D7F-3C4A2229E928}"/>
              </c:ext>
            </c:extLst>
          </c:dPt>
          <c:dPt>
            <c:idx val="9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C7-E600-461A-9D7F-3C4A2229E928}"/>
              </c:ext>
            </c:extLst>
          </c:dPt>
          <c:dPt>
            <c:idx val="10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6D44-4833-8153-207C6926CC85}"/>
              </c:ext>
            </c:extLst>
          </c:dPt>
          <c:dPt>
            <c:idx val="10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CB-E600-461A-9D7F-3C4A2229E928}"/>
              </c:ext>
            </c:extLst>
          </c:dPt>
          <c:dPt>
            <c:idx val="10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CD-E600-461A-9D7F-3C4A2229E928}"/>
              </c:ext>
            </c:extLst>
          </c:dPt>
          <c:dPt>
            <c:idx val="10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CF-E600-461A-9D7F-3C4A2229E928}"/>
              </c:ext>
            </c:extLst>
          </c:dPt>
          <c:dPt>
            <c:idx val="10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D1-E600-461A-9D7F-3C4A2229E928}"/>
              </c:ext>
            </c:extLst>
          </c:dPt>
          <c:dPt>
            <c:idx val="10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D3-E600-461A-9D7F-3C4A2229E928}"/>
              </c:ext>
            </c:extLst>
          </c:dPt>
          <c:dPt>
            <c:idx val="10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D5-E600-461A-9D7F-3C4A2229E928}"/>
              </c:ext>
            </c:extLst>
          </c:dPt>
          <c:dPt>
            <c:idx val="10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D7-E600-461A-9D7F-3C4A2229E928}"/>
              </c:ext>
            </c:extLst>
          </c:dPt>
          <c:dPt>
            <c:idx val="108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D9-E600-461A-9D7F-3C4A2229E928}"/>
              </c:ext>
            </c:extLst>
          </c:dPt>
          <c:dPt>
            <c:idx val="109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DB-E600-461A-9D7F-3C4A2229E928}"/>
              </c:ext>
            </c:extLst>
          </c:dPt>
          <c:dPt>
            <c:idx val="110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DD-E600-461A-9D7F-3C4A2229E928}"/>
              </c:ext>
            </c:extLst>
          </c:dPt>
          <c:dPt>
            <c:idx val="111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DF-E600-461A-9D7F-3C4A2229E928}"/>
              </c:ext>
            </c:extLst>
          </c:dPt>
          <c:dPt>
            <c:idx val="112"/>
            <c:marker>
              <c:symbol val="none"/>
            </c:marker>
            <c:bubble3D val="0"/>
            <c:spPr>
              <a:ln w="28575" cap="rnd">
                <a:solidFill>
                  <a:schemeClr val="accent5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E1-E600-461A-9D7F-3C4A2229E928}"/>
              </c:ext>
            </c:extLst>
          </c:dPt>
          <c:dPt>
            <c:idx val="113"/>
            <c:marker>
              <c:symbol val="none"/>
            </c:marker>
            <c:bubble3D val="0"/>
            <c:spPr>
              <a:ln w="28575" cap="rnd">
                <a:solidFill>
                  <a:schemeClr val="accent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E3-E600-461A-9D7F-3C4A2229E928}"/>
              </c:ext>
            </c:extLst>
          </c:dPt>
          <c:dPt>
            <c:idx val="11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E5-E600-461A-9D7F-3C4A2229E928}"/>
              </c:ext>
            </c:extLst>
          </c:dPt>
          <c:dPt>
            <c:idx val="11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E7-E600-461A-9D7F-3C4A2229E928}"/>
              </c:ext>
            </c:extLst>
          </c:dPt>
          <c:dPt>
            <c:idx val="11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E9-E600-461A-9D7F-3C4A2229E928}"/>
              </c:ext>
            </c:extLst>
          </c:dPt>
          <c:dPt>
            <c:idx val="11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EB-E600-461A-9D7F-3C4A2229E928}"/>
              </c:ext>
            </c:extLst>
          </c:dPt>
          <c:dPt>
            <c:idx val="11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ED-E600-461A-9D7F-3C4A2229E928}"/>
              </c:ext>
            </c:extLst>
          </c:dPt>
          <c:dPt>
            <c:idx val="11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EF-E600-461A-9D7F-3C4A2229E928}"/>
              </c:ext>
            </c:extLst>
          </c:dPt>
          <c:dPt>
            <c:idx val="12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F1-E600-461A-9D7F-3C4A2229E928}"/>
              </c:ext>
            </c:extLst>
          </c:dPt>
          <c:dPt>
            <c:idx val="12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F3-E600-461A-9D7F-3C4A2229E928}"/>
              </c:ext>
            </c:extLst>
          </c:dPt>
          <c:dPt>
            <c:idx val="12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F5-E600-461A-9D7F-3C4A2229E928}"/>
              </c:ext>
            </c:extLst>
          </c:dPt>
          <c:dPt>
            <c:idx val="12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F7-E600-461A-9D7F-3C4A2229E928}"/>
              </c:ext>
            </c:extLst>
          </c:dPt>
          <c:dPt>
            <c:idx val="12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F9-E600-461A-9D7F-3C4A2229E928}"/>
              </c:ext>
            </c:extLst>
          </c:dPt>
          <c:dPt>
            <c:idx val="12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FB-E600-461A-9D7F-3C4A2229E928}"/>
              </c:ext>
            </c:extLst>
          </c:dPt>
          <c:dPt>
            <c:idx val="12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FD-E600-461A-9D7F-3C4A2229E928}"/>
              </c:ext>
            </c:extLst>
          </c:dPt>
          <c:dPt>
            <c:idx val="12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FF-E600-461A-9D7F-3C4A2229E928}"/>
              </c:ext>
            </c:extLst>
          </c:dPt>
          <c:dPt>
            <c:idx val="12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01-E600-461A-9D7F-3C4A2229E928}"/>
              </c:ext>
            </c:extLst>
          </c:dPt>
          <c:dPt>
            <c:idx val="12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03-E600-461A-9D7F-3C4A2229E928}"/>
              </c:ext>
            </c:extLst>
          </c:dPt>
          <c:dPt>
            <c:idx val="13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05-E600-461A-9D7F-3C4A2229E928}"/>
              </c:ext>
            </c:extLst>
          </c:dPt>
          <c:dPt>
            <c:idx val="13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07-E600-461A-9D7F-3C4A2229E928}"/>
              </c:ext>
            </c:extLst>
          </c:dPt>
          <c:dPt>
            <c:idx val="13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09-E600-461A-9D7F-3C4A2229E928}"/>
              </c:ext>
            </c:extLst>
          </c:dPt>
          <c:dPt>
            <c:idx val="13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0B-E600-461A-9D7F-3C4A2229E928}"/>
              </c:ext>
            </c:extLst>
          </c:dPt>
          <c:dPt>
            <c:idx val="13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0D-E600-461A-9D7F-3C4A2229E928}"/>
              </c:ext>
            </c:extLst>
          </c:dPt>
          <c:dPt>
            <c:idx val="13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0F-E600-461A-9D7F-3C4A2229E928}"/>
              </c:ext>
            </c:extLst>
          </c:dPt>
          <c:dPt>
            <c:idx val="13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11-E600-461A-9D7F-3C4A2229E928}"/>
              </c:ext>
            </c:extLst>
          </c:dPt>
          <c:dPt>
            <c:idx val="13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13-E600-461A-9D7F-3C4A2229E928}"/>
              </c:ext>
            </c:extLst>
          </c:dPt>
          <c:dPt>
            <c:idx val="13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15-E600-461A-9D7F-3C4A2229E928}"/>
              </c:ext>
            </c:extLst>
          </c:dPt>
          <c:dPt>
            <c:idx val="13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17-E600-461A-9D7F-3C4A2229E928}"/>
              </c:ext>
            </c:extLst>
          </c:dPt>
          <c:dPt>
            <c:idx val="14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19-E600-461A-9D7F-3C4A2229E928}"/>
              </c:ext>
            </c:extLst>
          </c:dPt>
          <c:dPt>
            <c:idx val="14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1B-E600-461A-9D7F-3C4A2229E928}"/>
              </c:ext>
            </c:extLst>
          </c:dPt>
          <c:dPt>
            <c:idx val="14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1D-E600-461A-9D7F-3C4A2229E928}"/>
              </c:ext>
            </c:extLst>
          </c:dPt>
          <c:dPt>
            <c:idx val="14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1F-E600-461A-9D7F-3C4A2229E928}"/>
              </c:ext>
            </c:extLst>
          </c:dPt>
          <c:dPt>
            <c:idx val="14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21-E600-461A-9D7F-3C4A2229E928}"/>
              </c:ext>
            </c:extLst>
          </c:dPt>
          <c:dPt>
            <c:idx val="14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23-E600-461A-9D7F-3C4A2229E928}"/>
              </c:ext>
            </c:extLst>
          </c:dPt>
          <c:dPt>
            <c:idx val="14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25-E600-461A-9D7F-3C4A2229E928}"/>
              </c:ext>
            </c:extLst>
          </c:dPt>
          <c:dPt>
            <c:idx val="14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27-E600-461A-9D7F-3C4A2229E928}"/>
              </c:ext>
            </c:extLst>
          </c:dPt>
          <c:dPt>
            <c:idx val="14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29-E600-461A-9D7F-3C4A2229E928}"/>
              </c:ext>
            </c:extLst>
          </c:dPt>
          <c:dPt>
            <c:idx val="14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2B-E600-461A-9D7F-3C4A2229E928}"/>
              </c:ext>
            </c:extLst>
          </c:dPt>
          <c:dPt>
            <c:idx val="15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2D-E600-461A-9D7F-3C4A2229E928}"/>
              </c:ext>
            </c:extLst>
          </c:dPt>
          <c:dPt>
            <c:idx val="15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2F-E600-461A-9D7F-3C4A2229E928}"/>
              </c:ext>
            </c:extLst>
          </c:dPt>
          <c:dPt>
            <c:idx val="15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31-E600-461A-9D7F-3C4A2229E928}"/>
              </c:ext>
            </c:extLst>
          </c:dPt>
          <c:dPt>
            <c:idx val="15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33-E600-461A-9D7F-3C4A2229E928}"/>
              </c:ext>
            </c:extLst>
          </c:dPt>
          <c:dPt>
            <c:idx val="15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35-E600-461A-9D7F-3C4A2229E928}"/>
              </c:ext>
            </c:extLst>
          </c:dPt>
          <c:dPt>
            <c:idx val="15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37-E600-461A-9D7F-3C4A2229E928}"/>
              </c:ext>
            </c:extLst>
          </c:dPt>
          <c:dPt>
            <c:idx val="15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39-E600-461A-9D7F-3C4A2229E928}"/>
              </c:ext>
            </c:extLst>
          </c:dPt>
          <c:dPt>
            <c:idx val="15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3B-E600-461A-9D7F-3C4A2229E928}"/>
              </c:ext>
            </c:extLst>
          </c:dPt>
          <c:dPt>
            <c:idx val="15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3D-E600-461A-9D7F-3C4A2229E928}"/>
              </c:ext>
            </c:extLst>
          </c:dPt>
          <c:dPt>
            <c:idx val="15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3F-E600-461A-9D7F-3C4A2229E928}"/>
              </c:ext>
            </c:extLst>
          </c:dPt>
          <c:dPt>
            <c:idx val="16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41-E600-461A-9D7F-3C4A2229E928}"/>
              </c:ext>
            </c:extLst>
          </c:dPt>
          <c:dPt>
            <c:idx val="16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43-E600-461A-9D7F-3C4A2229E928}"/>
              </c:ext>
            </c:extLst>
          </c:dPt>
          <c:dPt>
            <c:idx val="162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45-E600-461A-9D7F-3C4A2229E928}"/>
              </c:ext>
            </c:extLst>
          </c:dPt>
          <c:dPt>
            <c:idx val="163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47-E600-461A-9D7F-3C4A2229E928}"/>
              </c:ext>
            </c:extLst>
          </c:dPt>
          <c:dPt>
            <c:idx val="164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49-E600-461A-9D7F-3C4A2229E928}"/>
              </c:ext>
            </c:extLst>
          </c:dPt>
          <c:dPt>
            <c:idx val="165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4B-E600-461A-9D7F-3C4A2229E928}"/>
              </c:ext>
            </c:extLst>
          </c:dPt>
          <c:dPt>
            <c:idx val="166"/>
            <c:marker>
              <c:symbol val="none"/>
            </c:marker>
            <c:bubble3D val="0"/>
            <c:spPr>
              <a:ln w="28575" cap="rnd">
                <a:solidFill>
                  <a:schemeClr val="accent5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4D-E600-461A-9D7F-3C4A2229E928}"/>
              </c:ext>
            </c:extLst>
          </c:dPt>
          <c:dPt>
            <c:idx val="167"/>
            <c:marker>
              <c:symbol val="none"/>
            </c:marker>
            <c:bubble3D val="0"/>
            <c:spPr>
              <a:ln w="28575" cap="rnd">
                <a:solidFill>
                  <a:schemeClr val="accent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4F-E600-461A-9D7F-3C4A2229E928}"/>
              </c:ext>
            </c:extLst>
          </c:dPt>
          <c:dPt>
            <c:idx val="16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51-E600-461A-9D7F-3C4A2229E928}"/>
              </c:ext>
            </c:extLst>
          </c:dPt>
          <c:dPt>
            <c:idx val="16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53-E600-461A-9D7F-3C4A2229E928}"/>
              </c:ext>
            </c:extLst>
          </c:dPt>
          <c:dPt>
            <c:idx val="17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55-E600-461A-9D7F-3C4A2229E928}"/>
              </c:ext>
            </c:extLst>
          </c:dPt>
          <c:dPt>
            <c:idx val="17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57-E600-461A-9D7F-3C4A2229E928}"/>
              </c:ext>
            </c:extLst>
          </c:dPt>
          <c:dPt>
            <c:idx val="17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59-E600-461A-9D7F-3C4A2229E928}"/>
              </c:ext>
            </c:extLst>
          </c:dPt>
          <c:dPt>
            <c:idx val="17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5B-E600-461A-9D7F-3C4A2229E928}"/>
              </c:ext>
            </c:extLst>
          </c:dPt>
          <c:dPt>
            <c:idx val="17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5D-E600-461A-9D7F-3C4A2229E928}"/>
              </c:ext>
            </c:extLst>
          </c:dPt>
          <c:dPt>
            <c:idx val="17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5F-E600-461A-9D7F-3C4A2229E928}"/>
              </c:ext>
            </c:extLst>
          </c:dPt>
          <c:dPt>
            <c:idx val="17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61-E600-461A-9D7F-3C4A2229E928}"/>
              </c:ext>
            </c:extLst>
          </c:dPt>
          <c:dPt>
            <c:idx val="17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63-E600-461A-9D7F-3C4A2229E928}"/>
              </c:ext>
            </c:extLst>
          </c:dPt>
          <c:dPt>
            <c:idx val="17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65-E600-461A-9D7F-3C4A2229E928}"/>
              </c:ext>
            </c:extLst>
          </c:dPt>
          <c:dPt>
            <c:idx val="17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67-E600-461A-9D7F-3C4A2229E928}"/>
              </c:ext>
            </c:extLst>
          </c:dPt>
          <c:dPt>
            <c:idx val="18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69-E600-461A-9D7F-3C4A2229E928}"/>
              </c:ext>
            </c:extLst>
          </c:dPt>
          <c:dPt>
            <c:idx val="18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6B-E600-461A-9D7F-3C4A2229E928}"/>
              </c:ext>
            </c:extLst>
          </c:dPt>
          <c:dPt>
            <c:idx val="18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6D-E600-461A-9D7F-3C4A2229E928}"/>
              </c:ext>
            </c:extLst>
          </c:dPt>
          <c:dPt>
            <c:idx val="18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6F-E600-461A-9D7F-3C4A2229E928}"/>
              </c:ext>
            </c:extLst>
          </c:dPt>
          <c:dPt>
            <c:idx val="18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71-E600-461A-9D7F-3C4A2229E928}"/>
              </c:ext>
            </c:extLst>
          </c:dPt>
          <c:dPt>
            <c:idx val="18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73-E600-461A-9D7F-3C4A2229E928}"/>
              </c:ext>
            </c:extLst>
          </c:dPt>
          <c:dPt>
            <c:idx val="18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75-E600-461A-9D7F-3C4A2229E928}"/>
              </c:ext>
            </c:extLst>
          </c:dPt>
          <c:dPt>
            <c:idx val="18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77-E600-461A-9D7F-3C4A2229E928}"/>
              </c:ext>
            </c:extLst>
          </c:dPt>
          <c:dPt>
            <c:idx val="18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79-E600-461A-9D7F-3C4A2229E928}"/>
              </c:ext>
            </c:extLst>
          </c:dPt>
          <c:dPt>
            <c:idx val="18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7B-E600-461A-9D7F-3C4A2229E928}"/>
              </c:ext>
            </c:extLst>
          </c:dPt>
          <c:dPt>
            <c:idx val="19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7D-E600-461A-9D7F-3C4A2229E928}"/>
              </c:ext>
            </c:extLst>
          </c:dPt>
          <c:dPt>
            <c:idx val="19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7F-E600-461A-9D7F-3C4A2229E928}"/>
              </c:ext>
            </c:extLst>
          </c:dPt>
          <c:dPt>
            <c:idx val="19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81-E600-461A-9D7F-3C4A2229E928}"/>
              </c:ext>
            </c:extLst>
          </c:dPt>
          <c:dPt>
            <c:idx val="19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83-E600-461A-9D7F-3C4A2229E928}"/>
              </c:ext>
            </c:extLst>
          </c:dPt>
          <c:dPt>
            <c:idx val="19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85-E600-461A-9D7F-3C4A2229E928}"/>
              </c:ext>
            </c:extLst>
          </c:dPt>
          <c:dPt>
            <c:idx val="19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87-E600-461A-9D7F-3C4A2229E928}"/>
              </c:ext>
            </c:extLst>
          </c:dPt>
          <c:dPt>
            <c:idx val="19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89-E600-461A-9D7F-3C4A2229E928}"/>
              </c:ext>
            </c:extLst>
          </c:dPt>
          <c:dPt>
            <c:idx val="19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8B-E600-461A-9D7F-3C4A2229E928}"/>
              </c:ext>
            </c:extLst>
          </c:dPt>
          <c:dPt>
            <c:idx val="19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8D-E600-461A-9D7F-3C4A2229E928}"/>
              </c:ext>
            </c:extLst>
          </c:dPt>
          <c:dPt>
            <c:idx val="19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8F-E600-461A-9D7F-3C4A2229E928}"/>
              </c:ext>
            </c:extLst>
          </c:dPt>
          <c:dPt>
            <c:idx val="20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91-E600-461A-9D7F-3C4A2229E928}"/>
              </c:ext>
            </c:extLst>
          </c:dPt>
          <c:dPt>
            <c:idx val="20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93-E600-461A-9D7F-3C4A2229E928}"/>
              </c:ext>
            </c:extLst>
          </c:dPt>
          <c:dPt>
            <c:idx val="20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95-E600-461A-9D7F-3C4A2229E928}"/>
              </c:ext>
            </c:extLst>
          </c:dPt>
          <c:dPt>
            <c:idx val="20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97-E600-461A-9D7F-3C4A2229E928}"/>
              </c:ext>
            </c:extLst>
          </c:dPt>
          <c:dPt>
            <c:idx val="20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99-E600-461A-9D7F-3C4A2229E928}"/>
              </c:ext>
            </c:extLst>
          </c:dPt>
          <c:dPt>
            <c:idx val="20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9B-E600-461A-9D7F-3C4A2229E928}"/>
              </c:ext>
            </c:extLst>
          </c:dPt>
          <c:dPt>
            <c:idx val="20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9D-E600-461A-9D7F-3C4A2229E928}"/>
              </c:ext>
            </c:extLst>
          </c:dPt>
          <c:dPt>
            <c:idx val="20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9F-E600-461A-9D7F-3C4A2229E928}"/>
              </c:ext>
            </c:extLst>
          </c:dPt>
          <c:dPt>
            <c:idx val="20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A1-E600-461A-9D7F-3C4A2229E928}"/>
              </c:ext>
            </c:extLst>
          </c:dPt>
          <c:dPt>
            <c:idx val="20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A3-E600-461A-9D7F-3C4A2229E928}"/>
              </c:ext>
            </c:extLst>
          </c:dPt>
          <c:dPt>
            <c:idx val="21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A5-E600-461A-9D7F-3C4A2229E928}"/>
              </c:ext>
            </c:extLst>
          </c:dPt>
          <c:dPt>
            <c:idx val="21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A7-E600-461A-9D7F-3C4A2229E928}"/>
              </c:ext>
            </c:extLst>
          </c:dPt>
          <c:dPt>
            <c:idx val="21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A9-E600-461A-9D7F-3C4A2229E928}"/>
              </c:ext>
            </c:extLst>
          </c:dPt>
          <c:dPt>
            <c:idx val="21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AB-E600-461A-9D7F-3C4A2229E928}"/>
              </c:ext>
            </c:extLst>
          </c:dPt>
          <c:dPt>
            <c:idx val="21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AD-E600-461A-9D7F-3C4A2229E928}"/>
              </c:ext>
            </c:extLst>
          </c:dPt>
          <c:dPt>
            <c:idx val="21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AF-E600-461A-9D7F-3C4A2229E928}"/>
              </c:ext>
            </c:extLst>
          </c:dPt>
          <c:dPt>
            <c:idx val="216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B1-E600-461A-9D7F-3C4A2229E928}"/>
              </c:ext>
            </c:extLst>
          </c:dPt>
          <c:dPt>
            <c:idx val="217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B3-E600-461A-9D7F-3C4A2229E928}"/>
              </c:ext>
            </c:extLst>
          </c:dPt>
          <c:dPt>
            <c:idx val="218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B5-E600-461A-9D7F-3C4A2229E928}"/>
              </c:ext>
            </c:extLst>
          </c:dPt>
          <c:dPt>
            <c:idx val="219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B7-E600-461A-9D7F-3C4A2229E928}"/>
              </c:ext>
            </c:extLst>
          </c:dPt>
          <c:dPt>
            <c:idx val="220"/>
            <c:marker>
              <c:symbol val="none"/>
            </c:marker>
            <c:bubble3D val="0"/>
            <c:spPr>
              <a:ln w="28575" cap="rnd">
                <a:solidFill>
                  <a:schemeClr val="accent5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B9-E600-461A-9D7F-3C4A2229E928}"/>
              </c:ext>
            </c:extLst>
          </c:dPt>
          <c:dPt>
            <c:idx val="221"/>
            <c:marker>
              <c:symbol val="none"/>
            </c:marker>
            <c:bubble3D val="0"/>
            <c:spPr>
              <a:ln w="28575" cap="rnd">
                <a:solidFill>
                  <a:schemeClr val="accent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BB-E600-461A-9D7F-3C4A2229E928}"/>
              </c:ext>
            </c:extLst>
          </c:dPt>
          <c:dPt>
            <c:idx val="22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BD-E600-461A-9D7F-3C4A2229E928}"/>
              </c:ext>
            </c:extLst>
          </c:dPt>
          <c:dPt>
            <c:idx val="22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BF-E600-461A-9D7F-3C4A2229E928}"/>
              </c:ext>
            </c:extLst>
          </c:dPt>
          <c:dPt>
            <c:idx val="22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C1-E600-461A-9D7F-3C4A2229E928}"/>
              </c:ext>
            </c:extLst>
          </c:dPt>
          <c:dPt>
            <c:idx val="22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C3-E600-461A-9D7F-3C4A2229E928}"/>
              </c:ext>
            </c:extLst>
          </c:dPt>
          <c:dPt>
            <c:idx val="22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C5-E600-461A-9D7F-3C4A2229E928}"/>
              </c:ext>
            </c:extLst>
          </c:dPt>
          <c:dPt>
            <c:idx val="22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C7-E600-461A-9D7F-3C4A2229E928}"/>
              </c:ext>
            </c:extLst>
          </c:dPt>
          <c:dPt>
            <c:idx val="22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C9-E600-461A-9D7F-3C4A2229E928}"/>
              </c:ext>
            </c:extLst>
          </c:dPt>
          <c:dPt>
            <c:idx val="22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CB-E600-461A-9D7F-3C4A2229E928}"/>
              </c:ext>
            </c:extLst>
          </c:dPt>
          <c:dPt>
            <c:idx val="23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CD-E600-461A-9D7F-3C4A2229E928}"/>
              </c:ext>
            </c:extLst>
          </c:dPt>
          <c:dPt>
            <c:idx val="23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CF-E600-461A-9D7F-3C4A2229E928}"/>
              </c:ext>
            </c:extLst>
          </c:dPt>
          <c:dPt>
            <c:idx val="23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D1-E600-461A-9D7F-3C4A2229E928}"/>
              </c:ext>
            </c:extLst>
          </c:dPt>
          <c:dPt>
            <c:idx val="23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D3-E600-461A-9D7F-3C4A2229E928}"/>
              </c:ext>
            </c:extLst>
          </c:dPt>
          <c:dPt>
            <c:idx val="23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D5-E600-461A-9D7F-3C4A2229E928}"/>
              </c:ext>
            </c:extLst>
          </c:dPt>
          <c:dPt>
            <c:idx val="23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D7-E600-461A-9D7F-3C4A2229E928}"/>
              </c:ext>
            </c:extLst>
          </c:dPt>
          <c:dPt>
            <c:idx val="23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D9-E600-461A-9D7F-3C4A2229E928}"/>
              </c:ext>
            </c:extLst>
          </c:dPt>
          <c:dPt>
            <c:idx val="23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DB-E600-461A-9D7F-3C4A2229E928}"/>
              </c:ext>
            </c:extLst>
          </c:dPt>
          <c:dPt>
            <c:idx val="23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DD-E600-461A-9D7F-3C4A2229E928}"/>
              </c:ext>
            </c:extLst>
          </c:dPt>
          <c:dPt>
            <c:idx val="23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DF-E600-461A-9D7F-3C4A2229E928}"/>
              </c:ext>
            </c:extLst>
          </c:dPt>
          <c:dPt>
            <c:idx val="240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E1-E600-461A-9D7F-3C4A2229E928}"/>
              </c:ext>
            </c:extLst>
          </c:dPt>
          <c:dPt>
            <c:idx val="241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E3-E600-461A-9D7F-3C4A2229E928}"/>
              </c:ext>
            </c:extLst>
          </c:dPt>
          <c:dPt>
            <c:idx val="242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E5-E600-461A-9D7F-3C4A2229E928}"/>
              </c:ext>
            </c:extLst>
          </c:dPt>
          <c:dPt>
            <c:idx val="243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E7-E600-461A-9D7F-3C4A2229E928}"/>
              </c:ext>
            </c:extLst>
          </c:dPt>
          <c:dPt>
            <c:idx val="244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E9-E600-461A-9D7F-3C4A2229E928}"/>
              </c:ext>
            </c:extLst>
          </c:dPt>
          <c:dPt>
            <c:idx val="245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EB-E600-461A-9D7F-3C4A2229E928}"/>
              </c:ext>
            </c:extLst>
          </c:dPt>
          <c:dPt>
            <c:idx val="24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ED-E600-461A-9D7F-3C4A2229E928}"/>
              </c:ext>
            </c:extLst>
          </c:dPt>
          <c:dPt>
            <c:idx val="24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EF-E600-461A-9D7F-3C4A2229E928}"/>
              </c:ext>
            </c:extLst>
          </c:dPt>
          <c:dPt>
            <c:idx val="24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F1-E600-461A-9D7F-3C4A2229E928}"/>
              </c:ext>
            </c:extLst>
          </c:dPt>
          <c:dPt>
            <c:idx val="24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F3-E600-461A-9D7F-3C4A2229E928}"/>
              </c:ext>
            </c:extLst>
          </c:dPt>
          <c:dPt>
            <c:idx val="25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F5-E600-461A-9D7F-3C4A2229E928}"/>
              </c:ext>
            </c:extLst>
          </c:dPt>
          <c:dPt>
            <c:idx val="25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F7-E600-461A-9D7F-3C4A2229E928}"/>
              </c:ext>
            </c:extLst>
          </c:dPt>
          <c:dPt>
            <c:idx val="25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F9-E600-461A-9D7F-3C4A2229E928}"/>
              </c:ext>
            </c:extLst>
          </c:dPt>
          <c:dPt>
            <c:idx val="25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FB-E600-461A-9D7F-3C4A2229E928}"/>
              </c:ext>
            </c:extLst>
          </c:dPt>
          <c:dPt>
            <c:idx val="25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FD-E600-461A-9D7F-3C4A2229E928}"/>
              </c:ext>
            </c:extLst>
          </c:dPt>
          <c:dPt>
            <c:idx val="25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1FF-E600-461A-9D7F-3C4A2229E928}"/>
              </c:ext>
            </c:extLst>
          </c:dPt>
          <c:dPt>
            <c:idx val="25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01-E600-461A-9D7F-3C4A2229E928}"/>
              </c:ext>
            </c:extLst>
          </c:dPt>
          <c:dPt>
            <c:idx val="25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  <a:lumOff val="3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03-E600-461A-9D7F-3C4A2229E928}"/>
              </c:ext>
            </c:extLst>
          </c:dPt>
          <c:dPt>
            <c:idx val="25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05-E600-461A-9D7F-3C4A2229E928}"/>
              </c:ext>
            </c:extLst>
          </c:dPt>
          <c:dPt>
            <c:idx val="25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07-E600-461A-9D7F-3C4A2229E928}"/>
              </c:ext>
            </c:extLst>
          </c:dPt>
          <c:dPt>
            <c:idx val="26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09-E600-461A-9D7F-3C4A2229E928}"/>
              </c:ext>
            </c:extLst>
          </c:dPt>
          <c:dPt>
            <c:idx val="26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0B-E600-461A-9D7F-3C4A2229E928}"/>
              </c:ext>
            </c:extLst>
          </c:dPt>
          <c:dPt>
            <c:idx val="26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0D-E600-461A-9D7F-3C4A2229E928}"/>
              </c:ext>
            </c:extLst>
          </c:dPt>
          <c:dPt>
            <c:idx val="26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0F-E600-461A-9D7F-3C4A2229E928}"/>
              </c:ext>
            </c:extLst>
          </c:dPt>
          <c:dPt>
            <c:idx val="26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11-E600-461A-9D7F-3C4A2229E928}"/>
              </c:ext>
            </c:extLst>
          </c:dPt>
          <c:dPt>
            <c:idx val="265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13-E600-461A-9D7F-3C4A2229E928}"/>
              </c:ext>
            </c:extLst>
          </c:dPt>
          <c:dPt>
            <c:idx val="266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15-E600-461A-9D7F-3C4A2229E928}"/>
              </c:ext>
            </c:extLst>
          </c:dPt>
          <c:dPt>
            <c:idx val="267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17-E600-461A-9D7F-3C4A2229E928}"/>
              </c:ext>
            </c:extLst>
          </c:dPt>
          <c:dPt>
            <c:idx val="268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19-E600-461A-9D7F-3C4A2229E928}"/>
              </c:ext>
            </c:extLst>
          </c:dPt>
          <c:dPt>
            <c:idx val="269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50000"/>
                    <a:lumOff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1B-E600-461A-9D7F-3C4A2229E928}"/>
              </c:ext>
            </c:extLst>
          </c:dPt>
          <c:dPt>
            <c:idx val="270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1D-E600-461A-9D7F-3C4A2229E928}"/>
              </c:ext>
            </c:extLst>
          </c:dPt>
          <c:dPt>
            <c:idx val="271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1F-E600-461A-9D7F-3C4A2229E928}"/>
              </c:ext>
            </c:extLst>
          </c:dPt>
          <c:dPt>
            <c:idx val="272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21-E600-461A-9D7F-3C4A2229E928}"/>
              </c:ext>
            </c:extLst>
          </c:dPt>
          <c:dPt>
            <c:idx val="273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23-E600-461A-9D7F-3C4A2229E928}"/>
              </c:ext>
            </c:extLst>
          </c:dPt>
          <c:dPt>
            <c:idx val="274"/>
            <c:marker>
              <c:symbol val="none"/>
            </c:marker>
            <c:bubble3D val="0"/>
            <c:spPr>
              <a:ln w="28575" cap="rnd">
                <a:solidFill>
                  <a:schemeClr val="accent5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25-E600-461A-9D7F-3C4A2229E928}"/>
              </c:ext>
            </c:extLst>
          </c:dPt>
          <c:dPt>
            <c:idx val="275"/>
            <c:marker>
              <c:symbol val="none"/>
            </c:marker>
            <c:bubble3D val="0"/>
            <c:spPr>
              <a:ln w="28575" cap="rnd">
                <a:solidFill>
                  <a:schemeClr val="accent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27-E600-461A-9D7F-3C4A2229E928}"/>
              </c:ext>
            </c:extLst>
          </c:dPt>
          <c:dPt>
            <c:idx val="276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29-E600-461A-9D7F-3C4A2229E928}"/>
              </c:ext>
            </c:extLst>
          </c:dPt>
          <c:dPt>
            <c:idx val="277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2B-E600-461A-9D7F-3C4A2229E928}"/>
              </c:ext>
            </c:extLst>
          </c:dPt>
          <c:dPt>
            <c:idx val="278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2D-E600-461A-9D7F-3C4A2229E928}"/>
              </c:ext>
            </c:extLst>
          </c:dPt>
          <c:dPt>
            <c:idx val="279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2F-E600-461A-9D7F-3C4A2229E928}"/>
              </c:ext>
            </c:extLst>
          </c:dPt>
          <c:dPt>
            <c:idx val="280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31-E600-461A-9D7F-3C4A2229E928}"/>
              </c:ext>
            </c:extLst>
          </c:dPt>
          <c:dPt>
            <c:idx val="28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6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33-E600-461A-9D7F-3C4A2229E928}"/>
              </c:ext>
            </c:extLst>
          </c:dPt>
          <c:dPt>
            <c:idx val="282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35-E600-461A-9D7F-3C4A2229E928}"/>
              </c:ext>
            </c:extLst>
          </c:dPt>
          <c:dPt>
            <c:idx val="283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37-E600-461A-9D7F-3C4A2229E928}"/>
              </c:ext>
            </c:extLst>
          </c:dPt>
          <c:dPt>
            <c:idx val="284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39-E600-461A-9D7F-3C4A2229E928}"/>
              </c:ext>
            </c:extLst>
          </c:dPt>
          <c:dPt>
            <c:idx val="285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3B-E600-461A-9D7F-3C4A2229E928}"/>
              </c:ext>
            </c:extLst>
          </c:dPt>
          <c:dPt>
            <c:idx val="286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3D-E600-461A-9D7F-3C4A2229E928}"/>
              </c:ext>
            </c:extLst>
          </c:dPt>
          <c:dPt>
            <c:idx val="287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  <a:lumOff val="2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3F-E600-461A-9D7F-3C4A2229E928}"/>
              </c:ext>
            </c:extLst>
          </c:dPt>
          <c:dPt>
            <c:idx val="288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41-E600-461A-9D7F-3C4A2229E928}"/>
              </c:ext>
            </c:extLst>
          </c:dPt>
          <c:dPt>
            <c:idx val="289"/>
            <c:marker>
              <c:symbol val="none"/>
            </c:marker>
            <c:bubble3D val="0"/>
            <c:spPr>
              <a:ln w="28575" cap="rnd">
                <a:solidFill>
                  <a:schemeClr val="accent2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43-E600-461A-9D7F-3C4A2229E928}"/>
              </c:ext>
            </c:extLst>
          </c:dPt>
          <c:dPt>
            <c:idx val="290"/>
            <c:marker>
              <c:symbol val="none"/>
            </c:marker>
            <c:bubble3D val="0"/>
            <c:spPr>
              <a:ln w="28575" cap="rnd">
                <a:solidFill>
                  <a:schemeClr val="accent3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45-E600-461A-9D7F-3C4A2229E928}"/>
              </c:ext>
            </c:extLst>
          </c:dPt>
          <c:dPt>
            <c:idx val="291"/>
            <c:marker>
              <c:symbol val="none"/>
            </c:marker>
            <c:bubble3D val="0"/>
            <c:spPr>
              <a:ln w="28575" cap="rnd">
                <a:solidFill>
                  <a:schemeClr val="accent4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47-E600-461A-9D7F-3C4A2229E928}"/>
              </c:ext>
            </c:extLst>
          </c:dPt>
          <c:dPt>
            <c:idx val="292"/>
            <c:marker>
              <c:symbol val="none"/>
            </c:marker>
            <c:bubble3D val="0"/>
            <c:spPr>
              <a:ln w="28575" cap="rnd">
                <a:solidFill>
                  <a:schemeClr val="accent5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49-E600-461A-9D7F-3C4A2229E928}"/>
              </c:ext>
            </c:extLst>
          </c:dPt>
          <c:dPt>
            <c:idx val="29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D44-4833-8153-207C6926CC85}"/>
              </c:ext>
            </c:extLst>
          </c:dPt>
          <c:dPt>
            <c:idx val="294"/>
            <c:marker>
              <c:symbol val="none"/>
            </c:marker>
            <c:bubble3D val="0"/>
            <c:spPr>
              <a:ln w="28575" cap="rnd">
                <a:solidFill>
                  <a:schemeClr val="accent1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24C-498A-469D-B414-8E990A266782}"/>
              </c:ext>
            </c:extLst>
          </c:dPt>
          <c:dLbls>
            <c:dLbl>
              <c:idx val="294"/>
              <c:layout>
                <c:manualLayout>
                  <c:x val="-4.4098082852910087E-2"/>
                  <c:y val="-1.459415885071573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24C-498A-469D-B414-8E990A2667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Sheet1!$A$3:$A$297</c:f>
              <c:numCache>
                <c:formatCode>yyyy\-mm;@</c:formatCode>
                <c:ptCount val="295"/>
                <c:pt idx="0">
                  <c:v>34730</c:v>
                </c:pt>
                <c:pt idx="1">
                  <c:v>34758</c:v>
                </c:pt>
                <c:pt idx="2">
                  <c:v>34789</c:v>
                </c:pt>
                <c:pt idx="3">
                  <c:v>34819</c:v>
                </c:pt>
                <c:pt idx="4">
                  <c:v>34850</c:v>
                </c:pt>
                <c:pt idx="5">
                  <c:v>34880</c:v>
                </c:pt>
                <c:pt idx="6">
                  <c:v>34911</c:v>
                </c:pt>
                <c:pt idx="7">
                  <c:v>34942</c:v>
                </c:pt>
                <c:pt idx="8">
                  <c:v>34972</c:v>
                </c:pt>
                <c:pt idx="9">
                  <c:v>35003</c:v>
                </c:pt>
                <c:pt idx="10">
                  <c:v>35033</c:v>
                </c:pt>
                <c:pt idx="11">
                  <c:v>35064</c:v>
                </c:pt>
                <c:pt idx="12">
                  <c:v>35095</c:v>
                </c:pt>
                <c:pt idx="13">
                  <c:v>35124</c:v>
                </c:pt>
                <c:pt idx="14">
                  <c:v>35155</c:v>
                </c:pt>
                <c:pt idx="15">
                  <c:v>35185</c:v>
                </c:pt>
                <c:pt idx="16">
                  <c:v>35216</c:v>
                </c:pt>
                <c:pt idx="17">
                  <c:v>35246</c:v>
                </c:pt>
                <c:pt idx="18">
                  <c:v>35277</c:v>
                </c:pt>
                <c:pt idx="19">
                  <c:v>35308</c:v>
                </c:pt>
                <c:pt idx="20">
                  <c:v>35338</c:v>
                </c:pt>
                <c:pt idx="21">
                  <c:v>35369</c:v>
                </c:pt>
                <c:pt idx="22">
                  <c:v>35399</c:v>
                </c:pt>
                <c:pt idx="23">
                  <c:v>35430</c:v>
                </c:pt>
                <c:pt idx="24">
                  <c:v>35461</c:v>
                </c:pt>
                <c:pt idx="25">
                  <c:v>35489</c:v>
                </c:pt>
                <c:pt idx="26">
                  <c:v>35520</c:v>
                </c:pt>
                <c:pt idx="27">
                  <c:v>35550</c:v>
                </c:pt>
                <c:pt idx="28">
                  <c:v>35581</c:v>
                </c:pt>
                <c:pt idx="29">
                  <c:v>35611</c:v>
                </c:pt>
                <c:pt idx="30">
                  <c:v>35642</c:v>
                </c:pt>
                <c:pt idx="31">
                  <c:v>35673</c:v>
                </c:pt>
                <c:pt idx="32">
                  <c:v>35703</c:v>
                </c:pt>
                <c:pt idx="33">
                  <c:v>35734</c:v>
                </c:pt>
                <c:pt idx="34">
                  <c:v>35764</c:v>
                </c:pt>
                <c:pt idx="35">
                  <c:v>35795</c:v>
                </c:pt>
                <c:pt idx="36">
                  <c:v>35826</c:v>
                </c:pt>
                <c:pt idx="37">
                  <c:v>35854</c:v>
                </c:pt>
                <c:pt idx="38">
                  <c:v>35885</c:v>
                </c:pt>
                <c:pt idx="39">
                  <c:v>35915</c:v>
                </c:pt>
                <c:pt idx="40">
                  <c:v>35946</c:v>
                </c:pt>
                <c:pt idx="41">
                  <c:v>35976</c:v>
                </c:pt>
                <c:pt idx="42">
                  <c:v>36007</c:v>
                </c:pt>
                <c:pt idx="43">
                  <c:v>36038</c:v>
                </c:pt>
                <c:pt idx="44">
                  <c:v>36068</c:v>
                </c:pt>
                <c:pt idx="45">
                  <c:v>36099</c:v>
                </c:pt>
                <c:pt idx="46">
                  <c:v>36129</c:v>
                </c:pt>
                <c:pt idx="47">
                  <c:v>36160</c:v>
                </c:pt>
                <c:pt idx="48">
                  <c:v>36191</c:v>
                </c:pt>
                <c:pt idx="49">
                  <c:v>36219</c:v>
                </c:pt>
                <c:pt idx="50">
                  <c:v>36250</c:v>
                </c:pt>
                <c:pt idx="51">
                  <c:v>36280</c:v>
                </c:pt>
                <c:pt idx="52">
                  <c:v>36311</c:v>
                </c:pt>
                <c:pt idx="53">
                  <c:v>36341</c:v>
                </c:pt>
                <c:pt idx="54">
                  <c:v>36372</c:v>
                </c:pt>
                <c:pt idx="55">
                  <c:v>36403</c:v>
                </c:pt>
                <c:pt idx="56">
                  <c:v>36433</c:v>
                </c:pt>
                <c:pt idx="57">
                  <c:v>36464</c:v>
                </c:pt>
                <c:pt idx="58">
                  <c:v>36494</c:v>
                </c:pt>
                <c:pt idx="59">
                  <c:v>36525</c:v>
                </c:pt>
                <c:pt idx="60">
                  <c:v>36556</c:v>
                </c:pt>
                <c:pt idx="61">
                  <c:v>36585</c:v>
                </c:pt>
                <c:pt idx="62">
                  <c:v>36616</c:v>
                </c:pt>
                <c:pt idx="63">
                  <c:v>36646</c:v>
                </c:pt>
                <c:pt idx="64">
                  <c:v>36677</c:v>
                </c:pt>
                <c:pt idx="65">
                  <c:v>36707</c:v>
                </c:pt>
                <c:pt idx="66">
                  <c:v>36738</c:v>
                </c:pt>
                <c:pt idx="67">
                  <c:v>36769</c:v>
                </c:pt>
                <c:pt idx="68">
                  <c:v>36799</c:v>
                </c:pt>
                <c:pt idx="69">
                  <c:v>36830</c:v>
                </c:pt>
                <c:pt idx="70">
                  <c:v>36860</c:v>
                </c:pt>
                <c:pt idx="71">
                  <c:v>36891</c:v>
                </c:pt>
                <c:pt idx="72">
                  <c:v>36922</c:v>
                </c:pt>
                <c:pt idx="73">
                  <c:v>36950</c:v>
                </c:pt>
                <c:pt idx="74">
                  <c:v>36981</c:v>
                </c:pt>
                <c:pt idx="75">
                  <c:v>37011</c:v>
                </c:pt>
                <c:pt idx="76">
                  <c:v>37042</c:v>
                </c:pt>
                <c:pt idx="77">
                  <c:v>37072</c:v>
                </c:pt>
                <c:pt idx="78">
                  <c:v>37103</c:v>
                </c:pt>
                <c:pt idx="79">
                  <c:v>37134</c:v>
                </c:pt>
                <c:pt idx="80">
                  <c:v>37164</c:v>
                </c:pt>
                <c:pt idx="81">
                  <c:v>37195</c:v>
                </c:pt>
                <c:pt idx="82">
                  <c:v>37225</c:v>
                </c:pt>
                <c:pt idx="83">
                  <c:v>37256</c:v>
                </c:pt>
                <c:pt idx="84">
                  <c:v>37287</c:v>
                </c:pt>
                <c:pt idx="85">
                  <c:v>37315</c:v>
                </c:pt>
                <c:pt idx="86">
                  <c:v>37346</c:v>
                </c:pt>
                <c:pt idx="87">
                  <c:v>37376</c:v>
                </c:pt>
                <c:pt idx="88">
                  <c:v>37407</c:v>
                </c:pt>
                <c:pt idx="89">
                  <c:v>37437</c:v>
                </c:pt>
                <c:pt idx="90">
                  <c:v>37468</c:v>
                </c:pt>
                <c:pt idx="91">
                  <c:v>37499</c:v>
                </c:pt>
                <c:pt idx="92">
                  <c:v>37529</c:v>
                </c:pt>
                <c:pt idx="93">
                  <c:v>37560</c:v>
                </c:pt>
                <c:pt idx="94">
                  <c:v>37590</c:v>
                </c:pt>
                <c:pt idx="95">
                  <c:v>37621</c:v>
                </c:pt>
                <c:pt idx="96">
                  <c:v>37652</c:v>
                </c:pt>
                <c:pt idx="97">
                  <c:v>37680</c:v>
                </c:pt>
                <c:pt idx="98">
                  <c:v>37711</c:v>
                </c:pt>
                <c:pt idx="99">
                  <c:v>37741</c:v>
                </c:pt>
                <c:pt idx="100">
                  <c:v>37772</c:v>
                </c:pt>
                <c:pt idx="101">
                  <c:v>37802</c:v>
                </c:pt>
                <c:pt idx="102">
                  <c:v>37833</c:v>
                </c:pt>
                <c:pt idx="103">
                  <c:v>37864</c:v>
                </c:pt>
                <c:pt idx="104">
                  <c:v>37894</c:v>
                </c:pt>
                <c:pt idx="105">
                  <c:v>37925</c:v>
                </c:pt>
                <c:pt idx="106">
                  <c:v>37955</c:v>
                </c:pt>
                <c:pt idx="107">
                  <c:v>37986</c:v>
                </c:pt>
                <c:pt idx="108">
                  <c:v>38017</c:v>
                </c:pt>
                <c:pt idx="109">
                  <c:v>38046</c:v>
                </c:pt>
                <c:pt idx="110">
                  <c:v>38077</c:v>
                </c:pt>
                <c:pt idx="111">
                  <c:v>38107</c:v>
                </c:pt>
                <c:pt idx="112">
                  <c:v>38138</c:v>
                </c:pt>
                <c:pt idx="113">
                  <c:v>38168</c:v>
                </c:pt>
                <c:pt idx="114">
                  <c:v>38199</c:v>
                </c:pt>
                <c:pt idx="115">
                  <c:v>38230</c:v>
                </c:pt>
                <c:pt idx="116">
                  <c:v>38260</c:v>
                </c:pt>
                <c:pt idx="117">
                  <c:v>38291</c:v>
                </c:pt>
                <c:pt idx="118">
                  <c:v>38321</c:v>
                </c:pt>
                <c:pt idx="119">
                  <c:v>38352</c:v>
                </c:pt>
                <c:pt idx="120">
                  <c:v>38383</c:v>
                </c:pt>
                <c:pt idx="121">
                  <c:v>38411</c:v>
                </c:pt>
                <c:pt idx="122">
                  <c:v>38442</c:v>
                </c:pt>
                <c:pt idx="123">
                  <c:v>38472</c:v>
                </c:pt>
                <c:pt idx="124">
                  <c:v>38503</c:v>
                </c:pt>
                <c:pt idx="125">
                  <c:v>38533</c:v>
                </c:pt>
                <c:pt idx="126">
                  <c:v>38564</c:v>
                </c:pt>
                <c:pt idx="127">
                  <c:v>38595</c:v>
                </c:pt>
                <c:pt idx="128">
                  <c:v>38625</c:v>
                </c:pt>
                <c:pt idx="129">
                  <c:v>38656</c:v>
                </c:pt>
                <c:pt idx="130">
                  <c:v>38686</c:v>
                </c:pt>
                <c:pt idx="131">
                  <c:v>38717</c:v>
                </c:pt>
                <c:pt idx="132">
                  <c:v>38748</c:v>
                </c:pt>
                <c:pt idx="133">
                  <c:v>38776</c:v>
                </c:pt>
                <c:pt idx="134">
                  <c:v>38807</c:v>
                </c:pt>
                <c:pt idx="135">
                  <c:v>38837</c:v>
                </c:pt>
                <c:pt idx="136">
                  <c:v>38868</c:v>
                </c:pt>
                <c:pt idx="137">
                  <c:v>38898</c:v>
                </c:pt>
                <c:pt idx="138">
                  <c:v>38929</c:v>
                </c:pt>
                <c:pt idx="139">
                  <c:v>38960</c:v>
                </c:pt>
                <c:pt idx="140">
                  <c:v>38990</c:v>
                </c:pt>
                <c:pt idx="141">
                  <c:v>39021</c:v>
                </c:pt>
                <c:pt idx="142">
                  <c:v>39051</c:v>
                </c:pt>
                <c:pt idx="143">
                  <c:v>39082</c:v>
                </c:pt>
                <c:pt idx="144">
                  <c:v>39113</c:v>
                </c:pt>
                <c:pt idx="145">
                  <c:v>39141</c:v>
                </c:pt>
                <c:pt idx="146">
                  <c:v>39172</c:v>
                </c:pt>
                <c:pt idx="147">
                  <c:v>39202</c:v>
                </c:pt>
                <c:pt idx="148">
                  <c:v>39233</c:v>
                </c:pt>
                <c:pt idx="149">
                  <c:v>39263</c:v>
                </c:pt>
                <c:pt idx="150">
                  <c:v>39294</c:v>
                </c:pt>
                <c:pt idx="151">
                  <c:v>39325</c:v>
                </c:pt>
                <c:pt idx="152">
                  <c:v>39355</c:v>
                </c:pt>
                <c:pt idx="153">
                  <c:v>39386</c:v>
                </c:pt>
                <c:pt idx="154">
                  <c:v>39416</c:v>
                </c:pt>
                <c:pt idx="155">
                  <c:v>39447</c:v>
                </c:pt>
                <c:pt idx="156">
                  <c:v>39478</c:v>
                </c:pt>
                <c:pt idx="157">
                  <c:v>39507</c:v>
                </c:pt>
                <c:pt idx="158">
                  <c:v>39538</c:v>
                </c:pt>
                <c:pt idx="159">
                  <c:v>39568</c:v>
                </c:pt>
                <c:pt idx="160">
                  <c:v>39599</c:v>
                </c:pt>
                <c:pt idx="161">
                  <c:v>39629</c:v>
                </c:pt>
                <c:pt idx="162">
                  <c:v>39660</c:v>
                </c:pt>
                <c:pt idx="163">
                  <c:v>39691</c:v>
                </c:pt>
                <c:pt idx="164">
                  <c:v>39721</c:v>
                </c:pt>
                <c:pt idx="165">
                  <c:v>39752</c:v>
                </c:pt>
                <c:pt idx="166">
                  <c:v>39782</c:v>
                </c:pt>
                <c:pt idx="167">
                  <c:v>39813</c:v>
                </c:pt>
                <c:pt idx="168">
                  <c:v>39844</c:v>
                </c:pt>
                <c:pt idx="169">
                  <c:v>39872</c:v>
                </c:pt>
                <c:pt idx="170">
                  <c:v>39903</c:v>
                </c:pt>
                <c:pt idx="171">
                  <c:v>39933</c:v>
                </c:pt>
                <c:pt idx="172">
                  <c:v>39964</c:v>
                </c:pt>
                <c:pt idx="173">
                  <c:v>39994</c:v>
                </c:pt>
                <c:pt idx="174">
                  <c:v>40025</c:v>
                </c:pt>
                <c:pt idx="175">
                  <c:v>40056</c:v>
                </c:pt>
                <c:pt idx="176">
                  <c:v>40086</c:v>
                </c:pt>
                <c:pt idx="177">
                  <c:v>40117</c:v>
                </c:pt>
                <c:pt idx="178">
                  <c:v>40147</c:v>
                </c:pt>
                <c:pt idx="179">
                  <c:v>40178</c:v>
                </c:pt>
                <c:pt idx="180">
                  <c:v>40209</c:v>
                </c:pt>
                <c:pt idx="181">
                  <c:v>40237</c:v>
                </c:pt>
                <c:pt idx="182">
                  <c:v>40268</c:v>
                </c:pt>
                <c:pt idx="183">
                  <c:v>40298</c:v>
                </c:pt>
                <c:pt idx="184">
                  <c:v>40329</c:v>
                </c:pt>
                <c:pt idx="185">
                  <c:v>40359</c:v>
                </c:pt>
                <c:pt idx="186">
                  <c:v>40390</c:v>
                </c:pt>
                <c:pt idx="187">
                  <c:v>40421</c:v>
                </c:pt>
                <c:pt idx="188">
                  <c:v>40451</c:v>
                </c:pt>
                <c:pt idx="189">
                  <c:v>40482</c:v>
                </c:pt>
                <c:pt idx="190">
                  <c:v>40512</c:v>
                </c:pt>
                <c:pt idx="191">
                  <c:v>40543</c:v>
                </c:pt>
                <c:pt idx="192">
                  <c:v>40574</c:v>
                </c:pt>
                <c:pt idx="193">
                  <c:v>40602</c:v>
                </c:pt>
                <c:pt idx="194">
                  <c:v>40633</c:v>
                </c:pt>
                <c:pt idx="195">
                  <c:v>40663</c:v>
                </c:pt>
                <c:pt idx="196">
                  <c:v>40694</c:v>
                </c:pt>
                <c:pt idx="197">
                  <c:v>40724</c:v>
                </c:pt>
                <c:pt idx="198">
                  <c:v>40755</c:v>
                </c:pt>
                <c:pt idx="199">
                  <c:v>40786</c:v>
                </c:pt>
                <c:pt idx="200">
                  <c:v>40816</c:v>
                </c:pt>
                <c:pt idx="201">
                  <c:v>40847</c:v>
                </c:pt>
                <c:pt idx="202">
                  <c:v>40877</c:v>
                </c:pt>
                <c:pt idx="203">
                  <c:v>40908</c:v>
                </c:pt>
                <c:pt idx="204">
                  <c:v>40939</c:v>
                </c:pt>
                <c:pt idx="205">
                  <c:v>40968</c:v>
                </c:pt>
                <c:pt idx="206">
                  <c:v>40999</c:v>
                </c:pt>
                <c:pt idx="207">
                  <c:v>41029</c:v>
                </c:pt>
                <c:pt idx="208">
                  <c:v>41060</c:v>
                </c:pt>
                <c:pt idx="209">
                  <c:v>41090</c:v>
                </c:pt>
                <c:pt idx="210">
                  <c:v>41121</c:v>
                </c:pt>
                <c:pt idx="211">
                  <c:v>41152</c:v>
                </c:pt>
                <c:pt idx="212">
                  <c:v>41182</c:v>
                </c:pt>
                <c:pt idx="213">
                  <c:v>41213</c:v>
                </c:pt>
                <c:pt idx="214">
                  <c:v>41243</c:v>
                </c:pt>
                <c:pt idx="215">
                  <c:v>41274</c:v>
                </c:pt>
                <c:pt idx="216">
                  <c:v>41333</c:v>
                </c:pt>
                <c:pt idx="217">
                  <c:v>41364</c:v>
                </c:pt>
                <c:pt idx="218">
                  <c:v>41394</c:v>
                </c:pt>
                <c:pt idx="219">
                  <c:v>41425</c:v>
                </c:pt>
                <c:pt idx="220">
                  <c:v>41455</c:v>
                </c:pt>
                <c:pt idx="221">
                  <c:v>41486</c:v>
                </c:pt>
                <c:pt idx="222">
                  <c:v>41517</c:v>
                </c:pt>
                <c:pt idx="223">
                  <c:v>41547</c:v>
                </c:pt>
                <c:pt idx="224">
                  <c:v>41578</c:v>
                </c:pt>
                <c:pt idx="225">
                  <c:v>41608</c:v>
                </c:pt>
                <c:pt idx="226">
                  <c:v>41639</c:v>
                </c:pt>
                <c:pt idx="227">
                  <c:v>41698</c:v>
                </c:pt>
                <c:pt idx="228">
                  <c:v>41729</c:v>
                </c:pt>
                <c:pt idx="229">
                  <c:v>41759</c:v>
                </c:pt>
                <c:pt idx="230">
                  <c:v>41790</c:v>
                </c:pt>
                <c:pt idx="231">
                  <c:v>41820</c:v>
                </c:pt>
                <c:pt idx="232">
                  <c:v>41851</c:v>
                </c:pt>
                <c:pt idx="233">
                  <c:v>41882</c:v>
                </c:pt>
                <c:pt idx="234">
                  <c:v>41912</c:v>
                </c:pt>
                <c:pt idx="235">
                  <c:v>41943</c:v>
                </c:pt>
                <c:pt idx="236">
                  <c:v>41973</c:v>
                </c:pt>
                <c:pt idx="237">
                  <c:v>42004</c:v>
                </c:pt>
                <c:pt idx="238">
                  <c:v>42063</c:v>
                </c:pt>
                <c:pt idx="239">
                  <c:v>42094</c:v>
                </c:pt>
                <c:pt idx="240">
                  <c:v>42124</c:v>
                </c:pt>
                <c:pt idx="241">
                  <c:v>42155</c:v>
                </c:pt>
                <c:pt idx="242">
                  <c:v>42185</c:v>
                </c:pt>
                <c:pt idx="243">
                  <c:v>42216</c:v>
                </c:pt>
                <c:pt idx="244">
                  <c:v>42247</c:v>
                </c:pt>
                <c:pt idx="245">
                  <c:v>42277</c:v>
                </c:pt>
                <c:pt idx="246">
                  <c:v>42308</c:v>
                </c:pt>
                <c:pt idx="247">
                  <c:v>42338</c:v>
                </c:pt>
                <c:pt idx="248">
                  <c:v>42369</c:v>
                </c:pt>
                <c:pt idx="249">
                  <c:v>42429</c:v>
                </c:pt>
                <c:pt idx="250">
                  <c:v>42460</c:v>
                </c:pt>
                <c:pt idx="251">
                  <c:v>42490</c:v>
                </c:pt>
                <c:pt idx="252">
                  <c:v>42521</c:v>
                </c:pt>
                <c:pt idx="253">
                  <c:v>42551</c:v>
                </c:pt>
                <c:pt idx="254">
                  <c:v>42582</c:v>
                </c:pt>
                <c:pt idx="255">
                  <c:v>42613</c:v>
                </c:pt>
                <c:pt idx="256">
                  <c:v>42643</c:v>
                </c:pt>
                <c:pt idx="257">
                  <c:v>42674</c:v>
                </c:pt>
                <c:pt idx="258">
                  <c:v>42704</c:v>
                </c:pt>
                <c:pt idx="259">
                  <c:v>42735</c:v>
                </c:pt>
                <c:pt idx="260">
                  <c:v>42794</c:v>
                </c:pt>
                <c:pt idx="261">
                  <c:v>42825</c:v>
                </c:pt>
                <c:pt idx="262">
                  <c:v>42855</c:v>
                </c:pt>
                <c:pt idx="263">
                  <c:v>42886</c:v>
                </c:pt>
                <c:pt idx="264">
                  <c:v>42916</c:v>
                </c:pt>
                <c:pt idx="265">
                  <c:v>42947</c:v>
                </c:pt>
                <c:pt idx="266">
                  <c:v>42978</c:v>
                </c:pt>
                <c:pt idx="267">
                  <c:v>43008</c:v>
                </c:pt>
                <c:pt idx="268">
                  <c:v>43039</c:v>
                </c:pt>
                <c:pt idx="269">
                  <c:v>43069</c:v>
                </c:pt>
                <c:pt idx="270">
                  <c:v>43100</c:v>
                </c:pt>
                <c:pt idx="271">
                  <c:v>43159</c:v>
                </c:pt>
                <c:pt idx="272">
                  <c:v>43190</c:v>
                </c:pt>
                <c:pt idx="273">
                  <c:v>43220</c:v>
                </c:pt>
                <c:pt idx="274">
                  <c:v>43251</c:v>
                </c:pt>
                <c:pt idx="275">
                  <c:v>43281</c:v>
                </c:pt>
                <c:pt idx="276">
                  <c:v>43312</c:v>
                </c:pt>
                <c:pt idx="277">
                  <c:v>43343</c:v>
                </c:pt>
                <c:pt idx="278">
                  <c:v>43373</c:v>
                </c:pt>
                <c:pt idx="279">
                  <c:v>43404</c:v>
                </c:pt>
                <c:pt idx="280">
                  <c:v>43434</c:v>
                </c:pt>
                <c:pt idx="281">
                  <c:v>43465</c:v>
                </c:pt>
                <c:pt idx="282">
                  <c:v>43524</c:v>
                </c:pt>
                <c:pt idx="283">
                  <c:v>43555</c:v>
                </c:pt>
                <c:pt idx="284">
                  <c:v>43585</c:v>
                </c:pt>
                <c:pt idx="285">
                  <c:v>43616</c:v>
                </c:pt>
                <c:pt idx="286">
                  <c:v>43646</c:v>
                </c:pt>
                <c:pt idx="287">
                  <c:v>43677</c:v>
                </c:pt>
                <c:pt idx="288">
                  <c:v>43708</c:v>
                </c:pt>
                <c:pt idx="289">
                  <c:v>43738</c:v>
                </c:pt>
                <c:pt idx="290">
                  <c:v>43769</c:v>
                </c:pt>
                <c:pt idx="291">
                  <c:v>43799</c:v>
                </c:pt>
                <c:pt idx="292">
                  <c:v>43830</c:v>
                </c:pt>
                <c:pt idx="293">
                  <c:v>43890</c:v>
                </c:pt>
                <c:pt idx="294">
                  <c:v>43891</c:v>
                </c:pt>
              </c:numCache>
            </c:numRef>
          </c:cat>
          <c:val>
            <c:numRef>
              <c:f>Sheet1!$B$3:$B$297</c:f>
              <c:numCache>
                <c:formatCode>###,###,###,###,##0.00_ </c:formatCode>
                <c:ptCount val="295"/>
                <c:pt idx="0">
                  <c:v>34.299999999999997</c:v>
                </c:pt>
                <c:pt idx="1">
                  <c:v>28.3</c:v>
                </c:pt>
                <c:pt idx="2">
                  <c:v>31.3</c:v>
                </c:pt>
                <c:pt idx="3">
                  <c:v>32.299999999999997</c:v>
                </c:pt>
                <c:pt idx="4">
                  <c:v>30.6</c:v>
                </c:pt>
                <c:pt idx="5">
                  <c:v>28</c:v>
                </c:pt>
                <c:pt idx="6">
                  <c:v>29.7</c:v>
                </c:pt>
                <c:pt idx="7">
                  <c:v>27.3</c:v>
                </c:pt>
                <c:pt idx="8">
                  <c:v>25.8</c:v>
                </c:pt>
                <c:pt idx="9">
                  <c:v>25.9</c:v>
                </c:pt>
                <c:pt idx="10">
                  <c:v>24.5</c:v>
                </c:pt>
                <c:pt idx="11">
                  <c:v>23.7</c:v>
                </c:pt>
                <c:pt idx="12">
                  <c:v>19.100000000000001</c:v>
                </c:pt>
                <c:pt idx="13">
                  <c:v>28.1</c:v>
                </c:pt>
                <c:pt idx="14">
                  <c:v>21.3</c:v>
                </c:pt>
                <c:pt idx="15">
                  <c:v>18.600000000000001</c:v>
                </c:pt>
                <c:pt idx="16">
                  <c:v>19.3</c:v>
                </c:pt>
                <c:pt idx="17">
                  <c:v>19.5</c:v>
                </c:pt>
                <c:pt idx="18">
                  <c:v>16.100000000000001</c:v>
                </c:pt>
                <c:pt idx="19">
                  <c:v>16.7</c:v>
                </c:pt>
                <c:pt idx="20">
                  <c:v>18.3</c:v>
                </c:pt>
                <c:pt idx="21">
                  <c:v>18</c:v>
                </c:pt>
                <c:pt idx="22">
                  <c:v>17.600000000000001</c:v>
                </c:pt>
                <c:pt idx="23">
                  <c:v>20.100000000000001</c:v>
                </c:pt>
                <c:pt idx="24">
                  <c:v>19.8</c:v>
                </c:pt>
                <c:pt idx="25">
                  <c:v>12.4</c:v>
                </c:pt>
                <c:pt idx="26">
                  <c:v>14.3</c:v>
                </c:pt>
                <c:pt idx="27">
                  <c:v>13.6</c:v>
                </c:pt>
                <c:pt idx="28">
                  <c:v>13</c:v>
                </c:pt>
                <c:pt idx="29">
                  <c:v>13</c:v>
                </c:pt>
                <c:pt idx="30">
                  <c:v>13</c:v>
                </c:pt>
                <c:pt idx="31">
                  <c:v>11.8</c:v>
                </c:pt>
                <c:pt idx="32">
                  <c:v>9.9</c:v>
                </c:pt>
                <c:pt idx="33">
                  <c:v>11.6</c:v>
                </c:pt>
                <c:pt idx="34">
                  <c:v>10.8</c:v>
                </c:pt>
                <c:pt idx="35">
                  <c:v>8.9</c:v>
                </c:pt>
                <c:pt idx="36">
                  <c:v>12.9</c:v>
                </c:pt>
                <c:pt idx="37">
                  <c:v>6</c:v>
                </c:pt>
                <c:pt idx="38">
                  <c:v>6.4</c:v>
                </c:pt>
                <c:pt idx="39">
                  <c:v>6.6</c:v>
                </c:pt>
                <c:pt idx="40">
                  <c:v>6.8</c:v>
                </c:pt>
                <c:pt idx="41">
                  <c:v>6.8</c:v>
                </c:pt>
                <c:pt idx="42">
                  <c:v>8.1</c:v>
                </c:pt>
                <c:pt idx="43">
                  <c:v>9.3000000000000007</c:v>
                </c:pt>
                <c:pt idx="44">
                  <c:v>7</c:v>
                </c:pt>
                <c:pt idx="45">
                  <c:v>7.6</c:v>
                </c:pt>
                <c:pt idx="46">
                  <c:v>7.4</c:v>
                </c:pt>
                <c:pt idx="47">
                  <c:v>8.6999999999999993</c:v>
                </c:pt>
                <c:pt idx="48">
                  <c:v>5.9</c:v>
                </c:pt>
                <c:pt idx="49">
                  <c:v>10.6</c:v>
                </c:pt>
                <c:pt idx="50">
                  <c:v>5.8</c:v>
                </c:pt>
                <c:pt idx="51">
                  <c:v>5.7</c:v>
                </c:pt>
                <c:pt idx="52">
                  <c:v>5.3</c:v>
                </c:pt>
                <c:pt idx="53">
                  <c:v>5.4</c:v>
                </c:pt>
                <c:pt idx="54">
                  <c:v>5.6</c:v>
                </c:pt>
                <c:pt idx="55">
                  <c:v>6</c:v>
                </c:pt>
                <c:pt idx="56">
                  <c:v>6.6</c:v>
                </c:pt>
                <c:pt idx="57">
                  <c:v>8.1999999999999993</c:v>
                </c:pt>
                <c:pt idx="58">
                  <c:v>7.8</c:v>
                </c:pt>
                <c:pt idx="59">
                  <c:v>8</c:v>
                </c:pt>
                <c:pt idx="60">
                  <c:v>11.3</c:v>
                </c:pt>
                <c:pt idx="61">
                  <c:v>10.5</c:v>
                </c:pt>
                <c:pt idx="62">
                  <c:v>9.3000000000000007</c:v>
                </c:pt>
                <c:pt idx="63">
                  <c:v>9.1</c:v>
                </c:pt>
                <c:pt idx="64">
                  <c:v>11.5</c:v>
                </c:pt>
                <c:pt idx="65">
                  <c:v>8.9</c:v>
                </c:pt>
                <c:pt idx="66">
                  <c:v>9.1</c:v>
                </c:pt>
                <c:pt idx="67">
                  <c:v>9.3000000000000007</c:v>
                </c:pt>
                <c:pt idx="68">
                  <c:v>9.6</c:v>
                </c:pt>
                <c:pt idx="69">
                  <c:v>10.4</c:v>
                </c:pt>
                <c:pt idx="70">
                  <c:v>8.6999999999999993</c:v>
                </c:pt>
                <c:pt idx="71">
                  <c:v>8.8000000000000007</c:v>
                </c:pt>
                <c:pt idx="72">
                  <c:v>12.5</c:v>
                </c:pt>
                <c:pt idx="73">
                  <c:v>8.6</c:v>
                </c:pt>
                <c:pt idx="74">
                  <c:v>9.5</c:v>
                </c:pt>
                <c:pt idx="75">
                  <c:v>9.6999999999999993</c:v>
                </c:pt>
                <c:pt idx="76">
                  <c:v>11.1</c:v>
                </c:pt>
                <c:pt idx="77">
                  <c:v>10</c:v>
                </c:pt>
                <c:pt idx="78">
                  <c:v>9.8000000000000007</c:v>
                </c:pt>
                <c:pt idx="79">
                  <c:v>9.6</c:v>
                </c:pt>
                <c:pt idx="80">
                  <c:v>9.9</c:v>
                </c:pt>
                <c:pt idx="81">
                  <c:v>10.5</c:v>
                </c:pt>
                <c:pt idx="82">
                  <c:v>10.1</c:v>
                </c:pt>
                <c:pt idx="83">
                  <c:v>9.6</c:v>
                </c:pt>
                <c:pt idx="84">
                  <c:v>7.9</c:v>
                </c:pt>
                <c:pt idx="85">
                  <c:v>9.1</c:v>
                </c:pt>
                <c:pt idx="86">
                  <c:v>8.3000000000000007</c:v>
                </c:pt>
                <c:pt idx="87">
                  <c:v>8.1999999999999993</c:v>
                </c:pt>
                <c:pt idx="88">
                  <c:v>9.3000000000000007</c:v>
                </c:pt>
                <c:pt idx="89">
                  <c:v>8.6</c:v>
                </c:pt>
                <c:pt idx="90">
                  <c:v>8.6</c:v>
                </c:pt>
                <c:pt idx="91">
                  <c:v>8.8000000000000007</c:v>
                </c:pt>
                <c:pt idx="92">
                  <c:v>9.1</c:v>
                </c:pt>
                <c:pt idx="93">
                  <c:v>9.4</c:v>
                </c:pt>
                <c:pt idx="94">
                  <c:v>9.1</c:v>
                </c:pt>
                <c:pt idx="95">
                  <c:v>9.1999999999999993</c:v>
                </c:pt>
                <c:pt idx="96">
                  <c:v>10</c:v>
                </c:pt>
                <c:pt idx="97">
                  <c:v>8.5</c:v>
                </c:pt>
                <c:pt idx="98">
                  <c:v>9.3000000000000007</c:v>
                </c:pt>
                <c:pt idx="99">
                  <c:v>7.7</c:v>
                </c:pt>
                <c:pt idx="100">
                  <c:v>4.3</c:v>
                </c:pt>
                <c:pt idx="101">
                  <c:v>8.3000000000000007</c:v>
                </c:pt>
                <c:pt idx="102">
                  <c:v>9.8000000000000007</c:v>
                </c:pt>
                <c:pt idx="103">
                  <c:v>9.9</c:v>
                </c:pt>
                <c:pt idx="104">
                  <c:v>9.5</c:v>
                </c:pt>
                <c:pt idx="105">
                  <c:v>10.199999999999999</c:v>
                </c:pt>
                <c:pt idx="106">
                  <c:v>9.6999999999999993</c:v>
                </c:pt>
                <c:pt idx="107">
                  <c:v>10.9</c:v>
                </c:pt>
                <c:pt idx="108">
                  <c:v>11.8</c:v>
                </c:pt>
                <c:pt idx="109">
                  <c:v>9.1999999999999993</c:v>
                </c:pt>
                <c:pt idx="110">
                  <c:v>11.1</c:v>
                </c:pt>
                <c:pt idx="111">
                  <c:v>13.2</c:v>
                </c:pt>
                <c:pt idx="112">
                  <c:v>17.8</c:v>
                </c:pt>
                <c:pt idx="113">
                  <c:v>13.9</c:v>
                </c:pt>
                <c:pt idx="114">
                  <c:v>13.2</c:v>
                </c:pt>
                <c:pt idx="115">
                  <c:v>13.1</c:v>
                </c:pt>
                <c:pt idx="116">
                  <c:v>14</c:v>
                </c:pt>
                <c:pt idx="117">
                  <c:v>14.2</c:v>
                </c:pt>
                <c:pt idx="118">
                  <c:v>13.9</c:v>
                </c:pt>
                <c:pt idx="119">
                  <c:v>14.5</c:v>
                </c:pt>
                <c:pt idx="120">
                  <c:v>11.5</c:v>
                </c:pt>
                <c:pt idx="121">
                  <c:v>15.8</c:v>
                </c:pt>
                <c:pt idx="122">
                  <c:v>13.9</c:v>
                </c:pt>
                <c:pt idx="123">
                  <c:v>12.2</c:v>
                </c:pt>
                <c:pt idx="124">
                  <c:v>12.8</c:v>
                </c:pt>
                <c:pt idx="125">
                  <c:v>12.9</c:v>
                </c:pt>
                <c:pt idx="126">
                  <c:v>12.7</c:v>
                </c:pt>
                <c:pt idx="127">
                  <c:v>12.5</c:v>
                </c:pt>
                <c:pt idx="128">
                  <c:v>12.7</c:v>
                </c:pt>
                <c:pt idx="129">
                  <c:v>12.8</c:v>
                </c:pt>
                <c:pt idx="130">
                  <c:v>12.4</c:v>
                </c:pt>
                <c:pt idx="131">
                  <c:v>12.5</c:v>
                </c:pt>
                <c:pt idx="132">
                  <c:v>15.5</c:v>
                </c:pt>
                <c:pt idx="133">
                  <c:v>9.4</c:v>
                </c:pt>
                <c:pt idx="134">
                  <c:v>13.5</c:v>
                </c:pt>
                <c:pt idx="135">
                  <c:v>13.6</c:v>
                </c:pt>
                <c:pt idx="136">
                  <c:v>14.2</c:v>
                </c:pt>
                <c:pt idx="137">
                  <c:v>13.9</c:v>
                </c:pt>
                <c:pt idx="138">
                  <c:v>13.7</c:v>
                </c:pt>
                <c:pt idx="139">
                  <c:v>13.8</c:v>
                </c:pt>
                <c:pt idx="140">
                  <c:v>13.9</c:v>
                </c:pt>
                <c:pt idx="141">
                  <c:v>14.3</c:v>
                </c:pt>
                <c:pt idx="142">
                  <c:v>14.1</c:v>
                </c:pt>
                <c:pt idx="143">
                  <c:v>14.6</c:v>
                </c:pt>
                <c:pt idx="144">
                  <c:v>12.7</c:v>
                </c:pt>
                <c:pt idx="145">
                  <c:v>16.899999999999999</c:v>
                </c:pt>
                <c:pt idx="146">
                  <c:v>15.3</c:v>
                </c:pt>
                <c:pt idx="147">
                  <c:v>15.5</c:v>
                </c:pt>
                <c:pt idx="148">
                  <c:v>15.9</c:v>
                </c:pt>
                <c:pt idx="149">
                  <c:v>16</c:v>
                </c:pt>
                <c:pt idx="150">
                  <c:v>16.399999999999999</c:v>
                </c:pt>
                <c:pt idx="151">
                  <c:v>17.100000000000001</c:v>
                </c:pt>
                <c:pt idx="152">
                  <c:v>17</c:v>
                </c:pt>
                <c:pt idx="153">
                  <c:v>18.100000000000001</c:v>
                </c:pt>
                <c:pt idx="154">
                  <c:v>18.8</c:v>
                </c:pt>
                <c:pt idx="155">
                  <c:v>20.2</c:v>
                </c:pt>
                <c:pt idx="156">
                  <c:v>21.2</c:v>
                </c:pt>
                <c:pt idx="157">
                  <c:v>19.100000000000001</c:v>
                </c:pt>
                <c:pt idx="158">
                  <c:v>21.5</c:v>
                </c:pt>
                <c:pt idx="159">
                  <c:v>22</c:v>
                </c:pt>
                <c:pt idx="160">
                  <c:v>21.6</c:v>
                </c:pt>
                <c:pt idx="161">
                  <c:v>23</c:v>
                </c:pt>
                <c:pt idx="162">
                  <c:v>23.3</c:v>
                </c:pt>
                <c:pt idx="163">
                  <c:v>23.2</c:v>
                </c:pt>
                <c:pt idx="164">
                  <c:v>23.2</c:v>
                </c:pt>
                <c:pt idx="165">
                  <c:v>22</c:v>
                </c:pt>
                <c:pt idx="166">
                  <c:v>20.8</c:v>
                </c:pt>
                <c:pt idx="167">
                  <c:v>19</c:v>
                </c:pt>
                <c:pt idx="168">
                  <c:v>18.5</c:v>
                </c:pt>
                <c:pt idx="169">
                  <c:v>11.6</c:v>
                </c:pt>
                <c:pt idx="170">
                  <c:v>14.7</c:v>
                </c:pt>
                <c:pt idx="171">
                  <c:v>14.8</c:v>
                </c:pt>
                <c:pt idx="172">
                  <c:v>15.2</c:v>
                </c:pt>
                <c:pt idx="173">
                  <c:v>15</c:v>
                </c:pt>
                <c:pt idx="174">
                  <c:v>15.2</c:v>
                </c:pt>
                <c:pt idx="175">
                  <c:v>15.4</c:v>
                </c:pt>
                <c:pt idx="176">
                  <c:v>15.5</c:v>
                </c:pt>
                <c:pt idx="177">
                  <c:v>16.2</c:v>
                </c:pt>
                <c:pt idx="178">
                  <c:v>15.8</c:v>
                </c:pt>
                <c:pt idx="179">
                  <c:v>17.5</c:v>
                </c:pt>
                <c:pt idx="180">
                  <c:v>14</c:v>
                </c:pt>
                <c:pt idx="181">
                  <c:v>22.1</c:v>
                </c:pt>
                <c:pt idx="182">
                  <c:v>18</c:v>
                </c:pt>
                <c:pt idx="183">
                  <c:v>18.5</c:v>
                </c:pt>
                <c:pt idx="184">
                  <c:v>18.66</c:v>
                </c:pt>
                <c:pt idx="185">
                  <c:v>18.3</c:v>
                </c:pt>
                <c:pt idx="186">
                  <c:v>17.899999999999999</c:v>
                </c:pt>
                <c:pt idx="187">
                  <c:v>18.399999999999999</c:v>
                </c:pt>
                <c:pt idx="188">
                  <c:v>18.84</c:v>
                </c:pt>
                <c:pt idx="189">
                  <c:v>18.64</c:v>
                </c:pt>
                <c:pt idx="190">
                  <c:v>18.7</c:v>
                </c:pt>
                <c:pt idx="191">
                  <c:v>19.100000000000001</c:v>
                </c:pt>
                <c:pt idx="192">
                  <c:v>19.899999999999999</c:v>
                </c:pt>
                <c:pt idx="193">
                  <c:v>11.6</c:v>
                </c:pt>
                <c:pt idx="194">
                  <c:v>17.399999999999999</c:v>
                </c:pt>
                <c:pt idx="195">
                  <c:v>17.100000000000001</c:v>
                </c:pt>
                <c:pt idx="196">
                  <c:v>16.899999999999999</c:v>
                </c:pt>
                <c:pt idx="197">
                  <c:v>17.7</c:v>
                </c:pt>
                <c:pt idx="198">
                  <c:v>17.2</c:v>
                </c:pt>
                <c:pt idx="199">
                  <c:v>17</c:v>
                </c:pt>
                <c:pt idx="200">
                  <c:v>17.7</c:v>
                </c:pt>
                <c:pt idx="201">
                  <c:v>17.2</c:v>
                </c:pt>
                <c:pt idx="202">
                  <c:v>17.3</c:v>
                </c:pt>
                <c:pt idx="203">
                  <c:v>18.100000000000001</c:v>
                </c:pt>
                <c:pt idx="204">
                  <c:v>13.1</c:v>
                </c:pt>
                <c:pt idx="205">
                  <c:v>16.399999999999999</c:v>
                </c:pt>
                <c:pt idx="206">
                  <c:v>15.2</c:v>
                </c:pt>
                <c:pt idx="207">
                  <c:v>14.1</c:v>
                </c:pt>
                <c:pt idx="208">
                  <c:v>13.8</c:v>
                </c:pt>
                <c:pt idx="209">
                  <c:v>13.7</c:v>
                </c:pt>
                <c:pt idx="210">
                  <c:v>13.1</c:v>
                </c:pt>
                <c:pt idx="211">
                  <c:v>13.2</c:v>
                </c:pt>
                <c:pt idx="212">
                  <c:v>14.2</c:v>
                </c:pt>
                <c:pt idx="213">
                  <c:v>14.5</c:v>
                </c:pt>
                <c:pt idx="214">
                  <c:v>14.9</c:v>
                </c:pt>
                <c:pt idx="215">
                  <c:v>15.2</c:v>
                </c:pt>
                <c:pt idx="216">
                  <c:v>12.299899999999999</c:v>
                </c:pt>
                <c:pt idx="217">
                  <c:v>12.600300000000001</c:v>
                </c:pt>
                <c:pt idx="218">
                  <c:v>12.8</c:v>
                </c:pt>
                <c:pt idx="219">
                  <c:v>12.892200000000001</c:v>
                </c:pt>
                <c:pt idx="220">
                  <c:v>13.3125</c:v>
                </c:pt>
                <c:pt idx="221">
                  <c:v>13.212300000000001</c:v>
                </c:pt>
                <c:pt idx="222">
                  <c:v>13.370100000000001</c:v>
                </c:pt>
                <c:pt idx="223">
                  <c:v>13.314299999999999</c:v>
                </c:pt>
                <c:pt idx="224">
                  <c:v>13.3202</c:v>
                </c:pt>
                <c:pt idx="225">
                  <c:v>13.721299999999999</c:v>
                </c:pt>
                <c:pt idx="226">
                  <c:v>13.6</c:v>
                </c:pt>
                <c:pt idx="227">
                  <c:v>11.8246</c:v>
                </c:pt>
                <c:pt idx="228">
                  <c:v>12.240399999999999</c:v>
                </c:pt>
                <c:pt idx="229">
                  <c:v>11.9</c:v>
                </c:pt>
                <c:pt idx="230">
                  <c:v>12.5143</c:v>
                </c:pt>
                <c:pt idx="231">
                  <c:v>12.4</c:v>
                </c:pt>
                <c:pt idx="232">
                  <c:v>12.2217</c:v>
                </c:pt>
                <c:pt idx="233">
                  <c:v>11.901400000000001</c:v>
                </c:pt>
                <c:pt idx="234">
                  <c:v>11.567600000000001</c:v>
                </c:pt>
                <c:pt idx="235">
                  <c:v>11.520799999999999</c:v>
                </c:pt>
                <c:pt idx="236">
                  <c:v>11.720800000000001</c:v>
                </c:pt>
                <c:pt idx="237">
                  <c:v>11.889099999999999</c:v>
                </c:pt>
                <c:pt idx="238">
                  <c:v>10.7142</c:v>
                </c:pt>
                <c:pt idx="239">
                  <c:v>10.2445</c:v>
                </c:pt>
                <c:pt idx="240">
                  <c:v>10.0024</c:v>
                </c:pt>
                <c:pt idx="241">
                  <c:v>10.1302</c:v>
                </c:pt>
                <c:pt idx="242">
                  <c:v>10.632</c:v>
                </c:pt>
                <c:pt idx="243">
                  <c:v>10.5123</c:v>
                </c:pt>
                <c:pt idx="244">
                  <c:v>10.792299999999999</c:v>
                </c:pt>
                <c:pt idx="245">
                  <c:v>10.9</c:v>
                </c:pt>
                <c:pt idx="246">
                  <c:v>11.023400000000001</c:v>
                </c:pt>
                <c:pt idx="247">
                  <c:v>11.1722</c:v>
                </c:pt>
                <c:pt idx="248">
                  <c:v>11.1</c:v>
                </c:pt>
                <c:pt idx="249">
                  <c:v>10.199999999999999</c:v>
                </c:pt>
                <c:pt idx="250">
                  <c:v>10.5</c:v>
                </c:pt>
                <c:pt idx="251">
                  <c:v>10.1</c:v>
                </c:pt>
                <c:pt idx="252">
                  <c:v>10</c:v>
                </c:pt>
                <c:pt idx="253">
                  <c:v>10.6</c:v>
                </c:pt>
                <c:pt idx="254">
                  <c:v>10.199999999999999</c:v>
                </c:pt>
                <c:pt idx="255">
                  <c:v>10.6</c:v>
                </c:pt>
                <c:pt idx="256">
                  <c:v>10.7</c:v>
                </c:pt>
                <c:pt idx="257">
                  <c:v>10</c:v>
                </c:pt>
                <c:pt idx="258">
                  <c:v>10.8</c:v>
                </c:pt>
                <c:pt idx="259">
                  <c:v>10.9</c:v>
                </c:pt>
                <c:pt idx="260">
                  <c:v>9.5</c:v>
                </c:pt>
                <c:pt idx="261">
                  <c:v>10.9</c:v>
                </c:pt>
                <c:pt idx="262">
                  <c:v>10.7</c:v>
                </c:pt>
                <c:pt idx="263">
                  <c:v>10.7</c:v>
                </c:pt>
                <c:pt idx="264">
                  <c:v>11</c:v>
                </c:pt>
                <c:pt idx="265">
                  <c:v>10.4</c:v>
                </c:pt>
                <c:pt idx="266">
                  <c:v>10.1</c:v>
                </c:pt>
                <c:pt idx="267">
                  <c:v>10.3</c:v>
                </c:pt>
                <c:pt idx="268">
                  <c:v>10</c:v>
                </c:pt>
                <c:pt idx="269">
                  <c:v>10.199999999999999</c:v>
                </c:pt>
                <c:pt idx="270">
                  <c:v>9.4</c:v>
                </c:pt>
                <c:pt idx="271">
                  <c:v>9.6999999999999993</c:v>
                </c:pt>
                <c:pt idx="272">
                  <c:v>10.1</c:v>
                </c:pt>
                <c:pt idx="273">
                  <c:v>9.4</c:v>
                </c:pt>
                <c:pt idx="274">
                  <c:v>8.5</c:v>
                </c:pt>
                <c:pt idx="275">
                  <c:v>9</c:v>
                </c:pt>
                <c:pt idx="276">
                  <c:v>8.8000000000000007</c:v>
                </c:pt>
                <c:pt idx="277">
                  <c:v>9</c:v>
                </c:pt>
                <c:pt idx="278">
                  <c:v>9.1999999999999993</c:v>
                </c:pt>
                <c:pt idx="279">
                  <c:v>8.6</c:v>
                </c:pt>
                <c:pt idx="280">
                  <c:v>8.1</c:v>
                </c:pt>
                <c:pt idx="281">
                  <c:v>8.1608140000000002</c:v>
                </c:pt>
                <c:pt idx="282">
                  <c:v>8.1999999999999993</c:v>
                </c:pt>
                <c:pt idx="283">
                  <c:v>8.6999999999999993</c:v>
                </c:pt>
                <c:pt idx="284">
                  <c:v>7.2</c:v>
                </c:pt>
                <c:pt idx="285">
                  <c:v>8.6</c:v>
                </c:pt>
                <c:pt idx="286">
                  <c:v>9.8000000000000007</c:v>
                </c:pt>
                <c:pt idx="287">
                  <c:v>7.6</c:v>
                </c:pt>
                <c:pt idx="288">
                  <c:v>7.5</c:v>
                </c:pt>
                <c:pt idx="289">
                  <c:v>7.8</c:v>
                </c:pt>
                <c:pt idx="290">
                  <c:v>7.2</c:v>
                </c:pt>
                <c:pt idx="291">
                  <c:v>8</c:v>
                </c:pt>
                <c:pt idx="292">
                  <c:v>8</c:v>
                </c:pt>
                <c:pt idx="293">
                  <c:v>-20.5</c:v>
                </c:pt>
                <c:pt idx="294">
                  <c:v>-15.8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44-4833-8153-207C6926CC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36385792"/>
        <c:axId val="1137824016"/>
      </c:lineChart>
      <c:dateAx>
        <c:axId val="1436385792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37824016"/>
        <c:crosses val="autoZero"/>
        <c:auto val="1"/>
        <c:lblOffset val="100"/>
        <c:baseTimeUnit val="months"/>
      </c:dateAx>
      <c:valAx>
        <c:axId val="1137824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36385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社会消费品零售总额：同比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Sheet1!$A$115</c:f>
              <c:strCache>
                <c:ptCount val="1"/>
                <c:pt idx="0">
                  <c:v>2019-12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Sheet1!$B$114:$E$114</c:f>
              <c:strCache>
                <c:ptCount val="4"/>
                <c:pt idx="0">
                  <c:v>城镇</c:v>
                </c:pt>
                <c:pt idx="1">
                  <c:v>乡村</c:v>
                </c:pt>
                <c:pt idx="2">
                  <c:v>商品</c:v>
                </c:pt>
                <c:pt idx="3">
                  <c:v>餐饮</c:v>
                </c:pt>
              </c:strCache>
            </c:strRef>
          </c:cat>
          <c:val>
            <c:numRef>
              <c:f>Sheet1!$B$115:$E$115</c:f>
              <c:numCache>
                <c:formatCode>###,###,###,###,##0.00_ </c:formatCode>
                <c:ptCount val="4"/>
                <c:pt idx="0">
                  <c:v>7.8</c:v>
                </c:pt>
                <c:pt idx="1">
                  <c:v>9.1</c:v>
                </c:pt>
                <c:pt idx="2">
                  <c:v>7.9</c:v>
                </c:pt>
                <c:pt idx="3">
                  <c:v>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2A-4A69-9803-CC30A67EC097}"/>
            </c:ext>
          </c:extLst>
        </c:ser>
        <c:ser>
          <c:idx val="1"/>
          <c:order val="1"/>
          <c:tx>
            <c:strRef>
              <c:f>Sheet1!$A$116</c:f>
              <c:strCache>
                <c:ptCount val="1"/>
                <c:pt idx="0">
                  <c:v>2020-02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Sheet1!$B$114:$E$114</c:f>
              <c:strCache>
                <c:ptCount val="4"/>
                <c:pt idx="0">
                  <c:v>城镇</c:v>
                </c:pt>
                <c:pt idx="1">
                  <c:v>乡村</c:v>
                </c:pt>
                <c:pt idx="2">
                  <c:v>商品</c:v>
                </c:pt>
                <c:pt idx="3">
                  <c:v>餐饮</c:v>
                </c:pt>
              </c:strCache>
            </c:strRef>
          </c:cat>
          <c:val>
            <c:numRef>
              <c:f>Sheet1!$B$116:$E$116</c:f>
              <c:numCache>
                <c:formatCode>###,###,###,###,##0.00_ </c:formatCode>
                <c:ptCount val="4"/>
                <c:pt idx="0">
                  <c:v>-20.7</c:v>
                </c:pt>
                <c:pt idx="1">
                  <c:v>-19</c:v>
                </c:pt>
                <c:pt idx="2">
                  <c:v>-17.600000000000001</c:v>
                </c:pt>
                <c:pt idx="3">
                  <c:v>-43.1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2A-4A69-9803-CC30A67EC097}"/>
            </c:ext>
          </c:extLst>
        </c:ser>
        <c:ser>
          <c:idx val="2"/>
          <c:order val="2"/>
          <c:tx>
            <c:strRef>
              <c:f>Sheet1!$A$117</c:f>
              <c:strCache>
                <c:ptCount val="1"/>
                <c:pt idx="0">
                  <c:v>2020-03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Sheet1!$B$114:$E$114</c:f>
              <c:strCache>
                <c:ptCount val="4"/>
                <c:pt idx="0">
                  <c:v>城镇</c:v>
                </c:pt>
                <c:pt idx="1">
                  <c:v>乡村</c:v>
                </c:pt>
                <c:pt idx="2">
                  <c:v>商品</c:v>
                </c:pt>
                <c:pt idx="3">
                  <c:v>餐饮</c:v>
                </c:pt>
              </c:strCache>
            </c:strRef>
          </c:cat>
          <c:val>
            <c:numRef>
              <c:f>Sheet1!$B$117:$E$117</c:f>
              <c:numCache>
                <c:formatCode>###,###,###,###,##0.00_ </c:formatCode>
                <c:ptCount val="4"/>
                <c:pt idx="0">
                  <c:v>-15.9</c:v>
                </c:pt>
                <c:pt idx="1">
                  <c:v>-15.1</c:v>
                </c:pt>
                <c:pt idx="2">
                  <c:v>-12</c:v>
                </c:pt>
                <c:pt idx="3">
                  <c:v>-46.8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2A-4A69-9803-CC30A67EC0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73666592"/>
        <c:axId val="1554434560"/>
      </c:barChart>
      <c:catAx>
        <c:axId val="177366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54434560"/>
        <c:crosses val="autoZero"/>
        <c:auto val="1"/>
        <c:lblAlgn val="ctr"/>
        <c:lblOffset val="100"/>
        <c:noMultiLvlLbl val="0"/>
      </c:catAx>
      <c:valAx>
        <c:axId val="1554434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77366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贸易差额:累计值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Sheet1!$A$2:$A$27</c:f>
              <c:numCache>
                <c:formatCode>yyyy\-mm;@</c:formatCode>
                <c:ptCount val="26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1">
                  <c:v>43465</c:v>
                </c:pt>
                <c:pt idx="12">
                  <c:v>43496</c:v>
                </c:pt>
                <c:pt idx="13">
                  <c:v>43524</c:v>
                </c:pt>
                <c:pt idx="14">
                  <c:v>43555</c:v>
                </c:pt>
                <c:pt idx="15">
                  <c:v>43585</c:v>
                </c:pt>
                <c:pt idx="16">
                  <c:v>43616</c:v>
                </c:pt>
                <c:pt idx="17">
                  <c:v>43646</c:v>
                </c:pt>
                <c:pt idx="18">
                  <c:v>43677</c:v>
                </c:pt>
                <c:pt idx="19">
                  <c:v>43708</c:v>
                </c:pt>
                <c:pt idx="20">
                  <c:v>43738</c:v>
                </c:pt>
                <c:pt idx="21">
                  <c:v>43769</c:v>
                </c:pt>
                <c:pt idx="22">
                  <c:v>43799</c:v>
                </c:pt>
                <c:pt idx="23">
                  <c:v>43830</c:v>
                </c:pt>
                <c:pt idx="24">
                  <c:v>43890</c:v>
                </c:pt>
                <c:pt idx="25">
                  <c:v>43921</c:v>
                </c:pt>
              </c:numCache>
            </c:numRef>
          </c:cat>
          <c:val>
            <c:numRef>
              <c:f>Sheet1!$D$2:$D$27</c:f>
              <c:numCache>
                <c:formatCode>###,###,###,###,##0.00_ </c:formatCode>
                <c:ptCount val="26"/>
                <c:pt idx="0">
                  <c:v>183.19</c:v>
                </c:pt>
                <c:pt idx="1">
                  <c:v>505.22</c:v>
                </c:pt>
                <c:pt idx="2">
                  <c:v>447.28</c:v>
                </c:pt>
                <c:pt idx="3">
                  <c:v>709.45</c:v>
                </c:pt>
                <c:pt idx="4">
                  <c:v>943.6</c:v>
                </c:pt>
                <c:pt idx="5">
                  <c:v>1352.66</c:v>
                </c:pt>
                <c:pt idx="6">
                  <c:v>1627.54</c:v>
                </c:pt>
                <c:pt idx="7">
                  <c:v>1890.51</c:v>
                </c:pt>
                <c:pt idx="8">
                  <c:v>2193.14</c:v>
                </c:pt>
                <c:pt idx="9">
                  <c:v>2522.88</c:v>
                </c:pt>
                <c:pt idx="10">
                  <c:v>2941.47</c:v>
                </c:pt>
                <c:pt idx="11">
                  <c:v>3509.47</c:v>
                </c:pt>
                <c:pt idx="12">
                  <c:v>384.12</c:v>
                </c:pt>
                <c:pt idx="13">
                  <c:v>414.51</c:v>
                </c:pt>
                <c:pt idx="14">
                  <c:v>729.11</c:v>
                </c:pt>
                <c:pt idx="15">
                  <c:v>859.92</c:v>
                </c:pt>
                <c:pt idx="16">
                  <c:v>1272.22</c:v>
                </c:pt>
                <c:pt idx="17">
                  <c:v>1768.29</c:v>
                </c:pt>
                <c:pt idx="18">
                  <c:v>2208.96</c:v>
                </c:pt>
                <c:pt idx="19">
                  <c:v>2555.65</c:v>
                </c:pt>
                <c:pt idx="20">
                  <c:v>2946.21</c:v>
                </c:pt>
                <c:pt idx="21">
                  <c:v>3370.66</c:v>
                </c:pt>
                <c:pt idx="22">
                  <c:v>3744.53</c:v>
                </c:pt>
                <c:pt idx="23">
                  <c:v>4217.46</c:v>
                </c:pt>
                <c:pt idx="24">
                  <c:v>-70.959999999999994</c:v>
                </c:pt>
                <c:pt idx="25">
                  <c:v>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B4-40A7-BC43-E3A176B8D9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40819727"/>
        <c:axId val="2029517231"/>
      </c:bar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出口金额:累计同比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yyyy\-mm;@</c:formatCode>
                <c:ptCount val="26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1">
                  <c:v>43465</c:v>
                </c:pt>
                <c:pt idx="12">
                  <c:v>43496</c:v>
                </c:pt>
                <c:pt idx="13">
                  <c:v>43524</c:v>
                </c:pt>
                <c:pt idx="14">
                  <c:v>43555</c:v>
                </c:pt>
                <c:pt idx="15">
                  <c:v>43585</c:v>
                </c:pt>
                <c:pt idx="16">
                  <c:v>43616</c:v>
                </c:pt>
                <c:pt idx="17">
                  <c:v>43646</c:v>
                </c:pt>
                <c:pt idx="18">
                  <c:v>43677</c:v>
                </c:pt>
                <c:pt idx="19">
                  <c:v>43708</c:v>
                </c:pt>
                <c:pt idx="20">
                  <c:v>43738</c:v>
                </c:pt>
                <c:pt idx="21">
                  <c:v>43769</c:v>
                </c:pt>
                <c:pt idx="22">
                  <c:v>43799</c:v>
                </c:pt>
                <c:pt idx="23">
                  <c:v>43830</c:v>
                </c:pt>
                <c:pt idx="24">
                  <c:v>43890</c:v>
                </c:pt>
                <c:pt idx="25">
                  <c:v>43921</c:v>
                </c:pt>
              </c:numCache>
            </c:numRef>
          </c:cat>
          <c:val>
            <c:numRef>
              <c:f>Sheet1!$B$2:$B$27</c:f>
              <c:numCache>
                <c:formatCode>###,###,###,###,##0.00_ </c:formatCode>
                <c:ptCount val="26"/>
                <c:pt idx="0">
                  <c:v>10.65</c:v>
                </c:pt>
                <c:pt idx="1">
                  <c:v>23.7</c:v>
                </c:pt>
                <c:pt idx="2">
                  <c:v>13.7</c:v>
                </c:pt>
                <c:pt idx="3">
                  <c:v>13.22</c:v>
                </c:pt>
                <c:pt idx="4">
                  <c:v>12.92</c:v>
                </c:pt>
                <c:pt idx="5">
                  <c:v>12.51</c:v>
                </c:pt>
                <c:pt idx="6">
                  <c:v>12.37</c:v>
                </c:pt>
                <c:pt idx="7">
                  <c:v>11.97</c:v>
                </c:pt>
                <c:pt idx="8">
                  <c:v>12.21</c:v>
                </c:pt>
                <c:pt idx="9">
                  <c:v>12.42</c:v>
                </c:pt>
                <c:pt idx="10">
                  <c:v>11.52</c:v>
                </c:pt>
                <c:pt idx="11">
                  <c:v>9.8699999999999992</c:v>
                </c:pt>
                <c:pt idx="12">
                  <c:v>9.2899999999999991</c:v>
                </c:pt>
                <c:pt idx="13">
                  <c:v>-4.51</c:v>
                </c:pt>
                <c:pt idx="14">
                  <c:v>1.4</c:v>
                </c:pt>
                <c:pt idx="15">
                  <c:v>0.3</c:v>
                </c:pt>
                <c:pt idx="16">
                  <c:v>0.48</c:v>
                </c:pt>
                <c:pt idx="17">
                  <c:v>0.12</c:v>
                </c:pt>
                <c:pt idx="18">
                  <c:v>0.63</c:v>
                </c:pt>
                <c:pt idx="19">
                  <c:v>0.42</c:v>
                </c:pt>
                <c:pt idx="20">
                  <c:v>-0.03</c:v>
                </c:pt>
                <c:pt idx="21">
                  <c:v>-0.11</c:v>
                </c:pt>
                <c:pt idx="22">
                  <c:v>-0.22</c:v>
                </c:pt>
                <c:pt idx="23">
                  <c:v>0.51</c:v>
                </c:pt>
                <c:pt idx="24">
                  <c:v>-17.2</c:v>
                </c:pt>
                <c:pt idx="25">
                  <c:v>-13.3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B4-40A7-BC43-E3A176B8D9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进口金额:累计同比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yyyy\-mm;@</c:formatCode>
                <c:ptCount val="26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1">
                  <c:v>43465</c:v>
                </c:pt>
                <c:pt idx="12">
                  <c:v>43496</c:v>
                </c:pt>
                <c:pt idx="13">
                  <c:v>43524</c:v>
                </c:pt>
                <c:pt idx="14">
                  <c:v>43555</c:v>
                </c:pt>
                <c:pt idx="15">
                  <c:v>43585</c:v>
                </c:pt>
                <c:pt idx="16">
                  <c:v>43616</c:v>
                </c:pt>
                <c:pt idx="17">
                  <c:v>43646</c:v>
                </c:pt>
                <c:pt idx="18">
                  <c:v>43677</c:v>
                </c:pt>
                <c:pt idx="19">
                  <c:v>43708</c:v>
                </c:pt>
                <c:pt idx="20">
                  <c:v>43738</c:v>
                </c:pt>
                <c:pt idx="21">
                  <c:v>43769</c:v>
                </c:pt>
                <c:pt idx="22">
                  <c:v>43799</c:v>
                </c:pt>
                <c:pt idx="23">
                  <c:v>43830</c:v>
                </c:pt>
                <c:pt idx="24">
                  <c:v>43890</c:v>
                </c:pt>
                <c:pt idx="25">
                  <c:v>43921</c:v>
                </c:pt>
              </c:numCache>
            </c:numRef>
          </c:cat>
          <c:val>
            <c:numRef>
              <c:f>Sheet1!$C$2:$C$27</c:f>
              <c:numCache>
                <c:formatCode>###,###,###,###,##0.00_ </c:formatCode>
                <c:ptCount val="26"/>
                <c:pt idx="0">
                  <c:v>37.659999999999997</c:v>
                </c:pt>
                <c:pt idx="1">
                  <c:v>22.23</c:v>
                </c:pt>
                <c:pt idx="2">
                  <c:v>19.45</c:v>
                </c:pt>
                <c:pt idx="3">
                  <c:v>20.16</c:v>
                </c:pt>
                <c:pt idx="4">
                  <c:v>21.42</c:v>
                </c:pt>
                <c:pt idx="5">
                  <c:v>20.059999999999999</c:v>
                </c:pt>
                <c:pt idx="6">
                  <c:v>21.06</c:v>
                </c:pt>
                <c:pt idx="7">
                  <c:v>21.01</c:v>
                </c:pt>
                <c:pt idx="8">
                  <c:v>20.170000000000002</c:v>
                </c:pt>
                <c:pt idx="9">
                  <c:v>20.190000000000001</c:v>
                </c:pt>
                <c:pt idx="10">
                  <c:v>18.34</c:v>
                </c:pt>
                <c:pt idx="11">
                  <c:v>15.83</c:v>
                </c:pt>
                <c:pt idx="12">
                  <c:v>-0.86</c:v>
                </c:pt>
                <c:pt idx="13">
                  <c:v>-2.39</c:v>
                </c:pt>
                <c:pt idx="14">
                  <c:v>-4.12</c:v>
                </c:pt>
                <c:pt idx="15">
                  <c:v>-1.9</c:v>
                </c:pt>
                <c:pt idx="16">
                  <c:v>-3.29</c:v>
                </c:pt>
                <c:pt idx="17">
                  <c:v>-3.88</c:v>
                </c:pt>
                <c:pt idx="18">
                  <c:v>-4.04</c:v>
                </c:pt>
                <c:pt idx="19">
                  <c:v>-4.24</c:v>
                </c:pt>
                <c:pt idx="20">
                  <c:v>-4.72</c:v>
                </c:pt>
                <c:pt idx="21">
                  <c:v>-4.8600000000000003</c:v>
                </c:pt>
                <c:pt idx="22">
                  <c:v>-4.33</c:v>
                </c:pt>
                <c:pt idx="23">
                  <c:v>-2.72</c:v>
                </c:pt>
                <c:pt idx="24">
                  <c:v>-4</c:v>
                </c:pt>
                <c:pt idx="25">
                  <c:v>-2.9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B4-40A7-BC43-E3A176B8D9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25146495"/>
        <c:axId val="2029497263"/>
      </c:lineChart>
      <c:dateAx>
        <c:axId val="1825146495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29497263"/>
        <c:crosses val="autoZero"/>
        <c:auto val="1"/>
        <c:lblOffset val="100"/>
        <c:baseTimeUnit val="months"/>
      </c:dateAx>
      <c:valAx>
        <c:axId val="20294972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25146495"/>
        <c:crosses val="autoZero"/>
        <c:crossBetween val="between"/>
      </c:valAx>
      <c:valAx>
        <c:axId val="2029517231"/>
        <c:scaling>
          <c:orientation val="minMax"/>
        </c:scaling>
        <c:delete val="0"/>
        <c:axPos val="r"/>
        <c:numFmt formatCode="###,###,###,##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40819727"/>
        <c:crosses val="max"/>
        <c:crossBetween val="between"/>
      </c:valAx>
      <c:dateAx>
        <c:axId val="2040819727"/>
        <c:scaling>
          <c:orientation val="minMax"/>
        </c:scaling>
        <c:delete val="1"/>
        <c:axPos val="b"/>
        <c:numFmt formatCode="yyyy\-mm;@" sourceLinked="1"/>
        <c:majorTickMark val="out"/>
        <c:minorTickMark val="none"/>
        <c:tickLblPos val="nextTo"/>
        <c:crossAx val="2029517231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CPI与PPI对比图!$B$2</c:f>
              <c:strCache>
                <c:ptCount val="1"/>
                <c:pt idx="0">
                  <c:v>CPI同比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19"/>
              <c:layout>
                <c:manualLayout>
                  <c:x val="-1.1247313832852018E-16"/>
                  <c:y val="2.1891179578344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DD2-4356-934E-F33F9D702A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CPI与PPI对比图!$A$3:$A$122</c:f>
              <c:strCache>
                <c:ptCount val="120"/>
                <c:pt idx="0">
                  <c:v>2010/04/30</c:v>
                </c:pt>
                <c:pt idx="1">
                  <c:v>2010/05/31</c:v>
                </c:pt>
                <c:pt idx="2">
                  <c:v>2010/06/30</c:v>
                </c:pt>
                <c:pt idx="3">
                  <c:v>2010/07/31</c:v>
                </c:pt>
                <c:pt idx="4">
                  <c:v>2010/08/31</c:v>
                </c:pt>
                <c:pt idx="5">
                  <c:v>2010/09/30</c:v>
                </c:pt>
                <c:pt idx="6">
                  <c:v>2010/10/31</c:v>
                </c:pt>
                <c:pt idx="7">
                  <c:v>2010/11/30</c:v>
                </c:pt>
                <c:pt idx="8">
                  <c:v>2010/12/31</c:v>
                </c:pt>
                <c:pt idx="9">
                  <c:v>2011/01/31</c:v>
                </c:pt>
                <c:pt idx="10">
                  <c:v>2011/02/28</c:v>
                </c:pt>
                <c:pt idx="11">
                  <c:v>2011/03/31</c:v>
                </c:pt>
                <c:pt idx="12">
                  <c:v>2011/04/30</c:v>
                </c:pt>
                <c:pt idx="13">
                  <c:v>2011/05/31</c:v>
                </c:pt>
                <c:pt idx="14">
                  <c:v>2011/06/30</c:v>
                </c:pt>
                <c:pt idx="15">
                  <c:v>2011/07/31</c:v>
                </c:pt>
                <c:pt idx="16">
                  <c:v>2011/08/31</c:v>
                </c:pt>
                <c:pt idx="17">
                  <c:v>2011/09/30</c:v>
                </c:pt>
                <c:pt idx="18">
                  <c:v>2011/10/31</c:v>
                </c:pt>
                <c:pt idx="19">
                  <c:v>2011/11/30</c:v>
                </c:pt>
                <c:pt idx="20">
                  <c:v>2011/12/31</c:v>
                </c:pt>
                <c:pt idx="21">
                  <c:v>2012/01/31</c:v>
                </c:pt>
                <c:pt idx="22">
                  <c:v>2012/02/29</c:v>
                </c:pt>
                <c:pt idx="23">
                  <c:v>2012/03/31</c:v>
                </c:pt>
                <c:pt idx="24">
                  <c:v>2012/04/30</c:v>
                </c:pt>
                <c:pt idx="25">
                  <c:v>2012/05/31</c:v>
                </c:pt>
                <c:pt idx="26">
                  <c:v>2012/06/30</c:v>
                </c:pt>
                <c:pt idx="27">
                  <c:v>2012/07/31</c:v>
                </c:pt>
                <c:pt idx="28">
                  <c:v>2012/08/31</c:v>
                </c:pt>
                <c:pt idx="29">
                  <c:v>2012/09/30</c:v>
                </c:pt>
                <c:pt idx="30">
                  <c:v>2012/10/31</c:v>
                </c:pt>
                <c:pt idx="31">
                  <c:v>2012/11/30</c:v>
                </c:pt>
                <c:pt idx="32">
                  <c:v>2012/12/31</c:v>
                </c:pt>
                <c:pt idx="33">
                  <c:v>2013/01/31</c:v>
                </c:pt>
                <c:pt idx="34">
                  <c:v>2013/02/28</c:v>
                </c:pt>
                <c:pt idx="35">
                  <c:v>2013/03/31</c:v>
                </c:pt>
                <c:pt idx="36">
                  <c:v>2013/04/30</c:v>
                </c:pt>
                <c:pt idx="37">
                  <c:v>2013/05/31</c:v>
                </c:pt>
                <c:pt idx="38">
                  <c:v>2013/06/30</c:v>
                </c:pt>
                <c:pt idx="39">
                  <c:v>2013/07/31</c:v>
                </c:pt>
                <c:pt idx="40">
                  <c:v>2013/08/31</c:v>
                </c:pt>
                <c:pt idx="41">
                  <c:v>2013/09/30</c:v>
                </c:pt>
                <c:pt idx="42">
                  <c:v>2013/10/31</c:v>
                </c:pt>
                <c:pt idx="43">
                  <c:v>2013/11/30</c:v>
                </c:pt>
                <c:pt idx="44">
                  <c:v>2013/12/31</c:v>
                </c:pt>
                <c:pt idx="45">
                  <c:v>2014/01/31</c:v>
                </c:pt>
                <c:pt idx="46">
                  <c:v>2014/02/28</c:v>
                </c:pt>
                <c:pt idx="47">
                  <c:v>2014/03/31</c:v>
                </c:pt>
                <c:pt idx="48">
                  <c:v>2014/04/30</c:v>
                </c:pt>
                <c:pt idx="49">
                  <c:v>2014/05/31</c:v>
                </c:pt>
                <c:pt idx="50">
                  <c:v>2014/06/30</c:v>
                </c:pt>
                <c:pt idx="51">
                  <c:v>2014/07/31</c:v>
                </c:pt>
                <c:pt idx="52">
                  <c:v>2014/08/31</c:v>
                </c:pt>
                <c:pt idx="53">
                  <c:v>2014/09/30</c:v>
                </c:pt>
                <c:pt idx="54">
                  <c:v>2014/10/31</c:v>
                </c:pt>
                <c:pt idx="55">
                  <c:v>2014/11/30</c:v>
                </c:pt>
                <c:pt idx="56">
                  <c:v>2014/12/31</c:v>
                </c:pt>
                <c:pt idx="57">
                  <c:v>2015/01/31</c:v>
                </c:pt>
                <c:pt idx="58">
                  <c:v>2015/02/28</c:v>
                </c:pt>
                <c:pt idx="59">
                  <c:v>2015/03/31</c:v>
                </c:pt>
                <c:pt idx="60">
                  <c:v>2015/04/30</c:v>
                </c:pt>
                <c:pt idx="61">
                  <c:v>2015/05/31</c:v>
                </c:pt>
                <c:pt idx="62">
                  <c:v>2015/06/30</c:v>
                </c:pt>
                <c:pt idx="63">
                  <c:v>2015/07/31</c:v>
                </c:pt>
                <c:pt idx="64">
                  <c:v>2015/08/31</c:v>
                </c:pt>
                <c:pt idx="65">
                  <c:v>2015/09/30</c:v>
                </c:pt>
                <c:pt idx="66">
                  <c:v>2015/10/31</c:v>
                </c:pt>
                <c:pt idx="67">
                  <c:v>2015/11/30</c:v>
                </c:pt>
                <c:pt idx="68">
                  <c:v>2015/12/31</c:v>
                </c:pt>
                <c:pt idx="69">
                  <c:v>2016/01/31</c:v>
                </c:pt>
                <c:pt idx="70">
                  <c:v>2016/02/29</c:v>
                </c:pt>
                <c:pt idx="71">
                  <c:v>2016/03/31</c:v>
                </c:pt>
                <c:pt idx="72">
                  <c:v>2016/04/30</c:v>
                </c:pt>
                <c:pt idx="73">
                  <c:v>2016/05/31</c:v>
                </c:pt>
                <c:pt idx="74">
                  <c:v>2016/06/30</c:v>
                </c:pt>
                <c:pt idx="75">
                  <c:v>2016/07/31</c:v>
                </c:pt>
                <c:pt idx="76">
                  <c:v>2016/08/31</c:v>
                </c:pt>
                <c:pt idx="77">
                  <c:v>2016/09/30</c:v>
                </c:pt>
                <c:pt idx="78">
                  <c:v>2016/10/31</c:v>
                </c:pt>
                <c:pt idx="79">
                  <c:v>2016/11/30</c:v>
                </c:pt>
                <c:pt idx="80">
                  <c:v>2016/12/31</c:v>
                </c:pt>
                <c:pt idx="81">
                  <c:v>2017/01/31</c:v>
                </c:pt>
                <c:pt idx="82">
                  <c:v>2017/02/28</c:v>
                </c:pt>
                <c:pt idx="83">
                  <c:v>2017/03/31</c:v>
                </c:pt>
                <c:pt idx="84">
                  <c:v>2017/04/30</c:v>
                </c:pt>
                <c:pt idx="85">
                  <c:v>2017/05/31</c:v>
                </c:pt>
                <c:pt idx="86">
                  <c:v>2017/06/30</c:v>
                </c:pt>
                <c:pt idx="87">
                  <c:v>2017/07/31</c:v>
                </c:pt>
                <c:pt idx="88">
                  <c:v>2017/08/31</c:v>
                </c:pt>
                <c:pt idx="89">
                  <c:v>2017/09/30</c:v>
                </c:pt>
                <c:pt idx="90">
                  <c:v>2017/10/31</c:v>
                </c:pt>
                <c:pt idx="91">
                  <c:v>2017/11/30</c:v>
                </c:pt>
                <c:pt idx="92">
                  <c:v>2017/12/31</c:v>
                </c:pt>
                <c:pt idx="93">
                  <c:v>2018/01/31</c:v>
                </c:pt>
                <c:pt idx="94">
                  <c:v>2018/02/28</c:v>
                </c:pt>
                <c:pt idx="95">
                  <c:v>2018/03/31</c:v>
                </c:pt>
                <c:pt idx="96">
                  <c:v>2018/04/30</c:v>
                </c:pt>
                <c:pt idx="97">
                  <c:v>2018/05/31</c:v>
                </c:pt>
                <c:pt idx="98">
                  <c:v>2018/06/30</c:v>
                </c:pt>
                <c:pt idx="99">
                  <c:v>2018/07/31</c:v>
                </c:pt>
                <c:pt idx="100">
                  <c:v>2018/08/31</c:v>
                </c:pt>
                <c:pt idx="101">
                  <c:v>2018/09/30</c:v>
                </c:pt>
                <c:pt idx="102">
                  <c:v>2018/10/31</c:v>
                </c:pt>
                <c:pt idx="103">
                  <c:v>2018/11/30</c:v>
                </c:pt>
                <c:pt idx="104">
                  <c:v>2018/12/31</c:v>
                </c:pt>
                <c:pt idx="105">
                  <c:v>2019/01/31</c:v>
                </c:pt>
                <c:pt idx="106">
                  <c:v>2019/02/28</c:v>
                </c:pt>
                <c:pt idx="107">
                  <c:v>2019/03/31</c:v>
                </c:pt>
                <c:pt idx="108">
                  <c:v>2019/04/30</c:v>
                </c:pt>
                <c:pt idx="109">
                  <c:v>2019/05/31</c:v>
                </c:pt>
                <c:pt idx="110">
                  <c:v>2019/06/30</c:v>
                </c:pt>
                <c:pt idx="111">
                  <c:v>2019/07/31</c:v>
                </c:pt>
                <c:pt idx="112">
                  <c:v>2019/08/31</c:v>
                </c:pt>
                <c:pt idx="113">
                  <c:v>2019/09/30</c:v>
                </c:pt>
                <c:pt idx="114">
                  <c:v>2019/10/31</c:v>
                </c:pt>
                <c:pt idx="115">
                  <c:v>2019/11/30</c:v>
                </c:pt>
                <c:pt idx="116">
                  <c:v>2019/12/31</c:v>
                </c:pt>
                <c:pt idx="117">
                  <c:v>2020/01/31</c:v>
                </c:pt>
                <c:pt idx="118">
                  <c:v>2020/02/29</c:v>
                </c:pt>
                <c:pt idx="119">
                  <c:v>2020/03/31</c:v>
                </c:pt>
              </c:strCache>
            </c:strRef>
          </c:cat>
          <c:val>
            <c:numRef>
              <c:f>CPI与PPI对比图!$B$3:$B$122</c:f>
              <c:numCache>
                <c:formatCode>General</c:formatCode>
                <c:ptCount val="120"/>
                <c:pt idx="0">
                  <c:v>2.8</c:v>
                </c:pt>
                <c:pt idx="1">
                  <c:v>3.1</c:v>
                </c:pt>
                <c:pt idx="2">
                  <c:v>2.9</c:v>
                </c:pt>
                <c:pt idx="3">
                  <c:v>3.3</c:v>
                </c:pt>
                <c:pt idx="4">
                  <c:v>3.5</c:v>
                </c:pt>
                <c:pt idx="5">
                  <c:v>3.6</c:v>
                </c:pt>
                <c:pt idx="6">
                  <c:v>4.4000000000000004</c:v>
                </c:pt>
                <c:pt idx="7">
                  <c:v>5.0999999999999996</c:v>
                </c:pt>
                <c:pt idx="8">
                  <c:v>4.5999999999999996</c:v>
                </c:pt>
                <c:pt idx="9">
                  <c:v>4.9000000000000004</c:v>
                </c:pt>
                <c:pt idx="10">
                  <c:v>4.9400000000000004</c:v>
                </c:pt>
                <c:pt idx="11">
                  <c:v>5.38</c:v>
                </c:pt>
                <c:pt idx="12">
                  <c:v>5.34</c:v>
                </c:pt>
                <c:pt idx="13">
                  <c:v>5.52</c:v>
                </c:pt>
                <c:pt idx="14">
                  <c:v>6.36</c:v>
                </c:pt>
                <c:pt idx="15">
                  <c:v>6.45</c:v>
                </c:pt>
                <c:pt idx="16">
                  <c:v>6.15</c:v>
                </c:pt>
                <c:pt idx="17">
                  <c:v>6.07</c:v>
                </c:pt>
                <c:pt idx="18">
                  <c:v>5.5</c:v>
                </c:pt>
                <c:pt idx="19">
                  <c:v>4.22</c:v>
                </c:pt>
                <c:pt idx="20">
                  <c:v>4.07</c:v>
                </c:pt>
                <c:pt idx="21">
                  <c:v>4.5</c:v>
                </c:pt>
                <c:pt idx="22">
                  <c:v>3.2</c:v>
                </c:pt>
                <c:pt idx="23">
                  <c:v>3.6</c:v>
                </c:pt>
                <c:pt idx="24">
                  <c:v>3.4</c:v>
                </c:pt>
                <c:pt idx="25">
                  <c:v>3</c:v>
                </c:pt>
                <c:pt idx="26">
                  <c:v>2.2000000000000002</c:v>
                </c:pt>
                <c:pt idx="27">
                  <c:v>1.8</c:v>
                </c:pt>
                <c:pt idx="28">
                  <c:v>2</c:v>
                </c:pt>
                <c:pt idx="29">
                  <c:v>1.9</c:v>
                </c:pt>
                <c:pt idx="30">
                  <c:v>1.7</c:v>
                </c:pt>
                <c:pt idx="31">
                  <c:v>2</c:v>
                </c:pt>
                <c:pt idx="32">
                  <c:v>2.5</c:v>
                </c:pt>
                <c:pt idx="33">
                  <c:v>2.0299999999999998</c:v>
                </c:pt>
                <c:pt idx="34">
                  <c:v>3.22</c:v>
                </c:pt>
                <c:pt idx="35">
                  <c:v>2.0699999999999998</c:v>
                </c:pt>
                <c:pt idx="36">
                  <c:v>2.39</c:v>
                </c:pt>
                <c:pt idx="37">
                  <c:v>2.1</c:v>
                </c:pt>
                <c:pt idx="38">
                  <c:v>2.67</c:v>
                </c:pt>
                <c:pt idx="39">
                  <c:v>2.67</c:v>
                </c:pt>
                <c:pt idx="40">
                  <c:v>2.57</c:v>
                </c:pt>
                <c:pt idx="41">
                  <c:v>3.05</c:v>
                </c:pt>
                <c:pt idx="42">
                  <c:v>3.21</c:v>
                </c:pt>
                <c:pt idx="43">
                  <c:v>3.02</c:v>
                </c:pt>
                <c:pt idx="44">
                  <c:v>2.5</c:v>
                </c:pt>
                <c:pt idx="45">
                  <c:v>2.4900000000000002</c:v>
                </c:pt>
                <c:pt idx="46">
                  <c:v>1.95</c:v>
                </c:pt>
                <c:pt idx="47">
                  <c:v>2.38</c:v>
                </c:pt>
                <c:pt idx="48">
                  <c:v>1.8</c:v>
                </c:pt>
                <c:pt idx="49">
                  <c:v>2.48</c:v>
                </c:pt>
                <c:pt idx="50">
                  <c:v>2.34</c:v>
                </c:pt>
                <c:pt idx="51">
                  <c:v>2.29</c:v>
                </c:pt>
                <c:pt idx="52">
                  <c:v>1.99</c:v>
                </c:pt>
                <c:pt idx="53">
                  <c:v>1.63</c:v>
                </c:pt>
                <c:pt idx="54">
                  <c:v>1.6</c:v>
                </c:pt>
                <c:pt idx="55">
                  <c:v>1.44</c:v>
                </c:pt>
                <c:pt idx="56">
                  <c:v>1.51</c:v>
                </c:pt>
                <c:pt idx="57">
                  <c:v>0.76</c:v>
                </c:pt>
                <c:pt idx="58">
                  <c:v>1.43</c:v>
                </c:pt>
                <c:pt idx="59">
                  <c:v>1.38</c:v>
                </c:pt>
                <c:pt idx="60">
                  <c:v>1.51</c:v>
                </c:pt>
                <c:pt idx="61">
                  <c:v>1.23</c:v>
                </c:pt>
                <c:pt idx="62">
                  <c:v>1.39</c:v>
                </c:pt>
                <c:pt idx="63">
                  <c:v>1.65</c:v>
                </c:pt>
                <c:pt idx="64">
                  <c:v>1.96</c:v>
                </c:pt>
                <c:pt idx="65">
                  <c:v>1.6</c:v>
                </c:pt>
                <c:pt idx="66">
                  <c:v>1.27</c:v>
                </c:pt>
                <c:pt idx="67">
                  <c:v>1.49</c:v>
                </c:pt>
                <c:pt idx="68">
                  <c:v>1.6</c:v>
                </c:pt>
                <c:pt idx="69">
                  <c:v>1.8</c:v>
                </c:pt>
                <c:pt idx="70">
                  <c:v>2.2999999999999998</c:v>
                </c:pt>
                <c:pt idx="71">
                  <c:v>2.2999999999999998</c:v>
                </c:pt>
                <c:pt idx="72">
                  <c:v>2.33</c:v>
                </c:pt>
                <c:pt idx="73">
                  <c:v>2.04</c:v>
                </c:pt>
                <c:pt idx="74">
                  <c:v>1.88</c:v>
                </c:pt>
                <c:pt idx="75">
                  <c:v>1.77</c:v>
                </c:pt>
                <c:pt idx="76">
                  <c:v>1.34</c:v>
                </c:pt>
                <c:pt idx="77">
                  <c:v>1.92</c:v>
                </c:pt>
                <c:pt idx="78">
                  <c:v>2.1</c:v>
                </c:pt>
                <c:pt idx="79">
                  <c:v>2.25</c:v>
                </c:pt>
                <c:pt idx="80">
                  <c:v>2.08</c:v>
                </c:pt>
                <c:pt idx="81">
                  <c:v>2.5499999999999998</c:v>
                </c:pt>
                <c:pt idx="82">
                  <c:v>0.8</c:v>
                </c:pt>
                <c:pt idx="83">
                  <c:v>0.9</c:v>
                </c:pt>
                <c:pt idx="84">
                  <c:v>1.2</c:v>
                </c:pt>
                <c:pt idx="85">
                  <c:v>1.5</c:v>
                </c:pt>
                <c:pt idx="86">
                  <c:v>1.5</c:v>
                </c:pt>
                <c:pt idx="87">
                  <c:v>1.4</c:v>
                </c:pt>
                <c:pt idx="88">
                  <c:v>1.8</c:v>
                </c:pt>
                <c:pt idx="89">
                  <c:v>1.6</c:v>
                </c:pt>
                <c:pt idx="90">
                  <c:v>1.9</c:v>
                </c:pt>
                <c:pt idx="91">
                  <c:v>1.7</c:v>
                </c:pt>
                <c:pt idx="92">
                  <c:v>1.8</c:v>
                </c:pt>
                <c:pt idx="93">
                  <c:v>1.5</c:v>
                </c:pt>
                <c:pt idx="94">
                  <c:v>2.9</c:v>
                </c:pt>
                <c:pt idx="95">
                  <c:v>2.1</c:v>
                </c:pt>
                <c:pt idx="96">
                  <c:v>1.8</c:v>
                </c:pt>
                <c:pt idx="97">
                  <c:v>1.8</c:v>
                </c:pt>
                <c:pt idx="98">
                  <c:v>1.9</c:v>
                </c:pt>
                <c:pt idx="99">
                  <c:v>2.1</c:v>
                </c:pt>
                <c:pt idx="100">
                  <c:v>2.2999999999999998</c:v>
                </c:pt>
                <c:pt idx="101">
                  <c:v>2.5</c:v>
                </c:pt>
                <c:pt idx="102">
                  <c:v>2.5</c:v>
                </c:pt>
                <c:pt idx="103">
                  <c:v>2.2000000000000002</c:v>
                </c:pt>
                <c:pt idx="104">
                  <c:v>1.9</c:v>
                </c:pt>
                <c:pt idx="105">
                  <c:v>1.7</c:v>
                </c:pt>
                <c:pt idx="106">
                  <c:v>1.5</c:v>
                </c:pt>
                <c:pt idx="107">
                  <c:v>2.2999999999999998</c:v>
                </c:pt>
                <c:pt idx="108">
                  <c:v>2.5</c:v>
                </c:pt>
                <c:pt idx="109">
                  <c:v>2.7</c:v>
                </c:pt>
                <c:pt idx="110">
                  <c:v>2.7</c:v>
                </c:pt>
                <c:pt idx="111">
                  <c:v>2.8</c:v>
                </c:pt>
                <c:pt idx="112">
                  <c:v>2.8</c:v>
                </c:pt>
                <c:pt idx="113">
                  <c:v>3</c:v>
                </c:pt>
                <c:pt idx="114">
                  <c:v>3.8</c:v>
                </c:pt>
                <c:pt idx="115">
                  <c:v>4.5</c:v>
                </c:pt>
                <c:pt idx="116">
                  <c:v>4.5</c:v>
                </c:pt>
                <c:pt idx="117">
                  <c:v>5.4</c:v>
                </c:pt>
                <c:pt idx="118">
                  <c:v>5.2</c:v>
                </c:pt>
                <c:pt idx="119">
                  <c:v>4.3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D2-4356-934E-F33F9D702A5E}"/>
            </c:ext>
          </c:extLst>
        </c:ser>
        <c:ser>
          <c:idx val="1"/>
          <c:order val="1"/>
          <c:tx>
            <c:strRef>
              <c:f>CPI与PPI对比图!$C$2</c:f>
              <c:strCache>
                <c:ptCount val="1"/>
                <c:pt idx="0">
                  <c:v>PPI同比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19"/>
              <c:layout>
                <c:manualLayout>
                  <c:x val="-1.1247313832852018E-16"/>
                  <c:y val="4.1350005870206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D2-4356-934E-F33F9D702A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CPI与PPI对比图!$A$3:$A$122</c:f>
              <c:strCache>
                <c:ptCount val="120"/>
                <c:pt idx="0">
                  <c:v>2010/04/30</c:v>
                </c:pt>
                <c:pt idx="1">
                  <c:v>2010/05/31</c:v>
                </c:pt>
                <c:pt idx="2">
                  <c:v>2010/06/30</c:v>
                </c:pt>
                <c:pt idx="3">
                  <c:v>2010/07/31</c:v>
                </c:pt>
                <c:pt idx="4">
                  <c:v>2010/08/31</c:v>
                </c:pt>
                <c:pt idx="5">
                  <c:v>2010/09/30</c:v>
                </c:pt>
                <c:pt idx="6">
                  <c:v>2010/10/31</c:v>
                </c:pt>
                <c:pt idx="7">
                  <c:v>2010/11/30</c:v>
                </c:pt>
                <c:pt idx="8">
                  <c:v>2010/12/31</c:v>
                </c:pt>
                <c:pt idx="9">
                  <c:v>2011/01/31</c:v>
                </c:pt>
                <c:pt idx="10">
                  <c:v>2011/02/28</c:v>
                </c:pt>
                <c:pt idx="11">
                  <c:v>2011/03/31</c:v>
                </c:pt>
                <c:pt idx="12">
                  <c:v>2011/04/30</c:v>
                </c:pt>
                <c:pt idx="13">
                  <c:v>2011/05/31</c:v>
                </c:pt>
                <c:pt idx="14">
                  <c:v>2011/06/30</c:v>
                </c:pt>
                <c:pt idx="15">
                  <c:v>2011/07/31</c:v>
                </c:pt>
                <c:pt idx="16">
                  <c:v>2011/08/31</c:v>
                </c:pt>
                <c:pt idx="17">
                  <c:v>2011/09/30</c:v>
                </c:pt>
                <c:pt idx="18">
                  <c:v>2011/10/31</c:v>
                </c:pt>
                <c:pt idx="19">
                  <c:v>2011/11/30</c:v>
                </c:pt>
                <c:pt idx="20">
                  <c:v>2011/12/31</c:v>
                </c:pt>
                <c:pt idx="21">
                  <c:v>2012/01/31</c:v>
                </c:pt>
                <c:pt idx="22">
                  <c:v>2012/02/29</c:v>
                </c:pt>
                <c:pt idx="23">
                  <c:v>2012/03/31</c:v>
                </c:pt>
                <c:pt idx="24">
                  <c:v>2012/04/30</c:v>
                </c:pt>
                <c:pt idx="25">
                  <c:v>2012/05/31</c:v>
                </c:pt>
                <c:pt idx="26">
                  <c:v>2012/06/30</c:v>
                </c:pt>
                <c:pt idx="27">
                  <c:v>2012/07/31</c:v>
                </c:pt>
                <c:pt idx="28">
                  <c:v>2012/08/31</c:v>
                </c:pt>
                <c:pt idx="29">
                  <c:v>2012/09/30</c:v>
                </c:pt>
                <c:pt idx="30">
                  <c:v>2012/10/31</c:v>
                </c:pt>
                <c:pt idx="31">
                  <c:v>2012/11/30</c:v>
                </c:pt>
                <c:pt idx="32">
                  <c:v>2012/12/31</c:v>
                </c:pt>
                <c:pt idx="33">
                  <c:v>2013/01/31</c:v>
                </c:pt>
                <c:pt idx="34">
                  <c:v>2013/02/28</c:v>
                </c:pt>
                <c:pt idx="35">
                  <c:v>2013/03/31</c:v>
                </c:pt>
                <c:pt idx="36">
                  <c:v>2013/04/30</c:v>
                </c:pt>
                <c:pt idx="37">
                  <c:v>2013/05/31</c:v>
                </c:pt>
                <c:pt idx="38">
                  <c:v>2013/06/30</c:v>
                </c:pt>
                <c:pt idx="39">
                  <c:v>2013/07/31</c:v>
                </c:pt>
                <c:pt idx="40">
                  <c:v>2013/08/31</c:v>
                </c:pt>
                <c:pt idx="41">
                  <c:v>2013/09/30</c:v>
                </c:pt>
                <c:pt idx="42">
                  <c:v>2013/10/31</c:v>
                </c:pt>
                <c:pt idx="43">
                  <c:v>2013/11/30</c:v>
                </c:pt>
                <c:pt idx="44">
                  <c:v>2013/12/31</c:v>
                </c:pt>
                <c:pt idx="45">
                  <c:v>2014/01/31</c:v>
                </c:pt>
                <c:pt idx="46">
                  <c:v>2014/02/28</c:v>
                </c:pt>
                <c:pt idx="47">
                  <c:v>2014/03/31</c:v>
                </c:pt>
                <c:pt idx="48">
                  <c:v>2014/04/30</c:v>
                </c:pt>
                <c:pt idx="49">
                  <c:v>2014/05/31</c:v>
                </c:pt>
                <c:pt idx="50">
                  <c:v>2014/06/30</c:v>
                </c:pt>
                <c:pt idx="51">
                  <c:v>2014/07/31</c:v>
                </c:pt>
                <c:pt idx="52">
                  <c:v>2014/08/31</c:v>
                </c:pt>
                <c:pt idx="53">
                  <c:v>2014/09/30</c:v>
                </c:pt>
                <c:pt idx="54">
                  <c:v>2014/10/31</c:v>
                </c:pt>
                <c:pt idx="55">
                  <c:v>2014/11/30</c:v>
                </c:pt>
                <c:pt idx="56">
                  <c:v>2014/12/31</c:v>
                </c:pt>
                <c:pt idx="57">
                  <c:v>2015/01/31</c:v>
                </c:pt>
                <c:pt idx="58">
                  <c:v>2015/02/28</c:v>
                </c:pt>
                <c:pt idx="59">
                  <c:v>2015/03/31</c:v>
                </c:pt>
                <c:pt idx="60">
                  <c:v>2015/04/30</c:v>
                </c:pt>
                <c:pt idx="61">
                  <c:v>2015/05/31</c:v>
                </c:pt>
                <c:pt idx="62">
                  <c:v>2015/06/30</c:v>
                </c:pt>
                <c:pt idx="63">
                  <c:v>2015/07/31</c:v>
                </c:pt>
                <c:pt idx="64">
                  <c:v>2015/08/31</c:v>
                </c:pt>
                <c:pt idx="65">
                  <c:v>2015/09/30</c:v>
                </c:pt>
                <c:pt idx="66">
                  <c:v>2015/10/31</c:v>
                </c:pt>
                <c:pt idx="67">
                  <c:v>2015/11/30</c:v>
                </c:pt>
                <c:pt idx="68">
                  <c:v>2015/12/31</c:v>
                </c:pt>
                <c:pt idx="69">
                  <c:v>2016/01/31</c:v>
                </c:pt>
                <c:pt idx="70">
                  <c:v>2016/02/29</c:v>
                </c:pt>
                <c:pt idx="71">
                  <c:v>2016/03/31</c:v>
                </c:pt>
                <c:pt idx="72">
                  <c:v>2016/04/30</c:v>
                </c:pt>
                <c:pt idx="73">
                  <c:v>2016/05/31</c:v>
                </c:pt>
                <c:pt idx="74">
                  <c:v>2016/06/30</c:v>
                </c:pt>
                <c:pt idx="75">
                  <c:v>2016/07/31</c:v>
                </c:pt>
                <c:pt idx="76">
                  <c:v>2016/08/31</c:v>
                </c:pt>
                <c:pt idx="77">
                  <c:v>2016/09/30</c:v>
                </c:pt>
                <c:pt idx="78">
                  <c:v>2016/10/31</c:v>
                </c:pt>
                <c:pt idx="79">
                  <c:v>2016/11/30</c:v>
                </c:pt>
                <c:pt idx="80">
                  <c:v>2016/12/31</c:v>
                </c:pt>
                <c:pt idx="81">
                  <c:v>2017/01/31</c:v>
                </c:pt>
                <c:pt idx="82">
                  <c:v>2017/02/28</c:v>
                </c:pt>
                <c:pt idx="83">
                  <c:v>2017/03/31</c:v>
                </c:pt>
                <c:pt idx="84">
                  <c:v>2017/04/30</c:v>
                </c:pt>
                <c:pt idx="85">
                  <c:v>2017/05/31</c:v>
                </c:pt>
                <c:pt idx="86">
                  <c:v>2017/06/30</c:v>
                </c:pt>
                <c:pt idx="87">
                  <c:v>2017/07/31</c:v>
                </c:pt>
                <c:pt idx="88">
                  <c:v>2017/08/31</c:v>
                </c:pt>
                <c:pt idx="89">
                  <c:v>2017/09/30</c:v>
                </c:pt>
                <c:pt idx="90">
                  <c:v>2017/10/31</c:v>
                </c:pt>
                <c:pt idx="91">
                  <c:v>2017/11/30</c:v>
                </c:pt>
                <c:pt idx="92">
                  <c:v>2017/12/31</c:v>
                </c:pt>
                <c:pt idx="93">
                  <c:v>2018/01/31</c:v>
                </c:pt>
                <c:pt idx="94">
                  <c:v>2018/02/28</c:v>
                </c:pt>
                <c:pt idx="95">
                  <c:v>2018/03/31</c:v>
                </c:pt>
                <c:pt idx="96">
                  <c:v>2018/04/30</c:v>
                </c:pt>
                <c:pt idx="97">
                  <c:v>2018/05/31</c:v>
                </c:pt>
                <c:pt idx="98">
                  <c:v>2018/06/30</c:v>
                </c:pt>
                <c:pt idx="99">
                  <c:v>2018/07/31</c:v>
                </c:pt>
                <c:pt idx="100">
                  <c:v>2018/08/31</c:v>
                </c:pt>
                <c:pt idx="101">
                  <c:v>2018/09/30</c:v>
                </c:pt>
                <c:pt idx="102">
                  <c:v>2018/10/31</c:v>
                </c:pt>
                <c:pt idx="103">
                  <c:v>2018/11/30</c:v>
                </c:pt>
                <c:pt idx="104">
                  <c:v>2018/12/31</c:v>
                </c:pt>
                <c:pt idx="105">
                  <c:v>2019/01/31</c:v>
                </c:pt>
                <c:pt idx="106">
                  <c:v>2019/02/28</c:v>
                </c:pt>
                <c:pt idx="107">
                  <c:v>2019/03/31</c:v>
                </c:pt>
                <c:pt idx="108">
                  <c:v>2019/04/30</c:v>
                </c:pt>
                <c:pt idx="109">
                  <c:v>2019/05/31</c:v>
                </c:pt>
                <c:pt idx="110">
                  <c:v>2019/06/30</c:v>
                </c:pt>
                <c:pt idx="111">
                  <c:v>2019/07/31</c:v>
                </c:pt>
                <c:pt idx="112">
                  <c:v>2019/08/31</c:v>
                </c:pt>
                <c:pt idx="113">
                  <c:v>2019/09/30</c:v>
                </c:pt>
                <c:pt idx="114">
                  <c:v>2019/10/31</c:v>
                </c:pt>
                <c:pt idx="115">
                  <c:v>2019/11/30</c:v>
                </c:pt>
                <c:pt idx="116">
                  <c:v>2019/12/31</c:v>
                </c:pt>
                <c:pt idx="117">
                  <c:v>2020/01/31</c:v>
                </c:pt>
                <c:pt idx="118">
                  <c:v>2020/02/29</c:v>
                </c:pt>
                <c:pt idx="119">
                  <c:v>2020/03/31</c:v>
                </c:pt>
              </c:strCache>
            </c:strRef>
          </c:cat>
          <c:val>
            <c:numRef>
              <c:f>CPI与PPI对比图!$C$3:$C$122</c:f>
              <c:numCache>
                <c:formatCode>General</c:formatCode>
                <c:ptCount val="120"/>
                <c:pt idx="0">
                  <c:v>6.81</c:v>
                </c:pt>
                <c:pt idx="1">
                  <c:v>7.13</c:v>
                </c:pt>
                <c:pt idx="2">
                  <c:v>6.41</c:v>
                </c:pt>
                <c:pt idx="3">
                  <c:v>4.84</c:v>
                </c:pt>
                <c:pt idx="4">
                  <c:v>4.32</c:v>
                </c:pt>
                <c:pt idx="5">
                  <c:v>4.33</c:v>
                </c:pt>
                <c:pt idx="6">
                  <c:v>5.04</c:v>
                </c:pt>
                <c:pt idx="7">
                  <c:v>6.06</c:v>
                </c:pt>
                <c:pt idx="8">
                  <c:v>5.93</c:v>
                </c:pt>
                <c:pt idx="9">
                  <c:v>6.6</c:v>
                </c:pt>
                <c:pt idx="10">
                  <c:v>7.23</c:v>
                </c:pt>
                <c:pt idx="11">
                  <c:v>7.31</c:v>
                </c:pt>
                <c:pt idx="12">
                  <c:v>6.82</c:v>
                </c:pt>
                <c:pt idx="13">
                  <c:v>6.79</c:v>
                </c:pt>
                <c:pt idx="14">
                  <c:v>7.12</c:v>
                </c:pt>
                <c:pt idx="15">
                  <c:v>7.54</c:v>
                </c:pt>
                <c:pt idx="16">
                  <c:v>7.25</c:v>
                </c:pt>
                <c:pt idx="17">
                  <c:v>6.52</c:v>
                </c:pt>
                <c:pt idx="18">
                  <c:v>5</c:v>
                </c:pt>
                <c:pt idx="19">
                  <c:v>2.72</c:v>
                </c:pt>
                <c:pt idx="20">
                  <c:v>1.69</c:v>
                </c:pt>
                <c:pt idx="21">
                  <c:v>0.73</c:v>
                </c:pt>
                <c:pt idx="22">
                  <c:v>0.03</c:v>
                </c:pt>
                <c:pt idx="23">
                  <c:v>-0.32</c:v>
                </c:pt>
                <c:pt idx="24">
                  <c:v>-0.7</c:v>
                </c:pt>
                <c:pt idx="25">
                  <c:v>-1.4</c:v>
                </c:pt>
                <c:pt idx="26">
                  <c:v>-2.08</c:v>
                </c:pt>
                <c:pt idx="27">
                  <c:v>-2.87</c:v>
                </c:pt>
                <c:pt idx="28">
                  <c:v>-3.48</c:v>
                </c:pt>
                <c:pt idx="29">
                  <c:v>-3.55</c:v>
                </c:pt>
                <c:pt idx="30">
                  <c:v>-2.76</c:v>
                </c:pt>
                <c:pt idx="31">
                  <c:v>-2.2000000000000002</c:v>
                </c:pt>
                <c:pt idx="32">
                  <c:v>-1.94</c:v>
                </c:pt>
                <c:pt idx="33">
                  <c:v>-1.64</c:v>
                </c:pt>
                <c:pt idx="34">
                  <c:v>-1.63</c:v>
                </c:pt>
                <c:pt idx="35">
                  <c:v>-1.92</c:v>
                </c:pt>
                <c:pt idx="36">
                  <c:v>-2.62</c:v>
                </c:pt>
                <c:pt idx="37">
                  <c:v>-2.87</c:v>
                </c:pt>
                <c:pt idx="38">
                  <c:v>-2.7</c:v>
                </c:pt>
                <c:pt idx="39">
                  <c:v>-2.27</c:v>
                </c:pt>
                <c:pt idx="40">
                  <c:v>-1.62</c:v>
                </c:pt>
                <c:pt idx="41">
                  <c:v>-1.34</c:v>
                </c:pt>
                <c:pt idx="42">
                  <c:v>-1.51</c:v>
                </c:pt>
                <c:pt idx="43">
                  <c:v>-1.42</c:v>
                </c:pt>
                <c:pt idx="44">
                  <c:v>-1.36</c:v>
                </c:pt>
                <c:pt idx="45">
                  <c:v>-1.64</c:v>
                </c:pt>
                <c:pt idx="46">
                  <c:v>-2</c:v>
                </c:pt>
                <c:pt idx="47">
                  <c:v>-2.2999999999999998</c:v>
                </c:pt>
                <c:pt idx="48">
                  <c:v>-2</c:v>
                </c:pt>
                <c:pt idx="49">
                  <c:v>-1.45</c:v>
                </c:pt>
                <c:pt idx="50">
                  <c:v>-1.1100000000000001</c:v>
                </c:pt>
                <c:pt idx="51">
                  <c:v>-0.87</c:v>
                </c:pt>
                <c:pt idx="52">
                  <c:v>-1.2</c:v>
                </c:pt>
                <c:pt idx="53">
                  <c:v>-1.8</c:v>
                </c:pt>
                <c:pt idx="54">
                  <c:v>-2.2400000000000002</c:v>
                </c:pt>
                <c:pt idx="55">
                  <c:v>-2.69</c:v>
                </c:pt>
                <c:pt idx="56">
                  <c:v>-3.32</c:v>
                </c:pt>
                <c:pt idx="57">
                  <c:v>-4.32</c:v>
                </c:pt>
                <c:pt idx="58">
                  <c:v>-4.8</c:v>
                </c:pt>
                <c:pt idx="59">
                  <c:v>-4.5599999999999996</c:v>
                </c:pt>
                <c:pt idx="60">
                  <c:v>-4.57</c:v>
                </c:pt>
                <c:pt idx="61">
                  <c:v>-4.6100000000000003</c:v>
                </c:pt>
                <c:pt idx="62">
                  <c:v>-4.8099999999999996</c:v>
                </c:pt>
                <c:pt idx="63">
                  <c:v>-5.37</c:v>
                </c:pt>
                <c:pt idx="64">
                  <c:v>-5.92</c:v>
                </c:pt>
                <c:pt idx="65">
                  <c:v>-5.94</c:v>
                </c:pt>
                <c:pt idx="66">
                  <c:v>-5.9</c:v>
                </c:pt>
                <c:pt idx="67">
                  <c:v>-5.9</c:v>
                </c:pt>
                <c:pt idx="68">
                  <c:v>-5.9</c:v>
                </c:pt>
                <c:pt idx="69">
                  <c:v>-5.3</c:v>
                </c:pt>
                <c:pt idx="70">
                  <c:v>-4.9000000000000004</c:v>
                </c:pt>
                <c:pt idx="71">
                  <c:v>-4.3</c:v>
                </c:pt>
                <c:pt idx="72">
                  <c:v>-3.4</c:v>
                </c:pt>
                <c:pt idx="73">
                  <c:v>-2.8</c:v>
                </c:pt>
                <c:pt idx="74">
                  <c:v>-2.6</c:v>
                </c:pt>
                <c:pt idx="75">
                  <c:v>-1.7</c:v>
                </c:pt>
                <c:pt idx="76">
                  <c:v>-0.8</c:v>
                </c:pt>
                <c:pt idx="77">
                  <c:v>0.1</c:v>
                </c:pt>
                <c:pt idx="78">
                  <c:v>1.2</c:v>
                </c:pt>
                <c:pt idx="79">
                  <c:v>3.3</c:v>
                </c:pt>
                <c:pt idx="80">
                  <c:v>5.5</c:v>
                </c:pt>
                <c:pt idx="81">
                  <c:v>6.9</c:v>
                </c:pt>
                <c:pt idx="82">
                  <c:v>7.8</c:v>
                </c:pt>
                <c:pt idx="83">
                  <c:v>7.6</c:v>
                </c:pt>
                <c:pt idx="84">
                  <c:v>6.4</c:v>
                </c:pt>
                <c:pt idx="85">
                  <c:v>5.5</c:v>
                </c:pt>
                <c:pt idx="86">
                  <c:v>5.5</c:v>
                </c:pt>
                <c:pt idx="87">
                  <c:v>5.5</c:v>
                </c:pt>
                <c:pt idx="88">
                  <c:v>6.3</c:v>
                </c:pt>
                <c:pt idx="89">
                  <c:v>6.9</c:v>
                </c:pt>
                <c:pt idx="90">
                  <c:v>6.9</c:v>
                </c:pt>
                <c:pt idx="91">
                  <c:v>5.8</c:v>
                </c:pt>
                <c:pt idx="92">
                  <c:v>4.9000000000000004</c:v>
                </c:pt>
                <c:pt idx="93">
                  <c:v>4.3</c:v>
                </c:pt>
                <c:pt idx="94">
                  <c:v>3.7</c:v>
                </c:pt>
                <c:pt idx="95">
                  <c:v>3.1</c:v>
                </c:pt>
                <c:pt idx="96">
                  <c:v>3.4</c:v>
                </c:pt>
                <c:pt idx="97">
                  <c:v>4.0999999999999996</c:v>
                </c:pt>
                <c:pt idx="98">
                  <c:v>4.7</c:v>
                </c:pt>
                <c:pt idx="99">
                  <c:v>4.5999999999999996</c:v>
                </c:pt>
                <c:pt idx="100">
                  <c:v>4.0999999999999996</c:v>
                </c:pt>
                <c:pt idx="101">
                  <c:v>3.6</c:v>
                </c:pt>
                <c:pt idx="102">
                  <c:v>3.3</c:v>
                </c:pt>
                <c:pt idx="103">
                  <c:v>2.7</c:v>
                </c:pt>
                <c:pt idx="104">
                  <c:v>0.9</c:v>
                </c:pt>
                <c:pt idx="105">
                  <c:v>0.1</c:v>
                </c:pt>
                <c:pt idx="106">
                  <c:v>0.1</c:v>
                </c:pt>
                <c:pt idx="107">
                  <c:v>0.4</c:v>
                </c:pt>
                <c:pt idx="108">
                  <c:v>0.9</c:v>
                </c:pt>
                <c:pt idx="109">
                  <c:v>0.6</c:v>
                </c:pt>
                <c:pt idx="111">
                  <c:v>-0.3</c:v>
                </c:pt>
                <c:pt idx="112">
                  <c:v>-0.8</c:v>
                </c:pt>
                <c:pt idx="113">
                  <c:v>-1.2</c:v>
                </c:pt>
                <c:pt idx="114">
                  <c:v>-1.6</c:v>
                </c:pt>
                <c:pt idx="115">
                  <c:v>-1.4</c:v>
                </c:pt>
                <c:pt idx="116">
                  <c:v>-0.5</c:v>
                </c:pt>
                <c:pt idx="117">
                  <c:v>0.1</c:v>
                </c:pt>
                <c:pt idx="118">
                  <c:v>-0.4</c:v>
                </c:pt>
                <c:pt idx="119">
                  <c:v>-1.5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DD2-4356-934E-F33F9D702A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97453616"/>
        <c:axId val="1330142752"/>
      </c:lineChart>
      <c:catAx>
        <c:axId val="1397453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30142752"/>
        <c:crosses val="autoZero"/>
        <c:auto val="1"/>
        <c:lblAlgn val="ctr"/>
        <c:lblOffset val="100"/>
        <c:noMultiLvlLbl val="0"/>
      </c:catAx>
      <c:valAx>
        <c:axId val="1330142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97453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'核心CPI增速平稳，食品CPI波动幅度明显'!$B$2</c:f>
              <c:strCache>
                <c:ptCount val="1"/>
                <c:pt idx="0">
                  <c:v>核心CPI同比增速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'核心CPI增速平稳，食品CPI波动幅度明显'!$A$3:$A$122</c:f>
              <c:strCache>
                <c:ptCount val="120"/>
                <c:pt idx="0">
                  <c:v>2010/04/30</c:v>
                </c:pt>
                <c:pt idx="1">
                  <c:v>2010/05/31</c:v>
                </c:pt>
                <c:pt idx="2">
                  <c:v>2010/06/30</c:v>
                </c:pt>
                <c:pt idx="3">
                  <c:v>2010/07/31</c:v>
                </c:pt>
                <c:pt idx="4">
                  <c:v>2010/08/31</c:v>
                </c:pt>
                <c:pt idx="5">
                  <c:v>2010/09/30</c:v>
                </c:pt>
                <c:pt idx="6">
                  <c:v>2010/10/31</c:v>
                </c:pt>
                <c:pt idx="7">
                  <c:v>2010/11/30</c:v>
                </c:pt>
                <c:pt idx="8">
                  <c:v>2010/12/31</c:v>
                </c:pt>
                <c:pt idx="9">
                  <c:v>2011/01/31</c:v>
                </c:pt>
                <c:pt idx="10">
                  <c:v>2011/02/28</c:v>
                </c:pt>
                <c:pt idx="11">
                  <c:v>2011/03/31</c:v>
                </c:pt>
                <c:pt idx="12">
                  <c:v>2011/04/30</c:v>
                </c:pt>
                <c:pt idx="13">
                  <c:v>2011/05/31</c:v>
                </c:pt>
                <c:pt idx="14">
                  <c:v>2011/06/30</c:v>
                </c:pt>
                <c:pt idx="15">
                  <c:v>2011/07/31</c:v>
                </c:pt>
                <c:pt idx="16">
                  <c:v>2011/08/31</c:v>
                </c:pt>
                <c:pt idx="17">
                  <c:v>2011/09/30</c:v>
                </c:pt>
                <c:pt idx="18">
                  <c:v>2011/10/31</c:v>
                </c:pt>
                <c:pt idx="19">
                  <c:v>2011/11/30</c:v>
                </c:pt>
                <c:pt idx="20">
                  <c:v>2011/12/31</c:v>
                </c:pt>
                <c:pt idx="21">
                  <c:v>2012/01/31</c:v>
                </c:pt>
                <c:pt idx="22">
                  <c:v>2012/02/29</c:v>
                </c:pt>
                <c:pt idx="23">
                  <c:v>2012/03/31</c:v>
                </c:pt>
                <c:pt idx="24">
                  <c:v>2012/04/30</c:v>
                </c:pt>
                <c:pt idx="25">
                  <c:v>2012/05/31</c:v>
                </c:pt>
                <c:pt idx="26">
                  <c:v>2012/06/30</c:v>
                </c:pt>
                <c:pt idx="27">
                  <c:v>2012/07/31</c:v>
                </c:pt>
                <c:pt idx="28">
                  <c:v>2012/08/31</c:v>
                </c:pt>
                <c:pt idx="29">
                  <c:v>2012/09/30</c:v>
                </c:pt>
                <c:pt idx="30">
                  <c:v>2012/10/31</c:v>
                </c:pt>
                <c:pt idx="31">
                  <c:v>2012/11/30</c:v>
                </c:pt>
                <c:pt idx="32">
                  <c:v>2012/12/31</c:v>
                </c:pt>
                <c:pt idx="33">
                  <c:v>2013/01/31</c:v>
                </c:pt>
                <c:pt idx="34">
                  <c:v>2013/02/28</c:v>
                </c:pt>
                <c:pt idx="35">
                  <c:v>2013/03/31</c:v>
                </c:pt>
                <c:pt idx="36">
                  <c:v>2013/04/30</c:v>
                </c:pt>
                <c:pt idx="37">
                  <c:v>2013/05/31</c:v>
                </c:pt>
                <c:pt idx="38">
                  <c:v>2013/06/30</c:v>
                </c:pt>
                <c:pt idx="39">
                  <c:v>2013/07/31</c:v>
                </c:pt>
                <c:pt idx="40">
                  <c:v>2013/08/31</c:v>
                </c:pt>
                <c:pt idx="41">
                  <c:v>2013/09/30</c:v>
                </c:pt>
                <c:pt idx="42">
                  <c:v>2013/10/31</c:v>
                </c:pt>
                <c:pt idx="43">
                  <c:v>2013/11/30</c:v>
                </c:pt>
                <c:pt idx="44">
                  <c:v>2013/12/31</c:v>
                </c:pt>
                <c:pt idx="45">
                  <c:v>2014/01/31</c:v>
                </c:pt>
                <c:pt idx="46">
                  <c:v>2014/02/28</c:v>
                </c:pt>
                <c:pt idx="47">
                  <c:v>2014/03/31</c:v>
                </c:pt>
                <c:pt idx="48">
                  <c:v>2014/04/30</c:v>
                </c:pt>
                <c:pt idx="49">
                  <c:v>2014/05/31</c:v>
                </c:pt>
                <c:pt idx="50">
                  <c:v>2014/06/30</c:v>
                </c:pt>
                <c:pt idx="51">
                  <c:v>2014/07/31</c:v>
                </c:pt>
                <c:pt idx="52">
                  <c:v>2014/08/31</c:v>
                </c:pt>
                <c:pt idx="53">
                  <c:v>2014/09/30</c:v>
                </c:pt>
                <c:pt idx="54">
                  <c:v>2014/10/31</c:v>
                </c:pt>
                <c:pt idx="55">
                  <c:v>2014/11/30</c:v>
                </c:pt>
                <c:pt idx="56">
                  <c:v>2014/12/31</c:v>
                </c:pt>
                <c:pt idx="57">
                  <c:v>2015/01/31</c:v>
                </c:pt>
                <c:pt idx="58">
                  <c:v>2015/02/28</c:v>
                </c:pt>
                <c:pt idx="59">
                  <c:v>2015/03/31</c:v>
                </c:pt>
                <c:pt idx="60">
                  <c:v>2015/04/30</c:v>
                </c:pt>
                <c:pt idx="61">
                  <c:v>2015/05/31</c:v>
                </c:pt>
                <c:pt idx="62">
                  <c:v>2015/06/30</c:v>
                </c:pt>
                <c:pt idx="63">
                  <c:v>2015/07/31</c:v>
                </c:pt>
                <c:pt idx="64">
                  <c:v>2015/08/31</c:v>
                </c:pt>
                <c:pt idx="65">
                  <c:v>2015/09/30</c:v>
                </c:pt>
                <c:pt idx="66">
                  <c:v>2015/10/31</c:v>
                </c:pt>
                <c:pt idx="67">
                  <c:v>2015/11/30</c:v>
                </c:pt>
                <c:pt idx="68">
                  <c:v>2015/12/31</c:v>
                </c:pt>
                <c:pt idx="69">
                  <c:v>2016/01/31</c:v>
                </c:pt>
                <c:pt idx="70">
                  <c:v>2016/02/29</c:v>
                </c:pt>
                <c:pt idx="71">
                  <c:v>2016/03/31</c:v>
                </c:pt>
                <c:pt idx="72">
                  <c:v>2016/04/30</c:v>
                </c:pt>
                <c:pt idx="73">
                  <c:v>2016/05/31</c:v>
                </c:pt>
                <c:pt idx="74">
                  <c:v>2016/06/30</c:v>
                </c:pt>
                <c:pt idx="75">
                  <c:v>2016/07/31</c:v>
                </c:pt>
                <c:pt idx="76">
                  <c:v>2016/08/31</c:v>
                </c:pt>
                <c:pt idx="77">
                  <c:v>2016/09/30</c:v>
                </c:pt>
                <c:pt idx="78">
                  <c:v>2016/10/31</c:v>
                </c:pt>
                <c:pt idx="79">
                  <c:v>2016/11/30</c:v>
                </c:pt>
                <c:pt idx="80">
                  <c:v>2016/12/31</c:v>
                </c:pt>
                <c:pt idx="81">
                  <c:v>2017/01/31</c:v>
                </c:pt>
                <c:pt idx="82">
                  <c:v>2017/02/28</c:v>
                </c:pt>
                <c:pt idx="83">
                  <c:v>2017/03/31</c:v>
                </c:pt>
                <c:pt idx="84">
                  <c:v>2017/04/30</c:v>
                </c:pt>
                <c:pt idx="85">
                  <c:v>2017/05/31</c:v>
                </c:pt>
                <c:pt idx="86">
                  <c:v>2017/06/30</c:v>
                </c:pt>
                <c:pt idx="87">
                  <c:v>2017/07/31</c:v>
                </c:pt>
                <c:pt idx="88">
                  <c:v>2017/08/31</c:v>
                </c:pt>
                <c:pt idx="89">
                  <c:v>2017/09/30</c:v>
                </c:pt>
                <c:pt idx="90">
                  <c:v>2017/10/31</c:v>
                </c:pt>
                <c:pt idx="91">
                  <c:v>2017/11/30</c:v>
                </c:pt>
                <c:pt idx="92">
                  <c:v>2017/12/31</c:v>
                </c:pt>
                <c:pt idx="93">
                  <c:v>2018/01/31</c:v>
                </c:pt>
                <c:pt idx="94">
                  <c:v>2018/02/28</c:v>
                </c:pt>
                <c:pt idx="95">
                  <c:v>2018/03/31</c:v>
                </c:pt>
                <c:pt idx="96">
                  <c:v>2018/04/30</c:v>
                </c:pt>
                <c:pt idx="97">
                  <c:v>2018/05/31</c:v>
                </c:pt>
                <c:pt idx="98">
                  <c:v>2018/06/30</c:v>
                </c:pt>
                <c:pt idx="99">
                  <c:v>2018/07/31</c:v>
                </c:pt>
                <c:pt idx="100">
                  <c:v>2018/08/31</c:v>
                </c:pt>
                <c:pt idx="101">
                  <c:v>2018/09/30</c:v>
                </c:pt>
                <c:pt idx="102">
                  <c:v>2018/10/31</c:v>
                </c:pt>
                <c:pt idx="103">
                  <c:v>2018/11/30</c:v>
                </c:pt>
                <c:pt idx="104">
                  <c:v>2018/12/31</c:v>
                </c:pt>
                <c:pt idx="105">
                  <c:v>2019/01/31</c:v>
                </c:pt>
                <c:pt idx="106">
                  <c:v>2019/02/28</c:v>
                </c:pt>
                <c:pt idx="107">
                  <c:v>2019/03/31</c:v>
                </c:pt>
                <c:pt idx="108">
                  <c:v>2019/04/30</c:v>
                </c:pt>
                <c:pt idx="109">
                  <c:v>2019/05/31</c:v>
                </c:pt>
                <c:pt idx="110">
                  <c:v>2019/06/30</c:v>
                </c:pt>
                <c:pt idx="111">
                  <c:v>2019/07/31</c:v>
                </c:pt>
                <c:pt idx="112">
                  <c:v>2019/08/31</c:v>
                </c:pt>
                <c:pt idx="113">
                  <c:v>2019/09/30</c:v>
                </c:pt>
                <c:pt idx="114">
                  <c:v>2019/10/31</c:v>
                </c:pt>
                <c:pt idx="115">
                  <c:v>2019/11/30</c:v>
                </c:pt>
                <c:pt idx="116">
                  <c:v>2019/12/31</c:v>
                </c:pt>
                <c:pt idx="117">
                  <c:v>2020/01/31</c:v>
                </c:pt>
                <c:pt idx="118">
                  <c:v>2020/02/29</c:v>
                </c:pt>
                <c:pt idx="119">
                  <c:v>2020/03/31</c:v>
                </c:pt>
              </c:strCache>
            </c:strRef>
          </c:cat>
          <c:val>
            <c:numRef>
              <c:f>'核心CPI增速平稳，食品CPI波动幅度明显'!$B$3:$B$122</c:f>
              <c:numCache>
                <c:formatCode>General</c:formatCode>
                <c:ptCount val="120"/>
                <c:pt idx="33">
                  <c:v>1.5</c:v>
                </c:pt>
                <c:pt idx="34">
                  <c:v>1.8</c:v>
                </c:pt>
                <c:pt idx="35">
                  <c:v>1.9</c:v>
                </c:pt>
                <c:pt idx="36">
                  <c:v>1.8</c:v>
                </c:pt>
                <c:pt idx="37">
                  <c:v>1.8</c:v>
                </c:pt>
                <c:pt idx="38">
                  <c:v>1.7</c:v>
                </c:pt>
                <c:pt idx="39">
                  <c:v>1.6</c:v>
                </c:pt>
                <c:pt idx="40">
                  <c:v>1.6</c:v>
                </c:pt>
                <c:pt idx="41">
                  <c:v>1.7</c:v>
                </c:pt>
                <c:pt idx="42">
                  <c:v>1.8</c:v>
                </c:pt>
                <c:pt idx="43">
                  <c:v>1.8</c:v>
                </c:pt>
                <c:pt idx="44">
                  <c:v>1.8</c:v>
                </c:pt>
                <c:pt idx="45">
                  <c:v>2</c:v>
                </c:pt>
                <c:pt idx="46">
                  <c:v>1.7</c:v>
                </c:pt>
                <c:pt idx="47">
                  <c:v>1.7</c:v>
                </c:pt>
                <c:pt idx="48">
                  <c:v>1.6</c:v>
                </c:pt>
                <c:pt idx="49">
                  <c:v>1.7</c:v>
                </c:pt>
                <c:pt idx="50">
                  <c:v>1.7</c:v>
                </c:pt>
                <c:pt idx="51">
                  <c:v>1.7</c:v>
                </c:pt>
                <c:pt idx="52">
                  <c:v>1.6</c:v>
                </c:pt>
                <c:pt idx="53">
                  <c:v>1.5</c:v>
                </c:pt>
                <c:pt idx="54">
                  <c:v>1.4</c:v>
                </c:pt>
                <c:pt idx="55">
                  <c:v>1.3</c:v>
                </c:pt>
                <c:pt idx="56">
                  <c:v>1.3</c:v>
                </c:pt>
                <c:pt idx="57">
                  <c:v>1.2</c:v>
                </c:pt>
                <c:pt idx="58">
                  <c:v>1.57</c:v>
                </c:pt>
                <c:pt idx="59">
                  <c:v>1.46</c:v>
                </c:pt>
                <c:pt idx="60">
                  <c:v>1.47</c:v>
                </c:pt>
                <c:pt idx="61">
                  <c:v>1.58</c:v>
                </c:pt>
                <c:pt idx="62">
                  <c:v>1.69</c:v>
                </c:pt>
                <c:pt idx="63">
                  <c:v>1.68</c:v>
                </c:pt>
                <c:pt idx="64">
                  <c:v>1.7</c:v>
                </c:pt>
                <c:pt idx="65">
                  <c:v>1.64</c:v>
                </c:pt>
                <c:pt idx="66">
                  <c:v>1.47</c:v>
                </c:pt>
                <c:pt idx="67">
                  <c:v>1.52</c:v>
                </c:pt>
                <c:pt idx="68">
                  <c:v>1.47</c:v>
                </c:pt>
                <c:pt idx="69">
                  <c:v>1.5</c:v>
                </c:pt>
                <c:pt idx="70">
                  <c:v>1.3</c:v>
                </c:pt>
                <c:pt idx="71">
                  <c:v>1.5</c:v>
                </c:pt>
                <c:pt idx="72">
                  <c:v>1.5</c:v>
                </c:pt>
                <c:pt idx="73">
                  <c:v>1.6</c:v>
                </c:pt>
                <c:pt idx="74">
                  <c:v>1.6</c:v>
                </c:pt>
                <c:pt idx="75">
                  <c:v>1.8</c:v>
                </c:pt>
                <c:pt idx="76">
                  <c:v>1.6</c:v>
                </c:pt>
                <c:pt idx="77">
                  <c:v>1.7</c:v>
                </c:pt>
                <c:pt idx="78">
                  <c:v>1.8</c:v>
                </c:pt>
                <c:pt idx="79">
                  <c:v>1.9</c:v>
                </c:pt>
                <c:pt idx="80">
                  <c:v>1.9</c:v>
                </c:pt>
                <c:pt idx="81">
                  <c:v>2.2000000000000002</c:v>
                </c:pt>
                <c:pt idx="82">
                  <c:v>1.8</c:v>
                </c:pt>
                <c:pt idx="83">
                  <c:v>2</c:v>
                </c:pt>
                <c:pt idx="84">
                  <c:v>2.1</c:v>
                </c:pt>
                <c:pt idx="85">
                  <c:v>2.1</c:v>
                </c:pt>
                <c:pt idx="86">
                  <c:v>2.2000000000000002</c:v>
                </c:pt>
                <c:pt idx="87">
                  <c:v>2.1</c:v>
                </c:pt>
                <c:pt idx="88">
                  <c:v>2.2000000000000002</c:v>
                </c:pt>
                <c:pt idx="89">
                  <c:v>2.2999999999999998</c:v>
                </c:pt>
                <c:pt idx="90">
                  <c:v>2.2999999999999998</c:v>
                </c:pt>
                <c:pt idx="91">
                  <c:v>2.2999999999999998</c:v>
                </c:pt>
                <c:pt idx="92">
                  <c:v>2.2000000000000002</c:v>
                </c:pt>
                <c:pt idx="93">
                  <c:v>1.9</c:v>
                </c:pt>
                <c:pt idx="94">
                  <c:v>2.5</c:v>
                </c:pt>
                <c:pt idx="95">
                  <c:v>2</c:v>
                </c:pt>
                <c:pt idx="96">
                  <c:v>2</c:v>
                </c:pt>
                <c:pt idx="97">
                  <c:v>1.9</c:v>
                </c:pt>
                <c:pt idx="98">
                  <c:v>1.9</c:v>
                </c:pt>
                <c:pt idx="99">
                  <c:v>1.9</c:v>
                </c:pt>
                <c:pt idx="100">
                  <c:v>2</c:v>
                </c:pt>
                <c:pt idx="101">
                  <c:v>1.7</c:v>
                </c:pt>
                <c:pt idx="102">
                  <c:v>1.8</c:v>
                </c:pt>
                <c:pt idx="103">
                  <c:v>1.8</c:v>
                </c:pt>
                <c:pt idx="104">
                  <c:v>1.8</c:v>
                </c:pt>
                <c:pt idx="105">
                  <c:v>1.9</c:v>
                </c:pt>
                <c:pt idx="106">
                  <c:v>1.8</c:v>
                </c:pt>
                <c:pt idx="107">
                  <c:v>1.8</c:v>
                </c:pt>
                <c:pt idx="108">
                  <c:v>1.7</c:v>
                </c:pt>
                <c:pt idx="109">
                  <c:v>1.6</c:v>
                </c:pt>
                <c:pt idx="110">
                  <c:v>1.6</c:v>
                </c:pt>
                <c:pt idx="111">
                  <c:v>1.6</c:v>
                </c:pt>
                <c:pt idx="112">
                  <c:v>1.5</c:v>
                </c:pt>
                <c:pt idx="113">
                  <c:v>1.5</c:v>
                </c:pt>
                <c:pt idx="114">
                  <c:v>1.5</c:v>
                </c:pt>
                <c:pt idx="115">
                  <c:v>1.4</c:v>
                </c:pt>
                <c:pt idx="116">
                  <c:v>1.4</c:v>
                </c:pt>
                <c:pt idx="117">
                  <c:v>1.5</c:v>
                </c:pt>
                <c:pt idx="118">
                  <c:v>1</c:v>
                </c:pt>
                <c:pt idx="119">
                  <c:v>1.2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9F-466B-9C5F-88DFECAAA527}"/>
            </c:ext>
          </c:extLst>
        </c:ser>
        <c:ser>
          <c:idx val="1"/>
          <c:order val="1"/>
          <c:tx>
            <c:strRef>
              <c:f>'核心CPI增速平稳，食品CPI波动幅度明显'!$C$2</c:f>
              <c:strCache>
                <c:ptCount val="1"/>
                <c:pt idx="0">
                  <c:v>食品同比增速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'核心CPI增速平稳，食品CPI波动幅度明显'!$A$3:$A$122</c:f>
              <c:strCache>
                <c:ptCount val="120"/>
                <c:pt idx="0">
                  <c:v>2010/04/30</c:v>
                </c:pt>
                <c:pt idx="1">
                  <c:v>2010/05/31</c:v>
                </c:pt>
                <c:pt idx="2">
                  <c:v>2010/06/30</c:v>
                </c:pt>
                <c:pt idx="3">
                  <c:v>2010/07/31</c:v>
                </c:pt>
                <c:pt idx="4">
                  <c:v>2010/08/31</c:v>
                </c:pt>
                <c:pt idx="5">
                  <c:v>2010/09/30</c:v>
                </c:pt>
                <c:pt idx="6">
                  <c:v>2010/10/31</c:v>
                </c:pt>
                <c:pt idx="7">
                  <c:v>2010/11/30</c:v>
                </c:pt>
                <c:pt idx="8">
                  <c:v>2010/12/31</c:v>
                </c:pt>
                <c:pt idx="9">
                  <c:v>2011/01/31</c:v>
                </c:pt>
                <c:pt idx="10">
                  <c:v>2011/02/28</c:v>
                </c:pt>
                <c:pt idx="11">
                  <c:v>2011/03/31</c:v>
                </c:pt>
                <c:pt idx="12">
                  <c:v>2011/04/30</c:v>
                </c:pt>
                <c:pt idx="13">
                  <c:v>2011/05/31</c:v>
                </c:pt>
                <c:pt idx="14">
                  <c:v>2011/06/30</c:v>
                </c:pt>
                <c:pt idx="15">
                  <c:v>2011/07/31</c:v>
                </c:pt>
                <c:pt idx="16">
                  <c:v>2011/08/31</c:v>
                </c:pt>
                <c:pt idx="17">
                  <c:v>2011/09/30</c:v>
                </c:pt>
                <c:pt idx="18">
                  <c:v>2011/10/31</c:v>
                </c:pt>
                <c:pt idx="19">
                  <c:v>2011/11/30</c:v>
                </c:pt>
                <c:pt idx="20">
                  <c:v>2011/12/31</c:v>
                </c:pt>
                <c:pt idx="21">
                  <c:v>2012/01/31</c:v>
                </c:pt>
                <c:pt idx="22">
                  <c:v>2012/02/29</c:v>
                </c:pt>
                <c:pt idx="23">
                  <c:v>2012/03/31</c:v>
                </c:pt>
                <c:pt idx="24">
                  <c:v>2012/04/30</c:v>
                </c:pt>
                <c:pt idx="25">
                  <c:v>2012/05/31</c:v>
                </c:pt>
                <c:pt idx="26">
                  <c:v>2012/06/30</c:v>
                </c:pt>
                <c:pt idx="27">
                  <c:v>2012/07/31</c:v>
                </c:pt>
                <c:pt idx="28">
                  <c:v>2012/08/31</c:v>
                </c:pt>
                <c:pt idx="29">
                  <c:v>2012/09/30</c:v>
                </c:pt>
                <c:pt idx="30">
                  <c:v>2012/10/31</c:v>
                </c:pt>
                <c:pt idx="31">
                  <c:v>2012/11/30</c:v>
                </c:pt>
                <c:pt idx="32">
                  <c:v>2012/12/31</c:v>
                </c:pt>
                <c:pt idx="33">
                  <c:v>2013/01/31</c:v>
                </c:pt>
                <c:pt idx="34">
                  <c:v>2013/02/28</c:v>
                </c:pt>
                <c:pt idx="35">
                  <c:v>2013/03/31</c:v>
                </c:pt>
                <c:pt idx="36">
                  <c:v>2013/04/30</c:v>
                </c:pt>
                <c:pt idx="37">
                  <c:v>2013/05/31</c:v>
                </c:pt>
                <c:pt idx="38">
                  <c:v>2013/06/30</c:v>
                </c:pt>
                <c:pt idx="39">
                  <c:v>2013/07/31</c:v>
                </c:pt>
                <c:pt idx="40">
                  <c:v>2013/08/31</c:v>
                </c:pt>
                <c:pt idx="41">
                  <c:v>2013/09/30</c:v>
                </c:pt>
                <c:pt idx="42">
                  <c:v>2013/10/31</c:v>
                </c:pt>
                <c:pt idx="43">
                  <c:v>2013/11/30</c:v>
                </c:pt>
                <c:pt idx="44">
                  <c:v>2013/12/31</c:v>
                </c:pt>
                <c:pt idx="45">
                  <c:v>2014/01/31</c:v>
                </c:pt>
                <c:pt idx="46">
                  <c:v>2014/02/28</c:v>
                </c:pt>
                <c:pt idx="47">
                  <c:v>2014/03/31</c:v>
                </c:pt>
                <c:pt idx="48">
                  <c:v>2014/04/30</c:v>
                </c:pt>
                <c:pt idx="49">
                  <c:v>2014/05/31</c:v>
                </c:pt>
                <c:pt idx="50">
                  <c:v>2014/06/30</c:v>
                </c:pt>
                <c:pt idx="51">
                  <c:v>2014/07/31</c:v>
                </c:pt>
                <c:pt idx="52">
                  <c:v>2014/08/31</c:v>
                </c:pt>
                <c:pt idx="53">
                  <c:v>2014/09/30</c:v>
                </c:pt>
                <c:pt idx="54">
                  <c:v>2014/10/31</c:v>
                </c:pt>
                <c:pt idx="55">
                  <c:v>2014/11/30</c:v>
                </c:pt>
                <c:pt idx="56">
                  <c:v>2014/12/31</c:v>
                </c:pt>
                <c:pt idx="57">
                  <c:v>2015/01/31</c:v>
                </c:pt>
                <c:pt idx="58">
                  <c:v>2015/02/28</c:v>
                </c:pt>
                <c:pt idx="59">
                  <c:v>2015/03/31</c:v>
                </c:pt>
                <c:pt idx="60">
                  <c:v>2015/04/30</c:v>
                </c:pt>
                <c:pt idx="61">
                  <c:v>2015/05/31</c:v>
                </c:pt>
                <c:pt idx="62">
                  <c:v>2015/06/30</c:v>
                </c:pt>
                <c:pt idx="63">
                  <c:v>2015/07/31</c:v>
                </c:pt>
                <c:pt idx="64">
                  <c:v>2015/08/31</c:v>
                </c:pt>
                <c:pt idx="65">
                  <c:v>2015/09/30</c:v>
                </c:pt>
                <c:pt idx="66">
                  <c:v>2015/10/31</c:v>
                </c:pt>
                <c:pt idx="67">
                  <c:v>2015/11/30</c:v>
                </c:pt>
                <c:pt idx="68">
                  <c:v>2015/12/31</c:v>
                </c:pt>
                <c:pt idx="69">
                  <c:v>2016/01/31</c:v>
                </c:pt>
                <c:pt idx="70">
                  <c:v>2016/02/29</c:v>
                </c:pt>
                <c:pt idx="71">
                  <c:v>2016/03/31</c:v>
                </c:pt>
                <c:pt idx="72">
                  <c:v>2016/04/30</c:v>
                </c:pt>
                <c:pt idx="73">
                  <c:v>2016/05/31</c:v>
                </c:pt>
                <c:pt idx="74">
                  <c:v>2016/06/30</c:v>
                </c:pt>
                <c:pt idx="75">
                  <c:v>2016/07/31</c:v>
                </c:pt>
                <c:pt idx="76">
                  <c:v>2016/08/31</c:v>
                </c:pt>
                <c:pt idx="77">
                  <c:v>2016/09/30</c:v>
                </c:pt>
                <c:pt idx="78">
                  <c:v>2016/10/31</c:v>
                </c:pt>
                <c:pt idx="79">
                  <c:v>2016/11/30</c:v>
                </c:pt>
                <c:pt idx="80">
                  <c:v>2016/12/31</c:v>
                </c:pt>
                <c:pt idx="81">
                  <c:v>2017/01/31</c:v>
                </c:pt>
                <c:pt idx="82">
                  <c:v>2017/02/28</c:v>
                </c:pt>
                <c:pt idx="83">
                  <c:v>2017/03/31</c:v>
                </c:pt>
                <c:pt idx="84">
                  <c:v>2017/04/30</c:v>
                </c:pt>
                <c:pt idx="85">
                  <c:v>2017/05/31</c:v>
                </c:pt>
                <c:pt idx="86">
                  <c:v>2017/06/30</c:v>
                </c:pt>
                <c:pt idx="87">
                  <c:v>2017/07/31</c:v>
                </c:pt>
                <c:pt idx="88">
                  <c:v>2017/08/31</c:v>
                </c:pt>
                <c:pt idx="89">
                  <c:v>2017/09/30</c:v>
                </c:pt>
                <c:pt idx="90">
                  <c:v>2017/10/31</c:v>
                </c:pt>
                <c:pt idx="91">
                  <c:v>2017/11/30</c:v>
                </c:pt>
                <c:pt idx="92">
                  <c:v>2017/12/31</c:v>
                </c:pt>
                <c:pt idx="93">
                  <c:v>2018/01/31</c:v>
                </c:pt>
                <c:pt idx="94">
                  <c:v>2018/02/28</c:v>
                </c:pt>
                <c:pt idx="95">
                  <c:v>2018/03/31</c:v>
                </c:pt>
                <c:pt idx="96">
                  <c:v>2018/04/30</c:v>
                </c:pt>
                <c:pt idx="97">
                  <c:v>2018/05/31</c:v>
                </c:pt>
                <c:pt idx="98">
                  <c:v>2018/06/30</c:v>
                </c:pt>
                <c:pt idx="99">
                  <c:v>2018/07/31</c:v>
                </c:pt>
                <c:pt idx="100">
                  <c:v>2018/08/31</c:v>
                </c:pt>
                <c:pt idx="101">
                  <c:v>2018/09/30</c:v>
                </c:pt>
                <c:pt idx="102">
                  <c:v>2018/10/31</c:v>
                </c:pt>
                <c:pt idx="103">
                  <c:v>2018/11/30</c:v>
                </c:pt>
                <c:pt idx="104">
                  <c:v>2018/12/31</c:v>
                </c:pt>
                <c:pt idx="105">
                  <c:v>2019/01/31</c:v>
                </c:pt>
                <c:pt idx="106">
                  <c:v>2019/02/28</c:v>
                </c:pt>
                <c:pt idx="107">
                  <c:v>2019/03/31</c:v>
                </c:pt>
                <c:pt idx="108">
                  <c:v>2019/04/30</c:v>
                </c:pt>
                <c:pt idx="109">
                  <c:v>2019/05/31</c:v>
                </c:pt>
                <c:pt idx="110">
                  <c:v>2019/06/30</c:v>
                </c:pt>
                <c:pt idx="111">
                  <c:v>2019/07/31</c:v>
                </c:pt>
                <c:pt idx="112">
                  <c:v>2019/08/31</c:v>
                </c:pt>
                <c:pt idx="113">
                  <c:v>2019/09/30</c:v>
                </c:pt>
                <c:pt idx="114">
                  <c:v>2019/10/31</c:v>
                </c:pt>
                <c:pt idx="115">
                  <c:v>2019/11/30</c:v>
                </c:pt>
                <c:pt idx="116">
                  <c:v>2019/12/31</c:v>
                </c:pt>
                <c:pt idx="117">
                  <c:v>2020/01/31</c:v>
                </c:pt>
                <c:pt idx="118">
                  <c:v>2020/02/29</c:v>
                </c:pt>
                <c:pt idx="119">
                  <c:v>2020/03/31</c:v>
                </c:pt>
              </c:strCache>
            </c:strRef>
          </c:cat>
          <c:val>
            <c:numRef>
              <c:f>'核心CPI增速平稳，食品CPI波动幅度明显'!$C$3:$C$122</c:f>
              <c:numCache>
                <c:formatCode>General</c:formatCode>
                <c:ptCount val="120"/>
                <c:pt idx="0">
                  <c:v>5.9</c:v>
                </c:pt>
                <c:pt idx="1">
                  <c:v>6.1</c:v>
                </c:pt>
                <c:pt idx="2">
                  <c:v>5.7</c:v>
                </c:pt>
                <c:pt idx="3">
                  <c:v>6.8</c:v>
                </c:pt>
                <c:pt idx="4">
                  <c:v>7.5</c:v>
                </c:pt>
                <c:pt idx="5">
                  <c:v>8</c:v>
                </c:pt>
                <c:pt idx="6">
                  <c:v>10.1</c:v>
                </c:pt>
                <c:pt idx="7">
                  <c:v>11.7</c:v>
                </c:pt>
                <c:pt idx="8">
                  <c:v>9.6</c:v>
                </c:pt>
                <c:pt idx="9">
                  <c:v>10.3</c:v>
                </c:pt>
                <c:pt idx="10">
                  <c:v>11</c:v>
                </c:pt>
                <c:pt idx="11">
                  <c:v>11.7</c:v>
                </c:pt>
                <c:pt idx="12">
                  <c:v>11.5</c:v>
                </c:pt>
                <c:pt idx="13">
                  <c:v>11.7</c:v>
                </c:pt>
                <c:pt idx="14">
                  <c:v>14.4</c:v>
                </c:pt>
                <c:pt idx="15">
                  <c:v>14.8</c:v>
                </c:pt>
                <c:pt idx="16">
                  <c:v>13.4</c:v>
                </c:pt>
                <c:pt idx="17">
                  <c:v>13.4</c:v>
                </c:pt>
                <c:pt idx="18">
                  <c:v>11.9</c:v>
                </c:pt>
                <c:pt idx="19">
                  <c:v>8.8000000000000007</c:v>
                </c:pt>
                <c:pt idx="20">
                  <c:v>9.1</c:v>
                </c:pt>
                <c:pt idx="21">
                  <c:v>10.5</c:v>
                </c:pt>
                <c:pt idx="22">
                  <c:v>6.2</c:v>
                </c:pt>
                <c:pt idx="23">
                  <c:v>7.5</c:v>
                </c:pt>
                <c:pt idx="24">
                  <c:v>7</c:v>
                </c:pt>
                <c:pt idx="25">
                  <c:v>6.4</c:v>
                </c:pt>
                <c:pt idx="26">
                  <c:v>3.8</c:v>
                </c:pt>
                <c:pt idx="27">
                  <c:v>2.4</c:v>
                </c:pt>
                <c:pt idx="28">
                  <c:v>3.4</c:v>
                </c:pt>
                <c:pt idx="29">
                  <c:v>2.5</c:v>
                </c:pt>
                <c:pt idx="30">
                  <c:v>1.8</c:v>
                </c:pt>
                <c:pt idx="31">
                  <c:v>3</c:v>
                </c:pt>
                <c:pt idx="32">
                  <c:v>4.2</c:v>
                </c:pt>
                <c:pt idx="33">
                  <c:v>2.88</c:v>
                </c:pt>
                <c:pt idx="34">
                  <c:v>5.99</c:v>
                </c:pt>
                <c:pt idx="35">
                  <c:v>2.68</c:v>
                </c:pt>
                <c:pt idx="36">
                  <c:v>4.05</c:v>
                </c:pt>
                <c:pt idx="37">
                  <c:v>3.22</c:v>
                </c:pt>
                <c:pt idx="38">
                  <c:v>4.93</c:v>
                </c:pt>
                <c:pt idx="39">
                  <c:v>5.0199999999999996</c:v>
                </c:pt>
                <c:pt idx="40">
                  <c:v>4.7300000000000004</c:v>
                </c:pt>
                <c:pt idx="41">
                  <c:v>6.1</c:v>
                </c:pt>
                <c:pt idx="42">
                  <c:v>6.55</c:v>
                </c:pt>
                <c:pt idx="43">
                  <c:v>5.94</c:v>
                </c:pt>
                <c:pt idx="44">
                  <c:v>4.05</c:v>
                </c:pt>
                <c:pt idx="45">
                  <c:v>3.67</c:v>
                </c:pt>
                <c:pt idx="46">
                  <c:v>2.65</c:v>
                </c:pt>
                <c:pt idx="47">
                  <c:v>4.07</c:v>
                </c:pt>
                <c:pt idx="48">
                  <c:v>2.29</c:v>
                </c:pt>
                <c:pt idx="49">
                  <c:v>4.0999999999999996</c:v>
                </c:pt>
                <c:pt idx="50">
                  <c:v>3.68</c:v>
                </c:pt>
                <c:pt idx="51">
                  <c:v>3.6</c:v>
                </c:pt>
                <c:pt idx="52">
                  <c:v>3.05</c:v>
                </c:pt>
                <c:pt idx="53">
                  <c:v>2.3199999999999998</c:v>
                </c:pt>
                <c:pt idx="54">
                  <c:v>2.5</c:v>
                </c:pt>
                <c:pt idx="55">
                  <c:v>2.31</c:v>
                </c:pt>
                <c:pt idx="56">
                  <c:v>2.86</c:v>
                </c:pt>
                <c:pt idx="57">
                  <c:v>1.1100000000000001</c:v>
                </c:pt>
                <c:pt idx="58">
                  <c:v>2.37</c:v>
                </c:pt>
                <c:pt idx="59">
                  <c:v>2.33</c:v>
                </c:pt>
                <c:pt idx="60">
                  <c:v>2.73</c:v>
                </c:pt>
                <c:pt idx="61">
                  <c:v>1.6</c:v>
                </c:pt>
                <c:pt idx="62">
                  <c:v>1.85</c:v>
                </c:pt>
                <c:pt idx="63">
                  <c:v>2.73</c:v>
                </c:pt>
                <c:pt idx="64">
                  <c:v>3.68</c:v>
                </c:pt>
                <c:pt idx="65">
                  <c:v>2.72</c:v>
                </c:pt>
                <c:pt idx="66">
                  <c:v>1.94</c:v>
                </c:pt>
                <c:pt idx="67">
                  <c:v>2.3199999999999998</c:v>
                </c:pt>
                <c:pt idx="68">
                  <c:v>2.7</c:v>
                </c:pt>
                <c:pt idx="69">
                  <c:v>4.0999999999999996</c:v>
                </c:pt>
                <c:pt idx="70">
                  <c:v>7.3</c:v>
                </c:pt>
                <c:pt idx="71">
                  <c:v>7.6</c:v>
                </c:pt>
                <c:pt idx="72">
                  <c:v>7.4</c:v>
                </c:pt>
                <c:pt idx="73">
                  <c:v>5.9</c:v>
                </c:pt>
                <c:pt idx="74">
                  <c:v>4.5999999999999996</c:v>
                </c:pt>
                <c:pt idx="75">
                  <c:v>3.3</c:v>
                </c:pt>
                <c:pt idx="76">
                  <c:v>1.3</c:v>
                </c:pt>
                <c:pt idx="77">
                  <c:v>3.2</c:v>
                </c:pt>
                <c:pt idx="78">
                  <c:v>3.7</c:v>
                </c:pt>
                <c:pt idx="79">
                  <c:v>4</c:v>
                </c:pt>
                <c:pt idx="80">
                  <c:v>2.4</c:v>
                </c:pt>
                <c:pt idx="81">
                  <c:v>2.7</c:v>
                </c:pt>
                <c:pt idx="82">
                  <c:v>-4.3</c:v>
                </c:pt>
                <c:pt idx="83">
                  <c:v>-4.4000000000000004</c:v>
                </c:pt>
                <c:pt idx="84">
                  <c:v>-3.5</c:v>
                </c:pt>
                <c:pt idx="85">
                  <c:v>-1.6</c:v>
                </c:pt>
                <c:pt idx="86">
                  <c:v>-1.2</c:v>
                </c:pt>
                <c:pt idx="87">
                  <c:v>-1.1000000000000001</c:v>
                </c:pt>
                <c:pt idx="88">
                  <c:v>-0.2</c:v>
                </c:pt>
                <c:pt idx="89">
                  <c:v>-1.4</c:v>
                </c:pt>
                <c:pt idx="90">
                  <c:v>-0.4</c:v>
                </c:pt>
                <c:pt idx="91">
                  <c:v>-1.1000000000000001</c:v>
                </c:pt>
                <c:pt idx="92">
                  <c:v>-0.4</c:v>
                </c:pt>
                <c:pt idx="93">
                  <c:v>-0.5</c:v>
                </c:pt>
                <c:pt idx="94">
                  <c:v>4.4000000000000004</c:v>
                </c:pt>
                <c:pt idx="95">
                  <c:v>2.1</c:v>
                </c:pt>
                <c:pt idx="96">
                  <c:v>0.7</c:v>
                </c:pt>
                <c:pt idx="97">
                  <c:v>0.1</c:v>
                </c:pt>
                <c:pt idx="98">
                  <c:v>0.3</c:v>
                </c:pt>
                <c:pt idx="99">
                  <c:v>0.5</c:v>
                </c:pt>
                <c:pt idx="100">
                  <c:v>1.7</c:v>
                </c:pt>
                <c:pt idx="101">
                  <c:v>3.6</c:v>
                </c:pt>
                <c:pt idx="102">
                  <c:v>3.3</c:v>
                </c:pt>
                <c:pt idx="103">
                  <c:v>2.5</c:v>
                </c:pt>
                <c:pt idx="104">
                  <c:v>2.5</c:v>
                </c:pt>
                <c:pt idx="105">
                  <c:v>1.9</c:v>
                </c:pt>
                <c:pt idx="106">
                  <c:v>0.7</c:v>
                </c:pt>
                <c:pt idx="107">
                  <c:v>4.0999999999999996</c:v>
                </c:pt>
                <c:pt idx="108">
                  <c:v>6.1</c:v>
                </c:pt>
                <c:pt idx="109">
                  <c:v>7.7</c:v>
                </c:pt>
                <c:pt idx="110">
                  <c:v>8.3000000000000007</c:v>
                </c:pt>
                <c:pt idx="111">
                  <c:v>9.1</c:v>
                </c:pt>
                <c:pt idx="112">
                  <c:v>10</c:v>
                </c:pt>
                <c:pt idx="113">
                  <c:v>11.2</c:v>
                </c:pt>
                <c:pt idx="114">
                  <c:v>15.5</c:v>
                </c:pt>
                <c:pt idx="115">
                  <c:v>19.100000000000001</c:v>
                </c:pt>
                <c:pt idx="116">
                  <c:v>17.399999999999999</c:v>
                </c:pt>
                <c:pt idx="117">
                  <c:v>20.6</c:v>
                </c:pt>
                <c:pt idx="118">
                  <c:v>21.9</c:v>
                </c:pt>
                <c:pt idx="119">
                  <c:v>18.3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A9F-466B-9C5F-88DFECAAA527}"/>
            </c:ext>
          </c:extLst>
        </c:ser>
        <c:ser>
          <c:idx val="2"/>
          <c:order val="2"/>
          <c:tx>
            <c:strRef>
              <c:f>'核心CPI增速平稳，食品CPI波动幅度明显'!$D$2</c:f>
              <c:strCache>
                <c:ptCount val="1"/>
                <c:pt idx="0">
                  <c:v>非食品同比增速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'核心CPI增速平稳，食品CPI波动幅度明显'!$A$3:$A$122</c:f>
              <c:strCache>
                <c:ptCount val="120"/>
                <c:pt idx="0">
                  <c:v>2010/04/30</c:v>
                </c:pt>
                <c:pt idx="1">
                  <c:v>2010/05/31</c:v>
                </c:pt>
                <c:pt idx="2">
                  <c:v>2010/06/30</c:v>
                </c:pt>
                <c:pt idx="3">
                  <c:v>2010/07/31</c:v>
                </c:pt>
                <c:pt idx="4">
                  <c:v>2010/08/31</c:v>
                </c:pt>
                <c:pt idx="5">
                  <c:v>2010/09/30</c:v>
                </c:pt>
                <c:pt idx="6">
                  <c:v>2010/10/31</c:v>
                </c:pt>
                <c:pt idx="7">
                  <c:v>2010/11/30</c:v>
                </c:pt>
                <c:pt idx="8">
                  <c:v>2010/12/31</c:v>
                </c:pt>
                <c:pt idx="9">
                  <c:v>2011/01/31</c:v>
                </c:pt>
                <c:pt idx="10">
                  <c:v>2011/02/28</c:v>
                </c:pt>
                <c:pt idx="11">
                  <c:v>2011/03/31</c:v>
                </c:pt>
                <c:pt idx="12">
                  <c:v>2011/04/30</c:v>
                </c:pt>
                <c:pt idx="13">
                  <c:v>2011/05/31</c:v>
                </c:pt>
                <c:pt idx="14">
                  <c:v>2011/06/30</c:v>
                </c:pt>
                <c:pt idx="15">
                  <c:v>2011/07/31</c:v>
                </c:pt>
                <c:pt idx="16">
                  <c:v>2011/08/31</c:v>
                </c:pt>
                <c:pt idx="17">
                  <c:v>2011/09/30</c:v>
                </c:pt>
                <c:pt idx="18">
                  <c:v>2011/10/31</c:v>
                </c:pt>
                <c:pt idx="19">
                  <c:v>2011/11/30</c:v>
                </c:pt>
                <c:pt idx="20">
                  <c:v>2011/12/31</c:v>
                </c:pt>
                <c:pt idx="21">
                  <c:v>2012/01/31</c:v>
                </c:pt>
                <c:pt idx="22">
                  <c:v>2012/02/29</c:v>
                </c:pt>
                <c:pt idx="23">
                  <c:v>2012/03/31</c:v>
                </c:pt>
                <c:pt idx="24">
                  <c:v>2012/04/30</c:v>
                </c:pt>
                <c:pt idx="25">
                  <c:v>2012/05/31</c:v>
                </c:pt>
                <c:pt idx="26">
                  <c:v>2012/06/30</c:v>
                </c:pt>
                <c:pt idx="27">
                  <c:v>2012/07/31</c:v>
                </c:pt>
                <c:pt idx="28">
                  <c:v>2012/08/31</c:v>
                </c:pt>
                <c:pt idx="29">
                  <c:v>2012/09/30</c:v>
                </c:pt>
                <c:pt idx="30">
                  <c:v>2012/10/31</c:v>
                </c:pt>
                <c:pt idx="31">
                  <c:v>2012/11/30</c:v>
                </c:pt>
                <c:pt idx="32">
                  <c:v>2012/12/31</c:v>
                </c:pt>
                <c:pt idx="33">
                  <c:v>2013/01/31</c:v>
                </c:pt>
                <c:pt idx="34">
                  <c:v>2013/02/28</c:v>
                </c:pt>
                <c:pt idx="35">
                  <c:v>2013/03/31</c:v>
                </c:pt>
                <c:pt idx="36">
                  <c:v>2013/04/30</c:v>
                </c:pt>
                <c:pt idx="37">
                  <c:v>2013/05/31</c:v>
                </c:pt>
                <c:pt idx="38">
                  <c:v>2013/06/30</c:v>
                </c:pt>
                <c:pt idx="39">
                  <c:v>2013/07/31</c:v>
                </c:pt>
                <c:pt idx="40">
                  <c:v>2013/08/31</c:v>
                </c:pt>
                <c:pt idx="41">
                  <c:v>2013/09/30</c:v>
                </c:pt>
                <c:pt idx="42">
                  <c:v>2013/10/31</c:v>
                </c:pt>
                <c:pt idx="43">
                  <c:v>2013/11/30</c:v>
                </c:pt>
                <c:pt idx="44">
                  <c:v>2013/12/31</c:v>
                </c:pt>
                <c:pt idx="45">
                  <c:v>2014/01/31</c:v>
                </c:pt>
                <c:pt idx="46">
                  <c:v>2014/02/28</c:v>
                </c:pt>
                <c:pt idx="47">
                  <c:v>2014/03/31</c:v>
                </c:pt>
                <c:pt idx="48">
                  <c:v>2014/04/30</c:v>
                </c:pt>
                <c:pt idx="49">
                  <c:v>2014/05/31</c:v>
                </c:pt>
                <c:pt idx="50">
                  <c:v>2014/06/30</c:v>
                </c:pt>
                <c:pt idx="51">
                  <c:v>2014/07/31</c:v>
                </c:pt>
                <c:pt idx="52">
                  <c:v>2014/08/31</c:v>
                </c:pt>
                <c:pt idx="53">
                  <c:v>2014/09/30</c:v>
                </c:pt>
                <c:pt idx="54">
                  <c:v>2014/10/31</c:v>
                </c:pt>
                <c:pt idx="55">
                  <c:v>2014/11/30</c:v>
                </c:pt>
                <c:pt idx="56">
                  <c:v>2014/12/31</c:v>
                </c:pt>
                <c:pt idx="57">
                  <c:v>2015/01/31</c:v>
                </c:pt>
                <c:pt idx="58">
                  <c:v>2015/02/28</c:v>
                </c:pt>
                <c:pt idx="59">
                  <c:v>2015/03/31</c:v>
                </c:pt>
                <c:pt idx="60">
                  <c:v>2015/04/30</c:v>
                </c:pt>
                <c:pt idx="61">
                  <c:v>2015/05/31</c:v>
                </c:pt>
                <c:pt idx="62">
                  <c:v>2015/06/30</c:v>
                </c:pt>
                <c:pt idx="63">
                  <c:v>2015/07/31</c:v>
                </c:pt>
                <c:pt idx="64">
                  <c:v>2015/08/31</c:v>
                </c:pt>
                <c:pt idx="65">
                  <c:v>2015/09/30</c:v>
                </c:pt>
                <c:pt idx="66">
                  <c:v>2015/10/31</c:v>
                </c:pt>
                <c:pt idx="67">
                  <c:v>2015/11/30</c:v>
                </c:pt>
                <c:pt idx="68">
                  <c:v>2015/12/31</c:v>
                </c:pt>
                <c:pt idx="69">
                  <c:v>2016/01/31</c:v>
                </c:pt>
                <c:pt idx="70">
                  <c:v>2016/02/29</c:v>
                </c:pt>
                <c:pt idx="71">
                  <c:v>2016/03/31</c:v>
                </c:pt>
                <c:pt idx="72">
                  <c:v>2016/04/30</c:v>
                </c:pt>
                <c:pt idx="73">
                  <c:v>2016/05/31</c:v>
                </c:pt>
                <c:pt idx="74">
                  <c:v>2016/06/30</c:v>
                </c:pt>
                <c:pt idx="75">
                  <c:v>2016/07/31</c:v>
                </c:pt>
                <c:pt idx="76">
                  <c:v>2016/08/31</c:v>
                </c:pt>
                <c:pt idx="77">
                  <c:v>2016/09/30</c:v>
                </c:pt>
                <c:pt idx="78">
                  <c:v>2016/10/31</c:v>
                </c:pt>
                <c:pt idx="79">
                  <c:v>2016/11/30</c:v>
                </c:pt>
                <c:pt idx="80">
                  <c:v>2016/12/31</c:v>
                </c:pt>
                <c:pt idx="81">
                  <c:v>2017/01/31</c:v>
                </c:pt>
                <c:pt idx="82">
                  <c:v>2017/02/28</c:v>
                </c:pt>
                <c:pt idx="83">
                  <c:v>2017/03/31</c:v>
                </c:pt>
                <c:pt idx="84">
                  <c:v>2017/04/30</c:v>
                </c:pt>
                <c:pt idx="85">
                  <c:v>2017/05/31</c:v>
                </c:pt>
                <c:pt idx="86">
                  <c:v>2017/06/30</c:v>
                </c:pt>
                <c:pt idx="87">
                  <c:v>2017/07/31</c:v>
                </c:pt>
                <c:pt idx="88">
                  <c:v>2017/08/31</c:v>
                </c:pt>
                <c:pt idx="89">
                  <c:v>2017/09/30</c:v>
                </c:pt>
                <c:pt idx="90">
                  <c:v>2017/10/31</c:v>
                </c:pt>
                <c:pt idx="91">
                  <c:v>2017/11/30</c:v>
                </c:pt>
                <c:pt idx="92">
                  <c:v>2017/12/31</c:v>
                </c:pt>
                <c:pt idx="93">
                  <c:v>2018/01/31</c:v>
                </c:pt>
                <c:pt idx="94">
                  <c:v>2018/02/28</c:v>
                </c:pt>
                <c:pt idx="95">
                  <c:v>2018/03/31</c:v>
                </c:pt>
                <c:pt idx="96">
                  <c:v>2018/04/30</c:v>
                </c:pt>
                <c:pt idx="97">
                  <c:v>2018/05/31</c:v>
                </c:pt>
                <c:pt idx="98">
                  <c:v>2018/06/30</c:v>
                </c:pt>
                <c:pt idx="99">
                  <c:v>2018/07/31</c:v>
                </c:pt>
                <c:pt idx="100">
                  <c:v>2018/08/31</c:v>
                </c:pt>
                <c:pt idx="101">
                  <c:v>2018/09/30</c:v>
                </c:pt>
                <c:pt idx="102">
                  <c:v>2018/10/31</c:v>
                </c:pt>
                <c:pt idx="103">
                  <c:v>2018/11/30</c:v>
                </c:pt>
                <c:pt idx="104">
                  <c:v>2018/12/31</c:v>
                </c:pt>
                <c:pt idx="105">
                  <c:v>2019/01/31</c:v>
                </c:pt>
                <c:pt idx="106">
                  <c:v>2019/02/28</c:v>
                </c:pt>
                <c:pt idx="107">
                  <c:v>2019/03/31</c:v>
                </c:pt>
                <c:pt idx="108">
                  <c:v>2019/04/30</c:v>
                </c:pt>
                <c:pt idx="109">
                  <c:v>2019/05/31</c:v>
                </c:pt>
                <c:pt idx="110">
                  <c:v>2019/06/30</c:v>
                </c:pt>
                <c:pt idx="111">
                  <c:v>2019/07/31</c:v>
                </c:pt>
                <c:pt idx="112">
                  <c:v>2019/08/31</c:v>
                </c:pt>
                <c:pt idx="113">
                  <c:v>2019/09/30</c:v>
                </c:pt>
                <c:pt idx="114">
                  <c:v>2019/10/31</c:v>
                </c:pt>
                <c:pt idx="115">
                  <c:v>2019/11/30</c:v>
                </c:pt>
                <c:pt idx="116">
                  <c:v>2019/12/31</c:v>
                </c:pt>
                <c:pt idx="117">
                  <c:v>2020/01/31</c:v>
                </c:pt>
                <c:pt idx="118">
                  <c:v>2020/02/29</c:v>
                </c:pt>
                <c:pt idx="119">
                  <c:v>2020/03/31</c:v>
                </c:pt>
              </c:strCache>
            </c:strRef>
          </c:cat>
          <c:val>
            <c:numRef>
              <c:f>'核心CPI增速平稳，食品CPI波动幅度明显'!$D$3:$D$122</c:f>
              <c:numCache>
                <c:formatCode>General</c:formatCode>
                <c:ptCount val="120"/>
                <c:pt idx="0">
                  <c:v>1.3</c:v>
                </c:pt>
                <c:pt idx="1">
                  <c:v>1.6</c:v>
                </c:pt>
                <c:pt idx="2">
                  <c:v>1.6</c:v>
                </c:pt>
                <c:pt idx="3">
                  <c:v>1.6</c:v>
                </c:pt>
                <c:pt idx="4">
                  <c:v>1.5</c:v>
                </c:pt>
                <c:pt idx="5">
                  <c:v>1.4</c:v>
                </c:pt>
                <c:pt idx="6">
                  <c:v>1.6</c:v>
                </c:pt>
                <c:pt idx="7">
                  <c:v>1.9</c:v>
                </c:pt>
                <c:pt idx="8">
                  <c:v>2.1</c:v>
                </c:pt>
                <c:pt idx="9">
                  <c:v>2.6</c:v>
                </c:pt>
                <c:pt idx="10">
                  <c:v>2.2999999999999998</c:v>
                </c:pt>
                <c:pt idx="11">
                  <c:v>2.7</c:v>
                </c:pt>
                <c:pt idx="12">
                  <c:v>2.7</c:v>
                </c:pt>
                <c:pt idx="13">
                  <c:v>2.9</c:v>
                </c:pt>
                <c:pt idx="14">
                  <c:v>3</c:v>
                </c:pt>
                <c:pt idx="15">
                  <c:v>2.9</c:v>
                </c:pt>
                <c:pt idx="16">
                  <c:v>3</c:v>
                </c:pt>
                <c:pt idx="17">
                  <c:v>2.9</c:v>
                </c:pt>
                <c:pt idx="18">
                  <c:v>2.7</c:v>
                </c:pt>
                <c:pt idx="19">
                  <c:v>2.2000000000000002</c:v>
                </c:pt>
                <c:pt idx="20">
                  <c:v>1.9</c:v>
                </c:pt>
                <c:pt idx="21">
                  <c:v>1.8</c:v>
                </c:pt>
                <c:pt idx="22">
                  <c:v>1.7</c:v>
                </c:pt>
                <c:pt idx="23">
                  <c:v>1.8</c:v>
                </c:pt>
                <c:pt idx="24">
                  <c:v>1.7</c:v>
                </c:pt>
                <c:pt idx="25">
                  <c:v>1.4</c:v>
                </c:pt>
                <c:pt idx="26">
                  <c:v>1.4</c:v>
                </c:pt>
                <c:pt idx="27">
                  <c:v>1.5</c:v>
                </c:pt>
                <c:pt idx="28">
                  <c:v>1.4</c:v>
                </c:pt>
                <c:pt idx="29">
                  <c:v>1.7</c:v>
                </c:pt>
                <c:pt idx="30">
                  <c:v>1.7</c:v>
                </c:pt>
                <c:pt idx="31">
                  <c:v>1.6</c:v>
                </c:pt>
                <c:pt idx="32">
                  <c:v>1.7</c:v>
                </c:pt>
                <c:pt idx="33">
                  <c:v>1.61</c:v>
                </c:pt>
                <c:pt idx="34">
                  <c:v>1.85</c:v>
                </c:pt>
                <c:pt idx="35">
                  <c:v>1.77</c:v>
                </c:pt>
                <c:pt idx="36">
                  <c:v>1.58</c:v>
                </c:pt>
                <c:pt idx="37">
                  <c:v>1.55</c:v>
                </c:pt>
                <c:pt idx="38">
                  <c:v>1.59</c:v>
                </c:pt>
                <c:pt idx="39">
                  <c:v>1.56</c:v>
                </c:pt>
                <c:pt idx="40">
                  <c:v>1.53</c:v>
                </c:pt>
                <c:pt idx="41">
                  <c:v>1.59</c:v>
                </c:pt>
                <c:pt idx="42">
                  <c:v>1.62</c:v>
                </c:pt>
                <c:pt idx="43">
                  <c:v>1.63</c:v>
                </c:pt>
                <c:pt idx="44">
                  <c:v>1.74</c:v>
                </c:pt>
                <c:pt idx="45">
                  <c:v>1.89</c:v>
                </c:pt>
                <c:pt idx="46">
                  <c:v>1.59</c:v>
                </c:pt>
                <c:pt idx="47">
                  <c:v>1.54</c:v>
                </c:pt>
                <c:pt idx="48">
                  <c:v>1.56</c:v>
                </c:pt>
                <c:pt idx="49">
                  <c:v>1.68</c:v>
                </c:pt>
                <c:pt idx="50">
                  <c:v>1.67</c:v>
                </c:pt>
                <c:pt idx="51">
                  <c:v>1.64</c:v>
                </c:pt>
                <c:pt idx="52">
                  <c:v>1.47</c:v>
                </c:pt>
                <c:pt idx="53">
                  <c:v>1.28</c:v>
                </c:pt>
                <c:pt idx="54">
                  <c:v>1.1599999999999999</c:v>
                </c:pt>
                <c:pt idx="55">
                  <c:v>1.01</c:v>
                </c:pt>
                <c:pt idx="56">
                  <c:v>0.83</c:v>
                </c:pt>
                <c:pt idx="57">
                  <c:v>0.59</c:v>
                </c:pt>
                <c:pt idx="58">
                  <c:v>0.95</c:v>
                </c:pt>
                <c:pt idx="59">
                  <c:v>0.89</c:v>
                </c:pt>
                <c:pt idx="60">
                  <c:v>0.89</c:v>
                </c:pt>
                <c:pt idx="61">
                  <c:v>1.05</c:v>
                </c:pt>
                <c:pt idx="62">
                  <c:v>1.1599999999999999</c:v>
                </c:pt>
                <c:pt idx="63">
                  <c:v>1.1100000000000001</c:v>
                </c:pt>
                <c:pt idx="64">
                  <c:v>1.0900000000000001</c:v>
                </c:pt>
                <c:pt idx="65">
                  <c:v>1.02</c:v>
                </c:pt>
                <c:pt idx="66">
                  <c:v>0.93</c:v>
                </c:pt>
                <c:pt idx="67">
                  <c:v>1.06</c:v>
                </c:pt>
                <c:pt idx="68">
                  <c:v>1.1000000000000001</c:v>
                </c:pt>
                <c:pt idx="69">
                  <c:v>1.2</c:v>
                </c:pt>
                <c:pt idx="70">
                  <c:v>1</c:v>
                </c:pt>
                <c:pt idx="71">
                  <c:v>1</c:v>
                </c:pt>
                <c:pt idx="72">
                  <c:v>1.1000000000000001</c:v>
                </c:pt>
                <c:pt idx="73">
                  <c:v>1.1000000000000001</c:v>
                </c:pt>
                <c:pt idx="74">
                  <c:v>1.2</c:v>
                </c:pt>
                <c:pt idx="75">
                  <c:v>1.4</c:v>
                </c:pt>
                <c:pt idx="76">
                  <c:v>1.4</c:v>
                </c:pt>
                <c:pt idx="77">
                  <c:v>1.6</c:v>
                </c:pt>
                <c:pt idx="78">
                  <c:v>1.7</c:v>
                </c:pt>
                <c:pt idx="79">
                  <c:v>1.8</c:v>
                </c:pt>
                <c:pt idx="80">
                  <c:v>2</c:v>
                </c:pt>
                <c:pt idx="81">
                  <c:v>2.5</c:v>
                </c:pt>
                <c:pt idx="82">
                  <c:v>2.2000000000000002</c:v>
                </c:pt>
                <c:pt idx="83">
                  <c:v>2.2999999999999998</c:v>
                </c:pt>
                <c:pt idx="84">
                  <c:v>2.4</c:v>
                </c:pt>
                <c:pt idx="85">
                  <c:v>2.2999999999999998</c:v>
                </c:pt>
                <c:pt idx="86">
                  <c:v>2.2000000000000002</c:v>
                </c:pt>
                <c:pt idx="87">
                  <c:v>2</c:v>
                </c:pt>
                <c:pt idx="88">
                  <c:v>2.2999999999999998</c:v>
                </c:pt>
                <c:pt idx="89">
                  <c:v>2.4</c:v>
                </c:pt>
                <c:pt idx="90">
                  <c:v>2.4</c:v>
                </c:pt>
                <c:pt idx="91">
                  <c:v>2.5</c:v>
                </c:pt>
                <c:pt idx="92">
                  <c:v>2.4</c:v>
                </c:pt>
                <c:pt idx="93">
                  <c:v>2</c:v>
                </c:pt>
                <c:pt idx="94">
                  <c:v>2.5</c:v>
                </c:pt>
                <c:pt idx="95">
                  <c:v>2.1</c:v>
                </c:pt>
                <c:pt idx="96">
                  <c:v>2.1</c:v>
                </c:pt>
                <c:pt idx="97">
                  <c:v>2.2000000000000002</c:v>
                </c:pt>
                <c:pt idx="98">
                  <c:v>2.2000000000000002</c:v>
                </c:pt>
                <c:pt idx="99">
                  <c:v>2.4</c:v>
                </c:pt>
                <c:pt idx="100">
                  <c:v>2.5</c:v>
                </c:pt>
                <c:pt idx="101">
                  <c:v>2.2000000000000002</c:v>
                </c:pt>
                <c:pt idx="102">
                  <c:v>2.4</c:v>
                </c:pt>
                <c:pt idx="103">
                  <c:v>2.1</c:v>
                </c:pt>
                <c:pt idx="104">
                  <c:v>1.7</c:v>
                </c:pt>
                <c:pt idx="105">
                  <c:v>1.7</c:v>
                </c:pt>
                <c:pt idx="106">
                  <c:v>1.7</c:v>
                </c:pt>
                <c:pt idx="107">
                  <c:v>1.8</c:v>
                </c:pt>
                <c:pt idx="108">
                  <c:v>1.7</c:v>
                </c:pt>
                <c:pt idx="109">
                  <c:v>1.6</c:v>
                </c:pt>
                <c:pt idx="110">
                  <c:v>1.4</c:v>
                </c:pt>
                <c:pt idx="111">
                  <c:v>1.3</c:v>
                </c:pt>
                <c:pt idx="112">
                  <c:v>1.1000000000000001</c:v>
                </c:pt>
                <c:pt idx="113">
                  <c:v>1</c:v>
                </c:pt>
                <c:pt idx="114">
                  <c:v>0.9</c:v>
                </c:pt>
                <c:pt idx="115">
                  <c:v>1</c:v>
                </c:pt>
                <c:pt idx="116">
                  <c:v>1.3</c:v>
                </c:pt>
                <c:pt idx="117">
                  <c:v>1.6</c:v>
                </c:pt>
                <c:pt idx="118">
                  <c:v>0.9</c:v>
                </c:pt>
                <c:pt idx="119">
                  <c:v>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A9F-466B-9C5F-88DFECAAA5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65227392"/>
        <c:axId val="1323549712"/>
      </c:lineChart>
      <c:catAx>
        <c:axId val="1465227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23549712"/>
        <c:crosses val="autoZero"/>
        <c:auto val="1"/>
        <c:lblAlgn val="ctr"/>
        <c:lblOffset val="100"/>
        <c:noMultiLvlLbl val="0"/>
      </c:catAx>
      <c:valAx>
        <c:axId val="132354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65227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833419032005939"/>
          <c:y val="0.26886048670506213"/>
          <c:w val="0.82819301034278348"/>
          <c:h val="0.6133527206870815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PPI:生产资料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Sheet1!$A$2:$A$283</c:f>
              <c:numCache>
                <c:formatCode>yyyy\-mm;@</c:formatCode>
                <c:ptCount val="282"/>
                <c:pt idx="0">
                  <c:v>35369</c:v>
                </c:pt>
                <c:pt idx="1">
                  <c:v>35399</c:v>
                </c:pt>
                <c:pt idx="2">
                  <c:v>35430</c:v>
                </c:pt>
                <c:pt idx="3">
                  <c:v>35461</c:v>
                </c:pt>
                <c:pt idx="4">
                  <c:v>35489</c:v>
                </c:pt>
                <c:pt idx="5">
                  <c:v>35520</c:v>
                </c:pt>
                <c:pt idx="6">
                  <c:v>35550</c:v>
                </c:pt>
                <c:pt idx="7">
                  <c:v>35581</c:v>
                </c:pt>
                <c:pt idx="8">
                  <c:v>35611</c:v>
                </c:pt>
                <c:pt idx="9">
                  <c:v>35642</c:v>
                </c:pt>
                <c:pt idx="10">
                  <c:v>35673</c:v>
                </c:pt>
                <c:pt idx="11">
                  <c:v>35703</c:v>
                </c:pt>
                <c:pt idx="12">
                  <c:v>35734</c:v>
                </c:pt>
                <c:pt idx="13">
                  <c:v>35764</c:v>
                </c:pt>
                <c:pt idx="14">
                  <c:v>35795</c:v>
                </c:pt>
                <c:pt idx="15">
                  <c:v>35826</c:v>
                </c:pt>
                <c:pt idx="16">
                  <c:v>35854</c:v>
                </c:pt>
                <c:pt idx="17">
                  <c:v>35885</c:v>
                </c:pt>
                <c:pt idx="18">
                  <c:v>35915</c:v>
                </c:pt>
                <c:pt idx="19">
                  <c:v>35946</c:v>
                </c:pt>
                <c:pt idx="20">
                  <c:v>35976</c:v>
                </c:pt>
                <c:pt idx="21">
                  <c:v>36007</c:v>
                </c:pt>
                <c:pt idx="22">
                  <c:v>36038</c:v>
                </c:pt>
                <c:pt idx="23">
                  <c:v>36068</c:v>
                </c:pt>
                <c:pt idx="24">
                  <c:v>36099</c:v>
                </c:pt>
                <c:pt idx="25">
                  <c:v>36129</c:v>
                </c:pt>
                <c:pt idx="26">
                  <c:v>36160</c:v>
                </c:pt>
                <c:pt idx="27">
                  <c:v>36191</c:v>
                </c:pt>
                <c:pt idx="28">
                  <c:v>36219</c:v>
                </c:pt>
                <c:pt idx="29">
                  <c:v>36250</c:v>
                </c:pt>
                <c:pt idx="30">
                  <c:v>36280</c:v>
                </c:pt>
                <c:pt idx="31">
                  <c:v>36311</c:v>
                </c:pt>
                <c:pt idx="32">
                  <c:v>36341</c:v>
                </c:pt>
                <c:pt idx="33">
                  <c:v>36372</c:v>
                </c:pt>
                <c:pt idx="34">
                  <c:v>36403</c:v>
                </c:pt>
                <c:pt idx="35">
                  <c:v>36433</c:v>
                </c:pt>
                <c:pt idx="36">
                  <c:v>36464</c:v>
                </c:pt>
                <c:pt idx="37">
                  <c:v>36494</c:v>
                </c:pt>
                <c:pt idx="38">
                  <c:v>36525</c:v>
                </c:pt>
                <c:pt idx="39">
                  <c:v>36556</c:v>
                </c:pt>
                <c:pt idx="40">
                  <c:v>36585</c:v>
                </c:pt>
                <c:pt idx="41">
                  <c:v>36616</c:v>
                </c:pt>
                <c:pt idx="42">
                  <c:v>36646</c:v>
                </c:pt>
                <c:pt idx="43">
                  <c:v>36677</c:v>
                </c:pt>
                <c:pt idx="44">
                  <c:v>36707</c:v>
                </c:pt>
                <c:pt idx="45">
                  <c:v>36738</c:v>
                </c:pt>
                <c:pt idx="46">
                  <c:v>36769</c:v>
                </c:pt>
                <c:pt idx="47">
                  <c:v>36799</c:v>
                </c:pt>
                <c:pt idx="48">
                  <c:v>36830</c:v>
                </c:pt>
                <c:pt idx="49">
                  <c:v>36860</c:v>
                </c:pt>
                <c:pt idx="50">
                  <c:v>36891</c:v>
                </c:pt>
                <c:pt idx="51">
                  <c:v>36922</c:v>
                </c:pt>
                <c:pt idx="52">
                  <c:v>36950</c:v>
                </c:pt>
                <c:pt idx="53">
                  <c:v>36981</c:v>
                </c:pt>
                <c:pt idx="54">
                  <c:v>37011</c:v>
                </c:pt>
                <c:pt idx="55">
                  <c:v>37042</c:v>
                </c:pt>
                <c:pt idx="56">
                  <c:v>37072</c:v>
                </c:pt>
                <c:pt idx="57">
                  <c:v>37103</c:v>
                </c:pt>
                <c:pt idx="58">
                  <c:v>37134</c:v>
                </c:pt>
                <c:pt idx="59">
                  <c:v>37164</c:v>
                </c:pt>
                <c:pt idx="60">
                  <c:v>37195</c:v>
                </c:pt>
                <c:pt idx="61">
                  <c:v>37225</c:v>
                </c:pt>
                <c:pt idx="62">
                  <c:v>37256</c:v>
                </c:pt>
                <c:pt idx="63">
                  <c:v>37287</c:v>
                </c:pt>
                <c:pt idx="64">
                  <c:v>37315</c:v>
                </c:pt>
                <c:pt idx="65">
                  <c:v>37346</c:v>
                </c:pt>
                <c:pt idx="66">
                  <c:v>37376</c:v>
                </c:pt>
                <c:pt idx="67">
                  <c:v>37407</c:v>
                </c:pt>
                <c:pt idx="68">
                  <c:v>37437</c:v>
                </c:pt>
                <c:pt idx="69">
                  <c:v>37468</c:v>
                </c:pt>
                <c:pt idx="70">
                  <c:v>37499</c:v>
                </c:pt>
                <c:pt idx="71">
                  <c:v>37529</c:v>
                </c:pt>
                <c:pt idx="72">
                  <c:v>37560</c:v>
                </c:pt>
                <c:pt idx="73">
                  <c:v>37590</c:v>
                </c:pt>
                <c:pt idx="74">
                  <c:v>37621</c:v>
                </c:pt>
                <c:pt idx="75">
                  <c:v>37652</c:v>
                </c:pt>
                <c:pt idx="76">
                  <c:v>37680</c:v>
                </c:pt>
                <c:pt idx="77">
                  <c:v>37711</c:v>
                </c:pt>
                <c:pt idx="78">
                  <c:v>37741</c:v>
                </c:pt>
                <c:pt idx="79">
                  <c:v>37772</c:v>
                </c:pt>
                <c:pt idx="80">
                  <c:v>37802</c:v>
                </c:pt>
                <c:pt idx="81">
                  <c:v>37833</c:v>
                </c:pt>
                <c:pt idx="82">
                  <c:v>37864</c:v>
                </c:pt>
                <c:pt idx="83">
                  <c:v>37894</c:v>
                </c:pt>
                <c:pt idx="84">
                  <c:v>37925</c:v>
                </c:pt>
                <c:pt idx="85">
                  <c:v>37955</c:v>
                </c:pt>
                <c:pt idx="86">
                  <c:v>37986</c:v>
                </c:pt>
                <c:pt idx="87">
                  <c:v>38017</c:v>
                </c:pt>
                <c:pt idx="88">
                  <c:v>38046</c:v>
                </c:pt>
                <c:pt idx="89">
                  <c:v>38077</c:v>
                </c:pt>
                <c:pt idx="90">
                  <c:v>38107</c:v>
                </c:pt>
                <c:pt idx="91">
                  <c:v>38138</c:v>
                </c:pt>
                <c:pt idx="92">
                  <c:v>38168</c:v>
                </c:pt>
                <c:pt idx="93">
                  <c:v>38199</c:v>
                </c:pt>
                <c:pt idx="94">
                  <c:v>38230</c:v>
                </c:pt>
                <c:pt idx="95">
                  <c:v>38260</c:v>
                </c:pt>
                <c:pt idx="96">
                  <c:v>38291</c:v>
                </c:pt>
                <c:pt idx="97">
                  <c:v>38321</c:v>
                </c:pt>
                <c:pt idx="98">
                  <c:v>38352</c:v>
                </c:pt>
                <c:pt idx="99">
                  <c:v>38383</c:v>
                </c:pt>
                <c:pt idx="100">
                  <c:v>38411</c:v>
                </c:pt>
                <c:pt idx="101">
                  <c:v>38442</c:v>
                </c:pt>
                <c:pt idx="102">
                  <c:v>38472</c:v>
                </c:pt>
                <c:pt idx="103">
                  <c:v>38503</c:v>
                </c:pt>
                <c:pt idx="104">
                  <c:v>38533</c:v>
                </c:pt>
                <c:pt idx="105">
                  <c:v>38564</c:v>
                </c:pt>
                <c:pt idx="106">
                  <c:v>38595</c:v>
                </c:pt>
                <c:pt idx="107">
                  <c:v>38625</c:v>
                </c:pt>
                <c:pt idx="108">
                  <c:v>38656</c:v>
                </c:pt>
                <c:pt idx="109">
                  <c:v>38686</c:v>
                </c:pt>
                <c:pt idx="110">
                  <c:v>38717</c:v>
                </c:pt>
                <c:pt idx="111">
                  <c:v>38748</c:v>
                </c:pt>
                <c:pt idx="112">
                  <c:v>38776</c:v>
                </c:pt>
                <c:pt idx="113">
                  <c:v>38807</c:v>
                </c:pt>
                <c:pt idx="114">
                  <c:v>38837</c:v>
                </c:pt>
                <c:pt idx="115">
                  <c:v>38868</c:v>
                </c:pt>
                <c:pt idx="116">
                  <c:v>38898</c:v>
                </c:pt>
                <c:pt idx="117">
                  <c:v>38929</c:v>
                </c:pt>
                <c:pt idx="118">
                  <c:v>38960</c:v>
                </c:pt>
                <c:pt idx="119">
                  <c:v>38990</c:v>
                </c:pt>
                <c:pt idx="120">
                  <c:v>39021</c:v>
                </c:pt>
                <c:pt idx="121">
                  <c:v>39051</c:v>
                </c:pt>
                <c:pt idx="122">
                  <c:v>39082</c:v>
                </c:pt>
                <c:pt idx="123">
                  <c:v>39113</c:v>
                </c:pt>
                <c:pt idx="124">
                  <c:v>39141</c:v>
                </c:pt>
                <c:pt idx="125">
                  <c:v>39172</c:v>
                </c:pt>
                <c:pt idx="126">
                  <c:v>39202</c:v>
                </c:pt>
                <c:pt idx="127">
                  <c:v>39233</c:v>
                </c:pt>
                <c:pt idx="128">
                  <c:v>39263</c:v>
                </c:pt>
                <c:pt idx="129">
                  <c:v>39294</c:v>
                </c:pt>
                <c:pt idx="130">
                  <c:v>39325</c:v>
                </c:pt>
                <c:pt idx="131">
                  <c:v>39355</c:v>
                </c:pt>
                <c:pt idx="132">
                  <c:v>39386</c:v>
                </c:pt>
                <c:pt idx="133">
                  <c:v>39416</c:v>
                </c:pt>
                <c:pt idx="134">
                  <c:v>39447</c:v>
                </c:pt>
                <c:pt idx="135">
                  <c:v>39478</c:v>
                </c:pt>
                <c:pt idx="136">
                  <c:v>39507</c:v>
                </c:pt>
                <c:pt idx="137">
                  <c:v>39538</c:v>
                </c:pt>
                <c:pt idx="138">
                  <c:v>39568</c:v>
                </c:pt>
                <c:pt idx="139">
                  <c:v>39599</c:v>
                </c:pt>
                <c:pt idx="140">
                  <c:v>39629</c:v>
                </c:pt>
                <c:pt idx="141">
                  <c:v>39660</c:v>
                </c:pt>
                <c:pt idx="142">
                  <c:v>39691</c:v>
                </c:pt>
                <c:pt idx="143">
                  <c:v>39721</c:v>
                </c:pt>
                <c:pt idx="144">
                  <c:v>39752</c:v>
                </c:pt>
                <c:pt idx="145">
                  <c:v>39782</c:v>
                </c:pt>
                <c:pt idx="146">
                  <c:v>39813</c:v>
                </c:pt>
                <c:pt idx="147">
                  <c:v>39844</c:v>
                </c:pt>
                <c:pt idx="148">
                  <c:v>39872</c:v>
                </c:pt>
                <c:pt idx="149">
                  <c:v>39903</c:v>
                </c:pt>
                <c:pt idx="150">
                  <c:v>39933</c:v>
                </c:pt>
                <c:pt idx="151">
                  <c:v>39964</c:v>
                </c:pt>
                <c:pt idx="152">
                  <c:v>39994</c:v>
                </c:pt>
                <c:pt idx="153">
                  <c:v>40025</c:v>
                </c:pt>
                <c:pt idx="154">
                  <c:v>40056</c:v>
                </c:pt>
                <c:pt idx="155">
                  <c:v>40086</c:v>
                </c:pt>
                <c:pt idx="156">
                  <c:v>40117</c:v>
                </c:pt>
                <c:pt idx="157">
                  <c:v>40147</c:v>
                </c:pt>
                <c:pt idx="158">
                  <c:v>40178</c:v>
                </c:pt>
                <c:pt idx="159">
                  <c:v>40209</c:v>
                </c:pt>
                <c:pt idx="160">
                  <c:v>40237</c:v>
                </c:pt>
                <c:pt idx="161">
                  <c:v>40268</c:v>
                </c:pt>
                <c:pt idx="162">
                  <c:v>40298</c:v>
                </c:pt>
                <c:pt idx="163">
                  <c:v>40329</c:v>
                </c:pt>
                <c:pt idx="164">
                  <c:v>40359</c:v>
                </c:pt>
                <c:pt idx="165">
                  <c:v>40390</c:v>
                </c:pt>
                <c:pt idx="166">
                  <c:v>40421</c:v>
                </c:pt>
                <c:pt idx="167">
                  <c:v>40451</c:v>
                </c:pt>
                <c:pt idx="168">
                  <c:v>40482</c:v>
                </c:pt>
                <c:pt idx="169">
                  <c:v>40512</c:v>
                </c:pt>
                <c:pt idx="170">
                  <c:v>40543</c:v>
                </c:pt>
                <c:pt idx="171">
                  <c:v>40574</c:v>
                </c:pt>
                <c:pt idx="172">
                  <c:v>40602</c:v>
                </c:pt>
                <c:pt idx="173">
                  <c:v>40633</c:v>
                </c:pt>
                <c:pt idx="174">
                  <c:v>40663</c:v>
                </c:pt>
                <c:pt idx="175">
                  <c:v>40694</c:v>
                </c:pt>
                <c:pt idx="176">
                  <c:v>40724</c:v>
                </c:pt>
                <c:pt idx="177">
                  <c:v>40755</c:v>
                </c:pt>
                <c:pt idx="178">
                  <c:v>40786</c:v>
                </c:pt>
                <c:pt idx="179">
                  <c:v>40816</c:v>
                </c:pt>
                <c:pt idx="180">
                  <c:v>40847</c:v>
                </c:pt>
                <c:pt idx="181">
                  <c:v>40877</c:v>
                </c:pt>
                <c:pt idx="182">
                  <c:v>40908</c:v>
                </c:pt>
                <c:pt idx="183">
                  <c:v>40939</c:v>
                </c:pt>
                <c:pt idx="184">
                  <c:v>40968</c:v>
                </c:pt>
                <c:pt idx="185">
                  <c:v>40999</c:v>
                </c:pt>
                <c:pt idx="186">
                  <c:v>41029</c:v>
                </c:pt>
                <c:pt idx="187">
                  <c:v>41060</c:v>
                </c:pt>
                <c:pt idx="188">
                  <c:v>41090</c:v>
                </c:pt>
                <c:pt idx="189">
                  <c:v>41121</c:v>
                </c:pt>
                <c:pt idx="190">
                  <c:v>41152</c:v>
                </c:pt>
                <c:pt idx="191">
                  <c:v>41182</c:v>
                </c:pt>
                <c:pt idx="192">
                  <c:v>41213</c:v>
                </c:pt>
                <c:pt idx="193">
                  <c:v>41243</c:v>
                </c:pt>
                <c:pt idx="194">
                  <c:v>41274</c:v>
                </c:pt>
                <c:pt idx="195">
                  <c:v>41305</c:v>
                </c:pt>
                <c:pt idx="196">
                  <c:v>41333</c:v>
                </c:pt>
                <c:pt idx="197">
                  <c:v>41364</c:v>
                </c:pt>
                <c:pt idx="198">
                  <c:v>41394</c:v>
                </c:pt>
                <c:pt idx="199">
                  <c:v>41425</c:v>
                </c:pt>
                <c:pt idx="200">
                  <c:v>41455</c:v>
                </c:pt>
                <c:pt idx="201">
                  <c:v>41486</c:v>
                </c:pt>
                <c:pt idx="202">
                  <c:v>41517</c:v>
                </c:pt>
                <c:pt idx="203">
                  <c:v>41547</c:v>
                </c:pt>
                <c:pt idx="204">
                  <c:v>41578</c:v>
                </c:pt>
                <c:pt idx="205">
                  <c:v>41608</c:v>
                </c:pt>
                <c:pt idx="206">
                  <c:v>41639</c:v>
                </c:pt>
                <c:pt idx="207">
                  <c:v>41670</c:v>
                </c:pt>
                <c:pt idx="208">
                  <c:v>41698</c:v>
                </c:pt>
                <c:pt idx="209">
                  <c:v>41729</c:v>
                </c:pt>
                <c:pt idx="210">
                  <c:v>41759</c:v>
                </c:pt>
                <c:pt idx="211">
                  <c:v>41790</c:v>
                </c:pt>
                <c:pt idx="212">
                  <c:v>41820</c:v>
                </c:pt>
                <c:pt idx="213">
                  <c:v>41851</c:v>
                </c:pt>
                <c:pt idx="214">
                  <c:v>41882</c:v>
                </c:pt>
                <c:pt idx="215">
                  <c:v>41912</c:v>
                </c:pt>
                <c:pt idx="216">
                  <c:v>41943</c:v>
                </c:pt>
                <c:pt idx="217">
                  <c:v>41973</c:v>
                </c:pt>
                <c:pt idx="218">
                  <c:v>42004</c:v>
                </c:pt>
                <c:pt idx="219">
                  <c:v>42035</c:v>
                </c:pt>
                <c:pt idx="220">
                  <c:v>42063</c:v>
                </c:pt>
                <c:pt idx="221">
                  <c:v>42094</c:v>
                </c:pt>
                <c:pt idx="222">
                  <c:v>42124</c:v>
                </c:pt>
                <c:pt idx="223">
                  <c:v>42155</c:v>
                </c:pt>
                <c:pt idx="224">
                  <c:v>42185</c:v>
                </c:pt>
                <c:pt idx="225">
                  <c:v>42216</c:v>
                </c:pt>
                <c:pt idx="226">
                  <c:v>42247</c:v>
                </c:pt>
                <c:pt idx="227">
                  <c:v>42277</c:v>
                </c:pt>
                <c:pt idx="228">
                  <c:v>42308</c:v>
                </c:pt>
                <c:pt idx="229">
                  <c:v>42338</c:v>
                </c:pt>
                <c:pt idx="230">
                  <c:v>42369</c:v>
                </c:pt>
                <c:pt idx="231">
                  <c:v>42400</c:v>
                </c:pt>
                <c:pt idx="232">
                  <c:v>42429</c:v>
                </c:pt>
                <c:pt idx="233">
                  <c:v>42460</c:v>
                </c:pt>
                <c:pt idx="234">
                  <c:v>42490</c:v>
                </c:pt>
                <c:pt idx="235">
                  <c:v>42521</c:v>
                </c:pt>
                <c:pt idx="236">
                  <c:v>42551</c:v>
                </c:pt>
                <c:pt idx="237">
                  <c:v>42582</c:v>
                </c:pt>
                <c:pt idx="238">
                  <c:v>42613</c:v>
                </c:pt>
                <c:pt idx="239">
                  <c:v>42643</c:v>
                </c:pt>
                <c:pt idx="240">
                  <c:v>42674</c:v>
                </c:pt>
                <c:pt idx="241">
                  <c:v>42704</c:v>
                </c:pt>
                <c:pt idx="242">
                  <c:v>42735</c:v>
                </c:pt>
                <c:pt idx="243">
                  <c:v>42766</c:v>
                </c:pt>
                <c:pt idx="244">
                  <c:v>42794</c:v>
                </c:pt>
                <c:pt idx="245">
                  <c:v>42825</c:v>
                </c:pt>
                <c:pt idx="246">
                  <c:v>42855</c:v>
                </c:pt>
                <c:pt idx="247">
                  <c:v>42886</c:v>
                </c:pt>
                <c:pt idx="248">
                  <c:v>42916</c:v>
                </c:pt>
                <c:pt idx="249">
                  <c:v>42947</c:v>
                </c:pt>
                <c:pt idx="250">
                  <c:v>42978</c:v>
                </c:pt>
                <c:pt idx="251">
                  <c:v>43008</c:v>
                </c:pt>
                <c:pt idx="252">
                  <c:v>43039</c:v>
                </c:pt>
                <c:pt idx="253">
                  <c:v>43069</c:v>
                </c:pt>
                <c:pt idx="254">
                  <c:v>43100</c:v>
                </c:pt>
                <c:pt idx="255">
                  <c:v>43131</c:v>
                </c:pt>
                <c:pt idx="256">
                  <c:v>43159</c:v>
                </c:pt>
                <c:pt idx="257">
                  <c:v>43190</c:v>
                </c:pt>
                <c:pt idx="258">
                  <c:v>43220</c:v>
                </c:pt>
                <c:pt idx="259">
                  <c:v>43251</c:v>
                </c:pt>
                <c:pt idx="260">
                  <c:v>43281</c:v>
                </c:pt>
                <c:pt idx="261">
                  <c:v>43312</c:v>
                </c:pt>
                <c:pt idx="262">
                  <c:v>43343</c:v>
                </c:pt>
                <c:pt idx="263">
                  <c:v>43373</c:v>
                </c:pt>
                <c:pt idx="264">
                  <c:v>43404</c:v>
                </c:pt>
                <c:pt idx="265">
                  <c:v>43434</c:v>
                </c:pt>
                <c:pt idx="266">
                  <c:v>43465</c:v>
                </c:pt>
                <c:pt idx="267">
                  <c:v>43496</c:v>
                </c:pt>
                <c:pt idx="268">
                  <c:v>43524</c:v>
                </c:pt>
                <c:pt idx="269">
                  <c:v>43555</c:v>
                </c:pt>
                <c:pt idx="270">
                  <c:v>43585</c:v>
                </c:pt>
                <c:pt idx="271">
                  <c:v>43616</c:v>
                </c:pt>
                <c:pt idx="272">
                  <c:v>43646</c:v>
                </c:pt>
                <c:pt idx="273">
                  <c:v>43677</c:v>
                </c:pt>
                <c:pt idx="274">
                  <c:v>43708</c:v>
                </c:pt>
                <c:pt idx="275">
                  <c:v>43738</c:v>
                </c:pt>
                <c:pt idx="276">
                  <c:v>43769</c:v>
                </c:pt>
                <c:pt idx="277">
                  <c:v>43799</c:v>
                </c:pt>
                <c:pt idx="278">
                  <c:v>43830</c:v>
                </c:pt>
                <c:pt idx="279">
                  <c:v>43861</c:v>
                </c:pt>
                <c:pt idx="280">
                  <c:v>43890</c:v>
                </c:pt>
                <c:pt idx="281">
                  <c:v>43921</c:v>
                </c:pt>
              </c:numCache>
            </c:numRef>
          </c:cat>
          <c:val>
            <c:numRef>
              <c:f>Sheet1!$B$2:$B$283</c:f>
              <c:numCache>
                <c:formatCode>###,###,###,###,##0.00_ </c:formatCode>
                <c:ptCount val="282"/>
                <c:pt idx="0">
                  <c:v>0.82</c:v>
                </c:pt>
                <c:pt idx="1">
                  <c:v>0.67</c:v>
                </c:pt>
                <c:pt idx="2">
                  <c:v>1.05</c:v>
                </c:pt>
                <c:pt idx="3">
                  <c:v>0.61</c:v>
                </c:pt>
                <c:pt idx="4">
                  <c:v>0.94</c:v>
                </c:pt>
                <c:pt idx="5">
                  <c:v>0.74</c:v>
                </c:pt>
                <c:pt idx="6">
                  <c:v>0.32</c:v>
                </c:pt>
                <c:pt idx="7">
                  <c:v>0.2</c:v>
                </c:pt>
                <c:pt idx="8">
                  <c:v>-0.37</c:v>
                </c:pt>
                <c:pt idx="9">
                  <c:v>-0.16</c:v>
                </c:pt>
                <c:pt idx="10">
                  <c:v>-0.77</c:v>
                </c:pt>
                <c:pt idx="11">
                  <c:v>-0.73</c:v>
                </c:pt>
                <c:pt idx="12">
                  <c:v>-0.75</c:v>
                </c:pt>
                <c:pt idx="13">
                  <c:v>-0.35</c:v>
                </c:pt>
                <c:pt idx="14">
                  <c:v>-0.57999999999999996</c:v>
                </c:pt>
                <c:pt idx="15">
                  <c:v>-1.57</c:v>
                </c:pt>
                <c:pt idx="16">
                  <c:v>-2.71</c:v>
                </c:pt>
                <c:pt idx="17">
                  <c:v>-3.55</c:v>
                </c:pt>
                <c:pt idx="18">
                  <c:v>-3.81</c:v>
                </c:pt>
                <c:pt idx="19">
                  <c:v>-5.42</c:v>
                </c:pt>
                <c:pt idx="20">
                  <c:v>-5.36</c:v>
                </c:pt>
                <c:pt idx="21">
                  <c:v>-5.51</c:v>
                </c:pt>
                <c:pt idx="22">
                  <c:v>-6</c:v>
                </c:pt>
                <c:pt idx="23">
                  <c:v>-6.06</c:v>
                </c:pt>
                <c:pt idx="24">
                  <c:v>-6.22</c:v>
                </c:pt>
                <c:pt idx="25">
                  <c:v>-6.17</c:v>
                </c:pt>
                <c:pt idx="26">
                  <c:v>-6.16</c:v>
                </c:pt>
                <c:pt idx="27">
                  <c:v>-5.23</c:v>
                </c:pt>
                <c:pt idx="28">
                  <c:v>-5.31</c:v>
                </c:pt>
                <c:pt idx="29">
                  <c:v>-4.68</c:v>
                </c:pt>
                <c:pt idx="30">
                  <c:v>-3.73</c:v>
                </c:pt>
                <c:pt idx="31">
                  <c:v>-3.27</c:v>
                </c:pt>
                <c:pt idx="32">
                  <c:v>-3.01</c:v>
                </c:pt>
                <c:pt idx="33">
                  <c:v>-1.98</c:v>
                </c:pt>
                <c:pt idx="34">
                  <c:v>-1.42</c:v>
                </c:pt>
                <c:pt idx="35">
                  <c:v>-0.99</c:v>
                </c:pt>
                <c:pt idx="36">
                  <c:v>0.54</c:v>
                </c:pt>
                <c:pt idx="37">
                  <c:v>0.66</c:v>
                </c:pt>
                <c:pt idx="38">
                  <c:v>0.98</c:v>
                </c:pt>
                <c:pt idx="39">
                  <c:v>1.96</c:v>
                </c:pt>
                <c:pt idx="40">
                  <c:v>3.06</c:v>
                </c:pt>
                <c:pt idx="41">
                  <c:v>4.42</c:v>
                </c:pt>
                <c:pt idx="42">
                  <c:v>5.32</c:v>
                </c:pt>
                <c:pt idx="43">
                  <c:v>0.9</c:v>
                </c:pt>
                <c:pt idx="44">
                  <c:v>5.47</c:v>
                </c:pt>
                <c:pt idx="45">
                  <c:v>7.15</c:v>
                </c:pt>
                <c:pt idx="46">
                  <c:v>6.3</c:v>
                </c:pt>
                <c:pt idx="47">
                  <c:v>6.36</c:v>
                </c:pt>
                <c:pt idx="48">
                  <c:v>6.12</c:v>
                </c:pt>
                <c:pt idx="49">
                  <c:v>5.8</c:v>
                </c:pt>
                <c:pt idx="50">
                  <c:v>4.5999999999999996</c:v>
                </c:pt>
                <c:pt idx="51">
                  <c:v>2.71</c:v>
                </c:pt>
                <c:pt idx="52">
                  <c:v>1.8</c:v>
                </c:pt>
                <c:pt idx="53">
                  <c:v>1</c:v>
                </c:pt>
                <c:pt idx="54">
                  <c:v>0.4</c:v>
                </c:pt>
                <c:pt idx="55">
                  <c:v>0.1</c:v>
                </c:pt>
                <c:pt idx="56">
                  <c:v>-0.2</c:v>
                </c:pt>
                <c:pt idx="57">
                  <c:v>-1.3</c:v>
                </c:pt>
                <c:pt idx="58">
                  <c:v>-2.2000000000000002</c:v>
                </c:pt>
                <c:pt idx="59">
                  <c:v>-3.5</c:v>
                </c:pt>
                <c:pt idx="60">
                  <c:v>-3.7</c:v>
                </c:pt>
                <c:pt idx="61">
                  <c:v>-4.5</c:v>
                </c:pt>
                <c:pt idx="62">
                  <c:v>-4.8</c:v>
                </c:pt>
                <c:pt idx="63">
                  <c:v>-5</c:v>
                </c:pt>
                <c:pt idx="64">
                  <c:v>-4.7</c:v>
                </c:pt>
                <c:pt idx="65">
                  <c:v>-4.5</c:v>
                </c:pt>
                <c:pt idx="66">
                  <c:v>-3.38</c:v>
                </c:pt>
                <c:pt idx="67">
                  <c:v>-2.74</c:v>
                </c:pt>
                <c:pt idx="68">
                  <c:v>-2.6</c:v>
                </c:pt>
                <c:pt idx="69">
                  <c:v>-2.6</c:v>
                </c:pt>
                <c:pt idx="70">
                  <c:v>-1.7</c:v>
                </c:pt>
                <c:pt idx="71">
                  <c:v>-1.2</c:v>
                </c:pt>
                <c:pt idx="72">
                  <c:v>-0.6</c:v>
                </c:pt>
                <c:pt idx="73">
                  <c:v>0.2</c:v>
                </c:pt>
                <c:pt idx="74">
                  <c:v>1.3</c:v>
                </c:pt>
                <c:pt idx="75">
                  <c:v>3.8</c:v>
                </c:pt>
                <c:pt idx="76">
                  <c:v>5.9</c:v>
                </c:pt>
                <c:pt idx="77">
                  <c:v>6.7</c:v>
                </c:pt>
                <c:pt idx="78">
                  <c:v>5.3</c:v>
                </c:pt>
                <c:pt idx="79">
                  <c:v>3.2</c:v>
                </c:pt>
                <c:pt idx="80">
                  <c:v>2.2999999999999998</c:v>
                </c:pt>
                <c:pt idx="81">
                  <c:v>2.4</c:v>
                </c:pt>
                <c:pt idx="82">
                  <c:v>2.4</c:v>
                </c:pt>
                <c:pt idx="83">
                  <c:v>2.4</c:v>
                </c:pt>
                <c:pt idx="84">
                  <c:v>2.1</c:v>
                </c:pt>
                <c:pt idx="85">
                  <c:v>2.7</c:v>
                </c:pt>
                <c:pt idx="86">
                  <c:v>4.0999999999999996</c:v>
                </c:pt>
                <c:pt idx="87">
                  <c:v>4.5999999999999996</c:v>
                </c:pt>
                <c:pt idx="88">
                  <c:v>4.5999999999999996</c:v>
                </c:pt>
                <c:pt idx="89">
                  <c:v>5.0999999999999996</c:v>
                </c:pt>
                <c:pt idx="90">
                  <c:v>6.2</c:v>
                </c:pt>
                <c:pt idx="91">
                  <c:v>7.1</c:v>
                </c:pt>
                <c:pt idx="92">
                  <c:v>8.1</c:v>
                </c:pt>
                <c:pt idx="93">
                  <c:v>8.1999999999999993</c:v>
                </c:pt>
                <c:pt idx="94">
                  <c:v>8.6999999999999993</c:v>
                </c:pt>
                <c:pt idx="95">
                  <c:v>10.199999999999999</c:v>
                </c:pt>
                <c:pt idx="96">
                  <c:v>10.9</c:v>
                </c:pt>
                <c:pt idx="97">
                  <c:v>10.7</c:v>
                </c:pt>
                <c:pt idx="98">
                  <c:v>9.4</c:v>
                </c:pt>
                <c:pt idx="99">
                  <c:v>7.8</c:v>
                </c:pt>
                <c:pt idx="100">
                  <c:v>7.1</c:v>
                </c:pt>
                <c:pt idx="101">
                  <c:v>7.6</c:v>
                </c:pt>
                <c:pt idx="102">
                  <c:v>7.9</c:v>
                </c:pt>
                <c:pt idx="103">
                  <c:v>8.1999999999999993</c:v>
                </c:pt>
                <c:pt idx="104">
                  <c:v>7.2</c:v>
                </c:pt>
                <c:pt idx="105">
                  <c:v>7.1</c:v>
                </c:pt>
                <c:pt idx="106">
                  <c:v>7.3</c:v>
                </c:pt>
                <c:pt idx="107">
                  <c:v>6.2</c:v>
                </c:pt>
                <c:pt idx="108">
                  <c:v>5.6</c:v>
                </c:pt>
                <c:pt idx="109">
                  <c:v>4.5</c:v>
                </c:pt>
                <c:pt idx="110">
                  <c:v>4.5999999999999996</c:v>
                </c:pt>
                <c:pt idx="111">
                  <c:v>4.17</c:v>
                </c:pt>
                <c:pt idx="112">
                  <c:v>4.16</c:v>
                </c:pt>
                <c:pt idx="113">
                  <c:v>3.45</c:v>
                </c:pt>
                <c:pt idx="114">
                  <c:v>2.64</c:v>
                </c:pt>
                <c:pt idx="115">
                  <c:v>3.39</c:v>
                </c:pt>
                <c:pt idx="116">
                  <c:v>4.8</c:v>
                </c:pt>
                <c:pt idx="117">
                  <c:v>4.8</c:v>
                </c:pt>
                <c:pt idx="118">
                  <c:v>4.5</c:v>
                </c:pt>
                <c:pt idx="119">
                  <c:v>4.41</c:v>
                </c:pt>
                <c:pt idx="120">
                  <c:v>3.8</c:v>
                </c:pt>
                <c:pt idx="121">
                  <c:v>3.38</c:v>
                </c:pt>
                <c:pt idx="122">
                  <c:v>3.6</c:v>
                </c:pt>
                <c:pt idx="123">
                  <c:v>3.82</c:v>
                </c:pt>
                <c:pt idx="124">
                  <c:v>2.83</c:v>
                </c:pt>
                <c:pt idx="125">
                  <c:v>2.93</c:v>
                </c:pt>
                <c:pt idx="126">
                  <c:v>3.13</c:v>
                </c:pt>
                <c:pt idx="127">
                  <c:v>2.87</c:v>
                </c:pt>
                <c:pt idx="128">
                  <c:v>2.48</c:v>
                </c:pt>
                <c:pt idx="129">
                  <c:v>2.2000000000000002</c:v>
                </c:pt>
                <c:pt idx="130">
                  <c:v>2.23</c:v>
                </c:pt>
                <c:pt idx="131">
                  <c:v>2.5</c:v>
                </c:pt>
                <c:pt idx="132">
                  <c:v>3.11</c:v>
                </c:pt>
                <c:pt idx="133">
                  <c:v>4.83</c:v>
                </c:pt>
                <c:pt idx="134">
                  <c:v>6.01</c:v>
                </c:pt>
                <c:pt idx="135">
                  <c:v>6.53</c:v>
                </c:pt>
                <c:pt idx="136">
                  <c:v>7.16</c:v>
                </c:pt>
                <c:pt idx="137">
                  <c:v>8.7200000000000006</c:v>
                </c:pt>
                <c:pt idx="138">
                  <c:v>8.9600000000000009</c:v>
                </c:pt>
                <c:pt idx="139">
                  <c:v>9.19</c:v>
                </c:pt>
                <c:pt idx="140">
                  <c:v>10.1</c:v>
                </c:pt>
                <c:pt idx="141">
                  <c:v>11.71</c:v>
                </c:pt>
                <c:pt idx="142">
                  <c:v>11.95</c:v>
                </c:pt>
                <c:pt idx="143">
                  <c:v>10.83</c:v>
                </c:pt>
                <c:pt idx="144">
                  <c:v>7.67</c:v>
                </c:pt>
                <c:pt idx="145">
                  <c:v>1.95</c:v>
                </c:pt>
                <c:pt idx="146">
                  <c:v>-1.87</c:v>
                </c:pt>
                <c:pt idx="147">
                  <c:v>-4.43</c:v>
                </c:pt>
                <c:pt idx="148">
                  <c:v>-5.72</c:v>
                </c:pt>
                <c:pt idx="149">
                  <c:v>-7.4</c:v>
                </c:pt>
                <c:pt idx="150">
                  <c:v>-8.11</c:v>
                </c:pt>
                <c:pt idx="151">
                  <c:v>-8.84</c:v>
                </c:pt>
                <c:pt idx="152">
                  <c:v>-9.6</c:v>
                </c:pt>
                <c:pt idx="153">
                  <c:v>-10.1</c:v>
                </c:pt>
                <c:pt idx="154">
                  <c:v>-9.75</c:v>
                </c:pt>
                <c:pt idx="155">
                  <c:v>-8.6199999999999992</c:v>
                </c:pt>
                <c:pt idx="156">
                  <c:v>-7.23</c:v>
                </c:pt>
                <c:pt idx="157">
                  <c:v>-2.67</c:v>
                </c:pt>
                <c:pt idx="158">
                  <c:v>1.98</c:v>
                </c:pt>
                <c:pt idx="159">
                  <c:v>5.49</c:v>
                </c:pt>
                <c:pt idx="160">
                  <c:v>6.76</c:v>
                </c:pt>
                <c:pt idx="161">
                  <c:v>7.38</c:v>
                </c:pt>
                <c:pt idx="162">
                  <c:v>8.5</c:v>
                </c:pt>
                <c:pt idx="163">
                  <c:v>8.7899999999999991</c:v>
                </c:pt>
                <c:pt idx="164">
                  <c:v>7.79</c:v>
                </c:pt>
                <c:pt idx="165">
                  <c:v>5.69</c:v>
                </c:pt>
                <c:pt idx="166">
                  <c:v>4.99</c:v>
                </c:pt>
                <c:pt idx="167">
                  <c:v>4.9000000000000004</c:v>
                </c:pt>
                <c:pt idx="168">
                  <c:v>5.8</c:v>
                </c:pt>
                <c:pt idx="169">
                  <c:v>6.94</c:v>
                </c:pt>
                <c:pt idx="170">
                  <c:v>6.67</c:v>
                </c:pt>
                <c:pt idx="171">
                  <c:v>7.5</c:v>
                </c:pt>
                <c:pt idx="172">
                  <c:v>8.2100000000000009</c:v>
                </c:pt>
                <c:pt idx="173">
                  <c:v>8.2200000000000006</c:v>
                </c:pt>
                <c:pt idx="174">
                  <c:v>7.49</c:v>
                </c:pt>
                <c:pt idx="175">
                  <c:v>7.45</c:v>
                </c:pt>
                <c:pt idx="176">
                  <c:v>7.88</c:v>
                </c:pt>
                <c:pt idx="177">
                  <c:v>8.4</c:v>
                </c:pt>
                <c:pt idx="178">
                  <c:v>8.01</c:v>
                </c:pt>
                <c:pt idx="179">
                  <c:v>7.11</c:v>
                </c:pt>
                <c:pt idx="180">
                  <c:v>5.24</c:v>
                </c:pt>
                <c:pt idx="181">
                  <c:v>2.61</c:v>
                </c:pt>
                <c:pt idx="182">
                  <c:v>1.43</c:v>
                </c:pt>
                <c:pt idx="183">
                  <c:v>0.32</c:v>
                </c:pt>
                <c:pt idx="184">
                  <c:v>-0.47</c:v>
                </c:pt>
                <c:pt idx="185">
                  <c:v>-0.83</c:v>
                </c:pt>
                <c:pt idx="186">
                  <c:v>-1.24</c:v>
                </c:pt>
                <c:pt idx="187">
                  <c:v>-2.09</c:v>
                </c:pt>
                <c:pt idx="188">
                  <c:v>-2.93</c:v>
                </c:pt>
                <c:pt idx="189">
                  <c:v>-3.87</c:v>
                </c:pt>
                <c:pt idx="190">
                  <c:v>-4.59</c:v>
                </c:pt>
                <c:pt idx="191">
                  <c:v>-4.68</c:v>
                </c:pt>
                <c:pt idx="192">
                  <c:v>-3.68</c:v>
                </c:pt>
                <c:pt idx="193">
                  <c:v>-2.99</c:v>
                </c:pt>
                <c:pt idx="194">
                  <c:v>-2.71</c:v>
                </c:pt>
                <c:pt idx="195">
                  <c:v>-2.37</c:v>
                </c:pt>
                <c:pt idx="196">
                  <c:v>-2.37</c:v>
                </c:pt>
                <c:pt idx="197">
                  <c:v>-2.68</c:v>
                </c:pt>
                <c:pt idx="198">
                  <c:v>-3.52</c:v>
                </c:pt>
                <c:pt idx="199">
                  <c:v>-3.79</c:v>
                </c:pt>
                <c:pt idx="200">
                  <c:v>-3.53</c:v>
                </c:pt>
                <c:pt idx="201">
                  <c:v>-2.98</c:v>
                </c:pt>
                <c:pt idx="202">
                  <c:v>-2.14</c:v>
                </c:pt>
                <c:pt idx="203">
                  <c:v>-1.75</c:v>
                </c:pt>
                <c:pt idx="204">
                  <c:v>-1.97</c:v>
                </c:pt>
                <c:pt idx="205">
                  <c:v>-1.91</c:v>
                </c:pt>
                <c:pt idx="206">
                  <c:v>-1.78</c:v>
                </c:pt>
                <c:pt idx="207">
                  <c:v>-2.0499999999999998</c:v>
                </c:pt>
                <c:pt idx="208">
                  <c:v>-2.5449000000000002</c:v>
                </c:pt>
                <c:pt idx="209">
                  <c:v>-2.9517000000000002</c:v>
                </c:pt>
                <c:pt idx="210">
                  <c:v>-2.6092</c:v>
                </c:pt>
                <c:pt idx="211">
                  <c:v>-1.9494</c:v>
                </c:pt>
                <c:pt idx="212">
                  <c:v>-1.526</c:v>
                </c:pt>
                <c:pt idx="213">
                  <c:v>-1.2181</c:v>
                </c:pt>
                <c:pt idx="214">
                  <c:v>-1.6532</c:v>
                </c:pt>
                <c:pt idx="215">
                  <c:v>-2.3923999999999999</c:v>
                </c:pt>
                <c:pt idx="216">
                  <c:v>-2.9510000000000001</c:v>
                </c:pt>
                <c:pt idx="217">
                  <c:v>-3.4887000000000001</c:v>
                </c:pt>
                <c:pt idx="218">
                  <c:v>-4.2949000000000002</c:v>
                </c:pt>
                <c:pt idx="219">
                  <c:v>-5.6048999999999998</c:v>
                </c:pt>
                <c:pt idx="220">
                  <c:v>-6.2355999999999998</c:v>
                </c:pt>
                <c:pt idx="221">
                  <c:v>-5.9265999999999996</c:v>
                </c:pt>
                <c:pt idx="222">
                  <c:v>-5.9179000000000004</c:v>
                </c:pt>
                <c:pt idx="223">
                  <c:v>-5.9466999999999999</c:v>
                </c:pt>
                <c:pt idx="224">
                  <c:v>-6.2352999999999996</c:v>
                </c:pt>
                <c:pt idx="225">
                  <c:v>-6.9492000000000003</c:v>
                </c:pt>
                <c:pt idx="226">
                  <c:v>-7.6608000000000001</c:v>
                </c:pt>
                <c:pt idx="227">
                  <c:v>-7.7191000000000001</c:v>
                </c:pt>
                <c:pt idx="228">
                  <c:v>-7.6</c:v>
                </c:pt>
                <c:pt idx="229">
                  <c:v>-7.6</c:v>
                </c:pt>
                <c:pt idx="230">
                  <c:v>-7.6</c:v>
                </c:pt>
                <c:pt idx="231">
                  <c:v>-6.9</c:v>
                </c:pt>
                <c:pt idx="232">
                  <c:v>-6.5</c:v>
                </c:pt>
                <c:pt idx="233">
                  <c:v>-5.7450000000000001</c:v>
                </c:pt>
                <c:pt idx="234">
                  <c:v>-4.4904999999999999</c:v>
                </c:pt>
                <c:pt idx="235">
                  <c:v>-3.7</c:v>
                </c:pt>
                <c:pt idx="236">
                  <c:v>-3.5</c:v>
                </c:pt>
                <c:pt idx="237">
                  <c:v>-2.2999999999999998</c:v>
                </c:pt>
                <c:pt idx="238">
                  <c:v>-1</c:v>
                </c:pt>
                <c:pt idx="239">
                  <c:v>0.1</c:v>
                </c:pt>
                <c:pt idx="240">
                  <c:v>1.6</c:v>
                </c:pt>
                <c:pt idx="241">
                  <c:v>4.3</c:v>
                </c:pt>
                <c:pt idx="242">
                  <c:v>7.2</c:v>
                </c:pt>
                <c:pt idx="243">
                  <c:v>9.1</c:v>
                </c:pt>
                <c:pt idx="244">
                  <c:v>10.4</c:v>
                </c:pt>
                <c:pt idx="245">
                  <c:v>10.1</c:v>
                </c:pt>
                <c:pt idx="246">
                  <c:v>8.4</c:v>
                </c:pt>
                <c:pt idx="247">
                  <c:v>7.3</c:v>
                </c:pt>
                <c:pt idx="248">
                  <c:v>7.3</c:v>
                </c:pt>
                <c:pt idx="249">
                  <c:v>7.3</c:v>
                </c:pt>
                <c:pt idx="250">
                  <c:v>8.3000000000000007</c:v>
                </c:pt>
                <c:pt idx="251">
                  <c:v>9.1</c:v>
                </c:pt>
                <c:pt idx="252">
                  <c:v>9</c:v>
                </c:pt>
                <c:pt idx="253">
                  <c:v>7.5</c:v>
                </c:pt>
                <c:pt idx="254">
                  <c:v>6.4</c:v>
                </c:pt>
                <c:pt idx="255">
                  <c:v>5.7</c:v>
                </c:pt>
                <c:pt idx="256">
                  <c:v>4.8</c:v>
                </c:pt>
                <c:pt idx="257">
                  <c:v>4.0999999999999996</c:v>
                </c:pt>
                <c:pt idx="258">
                  <c:v>4.5</c:v>
                </c:pt>
                <c:pt idx="259">
                  <c:v>5.4</c:v>
                </c:pt>
                <c:pt idx="260">
                  <c:v>6.1</c:v>
                </c:pt>
                <c:pt idx="261">
                  <c:v>6</c:v>
                </c:pt>
                <c:pt idx="262">
                  <c:v>5.2</c:v>
                </c:pt>
                <c:pt idx="263">
                  <c:v>4.5999999999999996</c:v>
                </c:pt>
                <c:pt idx="264">
                  <c:v>4.2</c:v>
                </c:pt>
                <c:pt idx="265">
                  <c:v>3.3</c:v>
                </c:pt>
                <c:pt idx="266">
                  <c:v>1</c:v>
                </c:pt>
                <c:pt idx="267">
                  <c:v>-0.1</c:v>
                </c:pt>
                <c:pt idx="268">
                  <c:v>-0.1</c:v>
                </c:pt>
                <c:pt idx="269">
                  <c:v>0.3</c:v>
                </c:pt>
                <c:pt idx="270">
                  <c:v>0.9</c:v>
                </c:pt>
                <c:pt idx="271">
                  <c:v>0.6</c:v>
                </c:pt>
                <c:pt idx="272">
                  <c:v>-0.3</c:v>
                </c:pt>
                <c:pt idx="273">
                  <c:v>-0.7</c:v>
                </c:pt>
                <c:pt idx="274">
                  <c:v>-1.3</c:v>
                </c:pt>
                <c:pt idx="275">
                  <c:v>-2</c:v>
                </c:pt>
                <c:pt idx="276">
                  <c:v>-2.6</c:v>
                </c:pt>
                <c:pt idx="277">
                  <c:v>-2.5</c:v>
                </c:pt>
                <c:pt idx="278">
                  <c:v>-1.2</c:v>
                </c:pt>
                <c:pt idx="279">
                  <c:v>-0.4</c:v>
                </c:pt>
                <c:pt idx="280">
                  <c:v>-1</c:v>
                </c:pt>
                <c:pt idx="281">
                  <c:v>-2.4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1B-4C5E-B989-A75080FB95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采掘工业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Sheet1!$A$2:$A$283</c:f>
              <c:numCache>
                <c:formatCode>yyyy\-mm;@</c:formatCode>
                <c:ptCount val="282"/>
                <c:pt idx="0">
                  <c:v>35369</c:v>
                </c:pt>
                <c:pt idx="1">
                  <c:v>35399</c:v>
                </c:pt>
                <c:pt idx="2">
                  <c:v>35430</c:v>
                </c:pt>
                <c:pt idx="3">
                  <c:v>35461</c:v>
                </c:pt>
                <c:pt idx="4">
                  <c:v>35489</c:v>
                </c:pt>
                <c:pt idx="5">
                  <c:v>35520</c:v>
                </c:pt>
                <c:pt idx="6">
                  <c:v>35550</c:v>
                </c:pt>
                <c:pt idx="7">
                  <c:v>35581</c:v>
                </c:pt>
                <c:pt idx="8">
                  <c:v>35611</c:v>
                </c:pt>
                <c:pt idx="9">
                  <c:v>35642</c:v>
                </c:pt>
                <c:pt idx="10">
                  <c:v>35673</c:v>
                </c:pt>
                <c:pt idx="11">
                  <c:v>35703</c:v>
                </c:pt>
                <c:pt idx="12">
                  <c:v>35734</c:v>
                </c:pt>
                <c:pt idx="13">
                  <c:v>35764</c:v>
                </c:pt>
                <c:pt idx="14">
                  <c:v>35795</c:v>
                </c:pt>
                <c:pt idx="15">
                  <c:v>35826</c:v>
                </c:pt>
                <c:pt idx="16">
                  <c:v>35854</c:v>
                </c:pt>
                <c:pt idx="17">
                  <c:v>35885</c:v>
                </c:pt>
                <c:pt idx="18">
                  <c:v>35915</c:v>
                </c:pt>
                <c:pt idx="19">
                  <c:v>35946</c:v>
                </c:pt>
                <c:pt idx="20">
                  <c:v>35976</c:v>
                </c:pt>
                <c:pt idx="21">
                  <c:v>36007</c:v>
                </c:pt>
                <c:pt idx="22">
                  <c:v>36038</c:v>
                </c:pt>
                <c:pt idx="23">
                  <c:v>36068</c:v>
                </c:pt>
                <c:pt idx="24">
                  <c:v>36099</c:v>
                </c:pt>
                <c:pt idx="25">
                  <c:v>36129</c:v>
                </c:pt>
                <c:pt idx="26">
                  <c:v>36160</c:v>
                </c:pt>
                <c:pt idx="27">
                  <c:v>36191</c:v>
                </c:pt>
                <c:pt idx="28">
                  <c:v>36219</c:v>
                </c:pt>
                <c:pt idx="29">
                  <c:v>36250</c:v>
                </c:pt>
                <c:pt idx="30">
                  <c:v>36280</c:v>
                </c:pt>
                <c:pt idx="31">
                  <c:v>36311</c:v>
                </c:pt>
                <c:pt idx="32">
                  <c:v>36341</c:v>
                </c:pt>
                <c:pt idx="33">
                  <c:v>36372</c:v>
                </c:pt>
                <c:pt idx="34">
                  <c:v>36403</c:v>
                </c:pt>
                <c:pt idx="35">
                  <c:v>36433</c:v>
                </c:pt>
                <c:pt idx="36">
                  <c:v>36464</c:v>
                </c:pt>
                <c:pt idx="37">
                  <c:v>36494</c:v>
                </c:pt>
                <c:pt idx="38">
                  <c:v>36525</c:v>
                </c:pt>
                <c:pt idx="39">
                  <c:v>36556</c:v>
                </c:pt>
                <c:pt idx="40">
                  <c:v>36585</c:v>
                </c:pt>
                <c:pt idx="41">
                  <c:v>36616</c:v>
                </c:pt>
                <c:pt idx="42">
                  <c:v>36646</c:v>
                </c:pt>
                <c:pt idx="43">
                  <c:v>36677</c:v>
                </c:pt>
                <c:pt idx="44">
                  <c:v>36707</c:v>
                </c:pt>
                <c:pt idx="45">
                  <c:v>36738</c:v>
                </c:pt>
                <c:pt idx="46">
                  <c:v>36769</c:v>
                </c:pt>
                <c:pt idx="47">
                  <c:v>36799</c:v>
                </c:pt>
                <c:pt idx="48">
                  <c:v>36830</c:v>
                </c:pt>
                <c:pt idx="49">
                  <c:v>36860</c:v>
                </c:pt>
                <c:pt idx="50">
                  <c:v>36891</c:v>
                </c:pt>
                <c:pt idx="51">
                  <c:v>36922</c:v>
                </c:pt>
                <c:pt idx="52">
                  <c:v>36950</c:v>
                </c:pt>
                <c:pt idx="53">
                  <c:v>36981</c:v>
                </c:pt>
                <c:pt idx="54">
                  <c:v>37011</c:v>
                </c:pt>
                <c:pt idx="55">
                  <c:v>37042</c:v>
                </c:pt>
                <c:pt idx="56">
                  <c:v>37072</c:v>
                </c:pt>
                <c:pt idx="57">
                  <c:v>37103</c:v>
                </c:pt>
                <c:pt idx="58">
                  <c:v>37134</c:v>
                </c:pt>
                <c:pt idx="59">
                  <c:v>37164</c:v>
                </c:pt>
                <c:pt idx="60">
                  <c:v>37195</c:v>
                </c:pt>
                <c:pt idx="61">
                  <c:v>37225</c:v>
                </c:pt>
                <c:pt idx="62">
                  <c:v>37256</c:v>
                </c:pt>
                <c:pt idx="63">
                  <c:v>37287</c:v>
                </c:pt>
                <c:pt idx="64">
                  <c:v>37315</c:v>
                </c:pt>
                <c:pt idx="65">
                  <c:v>37346</c:v>
                </c:pt>
                <c:pt idx="66">
                  <c:v>37376</c:v>
                </c:pt>
                <c:pt idx="67">
                  <c:v>37407</c:v>
                </c:pt>
                <c:pt idx="68">
                  <c:v>37437</c:v>
                </c:pt>
                <c:pt idx="69">
                  <c:v>37468</c:v>
                </c:pt>
                <c:pt idx="70">
                  <c:v>37499</c:v>
                </c:pt>
                <c:pt idx="71">
                  <c:v>37529</c:v>
                </c:pt>
                <c:pt idx="72">
                  <c:v>37560</c:v>
                </c:pt>
                <c:pt idx="73">
                  <c:v>37590</c:v>
                </c:pt>
                <c:pt idx="74">
                  <c:v>37621</c:v>
                </c:pt>
                <c:pt idx="75">
                  <c:v>37652</c:v>
                </c:pt>
                <c:pt idx="76">
                  <c:v>37680</c:v>
                </c:pt>
                <c:pt idx="77">
                  <c:v>37711</c:v>
                </c:pt>
                <c:pt idx="78">
                  <c:v>37741</c:v>
                </c:pt>
                <c:pt idx="79">
                  <c:v>37772</c:v>
                </c:pt>
                <c:pt idx="80">
                  <c:v>37802</c:v>
                </c:pt>
                <c:pt idx="81">
                  <c:v>37833</c:v>
                </c:pt>
                <c:pt idx="82">
                  <c:v>37864</c:v>
                </c:pt>
                <c:pt idx="83">
                  <c:v>37894</c:v>
                </c:pt>
                <c:pt idx="84">
                  <c:v>37925</c:v>
                </c:pt>
                <c:pt idx="85">
                  <c:v>37955</c:v>
                </c:pt>
                <c:pt idx="86">
                  <c:v>37986</c:v>
                </c:pt>
                <c:pt idx="87">
                  <c:v>38017</c:v>
                </c:pt>
                <c:pt idx="88">
                  <c:v>38046</c:v>
                </c:pt>
                <c:pt idx="89">
                  <c:v>38077</c:v>
                </c:pt>
                <c:pt idx="90">
                  <c:v>38107</c:v>
                </c:pt>
                <c:pt idx="91">
                  <c:v>38138</c:v>
                </c:pt>
                <c:pt idx="92">
                  <c:v>38168</c:v>
                </c:pt>
                <c:pt idx="93">
                  <c:v>38199</c:v>
                </c:pt>
                <c:pt idx="94">
                  <c:v>38230</c:v>
                </c:pt>
                <c:pt idx="95">
                  <c:v>38260</c:v>
                </c:pt>
                <c:pt idx="96">
                  <c:v>38291</c:v>
                </c:pt>
                <c:pt idx="97">
                  <c:v>38321</c:v>
                </c:pt>
                <c:pt idx="98">
                  <c:v>38352</c:v>
                </c:pt>
                <c:pt idx="99">
                  <c:v>38383</c:v>
                </c:pt>
                <c:pt idx="100">
                  <c:v>38411</c:v>
                </c:pt>
                <c:pt idx="101">
                  <c:v>38442</c:v>
                </c:pt>
                <c:pt idx="102">
                  <c:v>38472</c:v>
                </c:pt>
                <c:pt idx="103">
                  <c:v>38503</c:v>
                </c:pt>
                <c:pt idx="104">
                  <c:v>38533</c:v>
                </c:pt>
                <c:pt idx="105">
                  <c:v>38564</c:v>
                </c:pt>
                <c:pt idx="106">
                  <c:v>38595</c:v>
                </c:pt>
                <c:pt idx="107">
                  <c:v>38625</c:v>
                </c:pt>
                <c:pt idx="108">
                  <c:v>38656</c:v>
                </c:pt>
                <c:pt idx="109">
                  <c:v>38686</c:v>
                </c:pt>
                <c:pt idx="110">
                  <c:v>38717</c:v>
                </c:pt>
                <c:pt idx="111">
                  <c:v>38748</c:v>
                </c:pt>
                <c:pt idx="112">
                  <c:v>38776</c:v>
                </c:pt>
                <c:pt idx="113">
                  <c:v>38807</c:v>
                </c:pt>
                <c:pt idx="114">
                  <c:v>38837</c:v>
                </c:pt>
                <c:pt idx="115">
                  <c:v>38868</c:v>
                </c:pt>
                <c:pt idx="116">
                  <c:v>38898</c:v>
                </c:pt>
                <c:pt idx="117">
                  <c:v>38929</c:v>
                </c:pt>
                <c:pt idx="118">
                  <c:v>38960</c:v>
                </c:pt>
                <c:pt idx="119">
                  <c:v>38990</c:v>
                </c:pt>
                <c:pt idx="120">
                  <c:v>39021</c:v>
                </c:pt>
                <c:pt idx="121">
                  <c:v>39051</c:v>
                </c:pt>
                <c:pt idx="122">
                  <c:v>39082</c:v>
                </c:pt>
                <c:pt idx="123">
                  <c:v>39113</c:v>
                </c:pt>
                <c:pt idx="124">
                  <c:v>39141</c:v>
                </c:pt>
                <c:pt idx="125">
                  <c:v>39172</c:v>
                </c:pt>
                <c:pt idx="126">
                  <c:v>39202</c:v>
                </c:pt>
                <c:pt idx="127">
                  <c:v>39233</c:v>
                </c:pt>
                <c:pt idx="128">
                  <c:v>39263</c:v>
                </c:pt>
                <c:pt idx="129">
                  <c:v>39294</c:v>
                </c:pt>
                <c:pt idx="130">
                  <c:v>39325</c:v>
                </c:pt>
                <c:pt idx="131">
                  <c:v>39355</c:v>
                </c:pt>
                <c:pt idx="132">
                  <c:v>39386</c:v>
                </c:pt>
                <c:pt idx="133">
                  <c:v>39416</c:v>
                </c:pt>
                <c:pt idx="134">
                  <c:v>39447</c:v>
                </c:pt>
                <c:pt idx="135">
                  <c:v>39478</c:v>
                </c:pt>
                <c:pt idx="136">
                  <c:v>39507</c:v>
                </c:pt>
                <c:pt idx="137">
                  <c:v>39538</c:v>
                </c:pt>
                <c:pt idx="138">
                  <c:v>39568</c:v>
                </c:pt>
                <c:pt idx="139">
                  <c:v>39599</c:v>
                </c:pt>
                <c:pt idx="140">
                  <c:v>39629</c:v>
                </c:pt>
                <c:pt idx="141">
                  <c:v>39660</c:v>
                </c:pt>
                <c:pt idx="142">
                  <c:v>39691</c:v>
                </c:pt>
                <c:pt idx="143">
                  <c:v>39721</c:v>
                </c:pt>
                <c:pt idx="144">
                  <c:v>39752</c:v>
                </c:pt>
                <c:pt idx="145">
                  <c:v>39782</c:v>
                </c:pt>
                <c:pt idx="146">
                  <c:v>39813</c:v>
                </c:pt>
                <c:pt idx="147">
                  <c:v>39844</c:v>
                </c:pt>
                <c:pt idx="148">
                  <c:v>39872</c:v>
                </c:pt>
                <c:pt idx="149">
                  <c:v>39903</c:v>
                </c:pt>
                <c:pt idx="150">
                  <c:v>39933</c:v>
                </c:pt>
                <c:pt idx="151">
                  <c:v>39964</c:v>
                </c:pt>
                <c:pt idx="152">
                  <c:v>39994</c:v>
                </c:pt>
                <c:pt idx="153">
                  <c:v>40025</c:v>
                </c:pt>
                <c:pt idx="154">
                  <c:v>40056</c:v>
                </c:pt>
                <c:pt idx="155">
                  <c:v>40086</c:v>
                </c:pt>
                <c:pt idx="156">
                  <c:v>40117</c:v>
                </c:pt>
                <c:pt idx="157">
                  <c:v>40147</c:v>
                </c:pt>
                <c:pt idx="158">
                  <c:v>40178</c:v>
                </c:pt>
                <c:pt idx="159">
                  <c:v>40209</c:v>
                </c:pt>
                <c:pt idx="160">
                  <c:v>40237</c:v>
                </c:pt>
                <c:pt idx="161">
                  <c:v>40268</c:v>
                </c:pt>
                <c:pt idx="162">
                  <c:v>40298</c:v>
                </c:pt>
                <c:pt idx="163">
                  <c:v>40329</c:v>
                </c:pt>
                <c:pt idx="164">
                  <c:v>40359</c:v>
                </c:pt>
                <c:pt idx="165">
                  <c:v>40390</c:v>
                </c:pt>
                <c:pt idx="166">
                  <c:v>40421</c:v>
                </c:pt>
                <c:pt idx="167">
                  <c:v>40451</c:v>
                </c:pt>
                <c:pt idx="168">
                  <c:v>40482</c:v>
                </c:pt>
                <c:pt idx="169">
                  <c:v>40512</c:v>
                </c:pt>
                <c:pt idx="170">
                  <c:v>40543</c:v>
                </c:pt>
                <c:pt idx="171">
                  <c:v>40574</c:v>
                </c:pt>
                <c:pt idx="172">
                  <c:v>40602</c:v>
                </c:pt>
                <c:pt idx="173">
                  <c:v>40633</c:v>
                </c:pt>
                <c:pt idx="174">
                  <c:v>40663</c:v>
                </c:pt>
                <c:pt idx="175">
                  <c:v>40694</c:v>
                </c:pt>
                <c:pt idx="176">
                  <c:v>40724</c:v>
                </c:pt>
                <c:pt idx="177">
                  <c:v>40755</c:v>
                </c:pt>
                <c:pt idx="178">
                  <c:v>40786</c:v>
                </c:pt>
                <c:pt idx="179">
                  <c:v>40816</c:v>
                </c:pt>
                <c:pt idx="180">
                  <c:v>40847</c:v>
                </c:pt>
                <c:pt idx="181">
                  <c:v>40877</c:v>
                </c:pt>
                <c:pt idx="182">
                  <c:v>40908</c:v>
                </c:pt>
                <c:pt idx="183">
                  <c:v>40939</c:v>
                </c:pt>
                <c:pt idx="184">
                  <c:v>40968</c:v>
                </c:pt>
                <c:pt idx="185">
                  <c:v>40999</c:v>
                </c:pt>
                <c:pt idx="186">
                  <c:v>41029</c:v>
                </c:pt>
                <c:pt idx="187">
                  <c:v>41060</c:v>
                </c:pt>
                <c:pt idx="188">
                  <c:v>41090</c:v>
                </c:pt>
                <c:pt idx="189">
                  <c:v>41121</c:v>
                </c:pt>
                <c:pt idx="190">
                  <c:v>41152</c:v>
                </c:pt>
                <c:pt idx="191">
                  <c:v>41182</c:v>
                </c:pt>
                <c:pt idx="192">
                  <c:v>41213</c:v>
                </c:pt>
                <c:pt idx="193">
                  <c:v>41243</c:v>
                </c:pt>
                <c:pt idx="194">
                  <c:v>41274</c:v>
                </c:pt>
                <c:pt idx="195">
                  <c:v>41305</c:v>
                </c:pt>
                <c:pt idx="196">
                  <c:v>41333</c:v>
                </c:pt>
                <c:pt idx="197">
                  <c:v>41364</c:v>
                </c:pt>
                <c:pt idx="198">
                  <c:v>41394</c:v>
                </c:pt>
                <c:pt idx="199">
                  <c:v>41425</c:v>
                </c:pt>
                <c:pt idx="200">
                  <c:v>41455</c:v>
                </c:pt>
                <c:pt idx="201">
                  <c:v>41486</c:v>
                </c:pt>
                <c:pt idx="202">
                  <c:v>41517</c:v>
                </c:pt>
                <c:pt idx="203">
                  <c:v>41547</c:v>
                </c:pt>
                <c:pt idx="204">
                  <c:v>41578</c:v>
                </c:pt>
                <c:pt idx="205">
                  <c:v>41608</c:v>
                </c:pt>
                <c:pt idx="206">
                  <c:v>41639</c:v>
                </c:pt>
                <c:pt idx="207">
                  <c:v>41670</c:v>
                </c:pt>
                <c:pt idx="208">
                  <c:v>41698</c:v>
                </c:pt>
                <c:pt idx="209">
                  <c:v>41729</c:v>
                </c:pt>
                <c:pt idx="210">
                  <c:v>41759</c:v>
                </c:pt>
                <c:pt idx="211">
                  <c:v>41790</c:v>
                </c:pt>
                <c:pt idx="212">
                  <c:v>41820</c:v>
                </c:pt>
                <c:pt idx="213">
                  <c:v>41851</c:v>
                </c:pt>
                <c:pt idx="214">
                  <c:v>41882</c:v>
                </c:pt>
                <c:pt idx="215">
                  <c:v>41912</c:v>
                </c:pt>
                <c:pt idx="216">
                  <c:v>41943</c:v>
                </c:pt>
                <c:pt idx="217">
                  <c:v>41973</c:v>
                </c:pt>
                <c:pt idx="218">
                  <c:v>42004</c:v>
                </c:pt>
                <c:pt idx="219">
                  <c:v>42035</c:v>
                </c:pt>
                <c:pt idx="220">
                  <c:v>42063</c:v>
                </c:pt>
                <c:pt idx="221">
                  <c:v>42094</c:v>
                </c:pt>
                <c:pt idx="222">
                  <c:v>42124</c:v>
                </c:pt>
                <c:pt idx="223">
                  <c:v>42155</c:v>
                </c:pt>
                <c:pt idx="224">
                  <c:v>42185</c:v>
                </c:pt>
                <c:pt idx="225">
                  <c:v>42216</c:v>
                </c:pt>
                <c:pt idx="226">
                  <c:v>42247</c:v>
                </c:pt>
                <c:pt idx="227">
                  <c:v>42277</c:v>
                </c:pt>
                <c:pt idx="228">
                  <c:v>42308</c:v>
                </c:pt>
                <c:pt idx="229">
                  <c:v>42338</c:v>
                </c:pt>
                <c:pt idx="230">
                  <c:v>42369</c:v>
                </c:pt>
                <c:pt idx="231">
                  <c:v>42400</c:v>
                </c:pt>
                <c:pt idx="232">
                  <c:v>42429</c:v>
                </c:pt>
                <c:pt idx="233">
                  <c:v>42460</c:v>
                </c:pt>
                <c:pt idx="234">
                  <c:v>42490</c:v>
                </c:pt>
                <c:pt idx="235">
                  <c:v>42521</c:v>
                </c:pt>
                <c:pt idx="236">
                  <c:v>42551</c:v>
                </c:pt>
                <c:pt idx="237">
                  <c:v>42582</c:v>
                </c:pt>
                <c:pt idx="238">
                  <c:v>42613</c:v>
                </c:pt>
                <c:pt idx="239">
                  <c:v>42643</c:v>
                </c:pt>
                <c:pt idx="240">
                  <c:v>42674</c:v>
                </c:pt>
                <c:pt idx="241">
                  <c:v>42704</c:v>
                </c:pt>
                <c:pt idx="242">
                  <c:v>42735</c:v>
                </c:pt>
                <c:pt idx="243">
                  <c:v>42766</c:v>
                </c:pt>
                <c:pt idx="244">
                  <c:v>42794</c:v>
                </c:pt>
                <c:pt idx="245">
                  <c:v>42825</c:v>
                </c:pt>
                <c:pt idx="246">
                  <c:v>42855</c:v>
                </c:pt>
                <c:pt idx="247">
                  <c:v>42886</c:v>
                </c:pt>
                <c:pt idx="248">
                  <c:v>42916</c:v>
                </c:pt>
                <c:pt idx="249">
                  <c:v>42947</c:v>
                </c:pt>
                <c:pt idx="250">
                  <c:v>42978</c:v>
                </c:pt>
                <c:pt idx="251">
                  <c:v>43008</c:v>
                </c:pt>
                <c:pt idx="252">
                  <c:v>43039</c:v>
                </c:pt>
                <c:pt idx="253">
                  <c:v>43069</c:v>
                </c:pt>
                <c:pt idx="254">
                  <c:v>43100</c:v>
                </c:pt>
                <c:pt idx="255">
                  <c:v>43131</c:v>
                </c:pt>
                <c:pt idx="256">
                  <c:v>43159</c:v>
                </c:pt>
                <c:pt idx="257">
                  <c:v>43190</c:v>
                </c:pt>
                <c:pt idx="258">
                  <c:v>43220</c:v>
                </c:pt>
                <c:pt idx="259">
                  <c:v>43251</c:v>
                </c:pt>
                <c:pt idx="260">
                  <c:v>43281</c:v>
                </c:pt>
                <c:pt idx="261">
                  <c:v>43312</c:v>
                </c:pt>
                <c:pt idx="262">
                  <c:v>43343</c:v>
                </c:pt>
                <c:pt idx="263">
                  <c:v>43373</c:v>
                </c:pt>
                <c:pt idx="264">
                  <c:v>43404</c:v>
                </c:pt>
                <c:pt idx="265">
                  <c:v>43434</c:v>
                </c:pt>
                <c:pt idx="266">
                  <c:v>43465</c:v>
                </c:pt>
                <c:pt idx="267">
                  <c:v>43496</c:v>
                </c:pt>
                <c:pt idx="268">
                  <c:v>43524</c:v>
                </c:pt>
                <c:pt idx="269">
                  <c:v>43555</c:v>
                </c:pt>
                <c:pt idx="270">
                  <c:v>43585</c:v>
                </c:pt>
                <c:pt idx="271">
                  <c:v>43616</c:v>
                </c:pt>
                <c:pt idx="272">
                  <c:v>43646</c:v>
                </c:pt>
                <c:pt idx="273">
                  <c:v>43677</c:v>
                </c:pt>
                <c:pt idx="274">
                  <c:v>43708</c:v>
                </c:pt>
                <c:pt idx="275">
                  <c:v>43738</c:v>
                </c:pt>
                <c:pt idx="276">
                  <c:v>43769</c:v>
                </c:pt>
                <c:pt idx="277">
                  <c:v>43799</c:v>
                </c:pt>
                <c:pt idx="278">
                  <c:v>43830</c:v>
                </c:pt>
                <c:pt idx="279">
                  <c:v>43861</c:v>
                </c:pt>
                <c:pt idx="280">
                  <c:v>43890</c:v>
                </c:pt>
                <c:pt idx="281">
                  <c:v>43921</c:v>
                </c:pt>
              </c:numCache>
            </c:numRef>
          </c:cat>
          <c:val>
            <c:numRef>
              <c:f>Sheet1!$C$2:$C$283</c:f>
              <c:numCache>
                <c:formatCode>###,###,###,###,##0.00_ </c:formatCode>
                <c:ptCount val="282"/>
                <c:pt idx="0">
                  <c:v>8.6999999999999993</c:v>
                </c:pt>
                <c:pt idx="1">
                  <c:v>9.6999999999999993</c:v>
                </c:pt>
                <c:pt idx="2">
                  <c:v>10.1</c:v>
                </c:pt>
                <c:pt idx="3">
                  <c:v>8.1</c:v>
                </c:pt>
                <c:pt idx="4">
                  <c:v>9.4</c:v>
                </c:pt>
                <c:pt idx="5">
                  <c:v>7.7</c:v>
                </c:pt>
                <c:pt idx="6">
                  <c:v>4.9000000000000004</c:v>
                </c:pt>
                <c:pt idx="7">
                  <c:v>5.7</c:v>
                </c:pt>
                <c:pt idx="8">
                  <c:v>4.7</c:v>
                </c:pt>
                <c:pt idx="9">
                  <c:v>5.3</c:v>
                </c:pt>
                <c:pt idx="10">
                  <c:v>4.2</c:v>
                </c:pt>
                <c:pt idx="11">
                  <c:v>3.9</c:v>
                </c:pt>
                <c:pt idx="12">
                  <c:v>3.8</c:v>
                </c:pt>
                <c:pt idx="13">
                  <c:v>3.4</c:v>
                </c:pt>
                <c:pt idx="14">
                  <c:v>3.2</c:v>
                </c:pt>
                <c:pt idx="15">
                  <c:v>2.7</c:v>
                </c:pt>
                <c:pt idx="16">
                  <c:v>0.8</c:v>
                </c:pt>
                <c:pt idx="17">
                  <c:v>0.8</c:v>
                </c:pt>
                <c:pt idx="18">
                  <c:v>2.4</c:v>
                </c:pt>
                <c:pt idx="19">
                  <c:v>-2.8</c:v>
                </c:pt>
                <c:pt idx="20">
                  <c:v>-2.2999999999999998</c:v>
                </c:pt>
                <c:pt idx="21">
                  <c:v>-3.5</c:v>
                </c:pt>
                <c:pt idx="22">
                  <c:v>-3.9</c:v>
                </c:pt>
                <c:pt idx="23">
                  <c:v>-1.7</c:v>
                </c:pt>
                <c:pt idx="24">
                  <c:v>-6.1</c:v>
                </c:pt>
                <c:pt idx="25">
                  <c:v>-3.7</c:v>
                </c:pt>
                <c:pt idx="26">
                  <c:v>-4.5999999999999996</c:v>
                </c:pt>
                <c:pt idx="27">
                  <c:v>-3.61</c:v>
                </c:pt>
                <c:pt idx="28">
                  <c:v>-5.26</c:v>
                </c:pt>
                <c:pt idx="29">
                  <c:v>-5.29</c:v>
                </c:pt>
                <c:pt idx="30">
                  <c:v>-4.3099999999999996</c:v>
                </c:pt>
                <c:pt idx="31">
                  <c:v>-0.14000000000000001</c:v>
                </c:pt>
                <c:pt idx="32">
                  <c:v>-0.03</c:v>
                </c:pt>
                <c:pt idx="33">
                  <c:v>2.0499999999999998</c:v>
                </c:pt>
                <c:pt idx="34">
                  <c:v>6.11</c:v>
                </c:pt>
                <c:pt idx="35">
                  <c:v>7.06</c:v>
                </c:pt>
                <c:pt idx="36">
                  <c:v>12.55</c:v>
                </c:pt>
                <c:pt idx="37">
                  <c:v>12.42</c:v>
                </c:pt>
                <c:pt idx="38">
                  <c:v>16.72</c:v>
                </c:pt>
                <c:pt idx="39">
                  <c:v>18.739999999999998</c:v>
                </c:pt>
                <c:pt idx="40">
                  <c:v>24.58</c:v>
                </c:pt>
                <c:pt idx="41">
                  <c:v>28.45</c:v>
                </c:pt>
                <c:pt idx="42">
                  <c:v>33.869999999999997</c:v>
                </c:pt>
                <c:pt idx="43">
                  <c:v>-2.44</c:v>
                </c:pt>
                <c:pt idx="44">
                  <c:v>19.059999999999999</c:v>
                </c:pt>
                <c:pt idx="45">
                  <c:v>26.33</c:v>
                </c:pt>
                <c:pt idx="46">
                  <c:v>27.79</c:v>
                </c:pt>
                <c:pt idx="47">
                  <c:v>25.42</c:v>
                </c:pt>
                <c:pt idx="48">
                  <c:v>26.78</c:v>
                </c:pt>
                <c:pt idx="49">
                  <c:v>26.6</c:v>
                </c:pt>
                <c:pt idx="50">
                  <c:v>21.6</c:v>
                </c:pt>
                <c:pt idx="51">
                  <c:v>11.22</c:v>
                </c:pt>
                <c:pt idx="52">
                  <c:v>7.8</c:v>
                </c:pt>
                <c:pt idx="53">
                  <c:v>2.9</c:v>
                </c:pt>
                <c:pt idx="54">
                  <c:v>0.4</c:v>
                </c:pt>
                <c:pt idx="55">
                  <c:v>4</c:v>
                </c:pt>
                <c:pt idx="56">
                  <c:v>4.2</c:v>
                </c:pt>
                <c:pt idx="57">
                  <c:v>0.5</c:v>
                </c:pt>
                <c:pt idx="58">
                  <c:v>-3.5</c:v>
                </c:pt>
                <c:pt idx="59">
                  <c:v>-3.1</c:v>
                </c:pt>
                <c:pt idx="60">
                  <c:v>-6.4</c:v>
                </c:pt>
                <c:pt idx="61">
                  <c:v>-9.3000000000000007</c:v>
                </c:pt>
                <c:pt idx="62">
                  <c:v>-8.1</c:v>
                </c:pt>
                <c:pt idx="63">
                  <c:v>-7.6</c:v>
                </c:pt>
                <c:pt idx="64">
                  <c:v>-5.0999999999999996</c:v>
                </c:pt>
                <c:pt idx="65">
                  <c:v>-3.9</c:v>
                </c:pt>
                <c:pt idx="66">
                  <c:v>-1.18</c:v>
                </c:pt>
                <c:pt idx="67">
                  <c:v>1.18</c:v>
                </c:pt>
                <c:pt idx="68">
                  <c:v>1.6</c:v>
                </c:pt>
                <c:pt idx="69">
                  <c:v>0.5</c:v>
                </c:pt>
                <c:pt idx="70">
                  <c:v>2.9</c:v>
                </c:pt>
                <c:pt idx="71">
                  <c:v>3.5</c:v>
                </c:pt>
                <c:pt idx="72">
                  <c:v>6</c:v>
                </c:pt>
                <c:pt idx="73">
                  <c:v>10.7</c:v>
                </c:pt>
                <c:pt idx="74">
                  <c:v>13.5</c:v>
                </c:pt>
                <c:pt idx="75">
                  <c:v>20.2</c:v>
                </c:pt>
                <c:pt idx="76">
                  <c:v>27.5</c:v>
                </c:pt>
                <c:pt idx="77">
                  <c:v>31.1</c:v>
                </c:pt>
                <c:pt idx="78">
                  <c:v>22.7</c:v>
                </c:pt>
                <c:pt idx="79">
                  <c:v>13.8</c:v>
                </c:pt>
                <c:pt idx="80">
                  <c:v>7.5</c:v>
                </c:pt>
                <c:pt idx="81">
                  <c:v>7</c:v>
                </c:pt>
                <c:pt idx="82">
                  <c:v>6.5</c:v>
                </c:pt>
                <c:pt idx="83">
                  <c:v>6.2</c:v>
                </c:pt>
                <c:pt idx="84">
                  <c:v>4.3</c:v>
                </c:pt>
                <c:pt idx="85">
                  <c:v>4.4000000000000004</c:v>
                </c:pt>
                <c:pt idx="86">
                  <c:v>7.9</c:v>
                </c:pt>
                <c:pt idx="87">
                  <c:v>7.5</c:v>
                </c:pt>
                <c:pt idx="88">
                  <c:v>4.2</c:v>
                </c:pt>
                <c:pt idx="89">
                  <c:v>4.2</c:v>
                </c:pt>
                <c:pt idx="90">
                  <c:v>9.3000000000000007</c:v>
                </c:pt>
                <c:pt idx="91">
                  <c:v>12.7</c:v>
                </c:pt>
                <c:pt idx="92">
                  <c:v>19.2</c:v>
                </c:pt>
                <c:pt idx="93">
                  <c:v>22.1</c:v>
                </c:pt>
                <c:pt idx="94">
                  <c:v>23.1</c:v>
                </c:pt>
                <c:pt idx="95">
                  <c:v>26.7</c:v>
                </c:pt>
                <c:pt idx="96">
                  <c:v>32.5</c:v>
                </c:pt>
                <c:pt idx="97">
                  <c:v>35.200000000000003</c:v>
                </c:pt>
                <c:pt idx="98">
                  <c:v>29.3</c:v>
                </c:pt>
                <c:pt idx="99">
                  <c:v>19.600000000000001</c:v>
                </c:pt>
                <c:pt idx="100">
                  <c:v>21.6</c:v>
                </c:pt>
                <c:pt idx="101">
                  <c:v>26.8</c:v>
                </c:pt>
                <c:pt idx="102">
                  <c:v>29.8</c:v>
                </c:pt>
                <c:pt idx="103">
                  <c:v>34.1</c:v>
                </c:pt>
                <c:pt idx="104">
                  <c:v>28</c:v>
                </c:pt>
                <c:pt idx="105">
                  <c:v>26.5</c:v>
                </c:pt>
                <c:pt idx="106">
                  <c:v>28.9</c:v>
                </c:pt>
                <c:pt idx="107">
                  <c:v>26.4</c:v>
                </c:pt>
                <c:pt idx="108">
                  <c:v>25.9</c:v>
                </c:pt>
                <c:pt idx="109">
                  <c:v>20.100000000000001</c:v>
                </c:pt>
                <c:pt idx="110">
                  <c:v>22.3</c:v>
                </c:pt>
                <c:pt idx="111">
                  <c:v>25.21</c:v>
                </c:pt>
                <c:pt idx="112">
                  <c:v>25.24</c:v>
                </c:pt>
                <c:pt idx="113">
                  <c:v>20.2</c:v>
                </c:pt>
                <c:pt idx="114">
                  <c:v>12.05</c:v>
                </c:pt>
                <c:pt idx="115">
                  <c:v>12.88</c:v>
                </c:pt>
                <c:pt idx="116">
                  <c:v>16.739999999999998</c:v>
                </c:pt>
                <c:pt idx="117">
                  <c:v>15.95</c:v>
                </c:pt>
                <c:pt idx="118">
                  <c:v>15.7</c:v>
                </c:pt>
                <c:pt idx="119">
                  <c:v>13.61</c:v>
                </c:pt>
                <c:pt idx="120">
                  <c:v>7.4</c:v>
                </c:pt>
                <c:pt idx="121">
                  <c:v>1.9</c:v>
                </c:pt>
                <c:pt idx="122">
                  <c:v>2.73</c:v>
                </c:pt>
                <c:pt idx="123">
                  <c:v>4.68</c:v>
                </c:pt>
                <c:pt idx="124">
                  <c:v>-1.25</c:v>
                </c:pt>
                <c:pt idx="125">
                  <c:v>-1.41</c:v>
                </c:pt>
                <c:pt idx="126">
                  <c:v>0.46</c:v>
                </c:pt>
                <c:pt idx="127">
                  <c:v>0.28000000000000003</c:v>
                </c:pt>
                <c:pt idx="128">
                  <c:v>-1.01</c:v>
                </c:pt>
                <c:pt idx="129">
                  <c:v>-0.12</c:v>
                </c:pt>
                <c:pt idx="130">
                  <c:v>1.4</c:v>
                </c:pt>
                <c:pt idx="131">
                  <c:v>1.19</c:v>
                </c:pt>
                <c:pt idx="132">
                  <c:v>5.43</c:v>
                </c:pt>
                <c:pt idx="133">
                  <c:v>15.06</c:v>
                </c:pt>
                <c:pt idx="134">
                  <c:v>22.09</c:v>
                </c:pt>
                <c:pt idx="135">
                  <c:v>20.46</c:v>
                </c:pt>
                <c:pt idx="136">
                  <c:v>25.25</c:v>
                </c:pt>
                <c:pt idx="137">
                  <c:v>28.99</c:v>
                </c:pt>
                <c:pt idx="138">
                  <c:v>27.18</c:v>
                </c:pt>
                <c:pt idx="139">
                  <c:v>25.86</c:v>
                </c:pt>
                <c:pt idx="140">
                  <c:v>29.32</c:v>
                </c:pt>
                <c:pt idx="141">
                  <c:v>34.14</c:v>
                </c:pt>
                <c:pt idx="142">
                  <c:v>35.090000000000003</c:v>
                </c:pt>
                <c:pt idx="143">
                  <c:v>30.1</c:v>
                </c:pt>
                <c:pt idx="144">
                  <c:v>22.66</c:v>
                </c:pt>
                <c:pt idx="145">
                  <c:v>6.58</c:v>
                </c:pt>
                <c:pt idx="146">
                  <c:v>-6.96</c:v>
                </c:pt>
                <c:pt idx="147">
                  <c:v>-13.18</c:v>
                </c:pt>
                <c:pt idx="148">
                  <c:v>-17.41</c:v>
                </c:pt>
                <c:pt idx="149">
                  <c:v>-19.899999999999999</c:v>
                </c:pt>
                <c:pt idx="150">
                  <c:v>-21.47</c:v>
                </c:pt>
                <c:pt idx="151">
                  <c:v>-21.8</c:v>
                </c:pt>
                <c:pt idx="152">
                  <c:v>-23.5</c:v>
                </c:pt>
                <c:pt idx="153">
                  <c:v>-23.8</c:v>
                </c:pt>
                <c:pt idx="154">
                  <c:v>-25.91</c:v>
                </c:pt>
                <c:pt idx="155">
                  <c:v>-20.32</c:v>
                </c:pt>
                <c:pt idx="156">
                  <c:v>-16.34</c:v>
                </c:pt>
                <c:pt idx="157">
                  <c:v>-4.08</c:v>
                </c:pt>
                <c:pt idx="158">
                  <c:v>17.579999999999998</c:v>
                </c:pt>
                <c:pt idx="159">
                  <c:v>31.43</c:v>
                </c:pt>
                <c:pt idx="160">
                  <c:v>37.619999999999997</c:v>
                </c:pt>
                <c:pt idx="161">
                  <c:v>30.25</c:v>
                </c:pt>
                <c:pt idx="162">
                  <c:v>30.91</c:v>
                </c:pt>
                <c:pt idx="163">
                  <c:v>31.14</c:v>
                </c:pt>
                <c:pt idx="164">
                  <c:v>25.54</c:v>
                </c:pt>
                <c:pt idx="165">
                  <c:v>15.22</c:v>
                </c:pt>
                <c:pt idx="166">
                  <c:v>14.77</c:v>
                </c:pt>
                <c:pt idx="167">
                  <c:v>10.43</c:v>
                </c:pt>
                <c:pt idx="168">
                  <c:v>11.81</c:v>
                </c:pt>
                <c:pt idx="169">
                  <c:v>14.58</c:v>
                </c:pt>
                <c:pt idx="170">
                  <c:v>12.58</c:v>
                </c:pt>
                <c:pt idx="171">
                  <c:v>13.7</c:v>
                </c:pt>
                <c:pt idx="172">
                  <c:v>14.26</c:v>
                </c:pt>
                <c:pt idx="173">
                  <c:v>16.829999999999998</c:v>
                </c:pt>
                <c:pt idx="174">
                  <c:v>17.43</c:v>
                </c:pt>
                <c:pt idx="175">
                  <c:v>17.100000000000001</c:v>
                </c:pt>
                <c:pt idx="176">
                  <c:v>16.739999999999998</c:v>
                </c:pt>
                <c:pt idx="177">
                  <c:v>18.09</c:v>
                </c:pt>
                <c:pt idx="178">
                  <c:v>18.75</c:v>
                </c:pt>
                <c:pt idx="179">
                  <c:v>17.16</c:v>
                </c:pt>
                <c:pt idx="180">
                  <c:v>15.12</c:v>
                </c:pt>
                <c:pt idx="181">
                  <c:v>10.6</c:v>
                </c:pt>
                <c:pt idx="182">
                  <c:v>9.42</c:v>
                </c:pt>
                <c:pt idx="183">
                  <c:v>6.12</c:v>
                </c:pt>
                <c:pt idx="184">
                  <c:v>4.7</c:v>
                </c:pt>
                <c:pt idx="185">
                  <c:v>3.69</c:v>
                </c:pt>
                <c:pt idx="186">
                  <c:v>2.19</c:v>
                </c:pt>
                <c:pt idx="187">
                  <c:v>-1.46</c:v>
                </c:pt>
                <c:pt idx="188">
                  <c:v>-2.88</c:v>
                </c:pt>
                <c:pt idx="189">
                  <c:v>-6.15</c:v>
                </c:pt>
                <c:pt idx="190">
                  <c:v>-8.3000000000000007</c:v>
                </c:pt>
                <c:pt idx="191">
                  <c:v>-7.84</c:v>
                </c:pt>
                <c:pt idx="192">
                  <c:v>-6.44</c:v>
                </c:pt>
                <c:pt idx="193">
                  <c:v>-5.34</c:v>
                </c:pt>
                <c:pt idx="194">
                  <c:v>-6.1</c:v>
                </c:pt>
                <c:pt idx="195">
                  <c:v>-4.97</c:v>
                </c:pt>
                <c:pt idx="196">
                  <c:v>-5.22</c:v>
                </c:pt>
                <c:pt idx="197">
                  <c:v>-5.61</c:v>
                </c:pt>
                <c:pt idx="198">
                  <c:v>-8.23</c:v>
                </c:pt>
                <c:pt idx="199">
                  <c:v>-8.99</c:v>
                </c:pt>
                <c:pt idx="200">
                  <c:v>-8.5500000000000007</c:v>
                </c:pt>
                <c:pt idx="201">
                  <c:v>-5.99</c:v>
                </c:pt>
                <c:pt idx="202">
                  <c:v>-4.18</c:v>
                </c:pt>
                <c:pt idx="203">
                  <c:v>-4</c:v>
                </c:pt>
                <c:pt idx="204">
                  <c:v>-4.09</c:v>
                </c:pt>
                <c:pt idx="205">
                  <c:v>-4.18</c:v>
                </c:pt>
                <c:pt idx="206">
                  <c:v>-4.05</c:v>
                </c:pt>
                <c:pt idx="207">
                  <c:v>-4.05</c:v>
                </c:pt>
                <c:pt idx="208">
                  <c:v>-5.3293999999999997</c:v>
                </c:pt>
                <c:pt idx="209">
                  <c:v>-6.6607000000000003</c:v>
                </c:pt>
                <c:pt idx="210">
                  <c:v>-6.0617999999999999</c:v>
                </c:pt>
                <c:pt idx="211">
                  <c:v>-4.8662999999999998</c:v>
                </c:pt>
                <c:pt idx="212">
                  <c:v>-3.9994999999999998</c:v>
                </c:pt>
                <c:pt idx="213">
                  <c:v>-3.3746999999999998</c:v>
                </c:pt>
                <c:pt idx="214">
                  <c:v>-4.4370000000000003</c:v>
                </c:pt>
                <c:pt idx="215">
                  <c:v>-6.6833999999999998</c:v>
                </c:pt>
                <c:pt idx="216">
                  <c:v>-8.8695000000000004</c:v>
                </c:pt>
                <c:pt idx="217">
                  <c:v>-10.654199999999999</c:v>
                </c:pt>
                <c:pt idx="218">
                  <c:v>-13.1966</c:v>
                </c:pt>
                <c:pt idx="219">
                  <c:v>-17.453600000000002</c:v>
                </c:pt>
                <c:pt idx="220">
                  <c:v>-20.118500000000001</c:v>
                </c:pt>
                <c:pt idx="221">
                  <c:v>-19.555499999999999</c:v>
                </c:pt>
                <c:pt idx="222">
                  <c:v>-19.631799999999998</c:v>
                </c:pt>
                <c:pt idx="223">
                  <c:v>-19.216200000000001</c:v>
                </c:pt>
                <c:pt idx="224">
                  <c:v>-18.520499999999998</c:v>
                </c:pt>
                <c:pt idx="225">
                  <c:v>-19.4435</c:v>
                </c:pt>
                <c:pt idx="226">
                  <c:v>-20.865600000000001</c:v>
                </c:pt>
                <c:pt idx="227">
                  <c:v>-21.227399999999999</c:v>
                </c:pt>
                <c:pt idx="228">
                  <c:v>-20.8</c:v>
                </c:pt>
                <c:pt idx="229">
                  <c:v>-19.899999999999999</c:v>
                </c:pt>
                <c:pt idx="230">
                  <c:v>-19.7</c:v>
                </c:pt>
                <c:pt idx="231">
                  <c:v>-19.8</c:v>
                </c:pt>
                <c:pt idx="232">
                  <c:v>-18.2</c:v>
                </c:pt>
                <c:pt idx="233">
                  <c:v>-16.271999999999998</c:v>
                </c:pt>
                <c:pt idx="234">
                  <c:v>-12.9819</c:v>
                </c:pt>
                <c:pt idx="235">
                  <c:v>-9.6</c:v>
                </c:pt>
                <c:pt idx="236">
                  <c:v>-8.1999999999999993</c:v>
                </c:pt>
                <c:pt idx="237">
                  <c:v>-5.6</c:v>
                </c:pt>
                <c:pt idx="238">
                  <c:v>-3.2</c:v>
                </c:pt>
                <c:pt idx="239">
                  <c:v>2.1</c:v>
                </c:pt>
                <c:pt idx="240">
                  <c:v>7.9</c:v>
                </c:pt>
                <c:pt idx="241">
                  <c:v>14.8</c:v>
                </c:pt>
                <c:pt idx="242">
                  <c:v>21.1</c:v>
                </c:pt>
                <c:pt idx="243">
                  <c:v>31</c:v>
                </c:pt>
                <c:pt idx="244">
                  <c:v>36.1</c:v>
                </c:pt>
                <c:pt idx="245">
                  <c:v>33.700000000000003</c:v>
                </c:pt>
                <c:pt idx="246">
                  <c:v>28.3</c:v>
                </c:pt>
                <c:pt idx="247">
                  <c:v>22.7</c:v>
                </c:pt>
                <c:pt idx="248">
                  <c:v>18.3</c:v>
                </c:pt>
                <c:pt idx="249">
                  <c:v>15.8</c:v>
                </c:pt>
                <c:pt idx="250">
                  <c:v>18.2</c:v>
                </c:pt>
                <c:pt idx="251">
                  <c:v>17.2</c:v>
                </c:pt>
                <c:pt idx="252">
                  <c:v>14.7</c:v>
                </c:pt>
                <c:pt idx="253">
                  <c:v>10.8</c:v>
                </c:pt>
                <c:pt idx="254">
                  <c:v>9.1</c:v>
                </c:pt>
                <c:pt idx="255">
                  <c:v>6.8</c:v>
                </c:pt>
                <c:pt idx="256">
                  <c:v>6.4</c:v>
                </c:pt>
                <c:pt idx="257">
                  <c:v>5</c:v>
                </c:pt>
                <c:pt idx="258">
                  <c:v>6.1</c:v>
                </c:pt>
                <c:pt idx="259">
                  <c:v>8.1</c:v>
                </c:pt>
                <c:pt idx="260">
                  <c:v>11.5</c:v>
                </c:pt>
                <c:pt idx="261">
                  <c:v>13.4</c:v>
                </c:pt>
                <c:pt idx="262">
                  <c:v>12.1</c:v>
                </c:pt>
                <c:pt idx="263">
                  <c:v>11.7</c:v>
                </c:pt>
                <c:pt idx="264">
                  <c:v>12.4</c:v>
                </c:pt>
                <c:pt idx="265">
                  <c:v>9.1999999999999993</c:v>
                </c:pt>
                <c:pt idx="266">
                  <c:v>3.8</c:v>
                </c:pt>
                <c:pt idx="267">
                  <c:v>1.2</c:v>
                </c:pt>
                <c:pt idx="268">
                  <c:v>1.8</c:v>
                </c:pt>
                <c:pt idx="269">
                  <c:v>4.2</c:v>
                </c:pt>
                <c:pt idx="270">
                  <c:v>5.3</c:v>
                </c:pt>
                <c:pt idx="271">
                  <c:v>6.1</c:v>
                </c:pt>
                <c:pt idx="272">
                  <c:v>4.5</c:v>
                </c:pt>
                <c:pt idx="273">
                  <c:v>3.2</c:v>
                </c:pt>
                <c:pt idx="274">
                  <c:v>2.8</c:v>
                </c:pt>
                <c:pt idx="275">
                  <c:v>0.6</c:v>
                </c:pt>
                <c:pt idx="276">
                  <c:v>-1.9</c:v>
                </c:pt>
                <c:pt idx="277">
                  <c:v>-1.4</c:v>
                </c:pt>
                <c:pt idx="278">
                  <c:v>2.6</c:v>
                </c:pt>
                <c:pt idx="279">
                  <c:v>4.7</c:v>
                </c:pt>
                <c:pt idx="280">
                  <c:v>1.1000000000000001</c:v>
                </c:pt>
                <c:pt idx="281">
                  <c:v>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C1B-4C5E-B989-A75080FB95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原材料工业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Sheet1!$A$2:$A$283</c:f>
              <c:numCache>
                <c:formatCode>yyyy\-mm;@</c:formatCode>
                <c:ptCount val="282"/>
                <c:pt idx="0">
                  <c:v>35369</c:v>
                </c:pt>
                <c:pt idx="1">
                  <c:v>35399</c:v>
                </c:pt>
                <c:pt idx="2">
                  <c:v>35430</c:v>
                </c:pt>
                <c:pt idx="3">
                  <c:v>35461</c:v>
                </c:pt>
                <c:pt idx="4">
                  <c:v>35489</c:v>
                </c:pt>
                <c:pt idx="5">
                  <c:v>35520</c:v>
                </c:pt>
                <c:pt idx="6">
                  <c:v>35550</c:v>
                </c:pt>
                <c:pt idx="7">
                  <c:v>35581</c:v>
                </c:pt>
                <c:pt idx="8">
                  <c:v>35611</c:v>
                </c:pt>
                <c:pt idx="9">
                  <c:v>35642</c:v>
                </c:pt>
                <c:pt idx="10">
                  <c:v>35673</c:v>
                </c:pt>
                <c:pt idx="11">
                  <c:v>35703</c:v>
                </c:pt>
                <c:pt idx="12">
                  <c:v>35734</c:v>
                </c:pt>
                <c:pt idx="13">
                  <c:v>35764</c:v>
                </c:pt>
                <c:pt idx="14">
                  <c:v>35795</c:v>
                </c:pt>
                <c:pt idx="15">
                  <c:v>35826</c:v>
                </c:pt>
                <c:pt idx="16">
                  <c:v>35854</c:v>
                </c:pt>
                <c:pt idx="17">
                  <c:v>35885</c:v>
                </c:pt>
                <c:pt idx="18">
                  <c:v>35915</c:v>
                </c:pt>
                <c:pt idx="19">
                  <c:v>35946</c:v>
                </c:pt>
                <c:pt idx="20">
                  <c:v>35976</c:v>
                </c:pt>
                <c:pt idx="21">
                  <c:v>36007</c:v>
                </c:pt>
                <c:pt idx="22">
                  <c:v>36038</c:v>
                </c:pt>
                <c:pt idx="23">
                  <c:v>36068</c:v>
                </c:pt>
                <c:pt idx="24">
                  <c:v>36099</c:v>
                </c:pt>
                <c:pt idx="25">
                  <c:v>36129</c:v>
                </c:pt>
                <c:pt idx="26">
                  <c:v>36160</c:v>
                </c:pt>
                <c:pt idx="27">
                  <c:v>36191</c:v>
                </c:pt>
                <c:pt idx="28">
                  <c:v>36219</c:v>
                </c:pt>
                <c:pt idx="29">
                  <c:v>36250</c:v>
                </c:pt>
                <c:pt idx="30">
                  <c:v>36280</c:v>
                </c:pt>
                <c:pt idx="31">
                  <c:v>36311</c:v>
                </c:pt>
                <c:pt idx="32">
                  <c:v>36341</c:v>
                </c:pt>
                <c:pt idx="33">
                  <c:v>36372</c:v>
                </c:pt>
                <c:pt idx="34">
                  <c:v>36403</c:v>
                </c:pt>
                <c:pt idx="35">
                  <c:v>36433</c:v>
                </c:pt>
                <c:pt idx="36">
                  <c:v>36464</c:v>
                </c:pt>
                <c:pt idx="37">
                  <c:v>36494</c:v>
                </c:pt>
                <c:pt idx="38">
                  <c:v>36525</c:v>
                </c:pt>
                <c:pt idx="39">
                  <c:v>36556</c:v>
                </c:pt>
                <c:pt idx="40">
                  <c:v>36585</c:v>
                </c:pt>
                <c:pt idx="41">
                  <c:v>36616</c:v>
                </c:pt>
                <c:pt idx="42">
                  <c:v>36646</c:v>
                </c:pt>
                <c:pt idx="43">
                  <c:v>36677</c:v>
                </c:pt>
                <c:pt idx="44">
                  <c:v>36707</c:v>
                </c:pt>
                <c:pt idx="45">
                  <c:v>36738</c:v>
                </c:pt>
                <c:pt idx="46">
                  <c:v>36769</c:v>
                </c:pt>
                <c:pt idx="47">
                  <c:v>36799</c:v>
                </c:pt>
                <c:pt idx="48">
                  <c:v>36830</c:v>
                </c:pt>
                <c:pt idx="49">
                  <c:v>36860</c:v>
                </c:pt>
                <c:pt idx="50">
                  <c:v>36891</c:v>
                </c:pt>
                <c:pt idx="51">
                  <c:v>36922</c:v>
                </c:pt>
                <c:pt idx="52">
                  <c:v>36950</c:v>
                </c:pt>
                <c:pt idx="53">
                  <c:v>36981</c:v>
                </c:pt>
                <c:pt idx="54">
                  <c:v>37011</c:v>
                </c:pt>
                <c:pt idx="55">
                  <c:v>37042</c:v>
                </c:pt>
                <c:pt idx="56">
                  <c:v>37072</c:v>
                </c:pt>
                <c:pt idx="57">
                  <c:v>37103</c:v>
                </c:pt>
                <c:pt idx="58">
                  <c:v>37134</c:v>
                </c:pt>
                <c:pt idx="59">
                  <c:v>37164</c:v>
                </c:pt>
                <c:pt idx="60">
                  <c:v>37195</c:v>
                </c:pt>
                <c:pt idx="61">
                  <c:v>37225</c:v>
                </c:pt>
                <c:pt idx="62">
                  <c:v>37256</c:v>
                </c:pt>
                <c:pt idx="63">
                  <c:v>37287</c:v>
                </c:pt>
                <c:pt idx="64">
                  <c:v>37315</c:v>
                </c:pt>
                <c:pt idx="65">
                  <c:v>37346</c:v>
                </c:pt>
                <c:pt idx="66">
                  <c:v>37376</c:v>
                </c:pt>
                <c:pt idx="67">
                  <c:v>37407</c:v>
                </c:pt>
                <c:pt idx="68">
                  <c:v>37437</c:v>
                </c:pt>
                <c:pt idx="69">
                  <c:v>37468</c:v>
                </c:pt>
                <c:pt idx="70">
                  <c:v>37499</c:v>
                </c:pt>
                <c:pt idx="71">
                  <c:v>37529</c:v>
                </c:pt>
                <c:pt idx="72">
                  <c:v>37560</c:v>
                </c:pt>
                <c:pt idx="73">
                  <c:v>37590</c:v>
                </c:pt>
                <c:pt idx="74">
                  <c:v>37621</c:v>
                </c:pt>
                <c:pt idx="75">
                  <c:v>37652</c:v>
                </c:pt>
                <c:pt idx="76">
                  <c:v>37680</c:v>
                </c:pt>
                <c:pt idx="77">
                  <c:v>37711</c:v>
                </c:pt>
                <c:pt idx="78">
                  <c:v>37741</c:v>
                </c:pt>
                <c:pt idx="79">
                  <c:v>37772</c:v>
                </c:pt>
                <c:pt idx="80">
                  <c:v>37802</c:v>
                </c:pt>
                <c:pt idx="81">
                  <c:v>37833</c:v>
                </c:pt>
                <c:pt idx="82">
                  <c:v>37864</c:v>
                </c:pt>
                <c:pt idx="83">
                  <c:v>37894</c:v>
                </c:pt>
                <c:pt idx="84">
                  <c:v>37925</c:v>
                </c:pt>
                <c:pt idx="85">
                  <c:v>37955</c:v>
                </c:pt>
                <c:pt idx="86">
                  <c:v>37986</c:v>
                </c:pt>
                <c:pt idx="87">
                  <c:v>38017</c:v>
                </c:pt>
                <c:pt idx="88">
                  <c:v>38046</c:v>
                </c:pt>
                <c:pt idx="89">
                  <c:v>38077</c:v>
                </c:pt>
                <c:pt idx="90">
                  <c:v>38107</c:v>
                </c:pt>
                <c:pt idx="91">
                  <c:v>38138</c:v>
                </c:pt>
                <c:pt idx="92">
                  <c:v>38168</c:v>
                </c:pt>
                <c:pt idx="93">
                  <c:v>38199</c:v>
                </c:pt>
                <c:pt idx="94">
                  <c:v>38230</c:v>
                </c:pt>
                <c:pt idx="95">
                  <c:v>38260</c:v>
                </c:pt>
                <c:pt idx="96">
                  <c:v>38291</c:v>
                </c:pt>
                <c:pt idx="97">
                  <c:v>38321</c:v>
                </c:pt>
                <c:pt idx="98">
                  <c:v>38352</c:v>
                </c:pt>
                <c:pt idx="99">
                  <c:v>38383</c:v>
                </c:pt>
                <c:pt idx="100">
                  <c:v>38411</c:v>
                </c:pt>
                <c:pt idx="101">
                  <c:v>38442</c:v>
                </c:pt>
                <c:pt idx="102">
                  <c:v>38472</c:v>
                </c:pt>
                <c:pt idx="103">
                  <c:v>38503</c:v>
                </c:pt>
                <c:pt idx="104">
                  <c:v>38533</c:v>
                </c:pt>
                <c:pt idx="105">
                  <c:v>38564</c:v>
                </c:pt>
                <c:pt idx="106">
                  <c:v>38595</c:v>
                </c:pt>
                <c:pt idx="107">
                  <c:v>38625</c:v>
                </c:pt>
                <c:pt idx="108">
                  <c:v>38656</c:v>
                </c:pt>
                <c:pt idx="109">
                  <c:v>38686</c:v>
                </c:pt>
                <c:pt idx="110">
                  <c:v>38717</c:v>
                </c:pt>
                <c:pt idx="111">
                  <c:v>38748</c:v>
                </c:pt>
                <c:pt idx="112">
                  <c:v>38776</c:v>
                </c:pt>
                <c:pt idx="113">
                  <c:v>38807</c:v>
                </c:pt>
                <c:pt idx="114">
                  <c:v>38837</c:v>
                </c:pt>
                <c:pt idx="115">
                  <c:v>38868</c:v>
                </c:pt>
                <c:pt idx="116">
                  <c:v>38898</c:v>
                </c:pt>
                <c:pt idx="117">
                  <c:v>38929</c:v>
                </c:pt>
                <c:pt idx="118">
                  <c:v>38960</c:v>
                </c:pt>
                <c:pt idx="119">
                  <c:v>38990</c:v>
                </c:pt>
                <c:pt idx="120">
                  <c:v>39021</c:v>
                </c:pt>
                <c:pt idx="121">
                  <c:v>39051</c:v>
                </c:pt>
                <c:pt idx="122">
                  <c:v>39082</c:v>
                </c:pt>
                <c:pt idx="123">
                  <c:v>39113</c:v>
                </c:pt>
                <c:pt idx="124">
                  <c:v>39141</c:v>
                </c:pt>
                <c:pt idx="125">
                  <c:v>39172</c:v>
                </c:pt>
                <c:pt idx="126">
                  <c:v>39202</c:v>
                </c:pt>
                <c:pt idx="127">
                  <c:v>39233</c:v>
                </c:pt>
                <c:pt idx="128">
                  <c:v>39263</c:v>
                </c:pt>
                <c:pt idx="129">
                  <c:v>39294</c:v>
                </c:pt>
                <c:pt idx="130">
                  <c:v>39325</c:v>
                </c:pt>
                <c:pt idx="131">
                  <c:v>39355</c:v>
                </c:pt>
                <c:pt idx="132">
                  <c:v>39386</c:v>
                </c:pt>
                <c:pt idx="133">
                  <c:v>39416</c:v>
                </c:pt>
                <c:pt idx="134">
                  <c:v>39447</c:v>
                </c:pt>
                <c:pt idx="135">
                  <c:v>39478</c:v>
                </c:pt>
                <c:pt idx="136">
                  <c:v>39507</c:v>
                </c:pt>
                <c:pt idx="137">
                  <c:v>39538</c:v>
                </c:pt>
                <c:pt idx="138">
                  <c:v>39568</c:v>
                </c:pt>
                <c:pt idx="139">
                  <c:v>39599</c:v>
                </c:pt>
                <c:pt idx="140">
                  <c:v>39629</c:v>
                </c:pt>
                <c:pt idx="141">
                  <c:v>39660</c:v>
                </c:pt>
                <c:pt idx="142">
                  <c:v>39691</c:v>
                </c:pt>
                <c:pt idx="143">
                  <c:v>39721</c:v>
                </c:pt>
                <c:pt idx="144">
                  <c:v>39752</c:v>
                </c:pt>
                <c:pt idx="145">
                  <c:v>39782</c:v>
                </c:pt>
                <c:pt idx="146">
                  <c:v>39813</c:v>
                </c:pt>
                <c:pt idx="147">
                  <c:v>39844</c:v>
                </c:pt>
                <c:pt idx="148">
                  <c:v>39872</c:v>
                </c:pt>
                <c:pt idx="149">
                  <c:v>39903</c:v>
                </c:pt>
                <c:pt idx="150">
                  <c:v>39933</c:v>
                </c:pt>
                <c:pt idx="151">
                  <c:v>39964</c:v>
                </c:pt>
                <c:pt idx="152">
                  <c:v>39994</c:v>
                </c:pt>
                <c:pt idx="153">
                  <c:v>40025</c:v>
                </c:pt>
                <c:pt idx="154">
                  <c:v>40056</c:v>
                </c:pt>
                <c:pt idx="155">
                  <c:v>40086</c:v>
                </c:pt>
                <c:pt idx="156">
                  <c:v>40117</c:v>
                </c:pt>
                <c:pt idx="157">
                  <c:v>40147</c:v>
                </c:pt>
                <c:pt idx="158">
                  <c:v>40178</c:v>
                </c:pt>
                <c:pt idx="159">
                  <c:v>40209</c:v>
                </c:pt>
                <c:pt idx="160">
                  <c:v>40237</c:v>
                </c:pt>
                <c:pt idx="161">
                  <c:v>40268</c:v>
                </c:pt>
                <c:pt idx="162">
                  <c:v>40298</c:v>
                </c:pt>
                <c:pt idx="163">
                  <c:v>40329</c:v>
                </c:pt>
                <c:pt idx="164">
                  <c:v>40359</c:v>
                </c:pt>
                <c:pt idx="165">
                  <c:v>40390</c:v>
                </c:pt>
                <c:pt idx="166">
                  <c:v>40421</c:v>
                </c:pt>
                <c:pt idx="167">
                  <c:v>40451</c:v>
                </c:pt>
                <c:pt idx="168">
                  <c:v>40482</c:v>
                </c:pt>
                <c:pt idx="169">
                  <c:v>40512</c:v>
                </c:pt>
                <c:pt idx="170">
                  <c:v>40543</c:v>
                </c:pt>
                <c:pt idx="171">
                  <c:v>40574</c:v>
                </c:pt>
                <c:pt idx="172">
                  <c:v>40602</c:v>
                </c:pt>
                <c:pt idx="173">
                  <c:v>40633</c:v>
                </c:pt>
                <c:pt idx="174">
                  <c:v>40663</c:v>
                </c:pt>
                <c:pt idx="175">
                  <c:v>40694</c:v>
                </c:pt>
                <c:pt idx="176">
                  <c:v>40724</c:v>
                </c:pt>
                <c:pt idx="177">
                  <c:v>40755</c:v>
                </c:pt>
                <c:pt idx="178">
                  <c:v>40786</c:v>
                </c:pt>
                <c:pt idx="179">
                  <c:v>40816</c:v>
                </c:pt>
                <c:pt idx="180">
                  <c:v>40847</c:v>
                </c:pt>
                <c:pt idx="181">
                  <c:v>40877</c:v>
                </c:pt>
                <c:pt idx="182">
                  <c:v>40908</c:v>
                </c:pt>
                <c:pt idx="183">
                  <c:v>40939</c:v>
                </c:pt>
                <c:pt idx="184">
                  <c:v>40968</c:v>
                </c:pt>
                <c:pt idx="185">
                  <c:v>40999</c:v>
                </c:pt>
                <c:pt idx="186">
                  <c:v>41029</c:v>
                </c:pt>
                <c:pt idx="187">
                  <c:v>41060</c:v>
                </c:pt>
                <c:pt idx="188">
                  <c:v>41090</c:v>
                </c:pt>
                <c:pt idx="189">
                  <c:v>41121</c:v>
                </c:pt>
                <c:pt idx="190">
                  <c:v>41152</c:v>
                </c:pt>
                <c:pt idx="191">
                  <c:v>41182</c:v>
                </c:pt>
                <c:pt idx="192">
                  <c:v>41213</c:v>
                </c:pt>
                <c:pt idx="193">
                  <c:v>41243</c:v>
                </c:pt>
                <c:pt idx="194">
                  <c:v>41274</c:v>
                </c:pt>
                <c:pt idx="195">
                  <c:v>41305</c:v>
                </c:pt>
                <c:pt idx="196">
                  <c:v>41333</c:v>
                </c:pt>
                <c:pt idx="197">
                  <c:v>41364</c:v>
                </c:pt>
                <c:pt idx="198">
                  <c:v>41394</c:v>
                </c:pt>
                <c:pt idx="199">
                  <c:v>41425</c:v>
                </c:pt>
                <c:pt idx="200">
                  <c:v>41455</c:v>
                </c:pt>
                <c:pt idx="201">
                  <c:v>41486</c:v>
                </c:pt>
                <c:pt idx="202">
                  <c:v>41517</c:v>
                </c:pt>
                <c:pt idx="203">
                  <c:v>41547</c:v>
                </c:pt>
                <c:pt idx="204">
                  <c:v>41578</c:v>
                </c:pt>
                <c:pt idx="205">
                  <c:v>41608</c:v>
                </c:pt>
                <c:pt idx="206">
                  <c:v>41639</c:v>
                </c:pt>
                <c:pt idx="207">
                  <c:v>41670</c:v>
                </c:pt>
                <c:pt idx="208">
                  <c:v>41698</c:v>
                </c:pt>
                <c:pt idx="209">
                  <c:v>41729</c:v>
                </c:pt>
                <c:pt idx="210">
                  <c:v>41759</c:v>
                </c:pt>
                <c:pt idx="211">
                  <c:v>41790</c:v>
                </c:pt>
                <c:pt idx="212">
                  <c:v>41820</c:v>
                </c:pt>
                <c:pt idx="213">
                  <c:v>41851</c:v>
                </c:pt>
                <c:pt idx="214">
                  <c:v>41882</c:v>
                </c:pt>
                <c:pt idx="215">
                  <c:v>41912</c:v>
                </c:pt>
                <c:pt idx="216">
                  <c:v>41943</c:v>
                </c:pt>
                <c:pt idx="217">
                  <c:v>41973</c:v>
                </c:pt>
                <c:pt idx="218">
                  <c:v>42004</c:v>
                </c:pt>
                <c:pt idx="219">
                  <c:v>42035</c:v>
                </c:pt>
                <c:pt idx="220">
                  <c:v>42063</c:v>
                </c:pt>
                <c:pt idx="221">
                  <c:v>42094</c:v>
                </c:pt>
                <c:pt idx="222">
                  <c:v>42124</c:v>
                </c:pt>
                <c:pt idx="223">
                  <c:v>42155</c:v>
                </c:pt>
                <c:pt idx="224">
                  <c:v>42185</c:v>
                </c:pt>
                <c:pt idx="225">
                  <c:v>42216</c:v>
                </c:pt>
                <c:pt idx="226">
                  <c:v>42247</c:v>
                </c:pt>
                <c:pt idx="227">
                  <c:v>42277</c:v>
                </c:pt>
                <c:pt idx="228">
                  <c:v>42308</c:v>
                </c:pt>
                <c:pt idx="229">
                  <c:v>42338</c:v>
                </c:pt>
                <c:pt idx="230">
                  <c:v>42369</c:v>
                </c:pt>
                <c:pt idx="231">
                  <c:v>42400</c:v>
                </c:pt>
                <c:pt idx="232">
                  <c:v>42429</c:v>
                </c:pt>
                <c:pt idx="233">
                  <c:v>42460</c:v>
                </c:pt>
                <c:pt idx="234">
                  <c:v>42490</c:v>
                </c:pt>
                <c:pt idx="235">
                  <c:v>42521</c:v>
                </c:pt>
                <c:pt idx="236">
                  <c:v>42551</c:v>
                </c:pt>
                <c:pt idx="237">
                  <c:v>42582</c:v>
                </c:pt>
                <c:pt idx="238">
                  <c:v>42613</c:v>
                </c:pt>
                <c:pt idx="239">
                  <c:v>42643</c:v>
                </c:pt>
                <c:pt idx="240">
                  <c:v>42674</c:v>
                </c:pt>
                <c:pt idx="241">
                  <c:v>42704</c:v>
                </c:pt>
                <c:pt idx="242">
                  <c:v>42735</c:v>
                </c:pt>
                <c:pt idx="243">
                  <c:v>42766</c:v>
                </c:pt>
                <c:pt idx="244">
                  <c:v>42794</c:v>
                </c:pt>
                <c:pt idx="245">
                  <c:v>42825</c:v>
                </c:pt>
                <c:pt idx="246">
                  <c:v>42855</c:v>
                </c:pt>
                <c:pt idx="247">
                  <c:v>42886</c:v>
                </c:pt>
                <c:pt idx="248">
                  <c:v>42916</c:v>
                </c:pt>
                <c:pt idx="249">
                  <c:v>42947</c:v>
                </c:pt>
                <c:pt idx="250">
                  <c:v>42978</c:v>
                </c:pt>
                <c:pt idx="251">
                  <c:v>43008</c:v>
                </c:pt>
                <c:pt idx="252">
                  <c:v>43039</c:v>
                </c:pt>
                <c:pt idx="253">
                  <c:v>43069</c:v>
                </c:pt>
                <c:pt idx="254">
                  <c:v>43100</c:v>
                </c:pt>
                <c:pt idx="255">
                  <c:v>43131</c:v>
                </c:pt>
                <c:pt idx="256">
                  <c:v>43159</c:v>
                </c:pt>
                <c:pt idx="257">
                  <c:v>43190</c:v>
                </c:pt>
                <c:pt idx="258">
                  <c:v>43220</c:v>
                </c:pt>
                <c:pt idx="259">
                  <c:v>43251</c:v>
                </c:pt>
                <c:pt idx="260">
                  <c:v>43281</c:v>
                </c:pt>
                <c:pt idx="261">
                  <c:v>43312</c:v>
                </c:pt>
                <c:pt idx="262">
                  <c:v>43343</c:v>
                </c:pt>
                <c:pt idx="263">
                  <c:v>43373</c:v>
                </c:pt>
                <c:pt idx="264">
                  <c:v>43404</c:v>
                </c:pt>
                <c:pt idx="265">
                  <c:v>43434</c:v>
                </c:pt>
                <c:pt idx="266">
                  <c:v>43465</c:v>
                </c:pt>
                <c:pt idx="267">
                  <c:v>43496</c:v>
                </c:pt>
                <c:pt idx="268">
                  <c:v>43524</c:v>
                </c:pt>
                <c:pt idx="269">
                  <c:v>43555</c:v>
                </c:pt>
                <c:pt idx="270">
                  <c:v>43585</c:v>
                </c:pt>
                <c:pt idx="271">
                  <c:v>43616</c:v>
                </c:pt>
                <c:pt idx="272">
                  <c:v>43646</c:v>
                </c:pt>
                <c:pt idx="273">
                  <c:v>43677</c:v>
                </c:pt>
                <c:pt idx="274">
                  <c:v>43708</c:v>
                </c:pt>
                <c:pt idx="275">
                  <c:v>43738</c:v>
                </c:pt>
                <c:pt idx="276">
                  <c:v>43769</c:v>
                </c:pt>
                <c:pt idx="277">
                  <c:v>43799</c:v>
                </c:pt>
                <c:pt idx="278">
                  <c:v>43830</c:v>
                </c:pt>
                <c:pt idx="279">
                  <c:v>43861</c:v>
                </c:pt>
                <c:pt idx="280">
                  <c:v>43890</c:v>
                </c:pt>
                <c:pt idx="281">
                  <c:v>43921</c:v>
                </c:pt>
              </c:numCache>
            </c:numRef>
          </c:cat>
          <c:val>
            <c:numRef>
              <c:f>Sheet1!$D$2:$D$283</c:f>
              <c:numCache>
                <c:formatCode>###,###,###,###,##0.00_ </c:formatCode>
                <c:ptCount val="282"/>
                <c:pt idx="0">
                  <c:v>-0.9</c:v>
                </c:pt>
                <c:pt idx="1">
                  <c:v>-0.9</c:v>
                </c:pt>
                <c:pt idx="2">
                  <c:v>0.4</c:v>
                </c:pt>
                <c:pt idx="3">
                  <c:v>0.5</c:v>
                </c:pt>
                <c:pt idx="4">
                  <c:v>0.6</c:v>
                </c:pt>
                <c:pt idx="5">
                  <c:v>0.1</c:v>
                </c:pt>
                <c:pt idx="6">
                  <c:v>0.6</c:v>
                </c:pt>
                <c:pt idx="7">
                  <c:v>0.7</c:v>
                </c:pt>
                <c:pt idx="8">
                  <c:v>0.4</c:v>
                </c:pt>
                <c:pt idx="9">
                  <c:v>1.2</c:v>
                </c:pt>
                <c:pt idx="10">
                  <c:v>0.2</c:v>
                </c:pt>
                <c:pt idx="11">
                  <c:v>0.2</c:v>
                </c:pt>
                <c:pt idx="12">
                  <c:v>0.1</c:v>
                </c:pt>
                <c:pt idx="13">
                  <c:v>-0.1</c:v>
                </c:pt>
                <c:pt idx="14">
                  <c:v>-0.7</c:v>
                </c:pt>
                <c:pt idx="15">
                  <c:v>-1.5</c:v>
                </c:pt>
                <c:pt idx="16">
                  <c:v>-3.6</c:v>
                </c:pt>
                <c:pt idx="17">
                  <c:v>-4.5999999999999996</c:v>
                </c:pt>
                <c:pt idx="18">
                  <c:v>-6</c:v>
                </c:pt>
                <c:pt idx="19">
                  <c:v>-7.3</c:v>
                </c:pt>
                <c:pt idx="20">
                  <c:v>-7.6</c:v>
                </c:pt>
                <c:pt idx="21">
                  <c:v>-8.1999999999999993</c:v>
                </c:pt>
                <c:pt idx="22">
                  <c:v>-8.4</c:v>
                </c:pt>
                <c:pt idx="23">
                  <c:v>-8.6</c:v>
                </c:pt>
                <c:pt idx="24">
                  <c:v>-4.5</c:v>
                </c:pt>
                <c:pt idx="25">
                  <c:v>-8.4</c:v>
                </c:pt>
                <c:pt idx="26">
                  <c:v>-8</c:v>
                </c:pt>
                <c:pt idx="27">
                  <c:v>-7.17</c:v>
                </c:pt>
                <c:pt idx="28">
                  <c:v>-6.47</c:v>
                </c:pt>
                <c:pt idx="29">
                  <c:v>-5.56</c:v>
                </c:pt>
                <c:pt idx="30">
                  <c:v>-4.54</c:v>
                </c:pt>
                <c:pt idx="31">
                  <c:v>-4.21</c:v>
                </c:pt>
                <c:pt idx="32">
                  <c:v>-3.43</c:v>
                </c:pt>
                <c:pt idx="33">
                  <c:v>-2.2000000000000002</c:v>
                </c:pt>
                <c:pt idx="34">
                  <c:v>-2.14</c:v>
                </c:pt>
                <c:pt idx="35">
                  <c:v>-0.96</c:v>
                </c:pt>
                <c:pt idx="36">
                  <c:v>1.53</c:v>
                </c:pt>
                <c:pt idx="37">
                  <c:v>1.59</c:v>
                </c:pt>
                <c:pt idx="38">
                  <c:v>1.31</c:v>
                </c:pt>
                <c:pt idx="39">
                  <c:v>3.06</c:v>
                </c:pt>
                <c:pt idx="40">
                  <c:v>4.57</c:v>
                </c:pt>
                <c:pt idx="41">
                  <c:v>6.15</c:v>
                </c:pt>
                <c:pt idx="42">
                  <c:v>7.2</c:v>
                </c:pt>
                <c:pt idx="43">
                  <c:v>2.09</c:v>
                </c:pt>
                <c:pt idx="44">
                  <c:v>10.1</c:v>
                </c:pt>
                <c:pt idx="45">
                  <c:v>11.54</c:v>
                </c:pt>
                <c:pt idx="46">
                  <c:v>10.6</c:v>
                </c:pt>
                <c:pt idx="47">
                  <c:v>11.08</c:v>
                </c:pt>
                <c:pt idx="48">
                  <c:v>10.17</c:v>
                </c:pt>
                <c:pt idx="49">
                  <c:v>9.6</c:v>
                </c:pt>
                <c:pt idx="50">
                  <c:v>8</c:v>
                </c:pt>
                <c:pt idx="51">
                  <c:v>5.99</c:v>
                </c:pt>
                <c:pt idx="52">
                  <c:v>4.5</c:v>
                </c:pt>
                <c:pt idx="53">
                  <c:v>3.4</c:v>
                </c:pt>
                <c:pt idx="54">
                  <c:v>2.4</c:v>
                </c:pt>
                <c:pt idx="55">
                  <c:v>1.6</c:v>
                </c:pt>
                <c:pt idx="56">
                  <c:v>0.8</c:v>
                </c:pt>
                <c:pt idx="57">
                  <c:v>-0.8</c:v>
                </c:pt>
                <c:pt idx="58">
                  <c:v>-1.8</c:v>
                </c:pt>
                <c:pt idx="59">
                  <c:v>-4.4000000000000004</c:v>
                </c:pt>
                <c:pt idx="60">
                  <c:v>-4.3</c:v>
                </c:pt>
                <c:pt idx="61">
                  <c:v>-5</c:v>
                </c:pt>
                <c:pt idx="62">
                  <c:v>-6.1</c:v>
                </c:pt>
                <c:pt idx="63">
                  <c:v>-6.1</c:v>
                </c:pt>
                <c:pt idx="64">
                  <c:v>-6.2</c:v>
                </c:pt>
                <c:pt idx="65">
                  <c:v>-5.7</c:v>
                </c:pt>
                <c:pt idx="66">
                  <c:v>-4.08</c:v>
                </c:pt>
                <c:pt idx="67">
                  <c:v>-2.83</c:v>
                </c:pt>
                <c:pt idx="68">
                  <c:v>-2.7</c:v>
                </c:pt>
                <c:pt idx="69">
                  <c:v>-2.1</c:v>
                </c:pt>
                <c:pt idx="70">
                  <c:v>-0.8</c:v>
                </c:pt>
                <c:pt idx="71">
                  <c:v>0.1</c:v>
                </c:pt>
                <c:pt idx="72">
                  <c:v>1</c:v>
                </c:pt>
                <c:pt idx="73">
                  <c:v>2.2000000000000002</c:v>
                </c:pt>
                <c:pt idx="74">
                  <c:v>3.7</c:v>
                </c:pt>
                <c:pt idx="75">
                  <c:v>8.5</c:v>
                </c:pt>
                <c:pt idx="76">
                  <c:v>11.8</c:v>
                </c:pt>
                <c:pt idx="77">
                  <c:v>11.8</c:v>
                </c:pt>
                <c:pt idx="78">
                  <c:v>9.6</c:v>
                </c:pt>
                <c:pt idx="79">
                  <c:v>5.7</c:v>
                </c:pt>
                <c:pt idx="80">
                  <c:v>4.9000000000000004</c:v>
                </c:pt>
                <c:pt idx="81">
                  <c:v>5.0999999999999996</c:v>
                </c:pt>
                <c:pt idx="82">
                  <c:v>5.0999999999999996</c:v>
                </c:pt>
                <c:pt idx="83">
                  <c:v>4.8</c:v>
                </c:pt>
                <c:pt idx="84">
                  <c:v>3.4</c:v>
                </c:pt>
                <c:pt idx="85">
                  <c:v>4.2</c:v>
                </c:pt>
                <c:pt idx="86">
                  <c:v>5.9</c:v>
                </c:pt>
                <c:pt idx="87">
                  <c:v>6.3</c:v>
                </c:pt>
                <c:pt idx="88">
                  <c:v>5.4</c:v>
                </c:pt>
                <c:pt idx="89">
                  <c:v>5.5</c:v>
                </c:pt>
                <c:pt idx="90">
                  <c:v>7.1</c:v>
                </c:pt>
                <c:pt idx="91">
                  <c:v>8.9</c:v>
                </c:pt>
                <c:pt idx="92">
                  <c:v>10.3</c:v>
                </c:pt>
                <c:pt idx="93">
                  <c:v>10.4</c:v>
                </c:pt>
                <c:pt idx="94">
                  <c:v>11.4</c:v>
                </c:pt>
                <c:pt idx="95">
                  <c:v>14</c:v>
                </c:pt>
                <c:pt idx="96">
                  <c:v>14.6</c:v>
                </c:pt>
                <c:pt idx="97">
                  <c:v>15</c:v>
                </c:pt>
                <c:pt idx="98">
                  <c:v>13.2</c:v>
                </c:pt>
                <c:pt idx="99">
                  <c:v>11.5</c:v>
                </c:pt>
                <c:pt idx="100">
                  <c:v>10.4</c:v>
                </c:pt>
                <c:pt idx="101">
                  <c:v>11.1</c:v>
                </c:pt>
                <c:pt idx="102">
                  <c:v>11.4</c:v>
                </c:pt>
                <c:pt idx="103">
                  <c:v>11.1</c:v>
                </c:pt>
                <c:pt idx="104">
                  <c:v>9.6999999999999993</c:v>
                </c:pt>
                <c:pt idx="105">
                  <c:v>10</c:v>
                </c:pt>
                <c:pt idx="106">
                  <c:v>10.6</c:v>
                </c:pt>
                <c:pt idx="107">
                  <c:v>9.1</c:v>
                </c:pt>
                <c:pt idx="108">
                  <c:v>8.3000000000000007</c:v>
                </c:pt>
                <c:pt idx="109">
                  <c:v>6.9</c:v>
                </c:pt>
                <c:pt idx="110">
                  <c:v>7</c:v>
                </c:pt>
                <c:pt idx="111">
                  <c:v>6.4</c:v>
                </c:pt>
                <c:pt idx="112">
                  <c:v>6.4</c:v>
                </c:pt>
                <c:pt idx="113">
                  <c:v>5.63</c:v>
                </c:pt>
                <c:pt idx="114">
                  <c:v>5.4</c:v>
                </c:pt>
                <c:pt idx="115">
                  <c:v>6.03</c:v>
                </c:pt>
                <c:pt idx="116">
                  <c:v>8.4700000000000006</c:v>
                </c:pt>
                <c:pt idx="117">
                  <c:v>8.1300000000000008</c:v>
                </c:pt>
                <c:pt idx="118">
                  <c:v>7.3</c:v>
                </c:pt>
                <c:pt idx="119">
                  <c:v>7.21</c:v>
                </c:pt>
                <c:pt idx="120">
                  <c:v>6.3</c:v>
                </c:pt>
                <c:pt idx="121">
                  <c:v>5.92</c:v>
                </c:pt>
                <c:pt idx="122">
                  <c:v>6.35</c:v>
                </c:pt>
                <c:pt idx="123">
                  <c:v>6.74</c:v>
                </c:pt>
                <c:pt idx="124">
                  <c:v>5.84</c:v>
                </c:pt>
                <c:pt idx="125">
                  <c:v>6.12</c:v>
                </c:pt>
                <c:pt idx="126">
                  <c:v>6.14</c:v>
                </c:pt>
                <c:pt idx="127">
                  <c:v>5.73</c:v>
                </c:pt>
                <c:pt idx="128">
                  <c:v>5.17</c:v>
                </c:pt>
                <c:pt idx="129">
                  <c:v>4.26</c:v>
                </c:pt>
                <c:pt idx="130">
                  <c:v>3.92</c:v>
                </c:pt>
                <c:pt idx="131">
                  <c:v>4.18</c:v>
                </c:pt>
                <c:pt idx="132">
                  <c:v>4.78</c:v>
                </c:pt>
                <c:pt idx="133">
                  <c:v>6.8</c:v>
                </c:pt>
                <c:pt idx="134">
                  <c:v>7.69</c:v>
                </c:pt>
                <c:pt idx="135">
                  <c:v>8.52</c:v>
                </c:pt>
                <c:pt idx="136">
                  <c:v>8.81</c:v>
                </c:pt>
                <c:pt idx="137">
                  <c:v>10.18</c:v>
                </c:pt>
                <c:pt idx="138">
                  <c:v>10.37</c:v>
                </c:pt>
                <c:pt idx="139">
                  <c:v>10.91</c:v>
                </c:pt>
                <c:pt idx="140">
                  <c:v>11.17</c:v>
                </c:pt>
                <c:pt idx="141">
                  <c:v>14.26</c:v>
                </c:pt>
                <c:pt idx="142">
                  <c:v>14.41</c:v>
                </c:pt>
                <c:pt idx="143">
                  <c:v>13.04</c:v>
                </c:pt>
                <c:pt idx="144">
                  <c:v>8.98</c:v>
                </c:pt>
                <c:pt idx="145">
                  <c:v>0.44</c:v>
                </c:pt>
                <c:pt idx="146">
                  <c:v>-3.88</c:v>
                </c:pt>
                <c:pt idx="147">
                  <c:v>-6.82</c:v>
                </c:pt>
                <c:pt idx="148">
                  <c:v>-8.43</c:v>
                </c:pt>
                <c:pt idx="149">
                  <c:v>-10.199999999999999</c:v>
                </c:pt>
                <c:pt idx="150">
                  <c:v>-10.27</c:v>
                </c:pt>
                <c:pt idx="151">
                  <c:v>-10.87</c:v>
                </c:pt>
                <c:pt idx="152">
                  <c:v>-11</c:v>
                </c:pt>
                <c:pt idx="153">
                  <c:v>-12.1</c:v>
                </c:pt>
                <c:pt idx="154">
                  <c:v>-11.47</c:v>
                </c:pt>
                <c:pt idx="155">
                  <c:v>-10.15</c:v>
                </c:pt>
                <c:pt idx="156">
                  <c:v>-8.26</c:v>
                </c:pt>
                <c:pt idx="157">
                  <c:v>-1.72</c:v>
                </c:pt>
                <c:pt idx="158">
                  <c:v>3.58</c:v>
                </c:pt>
                <c:pt idx="159">
                  <c:v>8.59</c:v>
                </c:pt>
                <c:pt idx="160">
                  <c:v>10.119999999999999</c:v>
                </c:pt>
                <c:pt idx="161">
                  <c:v>12.15</c:v>
                </c:pt>
                <c:pt idx="162">
                  <c:v>13.56</c:v>
                </c:pt>
                <c:pt idx="163">
                  <c:v>13.8</c:v>
                </c:pt>
                <c:pt idx="164">
                  <c:v>11.8</c:v>
                </c:pt>
                <c:pt idx="165">
                  <c:v>8.67</c:v>
                </c:pt>
                <c:pt idx="166">
                  <c:v>7.8</c:v>
                </c:pt>
                <c:pt idx="167">
                  <c:v>7.05</c:v>
                </c:pt>
                <c:pt idx="168">
                  <c:v>8.49</c:v>
                </c:pt>
                <c:pt idx="169">
                  <c:v>9.7899999999999991</c:v>
                </c:pt>
                <c:pt idx="170">
                  <c:v>8.86</c:v>
                </c:pt>
                <c:pt idx="171">
                  <c:v>10</c:v>
                </c:pt>
                <c:pt idx="172">
                  <c:v>10.56</c:v>
                </c:pt>
                <c:pt idx="173">
                  <c:v>10.5</c:v>
                </c:pt>
                <c:pt idx="174">
                  <c:v>9.9</c:v>
                </c:pt>
                <c:pt idx="175">
                  <c:v>9.89</c:v>
                </c:pt>
                <c:pt idx="176">
                  <c:v>11.13</c:v>
                </c:pt>
                <c:pt idx="177">
                  <c:v>12.07</c:v>
                </c:pt>
                <c:pt idx="178">
                  <c:v>11.59</c:v>
                </c:pt>
                <c:pt idx="179">
                  <c:v>10.65</c:v>
                </c:pt>
                <c:pt idx="180">
                  <c:v>7.86</c:v>
                </c:pt>
                <c:pt idx="181">
                  <c:v>4.12</c:v>
                </c:pt>
                <c:pt idx="182">
                  <c:v>2.87</c:v>
                </c:pt>
                <c:pt idx="183">
                  <c:v>1.73</c:v>
                </c:pt>
                <c:pt idx="184">
                  <c:v>1.2</c:v>
                </c:pt>
                <c:pt idx="185">
                  <c:v>0.82</c:v>
                </c:pt>
                <c:pt idx="186">
                  <c:v>0.12</c:v>
                </c:pt>
                <c:pt idx="187">
                  <c:v>-1.1200000000000001</c:v>
                </c:pt>
                <c:pt idx="188">
                  <c:v>-2.99</c:v>
                </c:pt>
                <c:pt idx="189">
                  <c:v>-4.5</c:v>
                </c:pt>
                <c:pt idx="190">
                  <c:v>-5.23</c:v>
                </c:pt>
                <c:pt idx="191">
                  <c:v>-4.95</c:v>
                </c:pt>
                <c:pt idx="192">
                  <c:v>-3.44</c:v>
                </c:pt>
                <c:pt idx="193">
                  <c:v>-2.74</c:v>
                </c:pt>
                <c:pt idx="194">
                  <c:v>-2.44</c:v>
                </c:pt>
                <c:pt idx="195">
                  <c:v>-2.2000000000000002</c:v>
                </c:pt>
                <c:pt idx="196">
                  <c:v>-2.59</c:v>
                </c:pt>
                <c:pt idx="197">
                  <c:v>-3.2</c:v>
                </c:pt>
                <c:pt idx="198">
                  <c:v>-4.79</c:v>
                </c:pt>
                <c:pt idx="199">
                  <c:v>-5.13</c:v>
                </c:pt>
                <c:pt idx="200">
                  <c:v>-4.18</c:v>
                </c:pt>
                <c:pt idx="201">
                  <c:v>-3.23</c:v>
                </c:pt>
                <c:pt idx="202">
                  <c:v>-2.36</c:v>
                </c:pt>
                <c:pt idx="203">
                  <c:v>-2.04</c:v>
                </c:pt>
                <c:pt idx="204">
                  <c:v>-2.57</c:v>
                </c:pt>
                <c:pt idx="205">
                  <c:v>-2.4500000000000002</c:v>
                </c:pt>
                <c:pt idx="206">
                  <c:v>-2.04</c:v>
                </c:pt>
                <c:pt idx="207">
                  <c:v>-2.48</c:v>
                </c:pt>
                <c:pt idx="208">
                  <c:v>-3.2193999999999998</c:v>
                </c:pt>
                <c:pt idx="209">
                  <c:v>-3.8062</c:v>
                </c:pt>
                <c:pt idx="210">
                  <c:v>-3.0634000000000001</c:v>
                </c:pt>
                <c:pt idx="211">
                  <c:v>-2.0430000000000001</c:v>
                </c:pt>
                <c:pt idx="212">
                  <c:v>-1.4616</c:v>
                </c:pt>
                <c:pt idx="213">
                  <c:v>-0.78180000000000005</c:v>
                </c:pt>
                <c:pt idx="214">
                  <c:v>-1.4842</c:v>
                </c:pt>
                <c:pt idx="215">
                  <c:v>-2.7246000000000001</c:v>
                </c:pt>
                <c:pt idx="216">
                  <c:v>-3.6804999999999999</c:v>
                </c:pt>
                <c:pt idx="217">
                  <c:v>-4.6940999999999997</c:v>
                </c:pt>
                <c:pt idx="218">
                  <c:v>-6.3647999999999998</c:v>
                </c:pt>
                <c:pt idx="219">
                  <c:v>-8.5784000000000002</c:v>
                </c:pt>
                <c:pt idx="220">
                  <c:v>-9.2067999999999994</c:v>
                </c:pt>
                <c:pt idx="221">
                  <c:v>-8.3704000000000001</c:v>
                </c:pt>
                <c:pt idx="222">
                  <c:v>-8.2697000000000003</c:v>
                </c:pt>
                <c:pt idx="223">
                  <c:v>-7.9089</c:v>
                </c:pt>
                <c:pt idx="224">
                  <c:v>-8.4832000000000001</c:v>
                </c:pt>
                <c:pt idx="225">
                  <c:v>-9.6841000000000008</c:v>
                </c:pt>
                <c:pt idx="226">
                  <c:v>-11.1069</c:v>
                </c:pt>
                <c:pt idx="227">
                  <c:v>-11.358700000000001</c:v>
                </c:pt>
                <c:pt idx="228">
                  <c:v>-10.8</c:v>
                </c:pt>
                <c:pt idx="229">
                  <c:v>-10.7</c:v>
                </c:pt>
                <c:pt idx="230">
                  <c:v>-10.3</c:v>
                </c:pt>
                <c:pt idx="231">
                  <c:v>-9.1</c:v>
                </c:pt>
                <c:pt idx="232">
                  <c:v>-8.9</c:v>
                </c:pt>
                <c:pt idx="233">
                  <c:v>-8.7865000000000002</c:v>
                </c:pt>
                <c:pt idx="234">
                  <c:v>-7.6623000000000001</c:v>
                </c:pt>
                <c:pt idx="235">
                  <c:v>-7.2</c:v>
                </c:pt>
                <c:pt idx="236">
                  <c:v>-6.1</c:v>
                </c:pt>
                <c:pt idx="237">
                  <c:v>-4.5</c:v>
                </c:pt>
                <c:pt idx="238">
                  <c:v>-2.2999999999999998</c:v>
                </c:pt>
                <c:pt idx="239">
                  <c:v>-0.2</c:v>
                </c:pt>
                <c:pt idx="240">
                  <c:v>1.9</c:v>
                </c:pt>
                <c:pt idx="241">
                  <c:v>5.8</c:v>
                </c:pt>
                <c:pt idx="242">
                  <c:v>9.8000000000000007</c:v>
                </c:pt>
                <c:pt idx="243">
                  <c:v>12.9</c:v>
                </c:pt>
                <c:pt idx="244">
                  <c:v>15.5</c:v>
                </c:pt>
                <c:pt idx="245">
                  <c:v>14.9</c:v>
                </c:pt>
                <c:pt idx="246">
                  <c:v>13</c:v>
                </c:pt>
                <c:pt idx="247">
                  <c:v>11.1</c:v>
                </c:pt>
                <c:pt idx="248">
                  <c:v>10</c:v>
                </c:pt>
                <c:pt idx="249">
                  <c:v>9.3000000000000007</c:v>
                </c:pt>
                <c:pt idx="250">
                  <c:v>11</c:v>
                </c:pt>
                <c:pt idx="251">
                  <c:v>11.9</c:v>
                </c:pt>
                <c:pt idx="252">
                  <c:v>11.6</c:v>
                </c:pt>
                <c:pt idx="253">
                  <c:v>9.6999999999999993</c:v>
                </c:pt>
                <c:pt idx="254">
                  <c:v>8.1</c:v>
                </c:pt>
                <c:pt idx="255">
                  <c:v>7.3</c:v>
                </c:pt>
                <c:pt idx="256">
                  <c:v>5.9</c:v>
                </c:pt>
                <c:pt idx="257">
                  <c:v>5.0999999999999996</c:v>
                </c:pt>
                <c:pt idx="258">
                  <c:v>5.7</c:v>
                </c:pt>
                <c:pt idx="259">
                  <c:v>7.4</c:v>
                </c:pt>
                <c:pt idx="260">
                  <c:v>8.8000000000000007</c:v>
                </c:pt>
                <c:pt idx="261">
                  <c:v>9</c:v>
                </c:pt>
                <c:pt idx="262">
                  <c:v>7.8</c:v>
                </c:pt>
                <c:pt idx="263">
                  <c:v>7.3</c:v>
                </c:pt>
                <c:pt idx="264">
                  <c:v>6.7</c:v>
                </c:pt>
                <c:pt idx="265">
                  <c:v>4.5999999999999996</c:v>
                </c:pt>
                <c:pt idx="266">
                  <c:v>0.8</c:v>
                </c:pt>
                <c:pt idx="267">
                  <c:v>-1.6</c:v>
                </c:pt>
                <c:pt idx="268">
                  <c:v>-1.5</c:v>
                </c:pt>
                <c:pt idx="269">
                  <c:v>-0.6</c:v>
                </c:pt>
                <c:pt idx="270">
                  <c:v>0</c:v>
                </c:pt>
                <c:pt idx="271">
                  <c:v>-0.6</c:v>
                </c:pt>
                <c:pt idx="272">
                  <c:v>-2.1</c:v>
                </c:pt>
                <c:pt idx="273">
                  <c:v>-2.9</c:v>
                </c:pt>
                <c:pt idx="274">
                  <c:v>-3.5</c:v>
                </c:pt>
                <c:pt idx="275">
                  <c:v>-4.8</c:v>
                </c:pt>
                <c:pt idx="276">
                  <c:v>-5.6</c:v>
                </c:pt>
                <c:pt idx="277">
                  <c:v>-5</c:v>
                </c:pt>
                <c:pt idx="278">
                  <c:v>-2.6</c:v>
                </c:pt>
                <c:pt idx="279">
                  <c:v>-0.8</c:v>
                </c:pt>
                <c:pt idx="280">
                  <c:v>-2.2000000000000002</c:v>
                </c:pt>
                <c:pt idx="281">
                  <c:v>-5.2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C1B-4C5E-B989-A75080FB951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加工工业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Sheet1!$A$2:$A$283</c:f>
              <c:numCache>
                <c:formatCode>yyyy\-mm;@</c:formatCode>
                <c:ptCount val="282"/>
                <c:pt idx="0">
                  <c:v>35369</c:v>
                </c:pt>
                <c:pt idx="1">
                  <c:v>35399</c:v>
                </c:pt>
                <c:pt idx="2">
                  <c:v>35430</c:v>
                </c:pt>
                <c:pt idx="3">
                  <c:v>35461</c:v>
                </c:pt>
                <c:pt idx="4">
                  <c:v>35489</c:v>
                </c:pt>
                <c:pt idx="5">
                  <c:v>35520</c:v>
                </c:pt>
                <c:pt idx="6">
                  <c:v>35550</c:v>
                </c:pt>
                <c:pt idx="7">
                  <c:v>35581</c:v>
                </c:pt>
                <c:pt idx="8">
                  <c:v>35611</c:v>
                </c:pt>
                <c:pt idx="9">
                  <c:v>35642</c:v>
                </c:pt>
                <c:pt idx="10">
                  <c:v>35673</c:v>
                </c:pt>
                <c:pt idx="11">
                  <c:v>35703</c:v>
                </c:pt>
                <c:pt idx="12">
                  <c:v>35734</c:v>
                </c:pt>
                <c:pt idx="13">
                  <c:v>35764</c:v>
                </c:pt>
                <c:pt idx="14">
                  <c:v>35795</c:v>
                </c:pt>
                <c:pt idx="15">
                  <c:v>35826</c:v>
                </c:pt>
                <c:pt idx="16">
                  <c:v>35854</c:v>
                </c:pt>
                <c:pt idx="17">
                  <c:v>35885</c:v>
                </c:pt>
                <c:pt idx="18">
                  <c:v>35915</c:v>
                </c:pt>
                <c:pt idx="19">
                  <c:v>35946</c:v>
                </c:pt>
                <c:pt idx="20">
                  <c:v>35976</c:v>
                </c:pt>
                <c:pt idx="21">
                  <c:v>36007</c:v>
                </c:pt>
                <c:pt idx="22">
                  <c:v>36038</c:v>
                </c:pt>
                <c:pt idx="23">
                  <c:v>36068</c:v>
                </c:pt>
                <c:pt idx="24">
                  <c:v>36099</c:v>
                </c:pt>
                <c:pt idx="25">
                  <c:v>36129</c:v>
                </c:pt>
                <c:pt idx="26">
                  <c:v>36160</c:v>
                </c:pt>
                <c:pt idx="27">
                  <c:v>36191</c:v>
                </c:pt>
                <c:pt idx="28">
                  <c:v>36219</c:v>
                </c:pt>
                <c:pt idx="29">
                  <c:v>36250</c:v>
                </c:pt>
                <c:pt idx="30">
                  <c:v>36280</c:v>
                </c:pt>
                <c:pt idx="31">
                  <c:v>36311</c:v>
                </c:pt>
                <c:pt idx="32">
                  <c:v>36341</c:v>
                </c:pt>
                <c:pt idx="33">
                  <c:v>36372</c:v>
                </c:pt>
                <c:pt idx="34">
                  <c:v>36403</c:v>
                </c:pt>
                <c:pt idx="35">
                  <c:v>36433</c:v>
                </c:pt>
                <c:pt idx="36">
                  <c:v>36464</c:v>
                </c:pt>
                <c:pt idx="37">
                  <c:v>36494</c:v>
                </c:pt>
                <c:pt idx="38">
                  <c:v>36525</c:v>
                </c:pt>
                <c:pt idx="39">
                  <c:v>36556</c:v>
                </c:pt>
                <c:pt idx="40">
                  <c:v>36585</c:v>
                </c:pt>
                <c:pt idx="41">
                  <c:v>36616</c:v>
                </c:pt>
                <c:pt idx="42">
                  <c:v>36646</c:v>
                </c:pt>
                <c:pt idx="43">
                  <c:v>36677</c:v>
                </c:pt>
                <c:pt idx="44">
                  <c:v>36707</c:v>
                </c:pt>
                <c:pt idx="45">
                  <c:v>36738</c:v>
                </c:pt>
                <c:pt idx="46">
                  <c:v>36769</c:v>
                </c:pt>
                <c:pt idx="47">
                  <c:v>36799</c:v>
                </c:pt>
                <c:pt idx="48">
                  <c:v>36830</c:v>
                </c:pt>
                <c:pt idx="49">
                  <c:v>36860</c:v>
                </c:pt>
                <c:pt idx="50">
                  <c:v>36891</c:v>
                </c:pt>
                <c:pt idx="51">
                  <c:v>36922</c:v>
                </c:pt>
                <c:pt idx="52">
                  <c:v>36950</c:v>
                </c:pt>
                <c:pt idx="53">
                  <c:v>36981</c:v>
                </c:pt>
                <c:pt idx="54">
                  <c:v>37011</c:v>
                </c:pt>
                <c:pt idx="55">
                  <c:v>37042</c:v>
                </c:pt>
                <c:pt idx="56">
                  <c:v>37072</c:v>
                </c:pt>
                <c:pt idx="57">
                  <c:v>37103</c:v>
                </c:pt>
                <c:pt idx="58">
                  <c:v>37134</c:v>
                </c:pt>
                <c:pt idx="59">
                  <c:v>37164</c:v>
                </c:pt>
                <c:pt idx="60">
                  <c:v>37195</c:v>
                </c:pt>
                <c:pt idx="61">
                  <c:v>37225</c:v>
                </c:pt>
                <c:pt idx="62">
                  <c:v>37256</c:v>
                </c:pt>
                <c:pt idx="63">
                  <c:v>37287</c:v>
                </c:pt>
                <c:pt idx="64">
                  <c:v>37315</c:v>
                </c:pt>
                <c:pt idx="65">
                  <c:v>37346</c:v>
                </c:pt>
                <c:pt idx="66">
                  <c:v>37376</c:v>
                </c:pt>
                <c:pt idx="67">
                  <c:v>37407</c:v>
                </c:pt>
                <c:pt idx="68">
                  <c:v>37437</c:v>
                </c:pt>
                <c:pt idx="69">
                  <c:v>37468</c:v>
                </c:pt>
                <c:pt idx="70">
                  <c:v>37499</c:v>
                </c:pt>
                <c:pt idx="71">
                  <c:v>37529</c:v>
                </c:pt>
                <c:pt idx="72">
                  <c:v>37560</c:v>
                </c:pt>
                <c:pt idx="73">
                  <c:v>37590</c:v>
                </c:pt>
                <c:pt idx="74">
                  <c:v>37621</c:v>
                </c:pt>
                <c:pt idx="75">
                  <c:v>37652</c:v>
                </c:pt>
                <c:pt idx="76">
                  <c:v>37680</c:v>
                </c:pt>
                <c:pt idx="77">
                  <c:v>37711</c:v>
                </c:pt>
                <c:pt idx="78">
                  <c:v>37741</c:v>
                </c:pt>
                <c:pt idx="79">
                  <c:v>37772</c:v>
                </c:pt>
                <c:pt idx="80">
                  <c:v>37802</c:v>
                </c:pt>
                <c:pt idx="81">
                  <c:v>37833</c:v>
                </c:pt>
                <c:pt idx="82">
                  <c:v>37864</c:v>
                </c:pt>
                <c:pt idx="83">
                  <c:v>37894</c:v>
                </c:pt>
                <c:pt idx="84">
                  <c:v>37925</c:v>
                </c:pt>
                <c:pt idx="85">
                  <c:v>37955</c:v>
                </c:pt>
                <c:pt idx="86">
                  <c:v>37986</c:v>
                </c:pt>
                <c:pt idx="87">
                  <c:v>38017</c:v>
                </c:pt>
                <c:pt idx="88">
                  <c:v>38046</c:v>
                </c:pt>
                <c:pt idx="89">
                  <c:v>38077</c:v>
                </c:pt>
                <c:pt idx="90">
                  <c:v>38107</c:v>
                </c:pt>
                <c:pt idx="91">
                  <c:v>38138</c:v>
                </c:pt>
                <c:pt idx="92">
                  <c:v>38168</c:v>
                </c:pt>
                <c:pt idx="93">
                  <c:v>38199</c:v>
                </c:pt>
                <c:pt idx="94">
                  <c:v>38230</c:v>
                </c:pt>
                <c:pt idx="95">
                  <c:v>38260</c:v>
                </c:pt>
                <c:pt idx="96">
                  <c:v>38291</c:v>
                </c:pt>
                <c:pt idx="97">
                  <c:v>38321</c:v>
                </c:pt>
                <c:pt idx="98">
                  <c:v>38352</c:v>
                </c:pt>
                <c:pt idx="99">
                  <c:v>38383</c:v>
                </c:pt>
                <c:pt idx="100">
                  <c:v>38411</c:v>
                </c:pt>
                <c:pt idx="101">
                  <c:v>38442</c:v>
                </c:pt>
                <c:pt idx="102">
                  <c:v>38472</c:v>
                </c:pt>
                <c:pt idx="103">
                  <c:v>38503</c:v>
                </c:pt>
                <c:pt idx="104">
                  <c:v>38533</c:v>
                </c:pt>
                <c:pt idx="105">
                  <c:v>38564</c:v>
                </c:pt>
                <c:pt idx="106">
                  <c:v>38595</c:v>
                </c:pt>
                <c:pt idx="107">
                  <c:v>38625</c:v>
                </c:pt>
                <c:pt idx="108">
                  <c:v>38656</c:v>
                </c:pt>
                <c:pt idx="109">
                  <c:v>38686</c:v>
                </c:pt>
                <c:pt idx="110">
                  <c:v>38717</c:v>
                </c:pt>
                <c:pt idx="111">
                  <c:v>38748</c:v>
                </c:pt>
                <c:pt idx="112">
                  <c:v>38776</c:v>
                </c:pt>
                <c:pt idx="113">
                  <c:v>38807</c:v>
                </c:pt>
                <c:pt idx="114">
                  <c:v>38837</c:v>
                </c:pt>
                <c:pt idx="115">
                  <c:v>38868</c:v>
                </c:pt>
                <c:pt idx="116">
                  <c:v>38898</c:v>
                </c:pt>
                <c:pt idx="117">
                  <c:v>38929</c:v>
                </c:pt>
                <c:pt idx="118">
                  <c:v>38960</c:v>
                </c:pt>
                <c:pt idx="119">
                  <c:v>38990</c:v>
                </c:pt>
                <c:pt idx="120">
                  <c:v>39021</c:v>
                </c:pt>
                <c:pt idx="121">
                  <c:v>39051</c:v>
                </c:pt>
                <c:pt idx="122">
                  <c:v>39082</c:v>
                </c:pt>
                <c:pt idx="123">
                  <c:v>39113</c:v>
                </c:pt>
                <c:pt idx="124">
                  <c:v>39141</c:v>
                </c:pt>
                <c:pt idx="125">
                  <c:v>39172</c:v>
                </c:pt>
                <c:pt idx="126">
                  <c:v>39202</c:v>
                </c:pt>
                <c:pt idx="127">
                  <c:v>39233</c:v>
                </c:pt>
                <c:pt idx="128">
                  <c:v>39263</c:v>
                </c:pt>
                <c:pt idx="129">
                  <c:v>39294</c:v>
                </c:pt>
                <c:pt idx="130">
                  <c:v>39325</c:v>
                </c:pt>
                <c:pt idx="131">
                  <c:v>39355</c:v>
                </c:pt>
                <c:pt idx="132">
                  <c:v>39386</c:v>
                </c:pt>
                <c:pt idx="133">
                  <c:v>39416</c:v>
                </c:pt>
                <c:pt idx="134">
                  <c:v>39447</c:v>
                </c:pt>
                <c:pt idx="135">
                  <c:v>39478</c:v>
                </c:pt>
                <c:pt idx="136">
                  <c:v>39507</c:v>
                </c:pt>
                <c:pt idx="137">
                  <c:v>39538</c:v>
                </c:pt>
                <c:pt idx="138">
                  <c:v>39568</c:v>
                </c:pt>
                <c:pt idx="139">
                  <c:v>39599</c:v>
                </c:pt>
                <c:pt idx="140">
                  <c:v>39629</c:v>
                </c:pt>
                <c:pt idx="141">
                  <c:v>39660</c:v>
                </c:pt>
                <c:pt idx="142">
                  <c:v>39691</c:v>
                </c:pt>
                <c:pt idx="143">
                  <c:v>39721</c:v>
                </c:pt>
                <c:pt idx="144">
                  <c:v>39752</c:v>
                </c:pt>
                <c:pt idx="145">
                  <c:v>39782</c:v>
                </c:pt>
                <c:pt idx="146">
                  <c:v>39813</c:v>
                </c:pt>
                <c:pt idx="147">
                  <c:v>39844</c:v>
                </c:pt>
                <c:pt idx="148">
                  <c:v>39872</c:v>
                </c:pt>
                <c:pt idx="149">
                  <c:v>39903</c:v>
                </c:pt>
                <c:pt idx="150">
                  <c:v>39933</c:v>
                </c:pt>
                <c:pt idx="151">
                  <c:v>39964</c:v>
                </c:pt>
                <c:pt idx="152">
                  <c:v>39994</c:v>
                </c:pt>
                <c:pt idx="153">
                  <c:v>40025</c:v>
                </c:pt>
                <c:pt idx="154">
                  <c:v>40056</c:v>
                </c:pt>
                <c:pt idx="155">
                  <c:v>40086</c:v>
                </c:pt>
                <c:pt idx="156">
                  <c:v>40117</c:v>
                </c:pt>
                <c:pt idx="157">
                  <c:v>40147</c:v>
                </c:pt>
                <c:pt idx="158">
                  <c:v>40178</c:v>
                </c:pt>
                <c:pt idx="159">
                  <c:v>40209</c:v>
                </c:pt>
                <c:pt idx="160">
                  <c:v>40237</c:v>
                </c:pt>
                <c:pt idx="161">
                  <c:v>40268</c:v>
                </c:pt>
                <c:pt idx="162">
                  <c:v>40298</c:v>
                </c:pt>
                <c:pt idx="163">
                  <c:v>40329</c:v>
                </c:pt>
                <c:pt idx="164">
                  <c:v>40359</c:v>
                </c:pt>
                <c:pt idx="165">
                  <c:v>40390</c:v>
                </c:pt>
                <c:pt idx="166">
                  <c:v>40421</c:v>
                </c:pt>
                <c:pt idx="167">
                  <c:v>40451</c:v>
                </c:pt>
                <c:pt idx="168">
                  <c:v>40482</c:v>
                </c:pt>
                <c:pt idx="169">
                  <c:v>40512</c:v>
                </c:pt>
                <c:pt idx="170">
                  <c:v>40543</c:v>
                </c:pt>
                <c:pt idx="171">
                  <c:v>40574</c:v>
                </c:pt>
                <c:pt idx="172">
                  <c:v>40602</c:v>
                </c:pt>
                <c:pt idx="173">
                  <c:v>40633</c:v>
                </c:pt>
                <c:pt idx="174">
                  <c:v>40663</c:v>
                </c:pt>
                <c:pt idx="175">
                  <c:v>40694</c:v>
                </c:pt>
                <c:pt idx="176">
                  <c:v>40724</c:v>
                </c:pt>
                <c:pt idx="177">
                  <c:v>40755</c:v>
                </c:pt>
                <c:pt idx="178">
                  <c:v>40786</c:v>
                </c:pt>
                <c:pt idx="179">
                  <c:v>40816</c:v>
                </c:pt>
                <c:pt idx="180">
                  <c:v>40847</c:v>
                </c:pt>
                <c:pt idx="181">
                  <c:v>40877</c:v>
                </c:pt>
                <c:pt idx="182">
                  <c:v>40908</c:v>
                </c:pt>
                <c:pt idx="183">
                  <c:v>40939</c:v>
                </c:pt>
                <c:pt idx="184">
                  <c:v>40968</c:v>
                </c:pt>
                <c:pt idx="185">
                  <c:v>40999</c:v>
                </c:pt>
                <c:pt idx="186">
                  <c:v>41029</c:v>
                </c:pt>
                <c:pt idx="187">
                  <c:v>41060</c:v>
                </c:pt>
                <c:pt idx="188">
                  <c:v>41090</c:v>
                </c:pt>
                <c:pt idx="189">
                  <c:v>41121</c:v>
                </c:pt>
                <c:pt idx="190">
                  <c:v>41152</c:v>
                </c:pt>
                <c:pt idx="191">
                  <c:v>41182</c:v>
                </c:pt>
                <c:pt idx="192">
                  <c:v>41213</c:v>
                </c:pt>
                <c:pt idx="193">
                  <c:v>41243</c:v>
                </c:pt>
                <c:pt idx="194">
                  <c:v>41274</c:v>
                </c:pt>
                <c:pt idx="195">
                  <c:v>41305</c:v>
                </c:pt>
                <c:pt idx="196">
                  <c:v>41333</c:v>
                </c:pt>
                <c:pt idx="197">
                  <c:v>41364</c:v>
                </c:pt>
                <c:pt idx="198">
                  <c:v>41394</c:v>
                </c:pt>
                <c:pt idx="199">
                  <c:v>41425</c:v>
                </c:pt>
                <c:pt idx="200">
                  <c:v>41455</c:v>
                </c:pt>
                <c:pt idx="201">
                  <c:v>41486</c:v>
                </c:pt>
                <c:pt idx="202">
                  <c:v>41517</c:v>
                </c:pt>
                <c:pt idx="203">
                  <c:v>41547</c:v>
                </c:pt>
                <c:pt idx="204">
                  <c:v>41578</c:v>
                </c:pt>
                <c:pt idx="205">
                  <c:v>41608</c:v>
                </c:pt>
                <c:pt idx="206">
                  <c:v>41639</c:v>
                </c:pt>
                <c:pt idx="207">
                  <c:v>41670</c:v>
                </c:pt>
                <c:pt idx="208">
                  <c:v>41698</c:v>
                </c:pt>
                <c:pt idx="209">
                  <c:v>41729</c:v>
                </c:pt>
                <c:pt idx="210">
                  <c:v>41759</c:v>
                </c:pt>
                <c:pt idx="211">
                  <c:v>41790</c:v>
                </c:pt>
                <c:pt idx="212">
                  <c:v>41820</c:v>
                </c:pt>
                <c:pt idx="213">
                  <c:v>41851</c:v>
                </c:pt>
                <c:pt idx="214">
                  <c:v>41882</c:v>
                </c:pt>
                <c:pt idx="215">
                  <c:v>41912</c:v>
                </c:pt>
                <c:pt idx="216">
                  <c:v>41943</c:v>
                </c:pt>
                <c:pt idx="217">
                  <c:v>41973</c:v>
                </c:pt>
                <c:pt idx="218">
                  <c:v>42004</c:v>
                </c:pt>
                <c:pt idx="219">
                  <c:v>42035</c:v>
                </c:pt>
                <c:pt idx="220">
                  <c:v>42063</c:v>
                </c:pt>
                <c:pt idx="221">
                  <c:v>42094</c:v>
                </c:pt>
                <c:pt idx="222">
                  <c:v>42124</c:v>
                </c:pt>
                <c:pt idx="223">
                  <c:v>42155</c:v>
                </c:pt>
                <c:pt idx="224">
                  <c:v>42185</c:v>
                </c:pt>
                <c:pt idx="225">
                  <c:v>42216</c:v>
                </c:pt>
                <c:pt idx="226">
                  <c:v>42247</c:v>
                </c:pt>
                <c:pt idx="227">
                  <c:v>42277</c:v>
                </c:pt>
                <c:pt idx="228">
                  <c:v>42308</c:v>
                </c:pt>
                <c:pt idx="229">
                  <c:v>42338</c:v>
                </c:pt>
                <c:pt idx="230">
                  <c:v>42369</c:v>
                </c:pt>
                <c:pt idx="231">
                  <c:v>42400</c:v>
                </c:pt>
                <c:pt idx="232">
                  <c:v>42429</c:v>
                </c:pt>
                <c:pt idx="233">
                  <c:v>42460</c:v>
                </c:pt>
                <c:pt idx="234">
                  <c:v>42490</c:v>
                </c:pt>
                <c:pt idx="235">
                  <c:v>42521</c:v>
                </c:pt>
                <c:pt idx="236">
                  <c:v>42551</c:v>
                </c:pt>
                <c:pt idx="237">
                  <c:v>42582</c:v>
                </c:pt>
                <c:pt idx="238">
                  <c:v>42613</c:v>
                </c:pt>
                <c:pt idx="239">
                  <c:v>42643</c:v>
                </c:pt>
                <c:pt idx="240">
                  <c:v>42674</c:v>
                </c:pt>
                <c:pt idx="241">
                  <c:v>42704</c:v>
                </c:pt>
                <c:pt idx="242">
                  <c:v>42735</c:v>
                </c:pt>
                <c:pt idx="243">
                  <c:v>42766</c:v>
                </c:pt>
                <c:pt idx="244">
                  <c:v>42794</c:v>
                </c:pt>
                <c:pt idx="245">
                  <c:v>42825</c:v>
                </c:pt>
                <c:pt idx="246">
                  <c:v>42855</c:v>
                </c:pt>
                <c:pt idx="247">
                  <c:v>42886</c:v>
                </c:pt>
                <c:pt idx="248">
                  <c:v>42916</c:v>
                </c:pt>
                <c:pt idx="249">
                  <c:v>42947</c:v>
                </c:pt>
                <c:pt idx="250">
                  <c:v>42978</c:v>
                </c:pt>
                <c:pt idx="251">
                  <c:v>43008</c:v>
                </c:pt>
                <c:pt idx="252">
                  <c:v>43039</c:v>
                </c:pt>
                <c:pt idx="253">
                  <c:v>43069</c:v>
                </c:pt>
                <c:pt idx="254">
                  <c:v>43100</c:v>
                </c:pt>
                <c:pt idx="255">
                  <c:v>43131</c:v>
                </c:pt>
                <c:pt idx="256">
                  <c:v>43159</c:v>
                </c:pt>
                <c:pt idx="257">
                  <c:v>43190</c:v>
                </c:pt>
                <c:pt idx="258">
                  <c:v>43220</c:v>
                </c:pt>
                <c:pt idx="259">
                  <c:v>43251</c:v>
                </c:pt>
                <c:pt idx="260">
                  <c:v>43281</c:v>
                </c:pt>
                <c:pt idx="261">
                  <c:v>43312</c:v>
                </c:pt>
                <c:pt idx="262">
                  <c:v>43343</c:v>
                </c:pt>
                <c:pt idx="263">
                  <c:v>43373</c:v>
                </c:pt>
                <c:pt idx="264">
                  <c:v>43404</c:v>
                </c:pt>
                <c:pt idx="265">
                  <c:v>43434</c:v>
                </c:pt>
                <c:pt idx="266">
                  <c:v>43465</c:v>
                </c:pt>
                <c:pt idx="267">
                  <c:v>43496</c:v>
                </c:pt>
                <c:pt idx="268">
                  <c:v>43524</c:v>
                </c:pt>
                <c:pt idx="269">
                  <c:v>43555</c:v>
                </c:pt>
                <c:pt idx="270">
                  <c:v>43585</c:v>
                </c:pt>
                <c:pt idx="271">
                  <c:v>43616</c:v>
                </c:pt>
                <c:pt idx="272">
                  <c:v>43646</c:v>
                </c:pt>
                <c:pt idx="273">
                  <c:v>43677</c:v>
                </c:pt>
                <c:pt idx="274">
                  <c:v>43708</c:v>
                </c:pt>
                <c:pt idx="275">
                  <c:v>43738</c:v>
                </c:pt>
                <c:pt idx="276">
                  <c:v>43769</c:v>
                </c:pt>
                <c:pt idx="277">
                  <c:v>43799</c:v>
                </c:pt>
                <c:pt idx="278">
                  <c:v>43830</c:v>
                </c:pt>
                <c:pt idx="279">
                  <c:v>43861</c:v>
                </c:pt>
                <c:pt idx="280">
                  <c:v>43890</c:v>
                </c:pt>
                <c:pt idx="281">
                  <c:v>43921</c:v>
                </c:pt>
              </c:numCache>
            </c:numRef>
          </c:cat>
          <c:val>
            <c:numRef>
              <c:f>Sheet1!$E$2:$E$283</c:f>
              <c:numCache>
                <c:formatCode>###,###,###,###,##0.00_ </c:formatCode>
                <c:ptCount val="282"/>
                <c:pt idx="0">
                  <c:v>0.7</c:v>
                </c:pt>
                <c:pt idx="1">
                  <c:v>0.1</c:v>
                </c:pt>
                <c:pt idx="2">
                  <c:v>-0.7</c:v>
                </c:pt>
                <c:pt idx="3">
                  <c:v>-1.3</c:v>
                </c:pt>
                <c:pt idx="4">
                  <c:v>-1</c:v>
                </c:pt>
                <c:pt idx="5">
                  <c:v>-0.4</c:v>
                </c:pt>
                <c:pt idx="6">
                  <c:v>-1.3</c:v>
                </c:pt>
                <c:pt idx="7">
                  <c:v>-1.8</c:v>
                </c:pt>
                <c:pt idx="8">
                  <c:v>-2.4</c:v>
                </c:pt>
                <c:pt idx="9">
                  <c:v>-2.9</c:v>
                </c:pt>
                <c:pt idx="10">
                  <c:v>-3</c:v>
                </c:pt>
                <c:pt idx="11">
                  <c:v>-2.8</c:v>
                </c:pt>
                <c:pt idx="12">
                  <c:v>-2.7</c:v>
                </c:pt>
                <c:pt idx="13">
                  <c:v>-1.6</c:v>
                </c:pt>
                <c:pt idx="14">
                  <c:v>-1.3</c:v>
                </c:pt>
                <c:pt idx="15">
                  <c:v>-2.5</c:v>
                </c:pt>
                <c:pt idx="16">
                  <c:v>-2.5</c:v>
                </c:pt>
                <c:pt idx="17">
                  <c:v>-3.3</c:v>
                </c:pt>
                <c:pt idx="18">
                  <c:v>-2.8</c:v>
                </c:pt>
                <c:pt idx="19">
                  <c:v>-4</c:v>
                </c:pt>
                <c:pt idx="20">
                  <c:v>-3.6</c:v>
                </c:pt>
                <c:pt idx="21">
                  <c:v>-3.1</c:v>
                </c:pt>
                <c:pt idx="22">
                  <c:v>-3.9</c:v>
                </c:pt>
                <c:pt idx="23">
                  <c:v>-4.2</c:v>
                </c:pt>
                <c:pt idx="24">
                  <c:v>-4</c:v>
                </c:pt>
                <c:pt idx="25">
                  <c:v>-4.4000000000000004</c:v>
                </c:pt>
                <c:pt idx="26">
                  <c:v>-4.5</c:v>
                </c:pt>
                <c:pt idx="27">
                  <c:v>-3.54</c:v>
                </c:pt>
                <c:pt idx="28">
                  <c:v>-4.0599999999999996</c:v>
                </c:pt>
                <c:pt idx="29">
                  <c:v>-3.61</c:v>
                </c:pt>
                <c:pt idx="30">
                  <c:v>-2.74</c:v>
                </c:pt>
                <c:pt idx="31">
                  <c:v>-2.98</c:v>
                </c:pt>
                <c:pt idx="32">
                  <c:v>-3.23</c:v>
                </c:pt>
                <c:pt idx="33">
                  <c:v>-2.65</c:v>
                </c:pt>
                <c:pt idx="34">
                  <c:v>-2.3199999999999998</c:v>
                </c:pt>
                <c:pt idx="35">
                  <c:v>-2.73</c:v>
                </c:pt>
                <c:pt idx="36">
                  <c:v>-2.97</c:v>
                </c:pt>
                <c:pt idx="37">
                  <c:v>-2.77</c:v>
                </c:pt>
                <c:pt idx="38">
                  <c:v>-2.62</c:v>
                </c:pt>
                <c:pt idx="39">
                  <c:v>-2.65</c:v>
                </c:pt>
                <c:pt idx="40">
                  <c:v>-2.94</c:v>
                </c:pt>
                <c:pt idx="41">
                  <c:v>-2.36</c:v>
                </c:pt>
                <c:pt idx="42">
                  <c:v>-2.5299999999999998</c:v>
                </c:pt>
                <c:pt idx="43">
                  <c:v>0.43</c:v>
                </c:pt>
                <c:pt idx="44">
                  <c:v>-1.95</c:v>
                </c:pt>
                <c:pt idx="45">
                  <c:v>-1.5</c:v>
                </c:pt>
                <c:pt idx="46">
                  <c:v>-0.25</c:v>
                </c:pt>
                <c:pt idx="47">
                  <c:v>-0.16</c:v>
                </c:pt>
                <c:pt idx="48">
                  <c:v>-0.2</c:v>
                </c:pt>
                <c:pt idx="49">
                  <c:v>-0.3</c:v>
                </c:pt>
                <c:pt idx="50">
                  <c:v>-0.7</c:v>
                </c:pt>
                <c:pt idx="51">
                  <c:v>-1.08</c:v>
                </c:pt>
                <c:pt idx="52">
                  <c:v>-1.1000000000000001</c:v>
                </c:pt>
                <c:pt idx="53">
                  <c:v>-1</c:v>
                </c:pt>
                <c:pt idx="54">
                  <c:v>-1.2</c:v>
                </c:pt>
                <c:pt idx="55">
                  <c:v>-1.6</c:v>
                </c:pt>
                <c:pt idx="56">
                  <c:v>-1.7</c:v>
                </c:pt>
                <c:pt idx="57">
                  <c:v>-1.9</c:v>
                </c:pt>
                <c:pt idx="58">
                  <c:v>-2.2000000000000002</c:v>
                </c:pt>
                <c:pt idx="59">
                  <c:v>-2.8</c:v>
                </c:pt>
                <c:pt idx="60">
                  <c:v>-2.8</c:v>
                </c:pt>
                <c:pt idx="61">
                  <c:v>-3.2</c:v>
                </c:pt>
                <c:pt idx="62">
                  <c:v>-3.3</c:v>
                </c:pt>
                <c:pt idx="63">
                  <c:v>-3.7</c:v>
                </c:pt>
                <c:pt idx="64">
                  <c:v>-3.6</c:v>
                </c:pt>
                <c:pt idx="65">
                  <c:v>-3.7</c:v>
                </c:pt>
                <c:pt idx="66">
                  <c:v>-3.22</c:v>
                </c:pt>
                <c:pt idx="67">
                  <c:v>-3.31</c:v>
                </c:pt>
                <c:pt idx="68">
                  <c:v>-3.2</c:v>
                </c:pt>
                <c:pt idx="69">
                  <c:v>-3.4</c:v>
                </c:pt>
                <c:pt idx="70">
                  <c:v>-3.1</c:v>
                </c:pt>
                <c:pt idx="71">
                  <c:v>-2.9</c:v>
                </c:pt>
                <c:pt idx="72">
                  <c:v>-2.9</c:v>
                </c:pt>
                <c:pt idx="73">
                  <c:v>-2.6</c:v>
                </c:pt>
                <c:pt idx="74">
                  <c:v>-2.4</c:v>
                </c:pt>
                <c:pt idx="75">
                  <c:v>-1.4</c:v>
                </c:pt>
                <c:pt idx="76">
                  <c:v>-1</c:v>
                </c:pt>
                <c:pt idx="77">
                  <c:v>-0.1</c:v>
                </c:pt>
                <c:pt idx="78">
                  <c:v>0.2</c:v>
                </c:pt>
                <c:pt idx="79">
                  <c:v>0</c:v>
                </c:pt>
                <c:pt idx="80">
                  <c:v>-0.1</c:v>
                </c:pt>
                <c:pt idx="81">
                  <c:v>0</c:v>
                </c:pt>
                <c:pt idx="82">
                  <c:v>0.1</c:v>
                </c:pt>
                <c:pt idx="83">
                  <c:v>0.3</c:v>
                </c:pt>
                <c:pt idx="84">
                  <c:v>0.9</c:v>
                </c:pt>
                <c:pt idx="85">
                  <c:v>1.6</c:v>
                </c:pt>
                <c:pt idx="86">
                  <c:v>2.4</c:v>
                </c:pt>
                <c:pt idx="87">
                  <c:v>3.1</c:v>
                </c:pt>
                <c:pt idx="88">
                  <c:v>4.2</c:v>
                </c:pt>
                <c:pt idx="89">
                  <c:v>5</c:v>
                </c:pt>
                <c:pt idx="90">
                  <c:v>5.0999999999999996</c:v>
                </c:pt>
                <c:pt idx="91">
                  <c:v>5.2</c:v>
                </c:pt>
                <c:pt idx="92">
                  <c:v>5.0999999999999996</c:v>
                </c:pt>
                <c:pt idx="93">
                  <c:v>4.7</c:v>
                </c:pt>
                <c:pt idx="94">
                  <c:v>4.9000000000000004</c:v>
                </c:pt>
                <c:pt idx="95">
                  <c:v>5.5</c:v>
                </c:pt>
                <c:pt idx="96">
                  <c:v>5.4</c:v>
                </c:pt>
                <c:pt idx="97">
                  <c:v>4.5999999999999996</c:v>
                </c:pt>
                <c:pt idx="98">
                  <c:v>4.3</c:v>
                </c:pt>
                <c:pt idx="99">
                  <c:v>3.8</c:v>
                </c:pt>
                <c:pt idx="100">
                  <c:v>3</c:v>
                </c:pt>
                <c:pt idx="101">
                  <c:v>2.7</c:v>
                </c:pt>
                <c:pt idx="102">
                  <c:v>2.6</c:v>
                </c:pt>
                <c:pt idx="103">
                  <c:v>2.7</c:v>
                </c:pt>
                <c:pt idx="104">
                  <c:v>2.7</c:v>
                </c:pt>
                <c:pt idx="105">
                  <c:v>2.5</c:v>
                </c:pt>
                <c:pt idx="106">
                  <c:v>2.1</c:v>
                </c:pt>
                <c:pt idx="107">
                  <c:v>1.5</c:v>
                </c:pt>
                <c:pt idx="108">
                  <c:v>1</c:v>
                </c:pt>
                <c:pt idx="109">
                  <c:v>0.8</c:v>
                </c:pt>
                <c:pt idx="110">
                  <c:v>0.5</c:v>
                </c:pt>
                <c:pt idx="111">
                  <c:v>0.11</c:v>
                </c:pt>
                <c:pt idx="112">
                  <c:v>0.09</c:v>
                </c:pt>
                <c:pt idx="113">
                  <c:v>0.01</c:v>
                </c:pt>
                <c:pt idx="114">
                  <c:v>-7.0000000000000007E-2</c:v>
                </c:pt>
                <c:pt idx="115">
                  <c:v>0.75</c:v>
                </c:pt>
                <c:pt idx="116">
                  <c:v>1.3</c:v>
                </c:pt>
                <c:pt idx="117">
                  <c:v>1.58</c:v>
                </c:pt>
                <c:pt idx="118">
                  <c:v>1.5</c:v>
                </c:pt>
                <c:pt idx="119">
                  <c:v>1.73</c:v>
                </c:pt>
                <c:pt idx="120">
                  <c:v>2.1</c:v>
                </c:pt>
                <c:pt idx="121">
                  <c:v>2.2999999999999998</c:v>
                </c:pt>
                <c:pt idx="122">
                  <c:v>2.33</c:v>
                </c:pt>
                <c:pt idx="123">
                  <c:v>2.2200000000000002</c:v>
                </c:pt>
                <c:pt idx="124">
                  <c:v>1.88</c:v>
                </c:pt>
                <c:pt idx="125">
                  <c:v>2.0299999999999998</c:v>
                </c:pt>
                <c:pt idx="126">
                  <c:v>1.98</c:v>
                </c:pt>
                <c:pt idx="127">
                  <c:v>1.8</c:v>
                </c:pt>
                <c:pt idx="128">
                  <c:v>1.61</c:v>
                </c:pt>
                <c:pt idx="129">
                  <c:v>1.41</c:v>
                </c:pt>
                <c:pt idx="130">
                  <c:v>1.49</c:v>
                </c:pt>
                <c:pt idx="131">
                  <c:v>1.84</c:v>
                </c:pt>
                <c:pt idx="132">
                  <c:v>1.93</c:v>
                </c:pt>
                <c:pt idx="133">
                  <c:v>2.38</c:v>
                </c:pt>
                <c:pt idx="134">
                  <c:v>2.89</c:v>
                </c:pt>
                <c:pt idx="135">
                  <c:v>3.81</c:v>
                </c:pt>
                <c:pt idx="136">
                  <c:v>4.0599999999999996</c:v>
                </c:pt>
                <c:pt idx="137">
                  <c:v>5.45</c:v>
                </c:pt>
                <c:pt idx="138">
                  <c:v>5.98</c:v>
                </c:pt>
                <c:pt idx="139">
                  <c:v>6.26</c:v>
                </c:pt>
                <c:pt idx="140">
                  <c:v>7.16</c:v>
                </c:pt>
                <c:pt idx="141">
                  <c:v>7.66</c:v>
                </c:pt>
                <c:pt idx="142">
                  <c:v>7.85</c:v>
                </c:pt>
                <c:pt idx="143">
                  <c:v>7.34</c:v>
                </c:pt>
                <c:pt idx="144">
                  <c:v>5.14</c:v>
                </c:pt>
                <c:pt idx="145">
                  <c:v>2.0699999999999998</c:v>
                </c:pt>
                <c:pt idx="146">
                  <c:v>-0.27</c:v>
                </c:pt>
                <c:pt idx="147">
                  <c:v>-2.1800000000000002</c:v>
                </c:pt>
                <c:pt idx="148">
                  <c:v>-2.97</c:v>
                </c:pt>
                <c:pt idx="149">
                  <c:v>-4.5</c:v>
                </c:pt>
                <c:pt idx="150">
                  <c:v>-5.4</c:v>
                </c:pt>
                <c:pt idx="151">
                  <c:v>-6.24</c:v>
                </c:pt>
                <c:pt idx="152">
                  <c:v>-7.2</c:v>
                </c:pt>
                <c:pt idx="153">
                  <c:v>-7.4</c:v>
                </c:pt>
                <c:pt idx="154">
                  <c:v>-6.89</c:v>
                </c:pt>
                <c:pt idx="155">
                  <c:v>-6.41</c:v>
                </c:pt>
                <c:pt idx="156">
                  <c:v>-5.59</c:v>
                </c:pt>
                <c:pt idx="157">
                  <c:v>-2.93</c:v>
                </c:pt>
                <c:pt idx="158">
                  <c:v>-0.74</c:v>
                </c:pt>
                <c:pt idx="159">
                  <c:v>0.75</c:v>
                </c:pt>
                <c:pt idx="160">
                  <c:v>1.26</c:v>
                </c:pt>
                <c:pt idx="161">
                  <c:v>2.2599999999999998</c:v>
                </c:pt>
                <c:pt idx="162">
                  <c:v>3.29</c:v>
                </c:pt>
                <c:pt idx="163">
                  <c:v>3.61</c:v>
                </c:pt>
                <c:pt idx="164">
                  <c:v>3.67</c:v>
                </c:pt>
                <c:pt idx="165">
                  <c:v>3.1</c:v>
                </c:pt>
                <c:pt idx="166">
                  <c:v>2.4500000000000002</c:v>
                </c:pt>
                <c:pt idx="167">
                  <c:v>3.21</c:v>
                </c:pt>
                <c:pt idx="168">
                  <c:v>3.79</c:v>
                </c:pt>
                <c:pt idx="169">
                  <c:v>4.66</c:v>
                </c:pt>
                <c:pt idx="170">
                  <c:v>4.91</c:v>
                </c:pt>
                <c:pt idx="171">
                  <c:v>5.8</c:v>
                </c:pt>
                <c:pt idx="172">
                  <c:v>6.59</c:v>
                </c:pt>
                <c:pt idx="173">
                  <c:v>6.39</c:v>
                </c:pt>
                <c:pt idx="174">
                  <c:v>5.46</c:v>
                </c:pt>
                <c:pt idx="175">
                  <c:v>5.41</c:v>
                </c:pt>
                <c:pt idx="176">
                  <c:v>5.57</c:v>
                </c:pt>
                <c:pt idx="177">
                  <c:v>5.85</c:v>
                </c:pt>
                <c:pt idx="178">
                  <c:v>5.39</c:v>
                </c:pt>
                <c:pt idx="179">
                  <c:v>4.5599999999999996</c:v>
                </c:pt>
                <c:pt idx="180">
                  <c:v>3.1</c:v>
                </c:pt>
                <c:pt idx="181">
                  <c:v>1.1200000000000001</c:v>
                </c:pt>
                <c:pt idx="182">
                  <c:v>-0.03</c:v>
                </c:pt>
                <c:pt idx="183">
                  <c:v>-0.92</c:v>
                </c:pt>
                <c:pt idx="184">
                  <c:v>-1.75</c:v>
                </c:pt>
                <c:pt idx="185">
                  <c:v>-2.0299999999999998</c:v>
                </c:pt>
                <c:pt idx="186">
                  <c:v>-2.21</c:v>
                </c:pt>
                <c:pt idx="187">
                  <c:v>-2.58</c:v>
                </c:pt>
                <c:pt idx="188">
                  <c:v>-2.91</c:v>
                </c:pt>
                <c:pt idx="189">
                  <c:v>-3.36</c:v>
                </c:pt>
                <c:pt idx="190">
                  <c:v>-3.94</c:v>
                </c:pt>
                <c:pt idx="191">
                  <c:v>-4.24</c:v>
                </c:pt>
                <c:pt idx="192">
                  <c:v>-3.5</c:v>
                </c:pt>
                <c:pt idx="193">
                  <c:v>-2.87</c:v>
                </c:pt>
                <c:pt idx="194">
                  <c:v>-2.4900000000000002</c:v>
                </c:pt>
                <c:pt idx="195">
                  <c:v>-2.1800000000000002</c:v>
                </c:pt>
                <c:pt idx="196">
                  <c:v>-1.98</c:v>
                </c:pt>
                <c:pt idx="197">
                  <c:v>-2.15</c:v>
                </c:pt>
                <c:pt idx="198">
                  <c:v>-2.46</c:v>
                </c:pt>
                <c:pt idx="199">
                  <c:v>-2.65</c:v>
                </c:pt>
                <c:pt idx="200">
                  <c:v>-2.75</c:v>
                </c:pt>
                <c:pt idx="201">
                  <c:v>-2.58</c:v>
                </c:pt>
                <c:pt idx="202">
                  <c:v>-1.85</c:v>
                </c:pt>
                <c:pt idx="203">
                  <c:v>-1.4</c:v>
                </c:pt>
                <c:pt idx="204">
                  <c:v>-1.5</c:v>
                </c:pt>
                <c:pt idx="205">
                  <c:v>-1.44</c:v>
                </c:pt>
                <c:pt idx="206">
                  <c:v>-1.45</c:v>
                </c:pt>
                <c:pt idx="207">
                  <c:v>-1.66</c:v>
                </c:pt>
                <c:pt idx="208">
                  <c:v>-1.9737</c:v>
                </c:pt>
                <c:pt idx="209">
                  <c:v>-2.2056</c:v>
                </c:pt>
                <c:pt idx="210">
                  <c:v>-2.0689000000000002</c:v>
                </c:pt>
                <c:pt idx="211">
                  <c:v>-1.6213</c:v>
                </c:pt>
                <c:pt idx="212">
                  <c:v>-1.3097000000000001</c:v>
                </c:pt>
                <c:pt idx="213">
                  <c:v>-1.1943999999999999</c:v>
                </c:pt>
                <c:pt idx="214">
                  <c:v>-1.4524999999999999</c:v>
                </c:pt>
                <c:pt idx="215">
                  <c:v>-1.8250999999999999</c:v>
                </c:pt>
                <c:pt idx="216">
                  <c:v>-2.0476000000000001</c:v>
                </c:pt>
                <c:pt idx="217">
                  <c:v>-2.2543000000000002</c:v>
                </c:pt>
                <c:pt idx="218">
                  <c:v>-2.5066999999999999</c:v>
                </c:pt>
                <c:pt idx="219">
                  <c:v>-3.1032000000000002</c:v>
                </c:pt>
                <c:pt idx="220">
                  <c:v>-3.5348999999999999</c:v>
                </c:pt>
                <c:pt idx="221">
                  <c:v>-3.4952000000000001</c:v>
                </c:pt>
                <c:pt idx="222">
                  <c:v>-3.5295000000000001</c:v>
                </c:pt>
                <c:pt idx="223">
                  <c:v>-3.7866</c:v>
                </c:pt>
                <c:pt idx="224">
                  <c:v>-4.0537999999999998</c:v>
                </c:pt>
                <c:pt idx="225">
                  <c:v>-4.5288000000000004</c:v>
                </c:pt>
                <c:pt idx="226">
                  <c:v>-4.8611000000000004</c:v>
                </c:pt>
                <c:pt idx="227">
                  <c:v>-4.8219000000000003</c:v>
                </c:pt>
                <c:pt idx="228">
                  <c:v>-4.9000000000000004</c:v>
                </c:pt>
                <c:pt idx="229">
                  <c:v>-5.2</c:v>
                </c:pt>
                <c:pt idx="230">
                  <c:v>-5.4</c:v>
                </c:pt>
                <c:pt idx="231">
                  <c:v>-4.9000000000000004</c:v>
                </c:pt>
                <c:pt idx="232">
                  <c:v>-4.5</c:v>
                </c:pt>
                <c:pt idx="233">
                  <c:v>-3.6171000000000002</c:v>
                </c:pt>
                <c:pt idx="234">
                  <c:v>-2.4942000000000002</c:v>
                </c:pt>
                <c:pt idx="235">
                  <c:v>-1.8</c:v>
                </c:pt>
                <c:pt idx="236">
                  <c:v>-2</c:v>
                </c:pt>
                <c:pt idx="237">
                  <c:v>-1.2</c:v>
                </c:pt>
                <c:pt idx="238">
                  <c:v>-0.4</c:v>
                </c:pt>
                <c:pt idx="239">
                  <c:v>0.1</c:v>
                </c:pt>
                <c:pt idx="240">
                  <c:v>0.9</c:v>
                </c:pt>
                <c:pt idx="241">
                  <c:v>2.9</c:v>
                </c:pt>
                <c:pt idx="242">
                  <c:v>5.0999999999999996</c:v>
                </c:pt>
                <c:pt idx="243">
                  <c:v>5.9</c:v>
                </c:pt>
                <c:pt idx="244">
                  <c:v>6.6</c:v>
                </c:pt>
                <c:pt idx="245">
                  <c:v>6.5</c:v>
                </c:pt>
                <c:pt idx="246">
                  <c:v>5.2</c:v>
                </c:pt>
                <c:pt idx="247">
                  <c:v>4.5999999999999996</c:v>
                </c:pt>
                <c:pt idx="248">
                  <c:v>5.4</c:v>
                </c:pt>
                <c:pt idx="249">
                  <c:v>5.8</c:v>
                </c:pt>
                <c:pt idx="250">
                  <c:v>6.4</c:v>
                </c:pt>
                <c:pt idx="251">
                  <c:v>7.3</c:v>
                </c:pt>
                <c:pt idx="252">
                  <c:v>7.5</c:v>
                </c:pt>
                <c:pt idx="253">
                  <c:v>6.3</c:v>
                </c:pt>
                <c:pt idx="254">
                  <c:v>5.5</c:v>
                </c:pt>
                <c:pt idx="255">
                  <c:v>4.9000000000000004</c:v>
                </c:pt>
                <c:pt idx="256">
                  <c:v>4.2</c:v>
                </c:pt>
                <c:pt idx="257">
                  <c:v>3.7</c:v>
                </c:pt>
                <c:pt idx="258">
                  <c:v>3.9</c:v>
                </c:pt>
                <c:pt idx="259">
                  <c:v>4.4000000000000004</c:v>
                </c:pt>
                <c:pt idx="260">
                  <c:v>4.5999999999999996</c:v>
                </c:pt>
                <c:pt idx="261">
                  <c:v>4.0999999999999996</c:v>
                </c:pt>
                <c:pt idx="262">
                  <c:v>3.5</c:v>
                </c:pt>
                <c:pt idx="263">
                  <c:v>2.9</c:v>
                </c:pt>
                <c:pt idx="264">
                  <c:v>2.5</c:v>
                </c:pt>
                <c:pt idx="265">
                  <c:v>2.2000000000000002</c:v>
                </c:pt>
                <c:pt idx="266">
                  <c:v>0.8</c:v>
                </c:pt>
                <c:pt idx="267">
                  <c:v>0.3</c:v>
                </c:pt>
                <c:pt idx="268">
                  <c:v>0.3</c:v>
                </c:pt>
                <c:pt idx="269">
                  <c:v>0.4</c:v>
                </c:pt>
                <c:pt idx="270">
                  <c:v>0.9</c:v>
                </c:pt>
                <c:pt idx="271">
                  <c:v>0.5</c:v>
                </c:pt>
                <c:pt idx="272">
                  <c:v>0</c:v>
                </c:pt>
                <c:pt idx="273">
                  <c:v>-0.2</c:v>
                </c:pt>
                <c:pt idx="274">
                  <c:v>-0.8</c:v>
                </c:pt>
                <c:pt idx="275">
                  <c:v>-1.2</c:v>
                </c:pt>
                <c:pt idx="276">
                  <c:v>-1.5</c:v>
                </c:pt>
                <c:pt idx="277">
                  <c:v>-1.6</c:v>
                </c:pt>
                <c:pt idx="278">
                  <c:v>-0.9</c:v>
                </c:pt>
                <c:pt idx="279">
                  <c:v>-0.6</c:v>
                </c:pt>
                <c:pt idx="280">
                  <c:v>-0.7</c:v>
                </c:pt>
                <c:pt idx="281">
                  <c:v>-1.2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C1B-4C5E-B989-A75080FB9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20506128"/>
        <c:axId val="1320148736"/>
      </c:lineChart>
      <c:dateAx>
        <c:axId val="1320506128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20148736"/>
        <c:crosses val="autoZero"/>
        <c:auto val="1"/>
        <c:lblOffset val="100"/>
        <c:baseTimeUnit val="months"/>
      </c:dateAx>
      <c:valAx>
        <c:axId val="1320148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20506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5.0000023960486285E-2"/>
          <c:y val="1.7026499093228797E-2"/>
          <c:w val="0.89999995207902739"/>
          <c:h val="0.192840136878496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PPI:生活资料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Sheet1!$A$2:$A$283</c:f>
              <c:numCache>
                <c:formatCode>yyyy\-mm;@</c:formatCode>
                <c:ptCount val="282"/>
                <c:pt idx="0">
                  <c:v>35369</c:v>
                </c:pt>
                <c:pt idx="1">
                  <c:v>35399</c:v>
                </c:pt>
                <c:pt idx="2">
                  <c:v>35430</c:v>
                </c:pt>
                <c:pt idx="3">
                  <c:v>35461</c:v>
                </c:pt>
                <c:pt idx="4">
                  <c:v>35489</c:v>
                </c:pt>
                <c:pt idx="5">
                  <c:v>35520</c:v>
                </c:pt>
                <c:pt idx="6">
                  <c:v>35550</c:v>
                </c:pt>
                <c:pt idx="7">
                  <c:v>35581</c:v>
                </c:pt>
                <c:pt idx="8">
                  <c:v>35611</c:v>
                </c:pt>
                <c:pt idx="9">
                  <c:v>35642</c:v>
                </c:pt>
                <c:pt idx="10">
                  <c:v>35673</c:v>
                </c:pt>
                <c:pt idx="11">
                  <c:v>35703</c:v>
                </c:pt>
                <c:pt idx="12">
                  <c:v>35734</c:v>
                </c:pt>
                <c:pt idx="13">
                  <c:v>35764</c:v>
                </c:pt>
                <c:pt idx="14">
                  <c:v>35795</c:v>
                </c:pt>
                <c:pt idx="15">
                  <c:v>35826</c:v>
                </c:pt>
                <c:pt idx="16">
                  <c:v>35854</c:v>
                </c:pt>
                <c:pt idx="17">
                  <c:v>35885</c:v>
                </c:pt>
                <c:pt idx="18">
                  <c:v>35915</c:v>
                </c:pt>
                <c:pt idx="19">
                  <c:v>35946</c:v>
                </c:pt>
                <c:pt idx="20">
                  <c:v>35976</c:v>
                </c:pt>
                <c:pt idx="21">
                  <c:v>36007</c:v>
                </c:pt>
                <c:pt idx="22">
                  <c:v>36038</c:v>
                </c:pt>
                <c:pt idx="23">
                  <c:v>36068</c:v>
                </c:pt>
                <c:pt idx="24">
                  <c:v>36099</c:v>
                </c:pt>
                <c:pt idx="25">
                  <c:v>36129</c:v>
                </c:pt>
                <c:pt idx="26">
                  <c:v>36160</c:v>
                </c:pt>
                <c:pt idx="27">
                  <c:v>36191</c:v>
                </c:pt>
                <c:pt idx="28">
                  <c:v>36219</c:v>
                </c:pt>
                <c:pt idx="29">
                  <c:v>36250</c:v>
                </c:pt>
                <c:pt idx="30">
                  <c:v>36280</c:v>
                </c:pt>
                <c:pt idx="31">
                  <c:v>36311</c:v>
                </c:pt>
                <c:pt idx="32">
                  <c:v>36341</c:v>
                </c:pt>
                <c:pt idx="33">
                  <c:v>36372</c:v>
                </c:pt>
                <c:pt idx="34">
                  <c:v>36403</c:v>
                </c:pt>
                <c:pt idx="35">
                  <c:v>36433</c:v>
                </c:pt>
                <c:pt idx="36">
                  <c:v>36464</c:v>
                </c:pt>
                <c:pt idx="37">
                  <c:v>36494</c:v>
                </c:pt>
                <c:pt idx="38">
                  <c:v>36525</c:v>
                </c:pt>
                <c:pt idx="39">
                  <c:v>36556</c:v>
                </c:pt>
                <c:pt idx="40">
                  <c:v>36585</c:v>
                </c:pt>
                <c:pt idx="41">
                  <c:v>36616</c:v>
                </c:pt>
                <c:pt idx="42">
                  <c:v>36646</c:v>
                </c:pt>
                <c:pt idx="43">
                  <c:v>36677</c:v>
                </c:pt>
                <c:pt idx="44">
                  <c:v>36707</c:v>
                </c:pt>
                <c:pt idx="45">
                  <c:v>36738</c:v>
                </c:pt>
                <c:pt idx="46">
                  <c:v>36769</c:v>
                </c:pt>
                <c:pt idx="47">
                  <c:v>36799</c:v>
                </c:pt>
                <c:pt idx="48">
                  <c:v>36830</c:v>
                </c:pt>
                <c:pt idx="49">
                  <c:v>36860</c:v>
                </c:pt>
                <c:pt idx="50">
                  <c:v>36891</c:v>
                </c:pt>
                <c:pt idx="51">
                  <c:v>36922</c:v>
                </c:pt>
                <c:pt idx="52">
                  <c:v>36950</c:v>
                </c:pt>
                <c:pt idx="53">
                  <c:v>36981</c:v>
                </c:pt>
                <c:pt idx="54">
                  <c:v>37011</c:v>
                </c:pt>
                <c:pt idx="55">
                  <c:v>37042</c:v>
                </c:pt>
                <c:pt idx="56">
                  <c:v>37072</c:v>
                </c:pt>
                <c:pt idx="57">
                  <c:v>37103</c:v>
                </c:pt>
                <c:pt idx="58">
                  <c:v>37134</c:v>
                </c:pt>
                <c:pt idx="59">
                  <c:v>37164</c:v>
                </c:pt>
                <c:pt idx="60">
                  <c:v>37195</c:v>
                </c:pt>
                <c:pt idx="61">
                  <c:v>37225</c:v>
                </c:pt>
                <c:pt idx="62">
                  <c:v>37256</c:v>
                </c:pt>
                <c:pt idx="63">
                  <c:v>37287</c:v>
                </c:pt>
                <c:pt idx="64">
                  <c:v>37315</c:v>
                </c:pt>
                <c:pt idx="65">
                  <c:v>37346</c:v>
                </c:pt>
                <c:pt idx="66">
                  <c:v>37376</c:v>
                </c:pt>
                <c:pt idx="67">
                  <c:v>37407</c:v>
                </c:pt>
                <c:pt idx="68">
                  <c:v>37437</c:v>
                </c:pt>
                <c:pt idx="69">
                  <c:v>37468</c:v>
                </c:pt>
                <c:pt idx="70">
                  <c:v>37499</c:v>
                </c:pt>
                <c:pt idx="71">
                  <c:v>37529</c:v>
                </c:pt>
                <c:pt idx="72">
                  <c:v>37560</c:v>
                </c:pt>
                <c:pt idx="73">
                  <c:v>37590</c:v>
                </c:pt>
                <c:pt idx="74">
                  <c:v>37621</c:v>
                </c:pt>
                <c:pt idx="75">
                  <c:v>37652</c:v>
                </c:pt>
                <c:pt idx="76">
                  <c:v>37680</c:v>
                </c:pt>
                <c:pt idx="77">
                  <c:v>37711</c:v>
                </c:pt>
                <c:pt idx="78">
                  <c:v>37741</c:v>
                </c:pt>
                <c:pt idx="79">
                  <c:v>37772</c:v>
                </c:pt>
                <c:pt idx="80">
                  <c:v>37802</c:v>
                </c:pt>
                <c:pt idx="81">
                  <c:v>37833</c:v>
                </c:pt>
                <c:pt idx="82">
                  <c:v>37864</c:v>
                </c:pt>
                <c:pt idx="83">
                  <c:v>37894</c:v>
                </c:pt>
                <c:pt idx="84">
                  <c:v>37925</c:v>
                </c:pt>
                <c:pt idx="85">
                  <c:v>37955</c:v>
                </c:pt>
                <c:pt idx="86">
                  <c:v>37986</c:v>
                </c:pt>
                <c:pt idx="87">
                  <c:v>38017</c:v>
                </c:pt>
                <c:pt idx="88">
                  <c:v>38046</c:v>
                </c:pt>
                <c:pt idx="89">
                  <c:v>38077</c:v>
                </c:pt>
                <c:pt idx="90">
                  <c:v>38107</c:v>
                </c:pt>
                <c:pt idx="91">
                  <c:v>38138</c:v>
                </c:pt>
                <c:pt idx="92">
                  <c:v>38168</c:v>
                </c:pt>
                <c:pt idx="93">
                  <c:v>38199</c:v>
                </c:pt>
                <c:pt idx="94">
                  <c:v>38230</c:v>
                </c:pt>
                <c:pt idx="95">
                  <c:v>38260</c:v>
                </c:pt>
                <c:pt idx="96">
                  <c:v>38291</c:v>
                </c:pt>
                <c:pt idx="97">
                  <c:v>38321</c:v>
                </c:pt>
                <c:pt idx="98">
                  <c:v>38352</c:v>
                </c:pt>
                <c:pt idx="99">
                  <c:v>38383</c:v>
                </c:pt>
                <c:pt idx="100">
                  <c:v>38411</c:v>
                </c:pt>
                <c:pt idx="101">
                  <c:v>38442</c:v>
                </c:pt>
                <c:pt idx="102">
                  <c:v>38472</c:v>
                </c:pt>
                <c:pt idx="103">
                  <c:v>38503</c:v>
                </c:pt>
                <c:pt idx="104">
                  <c:v>38533</c:v>
                </c:pt>
                <c:pt idx="105">
                  <c:v>38564</c:v>
                </c:pt>
                <c:pt idx="106">
                  <c:v>38595</c:v>
                </c:pt>
                <c:pt idx="107">
                  <c:v>38625</c:v>
                </c:pt>
                <c:pt idx="108">
                  <c:v>38656</c:v>
                </c:pt>
                <c:pt idx="109">
                  <c:v>38686</c:v>
                </c:pt>
                <c:pt idx="110">
                  <c:v>38717</c:v>
                </c:pt>
                <c:pt idx="111">
                  <c:v>38748</c:v>
                </c:pt>
                <c:pt idx="112">
                  <c:v>38776</c:v>
                </c:pt>
                <c:pt idx="113">
                  <c:v>38807</c:v>
                </c:pt>
                <c:pt idx="114">
                  <c:v>38837</c:v>
                </c:pt>
                <c:pt idx="115">
                  <c:v>38868</c:v>
                </c:pt>
                <c:pt idx="116">
                  <c:v>38898</c:v>
                </c:pt>
                <c:pt idx="117">
                  <c:v>38929</c:v>
                </c:pt>
                <c:pt idx="118">
                  <c:v>38960</c:v>
                </c:pt>
                <c:pt idx="119">
                  <c:v>38990</c:v>
                </c:pt>
                <c:pt idx="120">
                  <c:v>39021</c:v>
                </c:pt>
                <c:pt idx="121">
                  <c:v>39051</c:v>
                </c:pt>
                <c:pt idx="122">
                  <c:v>39082</c:v>
                </c:pt>
                <c:pt idx="123">
                  <c:v>39113</c:v>
                </c:pt>
                <c:pt idx="124">
                  <c:v>39141</c:v>
                </c:pt>
                <c:pt idx="125">
                  <c:v>39172</c:v>
                </c:pt>
                <c:pt idx="126">
                  <c:v>39202</c:v>
                </c:pt>
                <c:pt idx="127">
                  <c:v>39233</c:v>
                </c:pt>
                <c:pt idx="128">
                  <c:v>39263</c:v>
                </c:pt>
                <c:pt idx="129">
                  <c:v>39294</c:v>
                </c:pt>
                <c:pt idx="130">
                  <c:v>39325</c:v>
                </c:pt>
                <c:pt idx="131">
                  <c:v>39355</c:v>
                </c:pt>
                <c:pt idx="132">
                  <c:v>39386</c:v>
                </c:pt>
                <c:pt idx="133">
                  <c:v>39416</c:v>
                </c:pt>
                <c:pt idx="134">
                  <c:v>39447</c:v>
                </c:pt>
                <c:pt idx="135">
                  <c:v>39478</c:v>
                </c:pt>
                <c:pt idx="136">
                  <c:v>39507</c:v>
                </c:pt>
                <c:pt idx="137">
                  <c:v>39538</c:v>
                </c:pt>
                <c:pt idx="138">
                  <c:v>39568</c:v>
                </c:pt>
                <c:pt idx="139">
                  <c:v>39599</c:v>
                </c:pt>
                <c:pt idx="140">
                  <c:v>39629</c:v>
                </c:pt>
                <c:pt idx="141">
                  <c:v>39660</c:v>
                </c:pt>
                <c:pt idx="142">
                  <c:v>39691</c:v>
                </c:pt>
                <c:pt idx="143">
                  <c:v>39721</c:v>
                </c:pt>
                <c:pt idx="144">
                  <c:v>39752</c:v>
                </c:pt>
                <c:pt idx="145">
                  <c:v>39782</c:v>
                </c:pt>
                <c:pt idx="146">
                  <c:v>39813</c:v>
                </c:pt>
                <c:pt idx="147">
                  <c:v>39844</c:v>
                </c:pt>
                <c:pt idx="148">
                  <c:v>39872</c:v>
                </c:pt>
                <c:pt idx="149">
                  <c:v>39903</c:v>
                </c:pt>
                <c:pt idx="150">
                  <c:v>39933</c:v>
                </c:pt>
                <c:pt idx="151">
                  <c:v>39964</c:v>
                </c:pt>
                <c:pt idx="152">
                  <c:v>39994</c:v>
                </c:pt>
                <c:pt idx="153">
                  <c:v>40025</c:v>
                </c:pt>
                <c:pt idx="154">
                  <c:v>40056</c:v>
                </c:pt>
                <c:pt idx="155">
                  <c:v>40086</c:v>
                </c:pt>
                <c:pt idx="156">
                  <c:v>40117</c:v>
                </c:pt>
                <c:pt idx="157">
                  <c:v>40147</c:v>
                </c:pt>
                <c:pt idx="158">
                  <c:v>40178</c:v>
                </c:pt>
                <c:pt idx="159">
                  <c:v>40209</c:v>
                </c:pt>
                <c:pt idx="160">
                  <c:v>40237</c:v>
                </c:pt>
                <c:pt idx="161">
                  <c:v>40268</c:v>
                </c:pt>
                <c:pt idx="162">
                  <c:v>40298</c:v>
                </c:pt>
                <c:pt idx="163">
                  <c:v>40329</c:v>
                </c:pt>
                <c:pt idx="164">
                  <c:v>40359</c:v>
                </c:pt>
                <c:pt idx="165">
                  <c:v>40390</c:v>
                </c:pt>
                <c:pt idx="166">
                  <c:v>40421</c:v>
                </c:pt>
                <c:pt idx="167">
                  <c:v>40451</c:v>
                </c:pt>
                <c:pt idx="168">
                  <c:v>40482</c:v>
                </c:pt>
                <c:pt idx="169">
                  <c:v>40512</c:v>
                </c:pt>
                <c:pt idx="170">
                  <c:v>40543</c:v>
                </c:pt>
                <c:pt idx="171">
                  <c:v>40574</c:v>
                </c:pt>
                <c:pt idx="172">
                  <c:v>40602</c:v>
                </c:pt>
                <c:pt idx="173">
                  <c:v>40633</c:v>
                </c:pt>
                <c:pt idx="174">
                  <c:v>40663</c:v>
                </c:pt>
                <c:pt idx="175">
                  <c:v>40694</c:v>
                </c:pt>
                <c:pt idx="176">
                  <c:v>40724</c:v>
                </c:pt>
                <c:pt idx="177">
                  <c:v>40755</c:v>
                </c:pt>
                <c:pt idx="178">
                  <c:v>40786</c:v>
                </c:pt>
                <c:pt idx="179">
                  <c:v>40816</c:v>
                </c:pt>
                <c:pt idx="180">
                  <c:v>40847</c:v>
                </c:pt>
                <c:pt idx="181">
                  <c:v>40877</c:v>
                </c:pt>
                <c:pt idx="182">
                  <c:v>40908</c:v>
                </c:pt>
                <c:pt idx="183">
                  <c:v>40939</c:v>
                </c:pt>
                <c:pt idx="184">
                  <c:v>40968</c:v>
                </c:pt>
                <c:pt idx="185">
                  <c:v>40999</c:v>
                </c:pt>
                <c:pt idx="186">
                  <c:v>41029</c:v>
                </c:pt>
                <c:pt idx="187">
                  <c:v>41060</c:v>
                </c:pt>
                <c:pt idx="188">
                  <c:v>41090</c:v>
                </c:pt>
                <c:pt idx="189">
                  <c:v>41121</c:v>
                </c:pt>
                <c:pt idx="190">
                  <c:v>41152</c:v>
                </c:pt>
                <c:pt idx="191">
                  <c:v>41182</c:v>
                </c:pt>
                <c:pt idx="192">
                  <c:v>41213</c:v>
                </c:pt>
                <c:pt idx="193">
                  <c:v>41243</c:v>
                </c:pt>
                <c:pt idx="194">
                  <c:v>41274</c:v>
                </c:pt>
                <c:pt idx="195">
                  <c:v>41305</c:v>
                </c:pt>
                <c:pt idx="196">
                  <c:v>41333</c:v>
                </c:pt>
                <c:pt idx="197">
                  <c:v>41364</c:v>
                </c:pt>
                <c:pt idx="198">
                  <c:v>41394</c:v>
                </c:pt>
                <c:pt idx="199">
                  <c:v>41425</c:v>
                </c:pt>
                <c:pt idx="200">
                  <c:v>41455</c:v>
                </c:pt>
                <c:pt idx="201">
                  <c:v>41486</c:v>
                </c:pt>
                <c:pt idx="202">
                  <c:v>41517</c:v>
                </c:pt>
                <c:pt idx="203">
                  <c:v>41547</c:v>
                </c:pt>
                <c:pt idx="204">
                  <c:v>41578</c:v>
                </c:pt>
                <c:pt idx="205">
                  <c:v>41608</c:v>
                </c:pt>
                <c:pt idx="206">
                  <c:v>41639</c:v>
                </c:pt>
                <c:pt idx="207">
                  <c:v>41670</c:v>
                </c:pt>
                <c:pt idx="208">
                  <c:v>41698</c:v>
                </c:pt>
                <c:pt idx="209">
                  <c:v>41729</c:v>
                </c:pt>
                <c:pt idx="210">
                  <c:v>41759</c:v>
                </c:pt>
                <c:pt idx="211">
                  <c:v>41790</c:v>
                </c:pt>
                <c:pt idx="212">
                  <c:v>41820</c:v>
                </c:pt>
                <c:pt idx="213">
                  <c:v>41851</c:v>
                </c:pt>
                <c:pt idx="214">
                  <c:v>41882</c:v>
                </c:pt>
                <c:pt idx="215">
                  <c:v>41912</c:v>
                </c:pt>
                <c:pt idx="216">
                  <c:v>41943</c:v>
                </c:pt>
                <c:pt idx="217">
                  <c:v>41973</c:v>
                </c:pt>
                <c:pt idx="218">
                  <c:v>42004</c:v>
                </c:pt>
                <c:pt idx="219">
                  <c:v>42035</c:v>
                </c:pt>
                <c:pt idx="220">
                  <c:v>42063</c:v>
                </c:pt>
                <c:pt idx="221">
                  <c:v>42094</c:v>
                </c:pt>
                <c:pt idx="222">
                  <c:v>42124</c:v>
                </c:pt>
                <c:pt idx="223">
                  <c:v>42155</c:v>
                </c:pt>
                <c:pt idx="224">
                  <c:v>42185</c:v>
                </c:pt>
                <c:pt idx="225">
                  <c:v>42216</c:v>
                </c:pt>
                <c:pt idx="226">
                  <c:v>42247</c:v>
                </c:pt>
                <c:pt idx="227">
                  <c:v>42277</c:v>
                </c:pt>
                <c:pt idx="228">
                  <c:v>42308</c:v>
                </c:pt>
                <c:pt idx="229">
                  <c:v>42338</c:v>
                </c:pt>
                <c:pt idx="230">
                  <c:v>42369</c:v>
                </c:pt>
                <c:pt idx="231">
                  <c:v>42400</c:v>
                </c:pt>
                <c:pt idx="232">
                  <c:v>42429</c:v>
                </c:pt>
                <c:pt idx="233">
                  <c:v>42460</c:v>
                </c:pt>
                <c:pt idx="234">
                  <c:v>42490</c:v>
                </c:pt>
                <c:pt idx="235">
                  <c:v>42521</c:v>
                </c:pt>
                <c:pt idx="236">
                  <c:v>42551</c:v>
                </c:pt>
                <c:pt idx="237">
                  <c:v>42582</c:v>
                </c:pt>
                <c:pt idx="238">
                  <c:v>42613</c:v>
                </c:pt>
                <c:pt idx="239">
                  <c:v>42643</c:v>
                </c:pt>
                <c:pt idx="240">
                  <c:v>42674</c:v>
                </c:pt>
                <c:pt idx="241">
                  <c:v>42704</c:v>
                </c:pt>
                <c:pt idx="242">
                  <c:v>42735</c:v>
                </c:pt>
                <c:pt idx="243">
                  <c:v>42766</c:v>
                </c:pt>
                <c:pt idx="244">
                  <c:v>42794</c:v>
                </c:pt>
                <c:pt idx="245">
                  <c:v>42825</c:v>
                </c:pt>
                <c:pt idx="246">
                  <c:v>42855</c:v>
                </c:pt>
                <c:pt idx="247">
                  <c:v>42886</c:v>
                </c:pt>
                <c:pt idx="248">
                  <c:v>42916</c:v>
                </c:pt>
                <c:pt idx="249">
                  <c:v>42947</c:v>
                </c:pt>
                <c:pt idx="250">
                  <c:v>42978</c:v>
                </c:pt>
                <c:pt idx="251">
                  <c:v>43008</c:v>
                </c:pt>
                <c:pt idx="252">
                  <c:v>43039</c:v>
                </c:pt>
                <c:pt idx="253">
                  <c:v>43069</c:v>
                </c:pt>
                <c:pt idx="254">
                  <c:v>43100</c:v>
                </c:pt>
                <c:pt idx="255">
                  <c:v>43131</c:v>
                </c:pt>
                <c:pt idx="256">
                  <c:v>43159</c:v>
                </c:pt>
                <c:pt idx="257">
                  <c:v>43190</c:v>
                </c:pt>
                <c:pt idx="258">
                  <c:v>43220</c:v>
                </c:pt>
                <c:pt idx="259">
                  <c:v>43251</c:v>
                </c:pt>
                <c:pt idx="260">
                  <c:v>43281</c:v>
                </c:pt>
                <c:pt idx="261">
                  <c:v>43312</c:v>
                </c:pt>
                <c:pt idx="262">
                  <c:v>43343</c:v>
                </c:pt>
                <c:pt idx="263">
                  <c:v>43373</c:v>
                </c:pt>
                <c:pt idx="264">
                  <c:v>43404</c:v>
                </c:pt>
                <c:pt idx="265">
                  <c:v>43434</c:v>
                </c:pt>
                <c:pt idx="266">
                  <c:v>43465</c:v>
                </c:pt>
                <c:pt idx="267">
                  <c:v>43496</c:v>
                </c:pt>
                <c:pt idx="268">
                  <c:v>43524</c:v>
                </c:pt>
                <c:pt idx="269">
                  <c:v>43555</c:v>
                </c:pt>
                <c:pt idx="270">
                  <c:v>43585</c:v>
                </c:pt>
                <c:pt idx="271">
                  <c:v>43616</c:v>
                </c:pt>
                <c:pt idx="272">
                  <c:v>43646</c:v>
                </c:pt>
                <c:pt idx="273">
                  <c:v>43677</c:v>
                </c:pt>
                <c:pt idx="274">
                  <c:v>43708</c:v>
                </c:pt>
                <c:pt idx="275">
                  <c:v>43738</c:v>
                </c:pt>
                <c:pt idx="276">
                  <c:v>43769</c:v>
                </c:pt>
                <c:pt idx="277">
                  <c:v>43799</c:v>
                </c:pt>
                <c:pt idx="278">
                  <c:v>43830</c:v>
                </c:pt>
                <c:pt idx="279">
                  <c:v>43861</c:v>
                </c:pt>
                <c:pt idx="280">
                  <c:v>43890</c:v>
                </c:pt>
                <c:pt idx="281">
                  <c:v>43921</c:v>
                </c:pt>
              </c:numCache>
            </c:numRef>
          </c:cat>
          <c:val>
            <c:numRef>
              <c:f>Sheet1!$B$2:$B$283</c:f>
              <c:numCache>
                <c:formatCode>###,###,###,###,##0.00_ </c:formatCode>
                <c:ptCount val="282"/>
                <c:pt idx="0">
                  <c:v>-0.37</c:v>
                </c:pt>
                <c:pt idx="1">
                  <c:v>-0.86</c:v>
                </c:pt>
                <c:pt idx="2">
                  <c:v>-0.47</c:v>
                </c:pt>
                <c:pt idx="3">
                  <c:v>-0.59</c:v>
                </c:pt>
                <c:pt idx="4">
                  <c:v>-0.3</c:v>
                </c:pt>
                <c:pt idx="5">
                  <c:v>7.0000000000000007E-2</c:v>
                </c:pt>
                <c:pt idx="6">
                  <c:v>-0.38</c:v>
                </c:pt>
                <c:pt idx="7">
                  <c:v>-0.15</c:v>
                </c:pt>
                <c:pt idx="8">
                  <c:v>-0.39</c:v>
                </c:pt>
                <c:pt idx="9">
                  <c:v>-1.6</c:v>
                </c:pt>
                <c:pt idx="10">
                  <c:v>-1.1100000000000001</c:v>
                </c:pt>
                <c:pt idx="11">
                  <c:v>-1.31</c:v>
                </c:pt>
                <c:pt idx="12">
                  <c:v>-1.23</c:v>
                </c:pt>
                <c:pt idx="13">
                  <c:v>-1.0900000000000001</c:v>
                </c:pt>
                <c:pt idx="14">
                  <c:v>-1.54</c:v>
                </c:pt>
                <c:pt idx="15">
                  <c:v>-0.89</c:v>
                </c:pt>
                <c:pt idx="16">
                  <c:v>-2.54</c:v>
                </c:pt>
                <c:pt idx="17">
                  <c:v>-2.57</c:v>
                </c:pt>
                <c:pt idx="18">
                  <c:v>-3.46</c:v>
                </c:pt>
                <c:pt idx="19">
                  <c:v>-2.82</c:v>
                </c:pt>
                <c:pt idx="20">
                  <c:v>-4.03</c:v>
                </c:pt>
                <c:pt idx="21">
                  <c:v>-3.98</c:v>
                </c:pt>
                <c:pt idx="22">
                  <c:v>-4.7</c:v>
                </c:pt>
                <c:pt idx="23">
                  <c:v>-0.88</c:v>
                </c:pt>
                <c:pt idx="24">
                  <c:v>-3.89</c:v>
                </c:pt>
                <c:pt idx="25">
                  <c:v>-4.79</c:v>
                </c:pt>
                <c:pt idx="26">
                  <c:v>-3.98</c:v>
                </c:pt>
                <c:pt idx="27">
                  <c:v>-4.3600000000000003</c:v>
                </c:pt>
                <c:pt idx="28">
                  <c:v>-4.1500000000000004</c:v>
                </c:pt>
                <c:pt idx="29">
                  <c:v>-4.5</c:v>
                </c:pt>
                <c:pt idx="30">
                  <c:v>-4.09</c:v>
                </c:pt>
                <c:pt idx="31">
                  <c:v>-3.7</c:v>
                </c:pt>
                <c:pt idx="32">
                  <c:v>-4.67</c:v>
                </c:pt>
                <c:pt idx="33">
                  <c:v>-3.45</c:v>
                </c:pt>
                <c:pt idx="34">
                  <c:v>-3.91</c:v>
                </c:pt>
                <c:pt idx="35">
                  <c:v>-4.1100000000000003</c:v>
                </c:pt>
                <c:pt idx="36">
                  <c:v>-3.07</c:v>
                </c:pt>
                <c:pt idx="37">
                  <c:v>-4.0999999999999996</c:v>
                </c:pt>
                <c:pt idx="38">
                  <c:v>-4.12</c:v>
                </c:pt>
                <c:pt idx="39">
                  <c:v>-3.46</c:v>
                </c:pt>
                <c:pt idx="40">
                  <c:v>-2.65</c:v>
                </c:pt>
                <c:pt idx="41">
                  <c:v>-2.76</c:v>
                </c:pt>
                <c:pt idx="42">
                  <c:v>-2.38</c:v>
                </c:pt>
                <c:pt idx="43">
                  <c:v>0.25</c:v>
                </c:pt>
                <c:pt idx="44">
                  <c:v>-1.59</c:v>
                </c:pt>
                <c:pt idx="45">
                  <c:v>-0.27</c:v>
                </c:pt>
                <c:pt idx="46">
                  <c:v>-2.0499999999999998</c:v>
                </c:pt>
                <c:pt idx="47">
                  <c:v>-2.75</c:v>
                </c:pt>
                <c:pt idx="48">
                  <c:v>-2.46</c:v>
                </c:pt>
                <c:pt idx="49">
                  <c:v>-2.1</c:v>
                </c:pt>
                <c:pt idx="50">
                  <c:v>-1.6</c:v>
                </c:pt>
                <c:pt idx="51">
                  <c:v>-1.64</c:v>
                </c:pt>
                <c:pt idx="52">
                  <c:v>-1.4</c:v>
                </c:pt>
                <c:pt idx="53">
                  <c:v>-1.7</c:v>
                </c:pt>
                <c:pt idx="54">
                  <c:v>-1.2</c:v>
                </c:pt>
                <c:pt idx="55">
                  <c:v>-1.1000000000000001</c:v>
                </c:pt>
                <c:pt idx="56">
                  <c:v>-1.3</c:v>
                </c:pt>
                <c:pt idx="57">
                  <c:v>-1.2</c:v>
                </c:pt>
                <c:pt idx="58">
                  <c:v>-1.6</c:v>
                </c:pt>
                <c:pt idx="59">
                  <c:v>-1.5</c:v>
                </c:pt>
                <c:pt idx="60">
                  <c:v>-1.4</c:v>
                </c:pt>
                <c:pt idx="61">
                  <c:v>-1.8</c:v>
                </c:pt>
                <c:pt idx="62">
                  <c:v>-2</c:v>
                </c:pt>
                <c:pt idx="63">
                  <c:v>-2.2999999999999998</c:v>
                </c:pt>
                <c:pt idx="64">
                  <c:v>-2.9</c:v>
                </c:pt>
                <c:pt idx="65">
                  <c:v>-2.7</c:v>
                </c:pt>
                <c:pt idx="66">
                  <c:v>-2.29</c:v>
                </c:pt>
                <c:pt idx="67">
                  <c:v>-2.35</c:v>
                </c:pt>
                <c:pt idx="68">
                  <c:v>-2.2000000000000002</c:v>
                </c:pt>
                <c:pt idx="69">
                  <c:v>-1.8</c:v>
                </c:pt>
                <c:pt idx="70">
                  <c:v>-1.8</c:v>
                </c:pt>
                <c:pt idx="71">
                  <c:v>-1.8</c:v>
                </c:pt>
                <c:pt idx="72">
                  <c:v>-1.9</c:v>
                </c:pt>
                <c:pt idx="73">
                  <c:v>-2</c:v>
                </c:pt>
                <c:pt idx="74">
                  <c:v>-1.7</c:v>
                </c:pt>
                <c:pt idx="75">
                  <c:v>-1.6</c:v>
                </c:pt>
                <c:pt idx="76">
                  <c:v>-1.3</c:v>
                </c:pt>
                <c:pt idx="77">
                  <c:v>-1.2</c:v>
                </c:pt>
                <c:pt idx="78">
                  <c:v>-1.2</c:v>
                </c:pt>
                <c:pt idx="79">
                  <c:v>-1.3</c:v>
                </c:pt>
                <c:pt idx="80">
                  <c:v>-1.2</c:v>
                </c:pt>
                <c:pt idx="81">
                  <c:v>-1.3</c:v>
                </c:pt>
                <c:pt idx="82">
                  <c:v>-1.4</c:v>
                </c:pt>
                <c:pt idx="83">
                  <c:v>-1.3</c:v>
                </c:pt>
                <c:pt idx="84">
                  <c:v>-1.1000000000000001</c:v>
                </c:pt>
                <c:pt idx="85">
                  <c:v>-0.3</c:v>
                </c:pt>
                <c:pt idx="86">
                  <c:v>-0.1</c:v>
                </c:pt>
                <c:pt idx="87">
                  <c:v>0.3</c:v>
                </c:pt>
                <c:pt idx="88">
                  <c:v>0.5</c:v>
                </c:pt>
                <c:pt idx="89">
                  <c:v>1</c:v>
                </c:pt>
                <c:pt idx="90">
                  <c:v>1.8</c:v>
                </c:pt>
                <c:pt idx="91">
                  <c:v>1.7</c:v>
                </c:pt>
                <c:pt idx="92">
                  <c:v>1.8</c:v>
                </c:pt>
                <c:pt idx="93">
                  <c:v>1.4</c:v>
                </c:pt>
                <c:pt idx="94">
                  <c:v>1.6</c:v>
                </c:pt>
                <c:pt idx="95">
                  <c:v>1.7</c:v>
                </c:pt>
                <c:pt idx="96">
                  <c:v>1.7</c:v>
                </c:pt>
                <c:pt idx="97">
                  <c:v>0.9</c:v>
                </c:pt>
                <c:pt idx="98">
                  <c:v>0.5</c:v>
                </c:pt>
                <c:pt idx="99">
                  <c:v>0.3</c:v>
                </c:pt>
                <c:pt idx="100">
                  <c:v>0.4</c:v>
                </c:pt>
                <c:pt idx="101">
                  <c:v>0.2</c:v>
                </c:pt>
                <c:pt idx="102">
                  <c:v>-0.2</c:v>
                </c:pt>
                <c:pt idx="103">
                  <c:v>-0.3</c:v>
                </c:pt>
                <c:pt idx="104">
                  <c:v>-0.3</c:v>
                </c:pt>
                <c:pt idx="105">
                  <c:v>-0.2</c:v>
                </c:pt>
                <c:pt idx="106">
                  <c:v>-0.3</c:v>
                </c:pt>
                <c:pt idx="107">
                  <c:v>-0.4</c:v>
                </c:pt>
                <c:pt idx="108">
                  <c:v>-0.5</c:v>
                </c:pt>
                <c:pt idx="109">
                  <c:v>-0.5</c:v>
                </c:pt>
                <c:pt idx="110">
                  <c:v>-0.5</c:v>
                </c:pt>
                <c:pt idx="111">
                  <c:v>-0.26</c:v>
                </c:pt>
                <c:pt idx="112">
                  <c:v>-0.39</c:v>
                </c:pt>
                <c:pt idx="113">
                  <c:v>-0.33</c:v>
                </c:pt>
                <c:pt idx="114">
                  <c:v>-0.39</c:v>
                </c:pt>
                <c:pt idx="115">
                  <c:v>-0.39</c:v>
                </c:pt>
                <c:pt idx="116">
                  <c:v>-0.24</c:v>
                </c:pt>
                <c:pt idx="117">
                  <c:v>0</c:v>
                </c:pt>
                <c:pt idx="118">
                  <c:v>0.3</c:v>
                </c:pt>
                <c:pt idx="119">
                  <c:v>0.62</c:v>
                </c:pt>
                <c:pt idx="120">
                  <c:v>0.6</c:v>
                </c:pt>
                <c:pt idx="121">
                  <c:v>1</c:v>
                </c:pt>
                <c:pt idx="122">
                  <c:v>1.46</c:v>
                </c:pt>
                <c:pt idx="123">
                  <c:v>1.81</c:v>
                </c:pt>
                <c:pt idx="124">
                  <c:v>1.91</c:v>
                </c:pt>
                <c:pt idx="125">
                  <c:v>1.85</c:v>
                </c:pt>
                <c:pt idx="126">
                  <c:v>2.13</c:v>
                </c:pt>
                <c:pt idx="127">
                  <c:v>2.44</c:v>
                </c:pt>
                <c:pt idx="128">
                  <c:v>2.54</c:v>
                </c:pt>
                <c:pt idx="129">
                  <c:v>3.07</c:v>
                </c:pt>
                <c:pt idx="130">
                  <c:v>3.53</c:v>
                </c:pt>
                <c:pt idx="131">
                  <c:v>3.32</c:v>
                </c:pt>
                <c:pt idx="132">
                  <c:v>3.5</c:v>
                </c:pt>
                <c:pt idx="133">
                  <c:v>3.72</c:v>
                </c:pt>
                <c:pt idx="134">
                  <c:v>3.71</c:v>
                </c:pt>
                <c:pt idx="135">
                  <c:v>4.63</c:v>
                </c:pt>
                <c:pt idx="136">
                  <c:v>4.9000000000000004</c:v>
                </c:pt>
                <c:pt idx="137">
                  <c:v>5.48</c:v>
                </c:pt>
                <c:pt idx="138">
                  <c:v>5.41</c:v>
                </c:pt>
                <c:pt idx="139">
                  <c:v>5.1100000000000003</c:v>
                </c:pt>
                <c:pt idx="140">
                  <c:v>4.78</c:v>
                </c:pt>
                <c:pt idx="141">
                  <c:v>4.5999999999999996</c:v>
                </c:pt>
                <c:pt idx="142">
                  <c:v>3.97</c:v>
                </c:pt>
                <c:pt idx="143">
                  <c:v>3.65</c:v>
                </c:pt>
                <c:pt idx="144">
                  <c:v>3.13</c:v>
                </c:pt>
                <c:pt idx="145">
                  <c:v>2.12</c:v>
                </c:pt>
                <c:pt idx="146">
                  <c:v>1.19</c:v>
                </c:pt>
                <c:pt idx="147">
                  <c:v>0.12</c:v>
                </c:pt>
                <c:pt idx="148">
                  <c:v>-0.45</c:v>
                </c:pt>
                <c:pt idx="149">
                  <c:v>-1.4</c:v>
                </c:pt>
                <c:pt idx="150">
                  <c:v>-1.72</c:v>
                </c:pt>
                <c:pt idx="151">
                  <c:v>-1.93</c:v>
                </c:pt>
                <c:pt idx="152">
                  <c:v>-2.1</c:v>
                </c:pt>
                <c:pt idx="153">
                  <c:v>-2.2999999999999998</c:v>
                </c:pt>
                <c:pt idx="154">
                  <c:v>-1.86</c:v>
                </c:pt>
                <c:pt idx="155">
                  <c:v>-1.8</c:v>
                </c:pt>
                <c:pt idx="156">
                  <c:v>-1.44</c:v>
                </c:pt>
                <c:pt idx="157">
                  <c:v>-0.22</c:v>
                </c:pt>
                <c:pt idx="158">
                  <c:v>0.8</c:v>
                </c:pt>
                <c:pt idx="159">
                  <c:v>0.55000000000000004</c:v>
                </c:pt>
                <c:pt idx="160">
                  <c:v>0.97</c:v>
                </c:pt>
                <c:pt idx="161">
                  <c:v>1.17</c:v>
                </c:pt>
                <c:pt idx="162">
                  <c:v>1.4</c:v>
                </c:pt>
                <c:pt idx="163">
                  <c:v>1.8</c:v>
                </c:pt>
                <c:pt idx="164">
                  <c:v>1.96</c:v>
                </c:pt>
                <c:pt idx="165">
                  <c:v>2.09</c:v>
                </c:pt>
                <c:pt idx="166">
                  <c:v>2.17</c:v>
                </c:pt>
                <c:pt idx="167">
                  <c:v>2.46</c:v>
                </c:pt>
                <c:pt idx="168">
                  <c:v>2.58</c:v>
                </c:pt>
                <c:pt idx="169">
                  <c:v>3.25</c:v>
                </c:pt>
                <c:pt idx="170">
                  <c:v>3.53</c:v>
                </c:pt>
                <c:pt idx="171">
                  <c:v>3.8</c:v>
                </c:pt>
                <c:pt idx="172">
                  <c:v>4.09</c:v>
                </c:pt>
                <c:pt idx="173">
                  <c:v>4.3600000000000003</c:v>
                </c:pt>
                <c:pt idx="174">
                  <c:v>4.6399999999999997</c:v>
                </c:pt>
                <c:pt idx="175">
                  <c:v>4.5999999999999996</c:v>
                </c:pt>
                <c:pt idx="176">
                  <c:v>4.6500000000000004</c:v>
                </c:pt>
                <c:pt idx="177">
                  <c:v>4.75</c:v>
                </c:pt>
                <c:pt idx="178">
                  <c:v>4.79</c:v>
                </c:pt>
                <c:pt idx="179">
                  <c:v>4.62</c:v>
                </c:pt>
                <c:pt idx="180">
                  <c:v>4.22</c:v>
                </c:pt>
                <c:pt idx="181">
                  <c:v>3.09</c:v>
                </c:pt>
                <c:pt idx="182">
                  <c:v>2.52</c:v>
                </c:pt>
                <c:pt idx="183">
                  <c:v>2.11</c:v>
                </c:pt>
                <c:pt idx="184">
                  <c:v>1.69</c:v>
                </c:pt>
                <c:pt idx="185">
                  <c:v>1.4</c:v>
                </c:pt>
                <c:pt idx="186">
                  <c:v>1.1399999999999999</c:v>
                </c:pt>
                <c:pt idx="187">
                  <c:v>0.91</c:v>
                </c:pt>
                <c:pt idx="188">
                  <c:v>0.73</c:v>
                </c:pt>
                <c:pt idx="189">
                  <c:v>0.44</c:v>
                </c:pt>
                <c:pt idx="190">
                  <c:v>0.2</c:v>
                </c:pt>
                <c:pt idx="191">
                  <c:v>0.14000000000000001</c:v>
                </c:pt>
                <c:pt idx="192">
                  <c:v>0.23</c:v>
                </c:pt>
                <c:pt idx="193">
                  <c:v>0.34</c:v>
                </c:pt>
                <c:pt idx="194">
                  <c:v>0.53</c:v>
                </c:pt>
                <c:pt idx="195">
                  <c:v>0.68</c:v>
                </c:pt>
                <c:pt idx="196">
                  <c:v>0.74</c:v>
                </c:pt>
                <c:pt idx="197">
                  <c:v>0.51</c:v>
                </c:pt>
                <c:pt idx="198">
                  <c:v>0.28999999999999998</c:v>
                </c:pt>
                <c:pt idx="199">
                  <c:v>0.09</c:v>
                </c:pt>
                <c:pt idx="200">
                  <c:v>-0.03</c:v>
                </c:pt>
                <c:pt idx="201">
                  <c:v>-0.02</c:v>
                </c:pt>
                <c:pt idx="202">
                  <c:v>0</c:v>
                </c:pt>
                <c:pt idx="203">
                  <c:v>-0.06</c:v>
                </c:pt>
                <c:pt idx="204">
                  <c:v>-0.03</c:v>
                </c:pt>
                <c:pt idx="205">
                  <c:v>0.11</c:v>
                </c:pt>
                <c:pt idx="206">
                  <c:v>0.01</c:v>
                </c:pt>
                <c:pt idx="207">
                  <c:v>-0.35</c:v>
                </c:pt>
                <c:pt idx="208">
                  <c:v>-0.32990000000000003</c:v>
                </c:pt>
                <c:pt idx="209">
                  <c:v>-0.2092</c:v>
                </c:pt>
                <c:pt idx="210">
                  <c:v>-5.7500000000000002E-2</c:v>
                </c:pt>
                <c:pt idx="211">
                  <c:v>0.16900000000000001</c:v>
                </c:pt>
                <c:pt idx="212">
                  <c:v>0.23</c:v>
                </c:pt>
                <c:pt idx="213">
                  <c:v>0.25669999999999998</c:v>
                </c:pt>
                <c:pt idx="214">
                  <c:v>0.2432</c:v>
                </c:pt>
                <c:pt idx="215">
                  <c:v>0.10979999999999999</c:v>
                </c:pt>
                <c:pt idx="216">
                  <c:v>3.9600000000000003E-2</c:v>
                </c:pt>
                <c:pt idx="217">
                  <c:v>-0.12809999999999999</c:v>
                </c:pt>
                <c:pt idx="218">
                  <c:v>-0.1583</c:v>
                </c:pt>
                <c:pt idx="219">
                  <c:v>-0.15459999999999999</c:v>
                </c:pt>
                <c:pt idx="220">
                  <c:v>-0.13420000000000001</c:v>
                </c:pt>
                <c:pt idx="221">
                  <c:v>-0.14430000000000001</c:v>
                </c:pt>
                <c:pt idx="222">
                  <c:v>-0.2344</c:v>
                </c:pt>
                <c:pt idx="223">
                  <c:v>-0.28939999999999999</c:v>
                </c:pt>
                <c:pt idx="224">
                  <c:v>-0.2324</c:v>
                </c:pt>
                <c:pt idx="225">
                  <c:v>-0.2762</c:v>
                </c:pt>
                <c:pt idx="226">
                  <c:v>-0.32600000000000001</c:v>
                </c:pt>
                <c:pt idx="227">
                  <c:v>-0.25090000000000001</c:v>
                </c:pt>
                <c:pt idx="228">
                  <c:v>-0.4</c:v>
                </c:pt>
                <c:pt idx="229">
                  <c:v>-0.4</c:v>
                </c:pt>
                <c:pt idx="230">
                  <c:v>-0.4</c:v>
                </c:pt>
                <c:pt idx="231">
                  <c:v>-0.5</c:v>
                </c:pt>
                <c:pt idx="232">
                  <c:v>-0.4</c:v>
                </c:pt>
                <c:pt idx="233">
                  <c:v>-0.2389</c:v>
                </c:pt>
                <c:pt idx="234">
                  <c:v>-0.2097</c:v>
                </c:pt>
                <c:pt idx="235">
                  <c:v>-0.2</c:v>
                </c:pt>
                <c:pt idx="236">
                  <c:v>-0.1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0.1</c:v>
                </c:pt>
                <c:pt idx="241">
                  <c:v>0.4</c:v>
                </c:pt>
                <c:pt idx="242">
                  <c:v>0.8</c:v>
                </c:pt>
                <c:pt idx="243">
                  <c:v>0.8</c:v>
                </c:pt>
                <c:pt idx="244">
                  <c:v>0.8</c:v>
                </c:pt>
                <c:pt idx="245">
                  <c:v>0.7</c:v>
                </c:pt>
                <c:pt idx="246">
                  <c:v>0.7</c:v>
                </c:pt>
                <c:pt idx="247">
                  <c:v>0.6</c:v>
                </c:pt>
                <c:pt idx="248">
                  <c:v>0.5</c:v>
                </c:pt>
                <c:pt idx="249">
                  <c:v>0.5</c:v>
                </c:pt>
                <c:pt idx="250">
                  <c:v>0.6</c:v>
                </c:pt>
                <c:pt idx="251">
                  <c:v>0.7</c:v>
                </c:pt>
                <c:pt idx="252">
                  <c:v>0.8</c:v>
                </c:pt>
                <c:pt idx="253">
                  <c:v>0.6</c:v>
                </c:pt>
                <c:pt idx="254">
                  <c:v>0.5</c:v>
                </c:pt>
                <c:pt idx="255">
                  <c:v>0.3</c:v>
                </c:pt>
                <c:pt idx="256">
                  <c:v>0.3</c:v>
                </c:pt>
                <c:pt idx="257">
                  <c:v>0.2</c:v>
                </c:pt>
                <c:pt idx="258">
                  <c:v>0.1</c:v>
                </c:pt>
                <c:pt idx="259">
                  <c:v>0.3</c:v>
                </c:pt>
                <c:pt idx="260">
                  <c:v>0.4</c:v>
                </c:pt>
                <c:pt idx="261">
                  <c:v>0.6</c:v>
                </c:pt>
                <c:pt idx="262">
                  <c:v>0.7</c:v>
                </c:pt>
                <c:pt idx="263">
                  <c:v>0.8</c:v>
                </c:pt>
                <c:pt idx="264">
                  <c:v>0.7</c:v>
                </c:pt>
                <c:pt idx="265">
                  <c:v>0.8</c:v>
                </c:pt>
                <c:pt idx="266">
                  <c:v>0.7</c:v>
                </c:pt>
                <c:pt idx="267">
                  <c:v>0.6</c:v>
                </c:pt>
                <c:pt idx="268">
                  <c:v>0.4</c:v>
                </c:pt>
                <c:pt idx="269">
                  <c:v>0.5</c:v>
                </c:pt>
                <c:pt idx="270">
                  <c:v>0.9</c:v>
                </c:pt>
                <c:pt idx="271">
                  <c:v>0.9</c:v>
                </c:pt>
                <c:pt idx="272">
                  <c:v>0.9</c:v>
                </c:pt>
                <c:pt idx="273">
                  <c:v>0.8</c:v>
                </c:pt>
                <c:pt idx="274">
                  <c:v>0.7</c:v>
                </c:pt>
                <c:pt idx="275">
                  <c:v>1.1000000000000001</c:v>
                </c:pt>
                <c:pt idx="276">
                  <c:v>1.4</c:v>
                </c:pt>
                <c:pt idx="277">
                  <c:v>1.6</c:v>
                </c:pt>
                <c:pt idx="278">
                  <c:v>1.3</c:v>
                </c:pt>
                <c:pt idx="279">
                  <c:v>1.3</c:v>
                </c:pt>
                <c:pt idx="280">
                  <c:v>1.4</c:v>
                </c:pt>
                <c:pt idx="281">
                  <c:v>1.2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79-4545-B4E0-CDE3910E29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食品类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Sheet1!$A$2:$A$283</c:f>
              <c:numCache>
                <c:formatCode>yyyy\-mm;@</c:formatCode>
                <c:ptCount val="282"/>
                <c:pt idx="0">
                  <c:v>35369</c:v>
                </c:pt>
                <c:pt idx="1">
                  <c:v>35399</c:v>
                </c:pt>
                <c:pt idx="2">
                  <c:v>35430</c:v>
                </c:pt>
                <c:pt idx="3">
                  <c:v>35461</c:v>
                </c:pt>
                <c:pt idx="4">
                  <c:v>35489</c:v>
                </c:pt>
                <c:pt idx="5">
                  <c:v>35520</c:v>
                </c:pt>
                <c:pt idx="6">
                  <c:v>35550</c:v>
                </c:pt>
                <c:pt idx="7">
                  <c:v>35581</c:v>
                </c:pt>
                <c:pt idx="8">
                  <c:v>35611</c:v>
                </c:pt>
                <c:pt idx="9">
                  <c:v>35642</c:v>
                </c:pt>
                <c:pt idx="10">
                  <c:v>35673</c:v>
                </c:pt>
                <c:pt idx="11">
                  <c:v>35703</c:v>
                </c:pt>
                <c:pt idx="12">
                  <c:v>35734</c:v>
                </c:pt>
                <c:pt idx="13">
                  <c:v>35764</c:v>
                </c:pt>
                <c:pt idx="14">
                  <c:v>35795</c:v>
                </c:pt>
                <c:pt idx="15">
                  <c:v>35826</c:v>
                </c:pt>
                <c:pt idx="16">
                  <c:v>35854</c:v>
                </c:pt>
                <c:pt idx="17">
                  <c:v>35885</c:v>
                </c:pt>
                <c:pt idx="18">
                  <c:v>35915</c:v>
                </c:pt>
                <c:pt idx="19">
                  <c:v>35946</c:v>
                </c:pt>
                <c:pt idx="20">
                  <c:v>35976</c:v>
                </c:pt>
                <c:pt idx="21">
                  <c:v>36007</c:v>
                </c:pt>
                <c:pt idx="22">
                  <c:v>36038</c:v>
                </c:pt>
                <c:pt idx="23">
                  <c:v>36068</c:v>
                </c:pt>
                <c:pt idx="24">
                  <c:v>36099</c:v>
                </c:pt>
                <c:pt idx="25">
                  <c:v>36129</c:v>
                </c:pt>
                <c:pt idx="26">
                  <c:v>36160</c:v>
                </c:pt>
                <c:pt idx="27">
                  <c:v>36191</c:v>
                </c:pt>
                <c:pt idx="28">
                  <c:v>36219</c:v>
                </c:pt>
                <c:pt idx="29">
                  <c:v>36250</c:v>
                </c:pt>
                <c:pt idx="30">
                  <c:v>36280</c:v>
                </c:pt>
                <c:pt idx="31">
                  <c:v>36311</c:v>
                </c:pt>
                <c:pt idx="32">
                  <c:v>36341</c:v>
                </c:pt>
                <c:pt idx="33">
                  <c:v>36372</c:v>
                </c:pt>
                <c:pt idx="34">
                  <c:v>36403</c:v>
                </c:pt>
                <c:pt idx="35">
                  <c:v>36433</c:v>
                </c:pt>
                <c:pt idx="36">
                  <c:v>36464</c:v>
                </c:pt>
                <c:pt idx="37">
                  <c:v>36494</c:v>
                </c:pt>
                <c:pt idx="38">
                  <c:v>36525</c:v>
                </c:pt>
                <c:pt idx="39">
                  <c:v>36556</c:v>
                </c:pt>
                <c:pt idx="40">
                  <c:v>36585</c:v>
                </c:pt>
                <c:pt idx="41">
                  <c:v>36616</c:v>
                </c:pt>
                <c:pt idx="42">
                  <c:v>36646</c:v>
                </c:pt>
                <c:pt idx="43">
                  <c:v>36677</c:v>
                </c:pt>
                <c:pt idx="44">
                  <c:v>36707</c:v>
                </c:pt>
                <c:pt idx="45">
                  <c:v>36738</c:v>
                </c:pt>
                <c:pt idx="46">
                  <c:v>36769</c:v>
                </c:pt>
                <c:pt idx="47">
                  <c:v>36799</c:v>
                </c:pt>
                <c:pt idx="48">
                  <c:v>36830</c:v>
                </c:pt>
                <c:pt idx="49">
                  <c:v>36860</c:v>
                </c:pt>
                <c:pt idx="50">
                  <c:v>36891</c:v>
                </c:pt>
                <c:pt idx="51">
                  <c:v>36922</c:v>
                </c:pt>
                <c:pt idx="52">
                  <c:v>36950</c:v>
                </c:pt>
                <c:pt idx="53">
                  <c:v>36981</c:v>
                </c:pt>
                <c:pt idx="54">
                  <c:v>37011</c:v>
                </c:pt>
                <c:pt idx="55">
                  <c:v>37042</c:v>
                </c:pt>
                <c:pt idx="56">
                  <c:v>37072</c:v>
                </c:pt>
                <c:pt idx="57">
                  <c:v>37103</c:v>
                </c:pt>
                <c:pt idx="58">
                  <c:v>37134</c:v>
                </c:pt>
                <c:pt idx="59">
                  <c:v>37164</c:v>
                </c:pt>
                <c:pt idx="60">
                  <c:v>37195</c:v>
                </c:pt>
                <c:pt idx="61">
                  <c:v>37225</c:v>
                </c:pt>
                <c:pt idx="62">
                  <c:v>37256</c:v>
                </c:pt>
                <c:pt idx="63">
                  <c:v>37287</c:v>
                </c:pt>
                <c:pt idx="64">
                  <c:v>37315</c:v>
                </c:pt>
                <c:pt idx="65">
                  <c:v>37346</c:v>
                </c:pt>
                <c:pt idx="66">
                  <c:v>37376</c:v>
                </c:pt>
                <c:pt idx="67">
                  <c:v>37407</c:v>
                </c:pt>
                <c:pt idx="68">
                  <c:v>37437</c:v>
                </c:pt>
                <c:pt idx="69">
                  <c:v>37468</c:v>
                </c:pt>
                <c:pt idx="70">
                  <c:v>37499</c:v>
                </c:pt>
                <c:pt idx="71">
                  <c:v>37529</c:v>
                </c:pt>
                <c:pt idx="72">
                  <c:v>37560</c:v>
                </c:pt>
                <c:pt idx="73">
                  <c:v>37590</c:v>
                </c:pt>
                <c:pt idx="74">
                  <c:v>37621</c:v>
                </c:pt>
                <c:pt idx="75">
                  <c:v>37652</c:v>
                </c:pt>
                <c:pt idx="76">
                  <c:v>37680</c:v>
                </c:pt>
                <c:pt idx="77">
                  <c:v>37711</c:v>
                </c:pt>
                <c:pt idx="78">
                  <c:v>37741</c:v>
                </c:pt>
                <c:pt idx="79">
                  <c:v>37772</c:v>
                </c:pt>
                <c:pt idx="80">
                  <c:v>37802</c:v>
                </c:pt>
                <c:pt idx="81">
                  <c:v>37833</c:v>
                </c:pt>
                <c:pt idx="82">
                  <c:v>37864</c:v>
                </c:pt>
                <c:pt idx="83">
                  <c:v>37894</c:v>
                </c:pt>
                <c:pt idx="84">
                  <c:v>37925</c:v>
                </c:pt>
                <c:pt idx="85">
                  <c:v>37955</c:v>
                </c:pt>
                <c:pt idx="86">
                  <c:v>37986</c:v>
                </c:pt>
                <c:pt idx="87">
                  <c:v>38017</c:v>
                </c:pt>
                <c:pt idx="88">
                  <c:v>38046</c:v>
                </c:pt>
                <c:pt idx="89">
                  <c:v>38077</c:v>
                </c:pt>
                <c:pt idx="90">
                  <c:v>38107</c:v>
                </c:pt>
                <c:pt idx="91">
                  <c:v>38138</c:v>
                </c:pt>
                <c:pt idx="92">
                  <c:v>38168</c:v>
                </c:pt>
                <c:pt idx="93">
                  <c:v>38199</c:v>
                </c:pt>
                <c:pt idx="94">
                  <c:v>38230</c:v>
                </c:pt>
                <c:pt idx="95">
                  <c:v>38260</c:v>
                </c:pt>
                <c:pt idx="96">
                  <c:v>38291</c:v>
                </c:pt>
                <c:pt idx="97">
                  <c:v>38321</c:v>
                </c:pt>
                <c:pt idx="98">
                  <c:v>38352</c:v>
                </c:pt>
                <c:pt idx="99">
                  <c:v>38383</c:v>
                </c:pt>
                <c:pt idx="100">
                  <c:v>38411</c:v>
                </c:pt>
                <c:pt idx="101">
                  <c:v>38442</c:v>
                </c:pt>
                <c:pt idx="102">
                  <c:v>38472</c:v>
                </c:pt>
                <c:pt idx="103">
                  <c:v>38503</c:v>
                </c:pt>
                <c:pt idx="104">
                  <c:v>38533</c:v>
                </c:pt>
                <c:pt idx="105">
                  <c:v>38564</c:v>
                </c:pt>
                <c:pt idx="106">
                  <c:v>38595</c:v>
                </c:pt>
                <c:pt idx="107">
                  <c:v>38625</c:v>
                </c:pt>
                <c:pt idx="108">
                  <c:v>38656</c:v>
                </c:pt>
                <c:pt idx="109">
                  <c:v>38686</c:v>
                </c:pt>
                <c:pt idx="110">
                  <c:v>38717</c:v>
                </c:pt>
                <c:pt idx="111">
                  <c:v>38748</c:v>
                </c:pt>
                <c:pt idx="112">
                  <c:v>38776</c:v>
                </c:pt>
                <c:pt idx="113">
                  <c:v>38807</c:v>
                </c:pt>
                <c:pt idx="114">
                  <c:v>38837</c:v>
                </c:pt>
                <c:pt idx="115">
                  <c:v>38868</c:v>
                </c:pt>
                <c:pt idx="116">
                  <c:v>38898</c:v>
                </c:pt>
                <c:pt idx="117">
                  <c:v>38929</c:v>
                </c:pt>
                <c:pt idx="118">
                  <c:v>38960</c:v>
                </c:pt>
                <c:pt idx="119">
                  <c:v>38990</c:v>
                </c:pt>
                <c:pt idx="120">
                  <c:v>39021</c:v>
                </c:pt>
                <c:pt idx="121">
                  <c:v>39051</c:v>
                </c:pt>
                <c:pt idx="122">
                  <c:v>39082</c:v>
                </c:pt>
                <c:pt idx="123">
                  <c:v>39113</c:v>
                </c:pt>
                <c:pt idx="124">
                  <c:v>39141</c:v>
                </c:pt>
                <c:pt idx="125">
                  <c:v>39172</c:v>
                </c:pt>
                <c:pt idx="126">
                  <c:v>39202</c:v>
                </c:pt>
                <c:pt idx="127">
                  <c:v>39233</c:v>
                </c:pt>
                <c:pt idx="128">
                  <c:v>39263</c:v>
                </c:pt>
                <c:pt idx="129">
                  <c:v>39294</c:v>
                </c:pt>
                <c:pt idx="130">
                  <c:v>39325</c:v>
                </c:pt>
                <c:pt idx="131">
                  <c:v>39355</c:v>
                </c:pt>
                <c:pt idx="132">
                  <c:v>39386</c:v>
                </c:pt>
                <c:pt idx="133">
                  <c:v>39416</c:v>
                </c:pt>
                <c:pt idx="134">
                  <c:v>39447</c:v>
                </c:pt>
                <c:pt idx="135">
                  <c:v>39478</c:v>
                </c:pt>
                <c:pt idx="136">
                  <c:v>39507</c:v>
                </c:pt>
                <c:pt idx="137">
                  <c:v>39538</c:v>
                </c:pt>
                <c:pt idx="138">
                  <c:v>39568</c:v>
                </c:pt>
                <c:pt idx="139">
                  <c:v>39599</c:v>
                </c:pt>
                <c:pt idx="140">
                  <c:v>39629</c:v>
                </c:pt>
                <c:pt idx="141">
                  <c:v>39660</c:v>
                </c:pt>
                <c:pt idx="142">
                  <c:v>39691</c:v>
                </c:pt>
                <c:pt idx="143">
                  <c:v>39721</c:v>
                </c:pt>
                <c:pt idx="144">
                  <c:v>39752</c:v>
                </c:pt>
                <c:pt idx="145">
                  <c:v>39782</c:v>
                </c:pt>
                <c:pt idx="146">
                  <c:v>39813</c:v>
                </c:pt>
                <c:pt idx="147">
                  <c:v>39844</c:v>
                </c:pt>
                <c:pt idx="148">
                  <c:v>39872</c:v>
                </c:pt>
                <c:pt idx="149">
                  <c:v>39903</c:v>
                </c:pt>
                <c:pt idx="150">
                  <c:v>39933</c:v>
                </c:pt>
                <c:pt idx="151">
                  <c:v>39964</c:v>
                </c:pt>
                <c:pt idx="152">
                  <c:v>39994</c:v>
                </c:pt>
                <c:pt idx="153">
                  <c:v>40025</c:v>
                </c:pt>
                <c:pt idx="154">
                  <c:v>40056</c:v>
                </c:pt>
                <c:pt idx="155">
                  <c:v>40086</c:v>
                </c:pt>
                <c:pt idx="156">
                  <c:v>40117</c:v>
                </c:pt>
                <c:pt idx="157">
                  <c:v>40147</c:v>
                </c:pt>
                <c:pt idx="158">
                  <c:v>40178</c:v>
                </c:pt>
                <c:pt idx="159">
                  <c:v>40209</c:v>
                </c:pt>
                <c:pt idx="160">
                  <c:v>40237</c:v>
                </c:pt>
                <c:pt idx="161">
                  <c:v>40268</c:v>
                </c:pt>
                <c:pt idx="162">
                  <c:v>40298</c:v>
                </c:pt>
                <c:pt idx="163">
                  <c:v>40329</c:v>
                </c:pt>
                <c:pt idx="164">
                  <c:v>40359</c:v>
                </c:pt>
                <c:pt idx="165">
                  <c:v>40390</c:v>
                </c:pt>
                <c:pt idx="166">
                  <c:v>40421</c:v>
                </c:pt>
                <c:pt idx="167">
                  <c:v>40451</c:v>
                </c:pt>
                <c:pt idx="168">
                  <c:v>40482</c:v>
                </c:pt>
                <c:pt idx="169">
                  <c:v>40512</c:v>
                </c:pt>
                <c:pt idx="170">
                  <c:v>40543</c:v>
                </c:pt>
                <c:pt idx="171">
                  <c:v>40574</c:v>
                </c:pt>
                <c:pt idx="172">
                  <c:v>40602</c:v>
                </c:pt>
                <c:pt idx="173">
                  <c:v>40633</c:v>
                </c:pt>
                <c:pt idx="174">
                  <c:v>40663</c:v>
                </c:pt>
                <c:pt idx="175">
                  <c:v>40694</c:v>
                </c:pt>
                <c:pt idx="176">
                  <c:v>40724</c:v>
                </c:pt>
                <c:pt idx="177">
                  <c:v>40755</c:v>
                </c:pt>
                <c:pt idx="178">
                  <c:v>40786</c:v>
                </c:pt>
                <c:pt idx="179">
                  <c:v>40816</c:v>
                </c:pt>
                <c:pt idx="180">
                  <c:v>40847</c:v>
                </c:pt>
                <c:pt idx="181">
                  <c:v>40877</c:v>
                </c:pt>
                <c:pt idx="182">
                  <c:v>40908</c:v>
                </c:pt>
                <c:pt idx="183">
                  <c:v>40939</c:v>
                </c:pt>
                <c:pt idx="184">
                  <c:v>40968</c:v>
                </c:pt>
                <c:pt idx="185">
                  <c:v>40999</c:v>
                </c:pt>
                <c:pt idx="186">
                  <c:v>41029</c:v>
                </c:pt>
                <c:pt idx="187">
                  <c:v>41060</c:v>
                </c:pt>
                <c:pt idx="188">
                  <c:v>41090</c:v>
                </c:pt>
                <c:pt idx="189">
                  <c:v>41121</c:v>
                </c:pt>
                <c:pt idx="190">
                  <c:v>41152</c:v>
                </c:pt>
                <c:pt idx="191">
                  <c:v>41182</c:v>
                </c:pt>
                <c:pt idx="192">
                  <c:v>41213</c:v>
                </c:pt>
                <c:pt idx="193">
                  <c:v>41243</c:v>
                </c:pt>
                <c:pt idx="194">
                  <c:v>41274</c:v>
                </c:pt>
                <c:pt idx="195">
                  <c:v>41305</c:v>
                </c:pt>
                <c:pt idx="196">
                  <c:v>41333</c:v>
                </c:pt>
                <c:pt idx="197">
                  <c:v>41364</c:v>
                </c:pt>
                <c:pt idx="198">
                  <c:v>41394</c:v>
                </c:pt>
                <c:pt idx="199">
                  <c:v>41425</c:v>
                </c:pt>
                <c:pt idx="200">
                  <c:v>41455</c:v>
                </c:pt>
                <c:pt idx="201">
                  <c:v>41486</c:v>
                </c:pt>
                <c:pt idx="202">
                  <c:v>41517</c:v>
                </c:pt>
                <c:pt idx="203">
                  <c:v>41547</c:v>
                </c:pt>
                <c:pt idx="204">
                  <c:v>41578</c:v>
                </c:pt>
                <c:pt idx="205">
                  <c:v>41608</c:v>
                </c:pt>
                <c:pt idx="206">
                  <c:v>41639</c:v>
                </c:pt>
                <c:pt idx="207">
                  <c:v>41670</c:v>
                </c:pt>
                <c:pt idx="208">
                  <c:v>41698</c:v>
                </c:pt>
                <c:pt idx="209">
                  <c:v>41729</c:v>
                </c:pt>
                <c:pt idx="210">
                  <c:v>41759</c:v>
                </c:pt>
                <c:pt idx="211">
                  <c:v>41790</c:v>
                </c:pt>
                <c:pt idx="212">
                  <c:v>41820</c:v>
                </c:pt>
                <c:pt idx="213">
                  <c:v>41851</c:v>
                </c:pt>
                <c:pt idx="214">
                  <c:v>41882</c:v>
                </c:pt>
                <c:pt idx="215">
                  <c:v>41912</c:v>
                </c:pt>
                <c:pt idx="216">
                  <c:v>41943</c:v>
                </c:pt>
                <c:pt idx="217">
                  <c:v>41973</c:v>
                </c:pt>
                <c:pt idx="218">
                  <c:v>42004</c:v>
                </c:pt>
                <c:pt idx="219">
                  <c:v>42035</c:v>
                </c:pt>
                <c:pt idx="220">
                  <c:v>42063</c:v>
                </c:pt>
                <c:pt idx="221">
                  <c:v>42094</c:v>
                </c:pt>
                <c:pt idx="222">
                  <c:v>42124</c:v>
                </c:pt>
                <c:pt idx="223">
                  <c:v>42155</c:v>
                </c:pt>
                <c:pt idx="224">
                  <c:v>42185</c:v>
                </c:pt>
                <c:pt idx="225">
                  <c:v>42216</c:v>
                </c:pt>
                <c:pt idx="226">
                  <c:v>42247</c:v>
                </c:pt>
                <c:pt idx="227">
                  <c:v>42277</c:v>
                </c:pt>
                <c:pt idx="228">
                  <c:v>42308</c:v>
                </c:pt>
                <c:pt idx="229">
                  <c:v>42338</c:v>
                </c:pt>
                <c:pt idx="230">
                  <c:v>42369</c:v>
                </c:pt>
                <c:pt idx="231">
                  <c:v>42400</c:v>
                </c:pt>
                <c:pt idx="232">
                  <c:v>42429</c:v>
                </c:pt>
                <c:pt idx="233">
                  <c:v>42460</c:v>
                </c:pt>
                <c:pt idx="234">
                  <c:v>42490</c:v>
                </c:pt>
                <c:pt idx="235">
                  <c:v>42521</c:v>
                </c:pt>
                <c:pt idx="236">
                  <c:v>42551</c:v>
                </c:pt>
                <c:pt idx="237">
                  <c:v>42582</c:v>
                </c:pt>
                <c:pt idx="238">
                  <c:v>42613</c:v>
                </c:pt>
                <c:pt idx="239">
                  <c:v>42643</c:v>
                </c:pt>
                <c:pt idx="240">
                  <c:v>42674</c:v>
                </c:pt>
                <c:pt idx="241">
                  <c:v>42704</c:v>
                </c:pt>
                <c:pt idx="242">
                  <c:v>42735</c:v>
                </c:pt>
                <c:pt idx="243">
                  <c:v>42766</c:v>
                </c:pt>
                <c:pt idx="244">
                  <c:v>42794</c:v>
                </c:pt>
                <c:pt idx="245">
                  <c:v>42825</c:v>
                </c:pt>
                <c:pt idx="246">
                  <c:v>42855</c:v>
                </c:pt>
                <c:pt idx="247">
                  <c:v>42886</c:v>
                </c:pt>
                <c:pt idx="248">
                  <c:v>42916</c:v>
                </c:pt>
                <c:pt idx="249">
                  <c:v>42947</c:v>
                </c:pt>
                <c:pt idx="250">
                  <c:v>42978</c:v>
                </c:pt>
                <c:pt idx="251">
                  <c:v>43008</c:v>
                </c:pt>
                <c:pt idx="252">
                  <c:v>43039</c:v>
                </c:pt>
                <c:pt idx="253">
                  <c:v>43069</c:v>
                </c:pt>
                <c:pt idx="254">
                  <c:v>43100</c:v>
                </c:pt>
                <c:pt idx="255">
                  <c:v>43131</c:v>
                </c:pt>
                <c:pt idx="256">
                  <c:v>43159</c:v>
                </c:pt>
                <c:pt idx="257">
                  <c:v>43190</c:v>
                </c:pt>
                <c:pt idx="258">
                  <c:v>43220</c:v>
                </c:pt>
                <c:pt idx="259">
                  <c:v>43251</c:v>
                </c:pt>
                <c:pt idx="260">
                  <c:v>43281</c:v>
                </c:pt>
                <c:pt idx="261">
                  <c:v>43312</c:v>
                </c:pt>
                <c:pt idx="262">
                  <c:v>43343</c:v>
                </c:pt>
                <c:pt idx="263">
                  <c:v>43373</c:v>
                </c:pt>
                <c:pt idx="264">
                  <c:v>43404</c:v>
                </c:pt>
                <c:pt idx="265">
                  <c:v>43434</c:v>
                </c:pt>
                <c:pt idx="266">
                  <c:v>43465</c:v>
                </c:pt>
                <c:pt idx="267">
                  <c:v>43496</c:v>
                </c:pt>
                <c:pt idx="268">
                  <c:v>43524</c:v>
                </c:pt>
                <c:pt idx="269">
                  <c:v>43555</c:v>
                </c:pt>
                <c:pt idx="270">
                  <c:v>43585</c:v>
                </c:pt>
                <c:pt idx="271">
                  <c:v>43616</c:v>
                </c:pt>
                <c:pt idx="272">
                  <c:v>43646</c:v>
                </c:pt>
                <c:pt idx="273">
                  <c:v>43677</c:v>
                </c:pt>
                <c:pt idx="274">
                  <c:v>43708</c:v>
                </c:pt>
                <c:pt idx="275">
                  <c:v>43738</c:v>
                </c:pt>
                <c:pt idx="276">
                  <c:v>43769</c:v>
                </c:pt>
                <c:pt idx="277">
                  <c:v>43799</c:v>
                </c:pt>
                <c:pt idx="278">
                  <c:v>43830</c:v>
                </c:pt>
                <c:pt idx="279">
                  <c:v>43861</c:v>
                </c:pt>
                <c:pt idx="280">
                  <c:v>43890</c:v>
                </c:pt>
                <c:pt idx="281">
                  <c:v>43921</c:v>
                </c:pt>
              </c:numCache>
            </c:numRef>
          </c:cat>
          <c:val>
            <c:numRef>
              <c:f>Sheet1!$C$2:$C$283</c:f>
              <c:numCache>
                <c:formatCode>###,###,###,###,##0.00_ </c:formatCode>
                <c:ptCount val="282"/>
                <c:pt idx="0">
                  <c:v>4.57</c:v>
                </c:pt>
                <c:pt idx="1">
                  <c:v>3.79</c:v>
                </c:pt>
                <c:pt idx="2">
                  <c:v>2.83</c:v>
                </c:pt>
                <c:pt idx="3">
                  <c:v>2.66</c:v>
                </c:pt>
                <c:pt idx="4">
                  <c:v>3.52</c:v>
                </c:pt>
                <c:pt idx="5">
                  <c:v>2.71</c:v>
                </c:pt>
                <c:pt idx="6">
                  <c:v>1.08</c:v>
                </c:pt>
                <c:pt idx="7">
                  <c:v>2.06</c:v>
                </c:pt>
                <c:pt idx="8">
                  <c:v>1.49</c:v>
                </c:pt>
                <c:pt idx="9">
                  <c:v>-1.17</c:v>
                </c:pt>
                <c:pt idx="10">
                  <c:v>-1.33</c:v>
                </c:pt>
                <c:pt idx="11">
                  <c:v>-2</c:v>
                </c:pt>
                <c:pt idx="12">
                  <c:v>-2.3199999999999998</c:v>
                </c:pt>
                <c:pt idx="13">
                  <c:v>-2.56</c:v>
                </c:pt>
                <c:pt idx="14">
                  <c:v>-2.29</c:v>
                </c:pt>
                <c:pt idx="15">
                  <c:v>-2.1</c:v>
                </c:pt>
                <c:pt idx="16">
                  <c:v>-2.44</c:v>
                </c:pt>
                <c:pt idx="17">
                  <c:v>-3.15</c:v>
                </c:pt>
                <c:pt idx="18">
                  <c:v>-2.94</c:v>
                </c:pt>
                <c:pt idx="19">
                  <c:v>-3.28</c:v>
                </c:pt>
                <c:pt idx="20">
                  <c:v>-2.71</c:v>
                </c:pt>
                <c:pt idx="21">
                  <c:v>-2.17</c:v>
                </c:pt>
                <c:pt idx="22">
                  <c:v>-2.08</c:v>
                </c:pt>
                <c:pt idx="23">
                  <c:v>5.24</c:v>
                </c:pt>
                <c:pt idx="24">
                  <c:v>-1.78</c:v>
                </c:pt>
                <c:pt idx="25">
                  <c:v>-1.56</c:v>
                </c:pt>
                <c:pt idx="26">
                  <c:v>-1.02</c:v>
                </c:pt>
                <c:pt idx="27">
                  <c:v>-1.32</c:v>
                </c:pt>
                <c:pt idx="28">
                  <c:v>-0.1</c:v>
                </c:pt>
                <c:pt idx="29">
                  <c:v>-0.04</c:v>
                </c:pt>
                <c:pt idx="30">
                  <c:v>-1.1000000000000001</c:v>
                </c:pt>
                <c:pt idx="31">
                  <c:v>-1.19</c:v>
                </c:pt>
                <c:pt idx="32">
                  <c:v>-2.66</c:v>
                </c:pt>
                <c:pt idx="33">
                  <c:v>-3.46</c:v>
                </c:pt>
                <c:pt idx="34">
                  <c:v>-3.5</c:v>
                </c:pt>
                <c:pt idx="35">
                  <c:v>-4.2</c:v>
                </c:pt>
                <c:pt idx="36">
                  <c:v>-2.81</c:v>
                </c:pt>
                <c:pt idx="37">
                  <c:v>-5.4</c:v>
                </c:pt>
                <c:pt idx="38">
                  <c:v>-7.01</c:v>
                </c:pt>
                <c:pt idx="39">
                  <c:v>-5.54</c:v>
                </c:pt>
                <c:pt idx="40">
                  <c:v>-6.39</c:v>
                </c:pt>
                <c:pt idx="41">
                  <c:v>-5.4</c:v>
                </c:pt>
                <c:pt idx="42">
                  <c:v>-5.03</c:v>
                </c:pt>
                <c:pt idx="43">
                  <c:v>-0.44</c:v>
                </c:pt>
                <c:pt idx="44">
                  <c:v>-5.04</c:v>
                </c:pt>
                <c:pt idx="45">
                  <c:v>-4.63</c:v>
                </c:pt>
                <c:pt idx="46">
                  <c:v>-2.65</c:v>
                </c:pt>
                <c:pt idx="47">
                  <c:v>-2.3199999999999998</c:v>
                </c:pt>
                <c:pt idx="48">
                  <c:v>-2.71</c:v>
                </c:pt>
                <c:pt idx="49">
                  <c:v>-2</c:v>
                </c:pt>
                <c:pt idx="50">
                  <c:v>-1.1000000000000001</c:v>
                </c:pt>
                <c:pt idx="51">
                  <c:v>-0.27</c:v>
                </c:pt>
                <c:pt idx="52">
                  <c:v>-0.3</c:v>
                </c:pt>
                <c:pt idx="53">
                  <c:v>-0.1</c:v>
                </c:pt>
                <c:pt idx="54">
                  <c:v>0.7</c:v>
                </c:pt>
                <c:pt idx="55">
                  <c:v>1</c:v>
                </c:pt>
                <c:pt idx="56">
                  <c:v>0.6</c:v>
                </c:pt>
                <c:pt idx="57">
                  <c:v>0.5</c:v>
                </c:pt>
                <c:pt idx="58">
                  <c:v>0.6</c:v>
                </c:pt>
                <c:pt idx="59">
                  <c:v>0.8</c:v>
                </c:pt>
                <c:pt idx="60">
                  <c:v>1.1000000000000001</c:v>
                </c:pt>
                <c:pt idx="61">
                  <c:v>1.2</c:v>
                </c:pt>
                <c:pt idx="62">
                  <c:v>0.4</c:v>
                </c:pt>
                <c:pt idx="63">
                  <c:v>-0.3</c:v>
                </c:pt>
                <c:pt idx="64">
                  <c:v>-0.4</c:v>
                </c:pt>
                <c:pt idx="65">
                  <c:v>-0.1</c:v>
                </c:pt>
                <c:pt idx="66">
                  <c:v>-0.71</c:v>
                </c:pt>
                <c:pt idx="67">
                  <c:v>-0.6</c:v>
                </c:pt>
                <c:pt idx="68">
                  <c:v>-0.5</c:v>
                </c:pt>
                <c:pt idx="69">
                  <c:v>-0.5</c:v>
                </c:pt>
                <c:pt idx="70">
                  <c:v>-0.4</c:v>
                </c:pt>
                <c:pt idx="71">
                  <c:v>0</c:v>
                </c:pt>
                <c:pt idx="72">
                  <c:v>-0.3</c:v>
                </c:pt>
                <c:pt idx="73">
                  <c:v>-0.4</c:v>
                </c:pt>
                <c:pt idx="74">
                  <c:v>0.1</c:v>
                </c:pt>
                <c:pt idx="75">
                  <c:v>0.1</c:v>
                </c:pt>
                <c:pt idx="76">
                  <c:v>0.3</c:v>
                </c:pt>
                <c:pt idx="77">
                  <c:v>0.3</c:v>
                </c:pt>
                <c:pt idx="78">
                  <c:v>0.6</c:v>
                </c:pt>
                <c:pt idx="79">
                  <c:v>0.6</c:v>
                </c:pt>
                <c:pt idx="80">
                  <c:v>0.4</c:v>
                </c:pt>
                <c:pt idx="81">
                  <c:v>0.5</c:v>
                </c:pt>
                <c:pt idx="82">
                  <c:v>0.3</c:v>
                </c:pt>
                <c:pt idx="83">
                  <c:v>0.2</c:v>
                </c:pt>
                <c:pt idx="84">
                  <c:v>1</c:v>
                </c:pt>
                <c:pt idx="85">
                  <c:v>2.9</c:v>
                </c:pt>
                <c:pt idx="86">
                  <c:v>3.6</c:v>
                </c:pt>
                <c:pt idx="87">
                  <c:v>3.8</c:v>
                </c:pt>
                <c:pt idx="88">
                  <c:v>4</c:v>
                </c:pt>
                <c:pt idx="89">
                  <c:v>5.3</c:v>
                </c:pt>
                <c:pt idx="90">
                  <c:v>6.1</c:v>
                </c:pt>
                <c:pt idx="91">
                  <c:v>6.2</c:v>
                </c:pt>
                <c:pt idx="92">
                  <c:v>6</c:v>
                </c:pt>
                <c:pt idx="93">
                  <c:v>6</c:v>
                </c:pt>
                <c:pt idx="94">
                  <c:v>6</c:v>
                </c:pt>
                <c:pt idx="95">
                  <c:v>6.3</c:v>
                </c:pt>
                <c:pt idx="96">
                  <c:v>5.6</c:v>
                </c:pt>
                <c:pt idx="97">
                  <c:v>3.9</c:v>
                </c:pt>
                <c:pt idx="98">
                  <c:v>2.8</c:v>
                </c:pt>
                <c:pt idx="99">
                  <c:v>2.2999999999999998</c:v>
                </c:pt>
                <c:pt idx="100">
                  <c:v>2.5</c:v>
                </c:pt>
                <c:pt idx="101">
                  <c:v>1.7</c:v>
                </c:pt>
                <c:pt idx="102">
                  <c:v>1</c:v>
                </c:pt>
                <c:pt idx="103">
                  <c:v>0.7</c:v>
                </c:pt>
                <c:pt idx="104">
                  <c:v>0.6</c:v>
                </c:pt>
                <c:pt idx="105">
                  <c:v>0.6</c:v>
                </c:pt>
                <c:pt idx="106">
                  <c:v>0.5</c:v>
                </c:pt>
                <c:pt idx="107">
                  <c:v>0.2</c:v>
                </c:pt>
                <c:pt idx="108">
                  <c:v>0.3</c:v>
                </c:pt>
                <c:pt idx="109">
                  <c:v>0.5</c:v>
                </c:pt>
                <c:pt idx="110">
                  <c:v>0.8</c:v>
                </c:pt>
                <c:pt idx="111">
                  <c:v>-0.48</c:v>
                </c:pt>
                <c:pt idx="112">
                  <c:v>-0.98</c:v>
                </c:pt>
                <c:pt idx="113">
                  <c:v>-0.82</c:v>
                </c:pt>
                <c:pt idx="114">
                  <c:v>-0.86</c:v>
                </c:pt>
                <c:pt idx="115">
                  <c:v>-0.79</c:v>
                </c:pt>
                <c:pt idx="116">
                  <c:v>-0.37</c:v>
                </c:pt>
                <c:pt idx="117">
                  <c:v>0.13</c:v>
                </c:pt>
                <c:pt idx="118">
                  <c:v>0.7</c:v>
                </c:pt>
                <c:pt idx="119">
                  <c:v>1.1299999999999999</c:v>
                </c:pt>
                <c:pt idx="120">
                  <c:v>1.5</c:v>
                </c:pt>
                <c:pt idx="121">
                  <c:v>2.56</c:v>
                </c:pt>
                <c:pt idx="122">
                  <c:v>3.93</c:v>
                </c:pt>
                <c:pt idx="123">
                  <c:v>4.7699999999999996</c:v>
                </c:pt>
                <c:pt idx="124">
                  <c:v>4.99</c:v>
                </c:pt>
                <c:pt idx="125">
                  <c:v>5.21</c:v>
                </c:pt>
                <c:pt idx="126">
                  <c:v>5.49</c:v>
                </c:pt>
                <c:pt idx="127">
                  <c:v>6.34</c:v>
                </c:pt>
                <c:pt idx="128">
                  <c:v>6.68</c:v>
                </c:pt>
                <c:pt idx="129">
                  <c:v>7.75</c:v>
                </c:pt>
                <c:pt idx="130">
                  <c:v>8.57</c:v>
                </c:pt>
                <c:pt idx="131">
                  <c:v>8.2100000000000009</c:v>
                </c:pt>
                <c:pt idx="132">
                  <c:v>8.5500000000000007</c:v>
                </c:pt>
                <c:pt idx="133">
                  <c:v>9.1</c:v>
                </c:pt>
                <c:pt idx="134">
                  <c:v>8.76</c:v>
                </c:pt>
                <c:pt idx="135">
                  <c:v>10.39</c:v>
                </c:pt>
                <c:pt idx="136">
                  <c:v>11.03</c:v>
                </c:pt>
                <c:pt idx="137">
                  <c:v>12.34</c:v>
                </c:pt>
                <c:pt idx="138">
                  <c:v>11.91</c:v>
                </c:pt>
                <c:pt idx="139">
                  <c:v>10.95</c:v>
                </c:pt>
                <c:pt idx="140">
                  <c:v>9.65</c:v>
                </c:pt>
                <c:pt idx="141">
                  <c:v>9.07</c:v>
                </c:pt>
                <c:pt idx="142">
                  <c:v>7.38</c:v>
                </c:pt>
                <c:pt idx="143">
                  <c:v>6.84</c:v>
                </c:pt>
                <c:pt idx="144">
                  <c:v>5.43</c:v>
                </c:pt>
                <c:pt idx="145">
                  <c:v>3.26</c:v>
                </c:pt>
                <c:pt idx="146">
                  <c:v>1.65</c:v>
                </c:pt>
                <c:pt idx="147">
                  <c:v>0.24</c:v>
                </c:pt>
                <c:pt idx="148">
                  <c:v>-0.69</c:v>
                </c:pt>
                <c:pt idx="149">
                  <c:v>-2.1</c:v>
                </c:pt>
                <c:pt idx="150">
                  <c:v>-2.69</c:v>
                </c:pt>
                <c:pt idx="151">
                  <c:v>-2.79</c:v>
                </c:pt>
                <c:pt idx="152">
                  <c:v>-3</c:v>
                </c:pt>
                <c:pt idx="153">
                  <c:v>-3.1</c:v>
                </c:pt>
                <c:pt idx="154">
                  <c:v>-2.2999999999999998</c:v>
                </c:pt>
                <c:pt idx="155">
                  <c:v>-2.0499999999999998</c:v>
                </c:pt>
                <c:pt idx="156">
                  <c:v>-1.25</c:v>
                </c:pt>
                <c:pt idx="157">
                  <c:v>0.63</c:v>
                </c:pt>
                <c:pt idx="158">
                  <c:v>2.56</c:v>
                </c:pt>
                <c:pt idx="159">
                  <c:v>2.23</c:v>
                </c:pt>
                <c:pt idx="160">
                  <c:v>1.96</c:v>
                </c:pt>
                <c:pt idx="161">
                  <c:v>2.2999999999999998</c:v>
                </c:pt>
                <c:pt idx="162">
                  <c:v>2.56</c:v>
                </c:pt>
                <c:pt idx="163">
                  <c:v>3.22</c:v>
                </c:pt>
                <c:pt idx="164">
                  <c:v>3.3</c:v>
                </c:pt>
                <c:pt idx="165">
                  <c:v>3.57</c:v>
                </c:pt>
                <c:pt idx="166">
                  <c:v>4</c:v>
                </c:pt>
                <c:pt idx="167">
                  <c:v>4.72</c:v>
                </c:pt>
                <c:pt idx="168">
                  <c:v>5.29</c:v>
                </c:pt>
                <c:pt idx="169">
                  <c:v>6.17</c:v>
                </c:pt>
                <c:pt idx="170">
                  <c:v>5.87</c:v>
                </c:pt>
                <c:pt idx="171">
                  <c:v>6.6</c:v>
                </c:pt>
                <c:pt idx="172">
                  <c:v>7.32</c:v>
                </c:pt>
                <c:pt idx="173">
                  <c:v>7.97</c:v>
                </c:pt>
                <c:pt idx="174">
                  <c:v>8.4</c:v>
                </c:pt>
                <c:pt idx="175">
                  <c:v>8.3000000000000007</c:v>
                </c:pt>
                <c:pt idx="176">
                  <c:v>8.4600000000000009</c:v>
                </c:pt>
                <c:pt idx="177">
                  <c:v>8.59</c:v>
                </c:pt>
                <c:pt idx="178">
                  <c:v>8.32</c:v>
                </c:pt>
                <c:pt idx="179">
                  <c:v>8.25</c:v>
                </c:pt>
                <c:pt idx="180">
                  <c:v>7.36</c:v>
                </c:pt>
                <c:pt idx="181">
                  <c:v>5.23</c:v>
                </c:pt>
                <c:pt idx="182">
                  <c:v>4.29</c:v>
                </c:pt>
                <c:pt idx="183">
                  <c:v>3.49</c:v>
                </c:pt>
                <c:pt idx="184">
                  <c:v>2.63</c:v>
                </c:pt>
                <c:pt idx="185">
                  <c:v>2.39</c:v>
                </c:pt>
                <c:pt idx="186">
                  <c:v>2.1800000000000002</c:v>
                </c:pt>
                <c:pt idx="187">
                  <c:v>1.8</c:v>
                </c:pt>
                <c:pt idx="188">
                  <c:v>1.29</c:v>
                </c:pt>
                <c:pt idx="189">
                  <c:v>0.79</c:v>
                </c:pt>
                <c:pt idx="190">
                  <c:v>0.46</c:v>
                </c:pt>
                <c:pt idx="191">
                  <c:v>0.27</c:v>
                </c:pt>
                <c:pt idx="192">
                  <c:v>0.3</c:v>
                </c:pt>
                <c:pt idx="193">
                  <c:v>0.5</c:v>
                </c:pt>
                <c:pt idx="194">
                  <c:v>0.88</c:v>
                </c:pt>
                <c:pt idx="195">
                  <c:v>1.28</c:v>
                </c:pt>
                <c:pt idx="196">
                  <c:v>1.56</c:v>
                </c:pt>
                <c:pt idx="197">
                  <c:v>1.18</c:v>
                </c:pt>
                <c:pt idx="198">
                  <c:v>0.56999999999999995</c:v>
                </c:pt>
                <c:pt idx="199">
                  <c:v>0.44</c:v>
                </c:pt>
                <c:pt idx="200">
                  <c:v>0.38</c:v>
                </c:pt>
                <c:pt idx="201">
                  <c:v>0.41</c:v>
                </c:pt>
                <c:pt idx="202">
                  <c:v>0.48</c:v>
                </c:pt>
                <c:pt idx="203">
                  <c:v>0.4</c:v>
                </c:pt>
                <c:pt idx="204">
                  <c:v>0.53</c:v>
                </c:pt>
                <c:pt idx="205">
                  <c:v>0.76</c:v>
                </c:pt>
                <c:pt idx="206">
                  <c:v>0.57999999999999996</c:v>
                </c:pt>
                <c:pt idx="207">
                  <c:v>-0.09</c:v>
                </c:pt>
                <c:pt idx="208">
                  <c:v>-0.3024</c:v>
                </c:pt>
                <c:pt idx="209">
                  <c:v>-0.22409999999999999</c:v>
                </c:pt>
                <c:pt idx="210">
                  <c:v>8.4699999999999998E-2</c:v>
                </c:pt>
                <c:pt idx="211">
                  <c:v>0.40629999999999999</c:v>
                </c:pt>
                <c:pt idx="212">
                  <c:v>0.68799999999999994</c:v>
                </c:pt>
                <c:pt idx="213">
                  <c:v>0.71030000000000004</c:v>
                </c:pt>
                <c:pt idx="214">
                  <c:v>0.62139999999999995</c:v>
                </c:pt>
                <c:pt idx="215">
                  <c:v>0.34810000000000002</c:v>
                </c:pt>
                <c:pt idx="216">
                  <c:v>0.1686</c:v>
                </c:pt>
                <c:pt idx="217">
                  <c:v>-0.15179999999999999</c:v>
                </c:pt>
                <c:pt idx="218">
                  <c:v>-0.29430000000000001</c:v>
                </c:pt>
                <c:pt idx="219">
                  <c:v>-0.26290000000000002</c:v>
                </c:pt>
                <c:pt idx="220">
                  <c:v>-0.14480000000000001</c:v>
                </c:pt>
                <c:pt idx="221">
                  <c:v>-3.0099999999999998E-2</c:v>
                </c:pt>
                <c:pt idx="222">
                  <c:v>8.8099999999999998E-2</c:v>
                </c:pt>
                <c:pt idx="223">
                  <c:v>0.10730000000000001</c:v>
                </c:pt>
                <c:pt idx="224">
                  <c:v>6.1800000000000001E-2</c:v>
                </c:pt>
                <c:pt idx="225">
                  <c:v>0.17480000000000001</c:v>
                </c:pt>
                <c:pt idx="226">
                  <c:v>0.13900000000000001</c:v>
                </c:pt>
                <c:pt idx="227">
                  <c:v>2.75E-2</c:v>
                </c:pt>
                <c:pt idx="228">
                  <c:v>-0.2</c:v>
                </c:pt>
                <c:pt idx="229">
                  <c:v>-0.2</c:v>
                </c:pt>
                <c:pt idx="230">
                  <c:v>-0.1</c:v>
                </c:pt>
                <c:pt idx="231">
                  <c:v>0.2</c:v>
                </c:pt>
                <c:pt idx="232">
                  <c:v>0.4</c:v>
                </c:pt>
                <c:pt idx="233">
                  <c:v>0.65700000000000003</c:v>
                </c:pt>
                <c:pt idx="234">
                  <c:v>0.67369999999999997</c:v>
                </c:pt>
                <c:pt idx="235">
                  <c:v>0.6</c:v>
                </c:pt>
                <c:pt idx="236">
                  <c:v>0.6</c:v>
                </c:pt>
                <c:pt idx="237">
                  <c:v>0.2</c:v>
                </c:pt>
                <c:pt idx="238">
                  <c:v>0.1</c:v>
                </c:pt>
                <c:pt idx="239">
                  <c:v>0.3</c:v>
                </c:pt>
                <c:pt idx="240">
                  <c:v>0.6</c:v>
                </c:pt>
                <c:pt idx="241">
                  <c:v>0.9</c:v>
                </c:pt>
                <c:pt idx="242">
                  <c:v>1.3</c:v>
                </c:pt>
                <c:pt idx="243">
                  <c:v>1.3</c:v>
                </c:pt>
                <c:pt idx="244">
                  <c:v>1.1000000000000001</c:v>
                </c:pt>
                <c:pt idx="245">
                  <c:v>0.7</c:v>
                </c:pt>
                <c:pt idx="246">
                  <c:v>0.5</c:v>
                </c:pt>
                <c:pt idx="247">
                  <c:v>0.3</c:v>
                </c:pt>
                <c:pt idx="248">
                  <c:v>0.1</c:v>
                </c:pt>
                <c:pt idx="249">
                  <c:v>0.4</c:v>
                </c:pt>
                <c:pt idx="250">
                  <c:v>0.7</c:v>
                </c:pt>
                <c:pt idx="251">
                  <c:v>0.7</c:v>
                </c:pt>
                <c:pt idx="252">
                  <c:v>0.6</c:v>
                </c:pt>
                <c:pt idx="253">
                  <c:v>0.4</c:v>
                </c:pt>
                <c:pt idx="254">
                  <c:v>0.2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0.1</c:v>
                </c:pt>
                <c:pt idx="259">
                  <c:v>0.3</c:v>
                </c:pt>
                <c:pt idx="260">
                  <c:v>0.7</c:v>
                </c:pt>
                <c:pt idx="261">
                  <c:v>0.7</c:v>
                </c:pt>
                <c:pt idx="262">
                  <c:v>0.7</c:v>
                </c:pt>
                <c:pt idx="263">
                  <c:v>0.9</c:v>
                </c:pt>
                <c:pt idx="264">
                  <c:v>0.9</c:v>
                </c:pt>
                <c:pt idx="265">
                  <c:v>1.1000000000000001</c:v>
                </c:pt>
                <c:pt idx="266">
                  <c:v>0.9</c:v>
                </c:pt>
                <c:pt idx="267">
                  <c:v>0.8</c:v>
                </c:pt>
                <c:pt idx="268">
                  <c:v>0.8</c:v>
                </c:pt>
                <c:pt idx="269">
                  <c:v>1.2</c:v>
                </c:pt>
                <c:pt idx="270">
                  <c:v>1.9</c:v>
                </c:pt>
                <c:pt idx="271">
                  <c:v>2.2000000000000002</c:v>
                </c:pt>
                <c:pt idx="272">
                  <c:v>2.2000000000000002</c:v>
                </c:pt>
                <c:pt idx="273">
                  <c:v>2</c:v>
                </c:pt>
                <c:pt idx="274">
                  <c:v>2.6</c:v>
                </c:pt>
                <c:pt idx="275">
                  <c:v>3.3</c:v>
                </c:pt>
                <c:pt idx="276">
                  <c:v>4.4000000000000004</c:v>
                </c:pt>
                <c:pt idx="277">
                  <c:v>5.4</c:v>
                </c:pt>
                <c:pt idx="278">
                  <c:v>5</c:v>
                </c:pt>
                <c:pt idx="279">
                  <c:v>5.0999999999999996</c:v>
                </c:pt>
                <c:pt idx="280">
                  <c:v>5.0999999999999996</c:v>
                </c:pt>
                <c:pt idx="281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F79-4545-B4E0-CDE3910E29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衣着类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Sheet1!$A$2:$A$283</c:f>
              <c:numCache>
                <c:formatCode>yyyy\-mm;@</c:formatCode>
                <c:ptCount val="282"/>
                <c:pt idx="0">
                  <c:v>35369</c:v>
                </c:pt>
                <c:pt idx="1">
                  <c:v>35399</c:v>
                </c:pt>
                <c:pt idx="2">
                  <c:v>35430</c:v>
                </c:pt>
                <c:pt idx="3">
                  <c:v>35461</c:v>
                </c:pt>
                <c:pt idx="4">
                  <c:v>35489</c:v>
                </c:pt>
                <c:pt idx="5">
                  <c:v>35520</c:v>
                </c:pt>
                <c:pt idx="6">
                  <c:v>35550</c:v>
                </c:pt>
                <c:pt idx="7">
                  <c:v>35581</c:v>
                </c:pt>
                <c:pt idx="8">
                  <c:v>35611</c:v>
                </c:pt>
                <c:pt idx="9">
                  <c:v>35642</c:v>
                </c:pt>
                <c:pt idx="10">
                  <c:v>35673</c:v>
                </c:pt>
                <c:pt idx="11">
                  <c:v>35703</c:v>
                </c:pt>
                <c:pt idx="12">
                  <c:v>35734</c:v>
                </c:pt>
                <c:pt idx="13">
                  <c:v>35764</c:v>
                </c:pt>
                <c:pt idx="14">
                  <c:v>35795</c:v>
                </c:pt>
                <c:pt idx="15">
                  <c:v>35826</c:v>
                </c:pt>
                <c:pt idx="16">
                  <c:v>35854</c:v>
                </c:pt>
                <c:pt idx="17">
                  <c:v>35885</c:v>
                </c:pt>
                <c:pt idx="18">
                  <c:v>35915</c:v>
                </c:pt>
                <c:pt idx="19">
                  <c:v>35946</c:v>
                </c:pt>
                <c:pt idx="20">
                  <c:v>35976</c:v>
                </c:pt>
                <c:pt idx="21">
                  <c:v>36007</c:v>
                </c:pt>
                <c:pt idx="22">
                  <c:v>36038</c:v>
                </c:pt>
                <c:pt idx="23">
                  <c:v>36068</c:v>
                </c:pt>
                <c:pt idx="24">
                  <c:v>36099</c:v>
                </c:pt>
                <c:pt idx="25">
                  <c:v>36129</c:v>
                </c:pt>
                <c:pt idx="26">
                  <c:v>36160</c:v>
                </c:pt>
                <c:pt idx="27">
                  <c:v>36191</c:v>
                </c:pt>
                <c:pt idx="28">
                  <c:v>36219</c:v>
                </c:pt>
                <c:pt idx="29">
                  <c:v>36250</c:v>
                </c:pt>
                <c:pt idx="30">
                  <c:v>36280</c:v>
                </c:pt>
                <c:pt idx="31">
                  <c:v>36311</c:v>
                </c:pt>
                <c:pt idx="32">
                  <c:v>36341</c:v>
                </c:pt>
                <c:pt idx="33">
                  <c:v>36372</c:v>
                </c:pt>
                <c:pt idx="34">
                  <c:v>36403</c:v>
                </c:pt>
                <c:pt idx="35">
                  <c:v>36433</c:v>
                </c:pt>
                <c:pt idx="36">
                  <c:v>36464</c:v>
                </c:pt>
                <c:pt idx="37">
                  <c:v>36494</c:v>
                </c:pt>
                <c:pt idx="38">
                  <c:v>36525</c:v>
                </c:pt>
                <c:pt idx="39">
                  <c:v>36556</c:v>
                </c:pt>
                <c:pt idx="40">
                  <c:v>36585</c:v>
                </c:pt>
                <c:pt idx="41">
                  <c:v>36616</c:v>
                </c:pt>
                <c:pt idx="42">
                  <c:v>36646</c:v>
                </c:pt>
                <c:pt idx="43">
                  <c:v>36677</c:v>
                </c:pt>
                <c:pt idx="44">
                  <c:v>36707</c:v>
                </c:pt>
                <c:pt idx="45">
                  <c:v>36738</c:v>
                </c:pt>
                <c:pt idx="46">
                  <c:v>36769</c:v>
                </c:pt>
                <c:pt idx="47">
                  <c:v>36799</c:v>
                </c:pt>
                <c:pt idx="48">
                  <c:v>36830</c:v>
                </c:pt>
                <c:pt idx="49">
                  <c:v>36860</c:v>
                </c:pt>
                <c:pt idx="50">
                  <c:v>36891</c:v>
                </c:pt>
                <c:pt idx="51">
                  <c:v>36922</c:v>
                </c:pt>
                <c:pt idx="52">
                  <c:v>36950</c:v>
                </c:pt>
                <c:pt idx="53">
                  <c:v>36981</c:v>
                </c:pt>
                <c:pt idx="54">
                  <c:v>37011</c:v>
                </c:pt>
                <c:pt idx="55">
                  <c:v>37042</c:v>
                </c:pt>
                <c:pt idx="56">
                  <c:v>37072</c:v>
                </c:pt>
                <c:pt idx="57">
                  <c:v>37103</c:v>
                </c:pt>
                <c:pt idx="58">
                  <c:v>37134</c:v>
                </c:pt>
                <c:pt idx="59">
                  <c:v>37164</c:v>
                </c:pt>
                <c:pt idx="60">
                  <c:v>37195</c:v>
                </c:pt>
                <c:pt idx="61">
                  <c:v>37225</c:v>
                </c:pt>
                <c:pt idx="62">
                  <c:v>37256</c:v>
                </c:pt>
                <c:pt idx="63">
                  <c:v>37287</c:v>
                </c:pt>
                <c:pt idx="64">
                  <c:v>37315</c:v>
                </c:pt>
                <c:pt idx="65">
                  <c:v>37346</c:v>
                </c:pt>
                <c:pt idx="66">
                  <c:v>37376</c:v>
                </c:pt>
                <c:pt idx="67">
                  <c:v>37407</c:v>
                </c:pt>
                <c:pt idx="68">
                  <c:v>37437</c:v>
                </c:pt>
                <c:pt idx="69">
                  <c:v>37468</c:v>
                </c:pt>
                <c:pt idx="70">
                  <c:v>37499</c:v>
                </c:pt>
                <c:pt idx="71">
                  <c:v>37529</c:v>
                </c:pt>
                <c:pt idx="72">
                  <c:v>37560</c:v>
                </c:pt>
                <c:pt idx="73">
                  <c:v>37590</c:v>
                </c:pt>
                <c:pt idx="74">
                  <c:v>37621</c:v>
                </c:pt>
                <c:pt idx="75">
                  <c:v>37652</c:v>
                </c:pt>
                <c:pt idx="76">
                  <c:v>37680</c:v>
                </c:pt>
                <c:pt idx="77">
                  <c:v>37711</c:v>
                </c:pt>
                <c:pt idx="78">
                  <c:v>37741</c:v>
                </c:pt>
                <c:pt idx="79">
                  <c:v>37772</c:v>
                </c:pt>
                <c:pt idx="80">
                  <c:v>37802</c:v>
                </c:pt>
                <c:pt idx="81">
                  <c:v>37833</c:v>
                </c:pt>
                <c:pt idx="82">
                  <c:v>37864</c:v>
                </c:pt>
                <c:pt idx="83">
                  <c:v>37894</c:v>
                </c:pt>
                <c:pt idx="84">
                  <c:v>37925</c:v>
                </c:pt>
                <c:pt idx="85">
                  <c:v>37955</c:v>
                </c:pt>
                <c:pt idx="86">
                  <c:v>37986</c:v>
                </c:pt>
                <c:pt idx="87">
                  <c:v>38017</c:v>
                </c:pt>
                <c:pt idx="88">
                  <c:v>38046</c:v>
                </c:pt>
                <c:pt idx="89">
                  <c:v>38077</c:v>
                </c:pt>
                <c:pt idx="90">
                  <c:v>38107</c:v>
                </c:pt>
                <c:pt idx="91">
                  <c:v>38138</c:v>
                </c:pt>
                <c:pt idx="92">
                  <c:v>38168</c:v>
                </c:pt>
                <c:pt idx="93">
                  <c:v>38199</c:v>
                </c:pt>
                <c:pt idx="94">
                  <c:v>38230</c:v>
                </c:pt>
                <c:pt idx="95">
                  <c:v>38260</c:v>
                </c:pt>
                <c:pt idx="96">
                  <c:v>38291</c:v>
                </c:pt>
                <c:pt idx="97">
                  <c:v>38321</c:v>
                </c:pt>
                <c:pt idx="98">
                  <c:v>38352</c:v>
                </c:pt>
                <c:pt idx="99">
                  <c:v>38383</c:v>
                </c:pt>
                <c:pt idx="100">
                  <c:v>38411</c:v>
                </c:pt>
                <c:pt idx="101">
                  <c:v>38442</c:v>
                </c:pt>
                <c:pt idx="102">
                  <c:v>38472</c:v>
                </c:pt>
                <c:pt idx="103">
                  <c:v>38503</c:v>
                </c:pt>
                <c:pt idx="104">
                  <c:v>38533</c:v>
                </c:pt>
                <c:pt idx="105">
                  <c:v>38564</c:v>
                </c:pt>
                <c:pt idx="106">
                  <c:v>38595</c:v>
                </c:pt>
                <c:pt idx="107">
                  <c:v>38625</c:v>
                </c:pt>
                <c:pt idx="108">
                  <c:v>38656</c:v>
                </c:pt>
                <c:pt idx="109">
                  <c:v>38686</c:v>
                </c:pt>
                <c:pt idx="110">
                  <c:v>38717</c:v>
                </c:pt>
                <c:pt idx="111">
                  <c:v>38748</c:v>
                </c:pt>
                <c:pt idx="112">
                  <c:v>38776</c:v>
                </c:pt>
                <c:pt idx="113">
                  <c:v>38807</c:v>
                </c:pt>
                <c:pt idx="114">
                  <c:v>38837</c:v>
                </c:pt>
                <c:pt idx="115">
                  <c:v>38868</c:v>
                </c:pt>
                <c:pt idx="116">
                  <c:v>38898</c:v>
                </c:pt>
                <c:pt idx="117">
                  <c:v>38929</c:v>
                </c:pt>
                <c:pt idx="118">
                  <c:v>38960</c:v>
                </c:pt>
                <c:pt idx="119">
                  <c:v>38990</c:v>
                </c:pt>
                <c:pt idx="120">
                  <c:v>39021</c:v>
                </c:pt>
                <c:pt idx="121">
                  <c:v>39051</c:v>
                </c:pt>
                <c:pt idx="122">
                  <c:v>39082</c:v>
                </c:pt>
                <c:pt idx="123">
                  <c:v>39113</c:v>
                </c:pt>
                <c:pt idx="124">
                  <c:v>39141</c:v>
                </c:pt>
                <c:pt idx="125">
                  <c:v>39172</c:v>
                </c:pt>
                <c:pt idx="126">
                  <c:v>39202</c:v>
                </c:pt>
                <c:pt idx="127">
                  <c:v>39233</c:v>
                </c:pt>
                <c:pt idx="128">
                  <c:v>39263</c:v>
                </c:pt>
                <c:pt idx="129">
                  <c:v>39294</c:v>
                </c:pt>
                <c:pt idx="130">
                  <c:v>39325</c:v>
                </c:pt>
                <c:pt idx="131">
                  <c:v>39355</c:v>
                </c:pt>
                <c:pt idx="132">
                  <c:v>39386</c:v>
                </c:pt>
                <c:pt idx="133">
                  <c:v>39416</c:v>
                </c:pt>
                <c:pt idx="134">
                  <c:v>39447</c:v>
                </c:pt>
                <c:pt idx="135">
                  <c:v>39478</c:v>
                </c:pt>
                <c:pt idx="136">
                  <c:v>39507</c:v>
                </c:pt>
                <c:pt idx="137">
                  <c:v>39538</c:v>
                </c:pt>
                <c:pt idx="138">
                  <c:v>39568</c:v>
                </c:pt>
                <c:pt idx="139">
                  <c:v>39599</c:v>
                </c:pt>
                <c:pt idx="140">
                  <c:v>39629</c:v>
                </c:pt>
                <c:pt idx="141">
                  <c:v>39660</c:v>
                </c:pt>
                <c:pt idx="142">
                  <c:v>39691</c:v>
                </c:pt>
                <c:pt idx="143">
                  <c:v>39721</c:v>
                </c:pt>
                <c:pt idx="144">
                  <c:v>39752</c:v>
                </c:pt>
                <c:pt idx="145">
                  <c:v>39782</c:v>
                </c:pt>
                <c:pt idx="146">
                  <c:v>39813</c:v>
                </c:pt>
                <c:pt idx="147">
                  <c:v>39844</c:v>
                </c:pt>
                <c:pt idx="148">
                  <c:v>39872</c:v>
                </c:pt>
                <c:pt idx="149">
                  <c:v>39903</c:v>
                </c:pt>
                <c:pt idx="150">
                  <c:v>39933</c:v>
                </c:pt>
                <c:pt idx="151">
                  <c:v>39964</c:v>
                </c:pt>
                <c:pt idx="152">
                  <c:v>39994</c:v>
                </c:pt>
                <c:pt idx="153">
                  <c:v>40025</c:v>
                </c:pt>
                <c:pt idx="154">
                  <c:v>40056</c:v>
                </c:pt>
                <c:pt idx="155">
                  <c:v>40086</c:v>
                </c:pt>
                <c:pt idx="156">
                  <c:v>40117</c:v>
                </c:pt>
                <c:pt idx="157">
                  <c:v>40147</c:v>
                </c:pt>
                <c:pt idx="158">
                  <c:v>40178</c:v>
                </c:pt>
                <c:pt idx="159">
                  <c:v>40209</c:v>
                </c:pt>
                <c:pt idx="160">
                  <c:v>40237</c:v>
                </c:pt>
                <c:pt idx="161">
                  <c:v>40268</c:v>
                </c:pt>
                <c:pt idx="162">
                  <c:v>40298</c:v>
                </c:pt>
                <c:pt idx="163">
                  <c:v>40329</c:v>
                </c:pt>
                <c:pt idx="164">
                  <c:v>40359</c:v>
                </c:pt>
                <c:pt idx="165">
                  <c:v>40390</c:v>
                </c:pt>
                <c:pt idx="166">
                  <c:v>40421</c:v>
                </c:pt>
                <c:pt idx="167">
                  <c:v>40451</c:v>
                </c:pt>
                <c:pt idx="168">
                  <c:v>40482</c:v>
                </c:pt>
                <c:pt idx="169">
                  <c:v>40512</c:v>
                </c:pt>
                <c:pt idx="170">
                  <c:v>40543</c:v>
                </c:pt>
                <c:pt idx="171">
                  <c:v>40574</c:v>
                </c:pt>
                <c:pt idx="172">
                  <c:v>40602</c:v>
                </c:pt>
                <c:pt idx="173">
                  <c:v>40633</c:v>
                </c:pt>
                <c:pt idx="174">
                  <c:v>40663</c:v>
                </c:pt>
                <c:pt idx="175">
                  <c:v>40694</c:v>
                </c:pt>
                <c:pt idx="176">
                  <c:v>40724</c:v>
                </c:pt>
                <c:pt idx="177">
                  <c:v>40755</c:v>
                </c:pt>
                <c:pt idx="178">
                  <c:v>40786</c:v>
                </c:pt>
                <c:pt idx="179">
                  <c:v>40816</c:v>
                </c:pt>
                <c:pt idx="180">
                  <c:v>40847</c:v>
                </c:pt>
                <c:pt idx="181">
                  <c:v>40877</c:v>
                </c:pt>
                <c:pt idx="182">
                  <c:v>40908</c:v>
                </c:pt>
                <c:pt idx="183">
                  <c:v>40939</c:v>
                </c:pt>
                <c:pt idx="184">
                  <c:v>40968</c:v>
                </c:pt>
                <c:pt idx="185">
                  <c:v>40999</c:v>
                </c:pt>
                <c:pt idx="186">
                  <c:v>41029</c:v>
                </c:pt>
                <c:pt idx="187">
                  <c:v>41060</c:v>
                </c:pt>
                <c:pt idx="188">
                  <c:v>41090</c:v>
                </c:pt>
                <c:pt idx="189">
                  <c:v>41121</c:v>
                </c:pt>
                <c:pt idx="190">
                  <c:v>41152</c:v>
                </c:pt>
                <c:pt idx="191">
                  <c:v>41182</c:v>
                </c:pt>
                <c:pt idx="192">
                  <c:v>41213</c:v>
                </c:pt>
                <c:pt idx="193">
                  <c:v>41243</c:v>
                </c:pt>
                <c:pt idx="194">
                  <c:v>41274</c:v>
                </c:pt>
                <c:pt idx="195">
                  <c:v>41305</c:v>
                </c:pt>
                <c:pt idx="196">
                  <c:v>41333</c:v>
                </c:pt>
                <c:pt idx="197">
                  <c:v>41364</c:v>
                </c:pt>
                <c:pt idx="198">
                  <c:v>41394</c:v>
                </c:pt>
                <c:pt idx="199">
                  <c:v>41425</c:v>
                </c:pt>
                <c:pt idx="200">
                  <c:v>41455</c:v>
                </c:pt>
                <c:pt idx="201">
                  <c:v>41486</c:v>
                </c:pt>
                <c:pt idx="202">
                  <c:v>41517</c:v>
                </c:pt>
                <c:pt idx="203">
                  <c:v>41547</c:v>
                </c:pt>
                <c:pt idx="204">
                  <c:v>41578</c:v>
                </c:pt>
                <c:pt idx="205">
                  <c:v>41608</c:v>
                </c:pt>
                <c:pt idx="206">
                  <c:v>41639</c:v>
                </c:pt>
                <c:pt idx="207">
                  <c:v>41670</c:v>
                </c:pt>
                <c:pt idx="208">
                  <c:v>41698</c:v>
                </c:pt>
                <c:pt idx="209">
                  <c:v>41729</c:v>
                </c:pt>
                <c:pt idx="210">
                  <c:v>41759</c:v>
                </c:pt>
                <c:pt idx="211">
                  <c:v>41790</c:v>
                </c:pt>
                <c:pt idx="212">
                  <c:v>41820</c:v>
                </c:pt>
                <c:pt idx="213">
                  <c:v>41851</c:v>
                </c:pt>
                <c:pt idx="214">
                  <c:v>41882</c:v>
                </c:pt>
                <c:pt idx="215">
                  <c:v>41912</c:v>
                </c:pt>
                <c:pt idx="216">
                  <c:v>41943</c:v>
                </c:pt>
                <c:pt idx="217">
                  <c:v>41973</c:v>
                </c:pt>
                <c:pt idx="218">
                  <c:v>42004</c:v>
                </c:pt>
                <c:pt idx="219">
                  <c:v>42035</c:v>
                </c:pt>
                <c:pt idx="220">
                  <c:v>42063</c:v>
                </c:pt>
                <c:pt idx="221">
                  <c:v>42094</c:v>
                </c:pt>
                <c:pt idx="222">
                  <c:v>42124</c:v>
                </c:pt>
                <c:pt idx="223">
                  <c:v>42155</c:v>
                </c:pt>
                <c:pt idx="224">
                  <c:v>42185</c:v>
                </c:pt>
                <c:pt idx="225">
                  <c:v>42216</c:v>
                </c:pt>
                <c:pt idx="226">
                  <c:v>42247</c:v>
                </c:pt>
                <c:pt idx="227">
                  <c:v>42277</c:v>
                </c:pt>
                <c:pt idx="228">
                  <c:v>42308</c:v>
                </c:pt>
                <c:pt idx="229">
                  <c:v>42338</c:v>
                </c:pt>
                <c:pt idx="230">
                  <c:v>42369</c:v>
                </c:pt>
                <c:pt idx="231">
                  <c:v>42400</c:v>
                </c:pt>
                <c:pt idx="232">
                  <c:v>42429</c:v>
                </c:pt>
                <c:pt idx="233">
                  <c:v>42460</c:v>
                </c:pt>
                <c:pt idx="234">
                  <c:v>42490</c:v>
                </c:pt>
                <c:pt idx="235">
                  <c:v>42521</c:v>
                </c:pt>
                <c:pt idx="236">
                  <c:v>42551</c:v>
                </c:pt>
                <c:pt idx="237">
                  <c:v>42582</c:v>
                </c:pt>
                <c:pt idx="238">
                  <c:v>42613</c:v>
                </c:pt>
                <c:pt idx="239">
                  <c:v>42643</c:v>
                </c:pt>
                <c:pt idx="240">
                  <c:v>42674</c:v>
                </c:pt>
                <c:pt idx="241">
                  <c:v>42704</c:v>
                </c:pt>
                <c:pt idx="242">
                  <c:v>42735</c:v>
                </c:pt>
                <c:pt idx="243">
                  <c:v>42766</c:v>
                </c:pt>
                <c:pt idx="244">
                  <c:v>42794</c:v>
                </c:pt>
                <c:pt idx="245">
                  <c:v>42825</c:v>
                </c:pt>
                <c:pt idx="246">
                  <c:v>42855</c:v>
                </c:pt>
                <c:pt idx="247">
                  <c:v>42886</c:v>
                </c:pt>
                <c:pt idx="248">
                  <c:v>42916</c:v>
                </c:pt>
                <c:pt idx="249">
                  <c:v>42947</c:v>
                </c:pt>
                <c:pt idx="250">
                  <c:v>42978</c:v>
                </c:pt>
                <c:pt idx="251">
                  <c:v>43008</c:v>
                </c:pt>
                <c:pt idx="252">
                  <c:v>43039</c:v>
                </c:pt>
                <c:pt idx="253">
                  <c:v>43069</c:v>
                </c:pt>
                <c:pt idx="254">
                  <c:v>43100</c:v>
                </c:pt>
                <c:pt idx="255">
                  <c:v>43131</c:v>
                </c:pt>
                <c:pt idx="256">
                  <c:v>43159</c:v>
                </c:pt>
                <c:pt idx="257">
                  <c:v>43190</c:v>
                </c:pt>
                <c:pt idx="258">
                  <c:v>43220</c:v>
                </c:pt>
                <c:pt idx="259">
                  <c:v>43251</c:v>
                </c:pt>
                <c:pt idx="260">
                  <c:v>43281</c:v>
                </c:pt>
                <c:pt idx="261">
                  <c:v>43312</c:v>
                </c:pt>
                <c:pt idx="262">
                  <c:v>43343</c:v>
                </c:pt>
                <c:pt idx="263">
                  <c:v>43373</c:v>
                </c:pt>
                <c:pt idx="264">
                  <c:v>43404</c:v>
                </c:pt>
                <c:pt idx="265">
                  <c:v>43434</c:v>
                </c:pt>
                <c:pt idx="266">
                  <c:v>43465</c:v>
                </c:pt>
                <c:pt idx="267">
                  <c:v>43496</c:v>
                </c:pt>
                <c:pt idx="268">
                  <c:v>43524</c:v>
                </c:pt>
                <c:pt idx="269">
                  <c:v>43555</c:v>
                </c:pt>
                <c:pt idx="270">
                  <c:v>43585</c:v>
                </c:pt>
                <c:pt idx="271">
                  <c:v>43616</c:v>
                </c:pt>
                <c:pt idx="272">
                  <c:v>43646</c:v>
                </c:pt>
                <c:pt idx="273">
                  <c:v>43677</c:v>
                </c:pt>
                <c:pt idx="274">
                  <c:v>43708</c:v>
                </c:pt>
                <c:pt idx="275">
                  <c:v>43738</c:v>
                </c:pt>
                <c:pt idx="276">
                  <c:v>43769</c:v>
                </c:pt>
                <c:pt idx="277">
                  <c:v>43799</c:v>
                </c:pt>
                <c:pt idx="278">
                  <c:v>43830</c:v>
                </c:pt>
                <c:pt idx="279">
                  <c:v>43861</c:v>
                </c:pt>
                <c:pt idx="280">
                  <c:v>43890</c:v>
                </c:pt>
                <c:pt idx="281">
                  <c:v>43921</c:v>
                </c:pt>
              </c:numCache>
            </c:numRef>
          </c:cat>
          <c:val>
            <c:numRef>
              <c:f>Sheet1!$D$2:$D$283</c:f>
              <c:numCache>
                <c:formatCode>###,###,###,###,##0.00_ </c:formatCode>
                <c:ptCount val="282"/>
                <c:pt idx="0">
                  <c:v>-4.6100000000000003</c:v>
                </c:pt>
                <c:pt idx="1">
                  <c:v>-4.3099999999999996</c:v>
                </c:pt>
                <c:pt idx="2">
                  <c:v>-1.53</c:v>
                </c:pt>
                <c:pt idx="3">
                  <c:v>-2.74</c:v>
                </c:pt>
                <c:pt idx="4">
                  <c:v>-3.09</c:v>
                </c:pt>
                <c:pt idx="5">
                  <c:v>-1.39</c:v>
                </c:pt>
                <c:pt idx="6">
                  <c:v>0.71</c:v>
                </c:pt>
                <c:pt idx="7">
                  <c:v>-0.3</c:v>
                </c:pt>
                <c:pt idx="8">
                  <c:v>1.34</c:v>
                </c:pt>
                <c:pt idx="9">
                  <c:v>0.87</c:v>
                </c:pt>
                <c:pt idx="10">
                  <c:v>1.54</c:v>
                </c:pt>
                <c:pt idx="11">
                  <c:v>1.25</c:v>
                </c:pt>
                <c:pt idx="12">
                  <c:v>1.79</c:v>
                </c:pt>
                <c:pt idx="13">
                  <c:v>2.64</c:v>
                </c:pt>
                <c:pt idx="14">
                  <c:v>-1.4</c:v>
                </c:pt>
                <c:pt idx="15">
                  <c:v>2.95</c:v>
                </c:pt>
                <c:pt idx="16">
                  <c:v>0.22</c:v>
                </c:pt>
                <c:pt idx="17">
                  <c:v>1.48</c:v>
                </c:pt>
                <c:pt idx="18">
                  <c:v>-2.2599999999999998</c:v>
                </c:pt>
                <c:pt idx="19">
                  <c:v>-0.97</c:v>
                </c:pt>
                <c:pt idx="20">
                  <c:v>-4.97</c:v>
                </c:pt>
                <c:pt idx="21">
                  <c:v>-5.49</c:v>
                </c:pt>
                <c:pt idx="22">
                  <c:v>-6.51</c:v>
                </c:pt>
                <c:pt idx="23">
                  <c:v>-4.0999999999999996</c:v>
                </c:pt>
                <c:pt idx="24">
                  <c:v>-5.29</c:v>
                </c:pt>
                <c:pt idx="25">
                  <c:v>-6.67</c:v>
                </c:pt>
                <c:pt idx="26">
                  <c:v>-6.12</c:v>
                </c:pt>
                <c:pt idx="27">
                  <c:v>-7.2</c:v>
                </c:pt>
                <c:pt idx="28">
                  <c:v>-7.04</c:v>
                </c:pt>
                <c:pt idx="29">
                  <c:v>-7.57</c:v>
                </c:pt>
                <c:pt idx="30">
                  <c:v>-6.81</c:v>
                </c:pt>
                <c:pt idx="31">
                  <c:v>-6.06</c:v>
                </c:pt>
                <c:pt idx="32">
                  <c:v>-6.56</c:v>
                </c:pt>
                <c:pt idx="33">
                  <c:v>-3.01</c:v>
                </c:pt>
                <c:pt idx="34">
                  <c:v>-3.28</c:v>
                </c:pt>
                <c:pt idx="35">
                  <c:v>-3.68</c:v>
                </c:pt>
                <c:pt idx="36">
                  <c:v>-2.74</c:v>
                </c:pt>
                <c:pt idx="37">
                  <c:v>-2.72</c:v>
                </c:pt>
                <c:pt idx="38">
                  <c:v>-1.81</c:v>
                </c:pt>
                <c:pt idx="39">
                  <c:v>-1.56</c:v>
                </c:pt>
                <c:pt idx="40">
                  <c:v>0.98</c:v>
                </c:pt>
                <c:pt idx="41">
                  <c:v>0.04</c:v>
                </c:pt>
                <c:pt idx="42">
                  <c:v>0.36</c:v>
                </c:pt>
                <c:pt idx="43">
                  <c:v>0.44</c:v>
                </c:pt>
                <c:pt idx="44">
                  <c:v>1.91</c:v>
                </c:pt>
                <c:pt idx="45">
                  <c:v>4.62</c:v>
                </c:pt>
                <c:pt idx="46">
                  <c:v>-0.02</c:v>
                </c:pt>
                <c:pt idx="47">
                  <c:v>-1.19</c:v>
                </c:pt>
                <c:pt idx="48">
                  <c:v>-0.1</c:v>
                </c:pt>
                <c:pt idx="49">
                  <c:v>0.3</c:v>
                </c:pt>
                <c:pt idx="50">
                  <c:v>0.5</c:v>
                </c:pt>
                <c:pt idx="51">
                  <c:v>0.27</c:v>
                </c:pt>
                <c:pt idx="52">
                  <c:v>0</c:v>
                </c:pt>
                <c:pt idx="53">
                  <c:v>-1.7</c:v>
                </c:pt>
                <c:pt idx="54">
                  <c:v>-0.5</c:v>
                </c:pt>
                <c:pt idx="55">
                  <c:v>-0.8</c:v>
                </c:pt>
                <c:pt idx="56">
                  <c:v>-0.7</c:v>
                </c:pt>
                <c:pt idx="57">
                  <c:v>-0.4</c:v>
                </c:pt>
                <c:pt idx="58">
                  <c:v>-1.4</c:v>
                </c:pt>
                <c:pt idx="59">
                  <c:v>-0.9</c:v>
                </c:pt>
                <c:pt idx="60">
                  <c:v>-0.9</c:v>
                </c:pt>
                <c:pt idx="61">
                  <c:v>-2.5</c:v>
                </c:pt>
                <c:pt idx="62">
                  <c:v>-2.1</c:v>
                </c:pt>
                <c:pt idx="63">
                  <c:v>-1.3</c:v>
                </c:pt>
                <c:pt idx="64">
                  <c:v>-2</c:v>
                </c:pt>
                <c:pt idx="65">
                  <c:v>-3.2</c:v>
                </c:pt>
                <c:pt idx="66">
                  <c:v>-1.48</c:v>
                </c:pt>
                <c:pt idx="67">
                  <c:v>-1.17</c:v>
                </c:pt>
                <c:pt idx="68">
                  <c:v>-1.1000000000000001</c:v>
                </c:pt>
                <c:pt idx="69">
                  <c:v>-1</c:v>
                </c:pt>
                <c:pt idx="70">
                  <c:v>-1</c:v>
                </c:pt>
                <c:pt idx="71">
                  <c:v>-1</c:v>
                </c:pt>
                <c:pt idx="72">
                  <c:v>-1</c:v>
                </c:pt>
                <c:pt idx="73">
                  <c:v>-1.2</c:v>
                </c:pt>
                <c:pt idx="74">
                  <c:v>-0.7</c:v>
                </c:pt>
                <c:pt idx="75">
                  <c:v>-0.3</c:v>
                </c:pt>
                <c:pt idx="76">
                  <c:v>-0.6</c:v>
                </c:pt>
                <c:pt idx="77">
                  <c:v>-0.4</c:v>
                </c:pt>
                <c:pt idx="78">
                  <c:v>-0.4</c:v>
                </c:pt>
                <c:pt idx="79">
                  <c:v>-0.5</c:v>
                </c:pt>
                <c:pt idx="80">
                  <c:v>-0.1</c:v>
                </c:pt>
                <c:pt idx="81">
                  <c:v>-0.2</c:v>
                </c:pt>
                <c:pt idx="82">
                  <c:v>-0.1</c:v>
                </c:pt>
                <c:pt idx="83">
                  <c:v>-0.3</c:v>
                </c:pt>
                <c:pt idx="84">
                  <c:v>-0.1</c:v>
                </c:pt>
                <c:pt idx="85">
                  <c:v>0.1</c:v>
                </c:pt>
                <c:pt idx="86">
                  <c:v>0.2</c:v>
                </c:pt>
                <c:pt idx="87">
                  <c:v>0.4</c:v>
                </c:pt>
                <c:pt idx="88">
                  <c:v>0.9</c:v>
                </c:pt>
                <c:pt idx="89">
                  <c:v>0.9</c:v>
                </c:pt>
                <c:pt idx="90">
                  <c:v>1.1000000000000001</c:v>
                </c:pt>
                <c:pt idx="91">
                  <c:v>1</c:v>
                </c:pt>
                <c:pt idx="92">
                  <c:v>1.3</c:v>
                </c:pt>
                <c:pt idx="93">
                  <c:v>1.2</c:v>
                </c:pt>
                <c:pt idx="94">
                  <c:v>1.2</c:v>
                </c:pt>
                <c:pt idx="95">
                  <c:v>1.1000000000000001</c:v>
                </c:pt>
                <c:pt idx="96">
                  <c:v>1.2</c:v>
                </c:pt>
                <c:pt idx="97">
                  <c:v>0.8</c:v>
                </c:pt>
                <c:pt idx="98">
                  <c:v>0.6</c:v>
                </c:pt>
                <c:pt idx="99">
                  <c:v>0.7</c:v>
                </c:pt>
                <c:pt idx="100">
                  <c:v>0.9</c:v>
                </c:pt>
                <c:pt idx="101">
                  <c:v>0.6</c:v>
                </c:pt>
                <c:pt idx="102">
                  <c:v>0.7</c:v>
                </c:pt>
                <c:pt idx="103">
                  <c:v>0.9</c:v>
                </c:pt>
                <c:pt idx="104">
                  <c:v>0.7</c:v>
                </c:pt>
                <c:pt idx="105">
                  <c:v>0.6</c:v>
                </c:pt>
                <c:pt idx="106">
                  <c:v>0.7</c:v>
                </c:pt>
                <c:pt idx="107">
                  <c:v>1</c:v>
                </c:pt>
                <c:pt idx="108">
                  <c:v>1.2</c:v>
                </c:pt>
                <c:pt idx="109">
                  <c:v>0.6</c:v>
                </c:pt>
                <c:pt idx="110">
                  <c:v>0.7</c:v>
                </c:pt>
                <c:pt idx="111">
                  <c:v>1.42</c:v>
                </c:pt>
                <c:pt idx="112">
                  <c:v>1.73</c:v>
                </c:pt>
                <c:pt idx="113">
                  <c:v>1.31</c:v>
                </c:pt>
                <c:pt idx="114">
                  <c:v>1.2</c:v>
                </c:pt>
                <c:pt idx="115">
                  <c:v>1.22</c:v>
                </c:pt>
                <c:pt idx="116">
                  <c:v>1.24</c:v>
                </c:pt>
                <c:pt idx="117">
                  <c:v>1.22</c:v>
                </c:pt>
                <c:pt idx="118">
                  <c:v>1.3</c:v>
                </c:pt>
                <c:pt idx="119">
                  <c:v>1.59</c:v>
                </c:pt>
                <c:pt idx="120">
                  <c:v>1.4</c:v>
                </c:pt>
                <c:pt idx="121">
                  <c:v>1.33</c:v>
                </c:pt>
                <c:pt idx="122">
                  <c:v>1.1599999999999999</c:v>
                </c:pt>
                <c:pt idx="123">
                  <c:v>1.39</c:v>
                </c:pt>
                <c:pt idx="124">
                  <c:v>1.3</c:v>
                </c:pt>
                <c:pt idx="125">
                  <c:v>1.04</c:v>
                </c:pt>
                <c:pt idx="126">
                  <c:v>1.22</c:v>
                </c:pt>
                <c:pt idx="127">
                  <c:v>1.34</c:v>
                </c:pt>
                <c:pt idx="128">
                  <c:v>0.87</c:v>
                </c:pt>
                <c:pt idx="129">
                  <c:v>0.99</c:v>
                </c:pt>
                <c:pt idx="130">
                  <c:v>1.2</c:v>
                </c:pt>
                <c:pt idx="131">
                  <c:v>0.95</c:v>
                </c:pt>
                <c:pt idx="132">
                  <c:v>1.29</c:v>
                </c:pt>
                <c:pt idx="133">
                  <c:v>0.95</c:v>
                </c:pt>
                <c:pt idx="134">
                  <c:v>1.33</c:v>
                </c:pt>
                <c:pt idx="135">
                  <c:v>2.15</c:v>
                </c:pt>
                <c:pt idx="136">
                  <c:v>1.76</c:v>
                </c:pt>
                <c:pt idx="137">
                  <c:v>1.96</c:v>
                </c:pt>
                <c:pt idx="138">
                  <c:v>2.3199999999999998</c:v>
                </c:pt>
                <c:pt idx="139">
                  <c:v>2.4</c:v>
                </c:pt>
                <c:pt idx="140">
                  <c:v>2.41</c:v>
                </c:pt>
                <c:pt idx="141">
                  <c:v>2.35</c:v>
                </c:pt>
                <c:pt idx="142">
                  <c:v>2.39</c:v>
                </c:pt>
                <c:pt idx="143">
                  <c:v>2.0699999999999998</c:v>
                </c:pt>
                <c:pt idx="144">
                  <c:v>2.56</c:v>
                </c:pt>
                <c:pt idx="145">
                  <c:v>2.3199999999999998</c:v>
                </c:pt>
                <c:pt idx="146">
                  <c:v>1.91</c:v>
                </c:pt>
                <c:pt idx="147">
                  <c:v>0.93</c:v>
                </c:pt>
                <c:pt idx="148">
                  <c:v>0.55000000000000004</c:v>
                </c:pt>
                <c:pt idx="149">
                  <c:v>-0.1</c:v>
                </c:pt>
                <c:pt idx="150">
                  <c:v>-0.15</c:v>
                </c:pt>
                <c:pt idx="151">
                  <c:v>-0.22</c:v>
                </c:pt>
                <c:pt idx="152">
                  <c:v>-0.2</c:v>
                </c:pt>
                <c:pt idx="153">
                  <c:v>-0.6</c:v>
                </c:pt>
                <c:pt idx="154">
                  <c:v>-0.38</c:v>
                </c:pt>
                <c:pt idx="155">
                  <c:v>-0.34</c:v>
                </c:pt>
                <c:pt idx="156">
                  <c:v>-0.82</c:v>
                </c:pt>
                <c:pt idx="157">
                  <c:v>1.1100000000000001</c:v>
                </c:pt>
                <c:pt idx="158">
                  <c:v>1.74</c:v>
                </c:pt>
                <c:pt idx="159">
                  <c:v>1</c:v>
                </c:pt>
                <c:pt idx="160">
                  <c:v>2.61</c:v>
                </c:pt>
                <c:pt idx="161">
                  <c:v>1.47</c:v>
                </c:pt>
                <c:pt idx="162">
                  <c:v>1.64</c:v>
                </c:pt>
                <c:pt idx="163">
                  <c:v>1.94</c:v>
                </c:pt>
                <c:pt idx="164">
                  <c:v>1.94</c:v>
                </c:pt>
                <c:pt idx="165">
                  <c:v>1.97</c:v>
                </c:pt>
                <c:pt idx="166">
                  <c:v>1.72</c:v>
                </c:pt>
                <c:pt idx="167">
                  <c:v>1.8</c:v>
                </c:pt>
                <c:pt idx="168">
                  <c:v>1.8</c:v>
                </c:pt>
                <c:pt idx="169">
                  <c:v>2.71</c:v>
                </c:pt>
                <c:pt idx="170">
                  <c:v>3.34</c:v>
                </c:pt>
                <c:pt idx="171">
                  <c:v>3.8</c:v>
                </c:pt>
                <c:pt idx="172">
                  <c:v>3.89</c:v>
                </c:pt>
                <c:pt idx="173">
                  <c:v>4.13</c:v>
                </c:pt>
                <c:pt idx="174">
                  <c:v>4.5</c:v>
                </c:pt>
                <c:pt idx="175">
                  <c:v>4.3899999999999997</c:v>
                </c:pt>
                <c:pt idx="176">
                  <c:v>4.4400000000000004</c:v>
                </c:pt>
                <c:pt idx="177">
                  <c:v>4.45</c:v>
                </c:pt>
                <c:pt idx="178">
                  <c:v>4.6399999999999997</c:v>
                </c:pt>
                <c:pt idx="179">
                  <c:v>4.54</c:v>
                </c:pt>
                <c:pt idx="180">
                  <c:v>4.4800000000000004</c:v>
                </c:pt>
                <c:pt idx="181">
                  <c:v>3.82</c:v>
                </c:pt>
                <c:pt idx="182">
                  <c:v>3.6</c:v>
                </c:pt>
                <c:pt idx="183">
                  <c:v>3.12</c:v>
                </c:pt>
                <c:pt idx="184">
                  <c:v>3.06</c:v>
                </c:pt>
                <c:pt idx="185">
                  <c:v>2.59</c:v>
                </c:pt>
                <c:pt idx="186">
                  <c:v>2.14</c:v>
                </c:pt>
                <c:pt idx="187">
                  <c:v>2.08</c:v>
                </c:pt>
                <c:pt idx="188">
                  <c:v>2.11</c:v>
                </c:pt>
                <c:pt idx="189">
                  <c:v>1.94</c:v>
                </c:pt>
                <c:pt idx="190">
                  <c:v>1.68</c:v>
                </c:pt>
                <c:pt idx="191">
                  <c:v>1.61</c:v>
                </c:pt>
                <c:pt idx="192">
                  <c:v>1.55</c:v>
                </c:pt>
                <c:pt idx="193">
                  <c:v>1.51</c:v>
                </c:pt>
                <c:pt idx="194">
                  <c:v>1.32</c:v>
                </c:pt>
                <c:pt idx="195">
                  <c:v>1.54</c:v>
                </c:pt>
                <c:pt idx="196">
                  <c:v>1.5</c:v>
                </c:pt>
                <c:pt idx="197">
                  <c:v>1.38</c:v>
                </c:pt>
                <c:pt idx="198">
                  <c:v>1.31</c:v>
                </c:pt>
                <c:pt idx="199">
                  <c:v>1.23</c:v>
                </c:pt>
                <c:pt idx="200">
                  <c:v>1.03</c:v>
                </c:pt>
                <c:pt idx="201">
                  <c:v>1.04</c:v>
                </c:pt>
                <c:pt idx="202">
                  <c:v>1.08</c:v>
                </c:pt>
                <c:pt idx="203">
                  <c:v>1.03</c:v>
                </c:pt>
                <c:pt idx="204">
                  <c:v>1.21</c:v>
                </c:pt>
                <c:pt idx="205">
                  <c:v>1.19</c:v>
                </c:pt>
                <c:pt idx="206">
                  <c:v>1.08</c:v>
                </c:pt>
                <c:pt idx="207">
                  <c:v>0.72</c:v>
                </c:pt>
                <c:pt idx="208">
                  <c:v>0.77049999999999996</c:v>
                </c:pt>
                <c:pt idx="209">
                  <c:v>0.82809999999999995</c:v>
                </c:pt>
                <c:pt idx="210">
                  <c:v>0.72919999999999996</c:v>
                </c:pt>
                <c:pt idx="211">
                  <c:v>0.81840000000000002</c:v>
                </c:pt>
                <c:pt idx="212">
                  <c:v>0.79400000000000004</c:v>
                </c:pt>
                <c:pt idx="213">
                  <c:v>0.73729999999999996</c:v>
                </c:pt>
                <c:pt idx="214">
                  <c:v>0.66539999999999999</c:v>
                </c:pt>
                <c:pt idx="215">
                  <c:v>0.65059999999999996</c:v>
                </c:pt>
                <c:pt idx="216">
                  <c:v>0.51290000000000002</c:v>
                </c:pt>
                <c:pt idx="217">
                  <c:v>0.50319999999999998</c:v>
                </c:pt>
                <c:pt idx="218">
                  <c:v>0.56579999999999997</c:v>
                </c:pt>
                <c:pt idx="219">
                  <c:v>0.83689999999999998</c:v>
                </c:pt>
                <c:pt idx="220">
                  <c:v>0.75380000000000003</c:v>
                </c:pt>
                <c:pt idx="221">
                  <c:v>0.7389</c:v>
                </c:pt>
                <c:pt idx="222">
                  <c:v>0.51419999999999999</c:v>
                </c:pt>
                <c:pt idx="223">
                  <c:v>0.48459999999999998</c:v>
                </c:pt>
                <c:pt idx="224">
                  <c:v>0.51229999999999998</c:v>
                </c:pt>
                <c:pt idx="225">
                  <c:v>0.53769999999999996</c:v>
                </c:pt>
                <c:pt idx="226">
                  <c:v>0.58840000000000003</c:v>
                </c:pt>
                <c:pt idx="227">
                  <c:v>0.82520000000000004</c:v>
                </c:pt>
                <c:pt idx="228">
                  <c:v>0.8</c:v>
                </c:pt>
                <c:pt idx="229">
                  <c:v>0.7</c:v>
                </c:pt>
                <c:pt idx="230">
                  <c:v>0.7</c:v>
                </c:pt>
                <c:pt idx="231">
                  <c:v>0.7</c:v>
                </c:pt>
                <c:pt idx="232">
                  <c:v>0.7</c:v>
                </c:pt>
                <c:pt idx="233">
                  <c:v>0.76900000000000002</c:v>
                </c:pt>
                <c:pt idx="234">
                  <c:v>0.74039999999999995</c:v>
                </c:pt>
                <c:pt idx="235">
                  <c:v>0.7</c:v>
                </c:pt>
                <c:pt idx="236">
                  <c:v>1</c:v>
                </c:pt>
                <c:pt idx="237">
                  <c:v>1.1000000000000001</c:v>
                </c:pt>
                <c:pt idx="238">
                  <c:v>0.8</c:v>
                </c:pt>
                <c:pt idx="239">
                  <c:v>0.7</c:v>
                </c:pt>
                <c:pt idx="240">
                  <c:v>0.9</c:v>
                </c:pt>
                <c:pt idx="241">
                  <c:v>1.1000000000000001</c:v>
                </c:pt>
                <c:pt idx="242">
                  <c:v>1.3</c:v>
                </c:pt>
                <c:pt idx="243">
                  <c:v>1.1000000000000001</c:v>
                </c:pt>
                <c:pt idx="244">
                  <c:v>1.3</c:v>
                </c:pt>
                <c:pt idx="245">
                  <c:v>1.3</c:v>
                </c:pt>
                <c:pt idx="246">
                  <c:v>1.5</c:v>
                </c:pt>
                <c:pt idx="247">
                  <c:v>1.5</c:v>
                </c:pt>
                <c:pt idx="248">
                  <c:v>1.3</c:v>
                </c:pt>
                <c:pt idx="249">
                  <c:v>1.2</c:v>
                </c:pt>
                <c:pt idx="250">
                  <c:v>1.4</c:v>
                </c:pt>
                <c:pt idx="251">
                  <c:v>1.2</c:v>
                </c:pt>
                <c:pt idx="252">
                  <c:v>0.9</c:v>
                </c:pt>
                <c:pt idx="253">
                  <c:v>0.7</c:v>
                </c:pt>
                <c:pt idx="254">
                  <c:v>0.6</c:v>
                </c:pt>
                <c:pt idx="255">
                  <c:v>0.8</c:v>
                </c:pt>
                <c:pt idx="256">
                  <c:v>0.5</c:v>
                </c:pt>
                <c:pt idx="257">
                  <c:v>0.3</c:v>
                </c:pt>
                <c:pt idx="258">
                  <c:v>0.2</c:v>
                </c:pt>
                <c:pt idx="259">
                  <c:v>0.3</c:v>
                </c:pt>
                <c:pt idx="260">
                  <c:v>0.3</c:v>
                </c:pt>
                <c:pt idx="261">
                  <c:v>0.7</c:v>
                </c:pt>
                <c:pt idx="262">
                  <c:v>1.1000000000000001</c:v>
                </c:pt>
                <c:pt idx="263">
                  <c:v>1.1000000000000001</c:v>
                </c:pt>
                <c:pt idx="264">
                  <c:v>1.2</c:v>
                </c:pt>
                <c:pt idx="265">
                  <c:v>1.5</c:v>
                </c:pt>
                <c:pt idx="266">
                  <c:v>1.6</c:v>
                </c:pt>
                <c:pt idx="267">
                  <c:v>1.6</c:v>
                </c:pt>
                <c:pt idx="268">
                  <c:v>1.6</c:v>
                </c:pt>
                <c:pt idx="269">
                  <c:v>1.7</c:v>
                </c:pt>
                <c:pt idx="270">
                  <c:v>1.7</c:v>
                </c:pt>
                <c:pt idx="271">
                  <c:v>1.5</c:v>
                </c:pt>
                <c:pt idx="272">
                  <c:v>1.6</c:v>
                </c:pt>
                <c:pt idx="273">
                  <c:v>1.3</c:v>
                </c:pt>
                <c:pt idx="274">
                  <c:v>0.9</c:v>
                </c:pt>
                <c:pt idx="275">
                  <c:v>0.9</c:v>
                </c:pt>
                <c:pt idx="276">
                  <c:v>0.6</c:v>
                </c:pt>
                <c:pt idx="277">
                  <c:v>0.3</c:v>
                </c:pt>
                <c:pt idx="278">
                  <c:v>-0.1</c:v>
                </c:pt>
                <c:pt idx="279">
                  <c:v>-0.3</c:v>
                </c:pt>
                <c:pt idx="280">
                  <c:v>-0.3</c:v>
                </c:pt>
                <c:pt idx="281">
                  <c:v>-0.5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F79-4545-B4E0-CDE3910E290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一般日用品类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Sheet1!$A$2:$A$283</c:f>
              <c:numCache>
                <c:formatCode>yyyy\-mm;@</c:formatCode>
                <c:ptCount val="282"/>
                <c:pt idx="0">
                  <c:v>35369</c:v>
                </c:pt>
                <c:pt idx="1">
                  <c:v>35399</c:v>
                </c:pt>
                <c:pt idx="2">
                  <c:v>35430</c:v>
                </c:pt>
                <c:pt idx="3">
                  <c:v>35461</c:v>
                </c:pt>
                <c:pt idx="4">
                  <c:v>35489</c:v>
                </c:pt>
                <c:pt idx="5">
                  <c:v>35520</c:v>
                </c:pt>
                <c:pt idx="6">
                  <c:v>35550</c:v>
                </c:pt>
                <c:pt idx="7">
                  <c:v>35581</c:v>
                </c:pt>
                <c:pt idx="8">
                  <c:v>35611</c:v>
                </c:pt>
                <c:pt idx="9">
                  <c:v>35642</c:v>
                </c:pt>
                <c:pt idx="10">
                  <c:v>35673</c:v>
                </c:pt>
                <c:pt idx="11">
                  <c:v>35703</c:v>
                </c:pt>
                <c:pt idx="12">
                  <c:v>35734</c:v>
                </c:pt>
                <c:pt idx="13">
                  <c:v>35764</c:v>
                </c:pt>
                <c:pt idx="14">
                  <c:v>35795</c:v>
                </c:pt>
                <c:pt idx="15">
                  <c:v>35826</c:v>
                </c:pt>
                <c:pt idx="16">
                  <c:v>35854</c:v>
                </c:pt>
                <c:pt idx="17">
                  <c:v>35885</c:v>
                </c:pt>
                <c:pt idx="18">
                  <c:v>35915</c:v>
                </c:pt>
                <c:pt idx="19">
                  <c:v>35946</c:v>
                </c:pt>
                <c:pt idx="20">
                  <c:v>35976</c:v>
                </c:pt>
                <c:pt idx="21">
                  <c:v>36007</c:v>
                </c:pt>
                <c:pt idx="22">
                  <c:v>36038</c:v>
                </c:pt>
                <c:pt idx="23">
                  <c:v>36068</c:v>
                </c:pt>
                <c:pt idx="24">
                  <c:v>36099</c:v>
                </c:pt>
                <c:pt idx="25">
                  <c:v>36129</c:v>
                </c:pt>
                <c:pt idx="26">
                  <c:v>36160</c:v>
                </c:pt>
                <c:pt idx="27">
                  <c:v>36191</c:v>
                </c:pt>
                <c:pt idx="28">
                  <c:v>36219</c:v>
                </c:pt>
                <c:pt idx="29">
                  <c:v>36250</c:v>
                </c:pt>
                <c:pt idx="30">
                  <c:v>36280</c:v>
                </c:pt>
                <c:pt idx="31">
                  <c:v>36311</c:v>
                </c:pt>
                <c:pt idx="32">
                  <c:v>36341</c:v>
                </c:pt>
                <c:pt idx="33">
                  <c:v>36372</c:v>
                </c:pt>
                <c:pt idx="34">
                  <c:v>36403</c:v>
                </c:pt>
                <c:pt idx="35">
                  <c:v>36433</c:v>
                </c:pt>
                <c:pt idx="36">
                  <c:v>36464</c:v>
                </c:pt>
                <c:pt idx="37">
                  <c:v>36494</c:v>
                </c:pt>
                <c:pt idx="38">
                  <c:v>36525</c:v>
                </c:pt>
                <c:pt idx="39">
                  <c:v>36556</c:v>
                </c:pt>
                <c:pt idx="40">
                  <c:v>36585</c:v>
                </c:pt>
                <c:pt idx="41">
                  <c:v>36616</c:v>
                </c:pt>
                <c:pt idx="42">
                  <c:v>36646</c:v>
                </c:pt>
                <c:pt idx="43">
                  <c:v>36677</c:v>
                </c:pt>
                <c:pt idx="44">
                  <c:v>36707</c:v>
                </c:pt>
                <c:pt idx="45">
                  <c:v>36738</c:v>
                </c:pt>
                <c:pt idx="46">
                  <c:v>36769</c:v>
                </c:pt>
                <c:pt idx="47">
                  <c:v>36799</c:v>
                </c:pt>
                <c:pt idx="48">
                  <c:v>36830</c:v>
                </c:pt>
                <c:pt idx="49">
                  <c:v>36860</c:v>
                </c:pt>
                <c:pt idx="50">
                  <c:v>36891</c:v>
                </c:pt>
                <c:pt idx="51">
                  <c:v>36922</c:v>
                </c:pt>
                <c:pt idx="52">
                  <c:v>36950</c:v>
                </c:pt>
                <c:pt idx="53">
                  <c:v>36981</c:v>
                </c:pt>
                <c:pt idx="54">
                  <c:v>37011</c:v>
                </c:pt>
                <c:pt idx="55">
                  <c:v>37042</c:v>
                </c:pt>
                <c:pt idx="56">
                  <c:v>37072</c:v>
                </c:pt>
                <c:pt idx="57">
                  <c:v>37103</c:v>
                </c:pt>
                <c:pt idx="58">
                  <c:v>37134</c:v>
                </c:pt>
                <c:pt idx="59">
                  <c:v>37164</c:v>
                </c:pt>
                <c:pt idx="60">
                  <c:v>37195</c:v>
                </c:pt>
                <c:pt idx="61">
                  <c:v>37225</c:v>
                </c:pt>
                <c:pt idx="62">
                  <c:v>37256</c:v>
                </c:pt>
                <c:pt idx="63">
                  <c:v>37287</c:v>
                </c:pt>
                <c:pt idx="64">
                  <c:v>37315</c:v>
                </c:pt>
                <c:pt idx="65">
                  <c:v>37346</c:v>
                </c:pt>
                <c:pt idx="66">
                  <c:v>37376</c:v>
                </c:pt>
                <c:pt idx="67">
                  <c:v>37407</c:v>
                </c:pt>
                <c:pt idx="68">
                  <c:v>37437</c:v>
                </c:pt>
                <c:pt idx="69">
                  <c:v>37468</c:v>
                </c:pt>
                <c:pt idx="70">
                  <c:v>37499</c:v>
                </c:pt>
                <c:pt idx="71">
                  <c:v>37529</c:v>
                </c:pt>
                <c:pt idx="72">
                  <c:v>37560</c:v>
                </c:pt>
                <c:pt idx="73">
                  <c:v>37590</c:v>
                </c:pt>
                <c:pt idx="74">
                  <c:v>37621</c:v>
                </c:pt>
                <c:pt idx="75">
                  <c:v>37652</c:v>
                </c:pt>
                <c:pt idx="76">
                  <c:v>37680</c:v>
                </c:pt>
                <c:pt idx="77">
                  <c:v>37711</c:v>
                </c:pt>
                <c:pt idx="78">
                  <c:v>37741</c:v>
                </c:pt>
                <c:pt idx="79">
                  <c:v>37772</c:v>
                </c:pt>
                <c:pt idx="80">
                  <c:v>37802</c:v>
                </c:pt>
                <c:pt idx="81">
                  <c:v>37833</c:v>
                </c:pt>
                <c:pt idx="82">
                  <c:v>37864</c:v>
                </c:pt>
                <c:pt idx="83">
                  <c:v>37894</c:v>
                </c:pt>
                <c:pt idx="84">
                  <c:v>37925</c:v>
                </c:pt>
                <c:pt idx="85">
                  <c:v>37955</c:v>
                </c:pt>
                <c:pt idx="86">
                  <c:v>37986</c:v>
                </c:pt>
                <c:pt idx="87">
                  <c:v>38017</c:v>
                </c:pt>
                <c:pt idx="88">
                  <c:v>38046</c:v>
                </c:pt>
                <c:pt idx="89">
                  <c:v>38077</c:v>
                </c:pt>
                <c:pt idx="90">
                  <c:v>38107</c:v>
                </c:pt>
                <c:pt idx="91">
                  <c:v>38138</c:v>
                </c:pt>
                <c:pt idx="92">
                  <c:v>38168</c:v>
                </c:pt>
                <c:pt idx="93">
                  <c:v>38199</c:v>
                </c:pt>
                <c:pt idx="94">
                  <c:v>38230</c:v>
                </c:pt>
                <c:pt idx="95">
                  <c:v>38260</c:v>
                </c:pt>
                <c:pt idx="96">
                  <c:v>38291</c:v>
                </c:pt>
                <c:pt idx="97">
                  <c:v>38321</c:v>
                </c:pt>
                <c:pt idx="98">
                  <c:v>38352</c:v>
                </c:pt>
                <c:pt idx="99">
                  <c:v>38383</c:v>
                </c:pt>
                <c:pt idx="100">
                  <c:v>38411</c:v>
                </c:pt>
                <c:pt idx="101">
                  <c:v>38442</c:v>
                </c:pt>
                <c:pt idx="102">
                  <c:v>38472</c:v>
                </c:pt>
                <c:pt idx="103">
                  <c:v>38503</c:v>
                </c:pt>
                <c:pt idx="104">
                  <c:v>38533</c:v>
                </c:pt>
                <c:pt idx="105">
                  <c:v>38564</c:v>
                </c:pt>
                <c:pt idx="106">
                  <c:v>38595</c:v>
                </c:pt>
                <c:pt idx="107">
                  <c:v>38625</c:v>
                </c:pt>
                <c:pt idx="108">
                  <c:v>38656</c:v>
                </c:pt>
                <c:pt idx="109">
                  <c:v>38686</c:v>
                </c:pt>
                <c:pt idx="110">
                  <c:v>38717</c:v>
                </c:pt>
                <c:pt idx="111">
                  <c:v>38748</c:v>
                </c:pt>
                <c:pt idx="112">
                  <c:v>38776</c:v>
                </c:pt>
                <c:pt idx="113">
                  <c:v>38807</c:v>
                </c:pt>
                <c:pt idx="114">
                  <c:v>38837</c:v>
                </c:pt>
                <c:pt idx="115">
                  <c:v>38868</c:v>
                </c:pt>
                <c:pt idx="116">
                  <c:v>38898</c:v>
                </c:pt>
                <c:pt idx="117">
                  <c:v>38929</c:v>
                </c:pt>
                <c:pt idx="118">
                  <c:v>38960</c:v>
                </c:pt>
                <c:pt idx="119">
                  <c:v>38990</c:v>
                </c:pt>
                <c:pt idx="120">
                  <c:v>39021</c:v>
                </c:pt>
                <c:pt idx="121">
                  <c:v>39051</c:v>
                </c:pt>
                <c:pt idx="122">
                  <c:v>39082</c:v>
                </c:pt>
                <c:pt idx="123">
                  <c:v>39113</c:v>
                </c:pt>
                <c:pt idx="124">
                  <c:v>39141</c:v>
                </c:pt>
                <c:pt idx="125">
                  <c:v>39172</c:v>
                </c:pt>
                <c:pt idx="126">
                  <c:v>39202</c:v>
                </c:pt>
                <c:pt idx="127">
                  <c:v>39233</c:v>
                </c:pt>
                <c:pt idx="128">
                  <c:v>39263</c:v>
                </c:pt>
                <c:pt idx="129">
                  <c:v>39294</c:v>
                </c:pt>
                <c:pt idx="130">
                  <c:v>39325</c:v>
                </c:pt>
                <c:pt idx="131">
                  <c:v>39355</c:v>
                </c:pt>
                <c:pt idx="132">
                  <c:v>39386</c:v>
                </c:pt>
                <c:pt idx="133">
                  <c:v>39416</c:v>
                </c:pt>
                <c:pt idx="134">
                  <c:v>39447</c:v>
                </c:pt>
                <c:pt idx="135">
                  <c:v>39478</c:v>
                </c:pt>
                <c:pt idx="136">
                  <c:v>39507</c:v>
                </c:pt>
                <c:pt idx="137">
                  <c:v>39538</c:v>
                </c:pt>
                <c:pt idx="138">
                  <c:v>39568</c:v>
                </c:pt>
                <c:pt idx="139">
                  <c:v>39599</c:v>
                </c:pt>
                <c:pt idx="140">
                  <c:v>39629</c:v>
                </c:pt>
                <c:pt idx="141">
                  <c:v>39660</c:v>
                </c:pt>
                <c:pt idx="142">
                  <c:v>39691</c:v>
                </c:pt>
                <c:pt idx="143">
                  <c:v>39721</c:v>
                </c:pt>
                <c:pt idx="144">
                  <c:v>39752</c:v>
                </c:pt>
                <c:pt idx="145">
                  <c:v>39782</c:v>
                </c:pt>
                <c:pt idx="146">
                  <c:v>39813</c:v>
                </c:pt>
                <c:pt idx="147">
                  <c:v>39844</c:v>
                </c:pt>
                <c:pt idx="148">
                  <c:v>39872</c:v>
                </c:pt>
                <c:pt idx="149">
                  <c:v>39903</c:v>
                </c:pt>
                <c:pt idx="150">
                  <c:v>39933</c:v>
                </c:pt>
                <c:pt idx="151">
                  <c:v>39964</c:v>
                </c:pt>
                <c:pt idx="152">
                  <c:v>39994</c:v>
                </c:pt>
                <c:pt idx="153">
                  <c:v>40025</c:v>
                </c:pt>
                <c:pt idx="154">
                  <c:v>40056</c:v>
                </c:pt>
                <c:pt idx="155">
                  <c:v>40086</c:v>
                </c:pt>
                <c:pt idx="156">
                  <c:v>40117</c:v>
                </c:pt>
                <c:pt idx="157">
                  <c:v>40147</c:v>
                </c:pt>
                <c:pt idx="158">
                  <c:v>40178</c:v>
                </c:pt>
                <c:pt idx="159">
                  <c:v>40209</c:v>
                </c:pt>
                <c:pt idx="160">
                  <c:v>40237</c:v>
                </c:pt>
                <c:pt idx="161">
                  <c:v>40268</c:v>
                </c:pt>
                <c:pt idx="162">
                  <c:v>40298</c:v>
                </c:pt>
                <c:pt idx="163">
                  <c:v>40329</c:v>
                </c:pt>
                <c:pt idx="164">
                  <c:v>40359</c:v>
                </c:pt>
                <c:pt idx="165">
                  <c:v>40390</c:v>
                </c:pt>
                <c:pt idx="166">
                  <c:v>40421</c:v>
                </c:pt>
                <c:pt idx="167">
                  <c:v>40451</c:v>
                </c:pt>
                <c:pt idx="168">
                  <c:v>40482</c:v>
                </c:pt>
                <c:pt idx="169">
                  <c:v>40512</c:v>
                </c:pt>
                <c:pt idx="170">
                  <c:v>40543</c:v>
                </c:pt>
                <c:pt idx="171">
                  <c:v>40574</c:v>
                </c:pt>
                <c:pt idx="172">
                  <c:v>40602</c:v>
                </c:pt>
                <c:pt idx="173">
                  <c:v>40633</c:v>
                </c:pt>
                <c:pt idx="174">
                  <c:v>40663</c:v>
                </c:pt>
                <c:pt idx="175">
                  <c:v>40694</c:v>
                </c:pt>
                <c:pt idx="176">
                  <c:v>40724</c:v>
                </c:pt>
                <c:pt idx="177">
                  <c:v>40755</c:v>
                </c:pt>
                <c:pt idx="178">
                  <c:v>40786</c:v>
                </c:pt>
                <c:pt idx="179">
                  <c:v>40816</c:v>
                </c:pt>
                <c:pt idx="180">
                  <c:v>40847</c:v>
                </c:pt>
                <c:pt idx="181">
                  <c:v>40877</c:v>
                </c:pt>
                <c:pt idx="182">
                  <c:v>40908</c:v>
                </c:pt>
                <c:pt idx="183">
                  <c:v>40939</c:v>
                </c:pt>
                <c:pt idx="184">
                  <c:v>40968</c:v>
                </c:pt>
                <c:pt idx="185">
                  <c:v>40999</c:v>
                </c:pt>
                <c:pt idx="186">
                  <c:v>41029</c:v>
                </c:pt>
                <c:pt idx="187">
                  <c:v>41060</c:v>
                </c:pt>
                <c:pt idx="188">
                  <c:v>41090</c:v>
                </c:pt>
                <c:pt idx="189">
                  <c:v>41121</c:v>
                </c:pt>
                <c:pt idx="190">
                  <c:v>41152</c:v>
                </c:pt>
                <c:pt idx="191">
                  <c:v>41182</c:v>
                </c:pt>
                <c:pt idx="192">
                  <c:v>41213</c:v>
                </c:pt>
                <c:pt idx="193">
                  <c:v>41243</c:v>
                </c:pt>
                <c:pt idx="194">
                  <c:v>41274</c:v>
                </c:pt>
                <c:pt idx="195">
                  <c:v>41305</c:v>
                </c:pt>
                <c:pt idx="196">
                  <c:v>41333</c:v>
                </c:pt>
                <c:pt idx="197">
                  <c:v>41364</c:v>
                </c:pt>
                <c:pt idx="198">
                  <c:v>41394</c:v>
                </c:pt>
                <c:pt idx="199">
                  <c:v>41425</c:v>
                </c:pt>
                <c:pt idx="200">
                  <c:v>41455</c:v>
                </c:pt>
                <c:pt idx="201">
                  <c:v>41486</c:v>
                </c:pt>
                <c:pt idx="202">
                  <c:v>41517</c:v>
                </c:pt>
                <c:pt idx="203">
                  <c:v>41547</c:v>
                </c:pt>
                <c:pt idx="204">
                  <c:v>41578</c:v>
                </c:pt>
                <c:pt idx="205">
                  <c:v>41608</c:v>
                </c:pt>
                <c:pt idx="206">
                  <c:v>41639</c:v>
                </c:pt>
                <c:pt idx="207">
                  <c:v>41670</c:v>
                </c:pt>
                <c:pt idx="208">
                  <c:v>41698</c:v>
                </c:pt>
                <c:pt idx="209">
                  <c:v>41729</c:v>
                </c:pt>
                <c:pt idx="210">
                  <c:v>41759</c:v>
                </c:pt>
                <c:pt idx="211">
                  <c:v>41790</c:v>
                </c:pt>
                <c:pt idx="212">
                  <c:v>41820</c:v>
                </c:pt>
                <c:pt idx="213">
                  <c:v>41851</c:v>
                </c:pt>
                <c:pt idx="214">
                  <c:v>41882</c:v>
                </c:pt>
                <c:pt idx="215">
                  <c:v>41912</c:v>
                </c:pt>
                <c:pt idx="216">
                  <c:v>41943</c:v>
                </c:pt>
                <c:pt idx="217">
                  <c:v>41973</c:v>
                </c:pt>
                <c:pt idx="218">
                  <c:v>42004</c:v>
                </c:pt>
                <c:pt idx="219">
                  <c:v>42035</c:v>
                </c:pt>
                <c:pt idx="220">
                  <c:v>42063</c:v>
                </c:pt>
                <c:pt idx="221">
                  <c:v>42094</c:v>
                </c:pt>
                <c:pt idx="222">
                  <c:v>42124</c:v>
                </c:pt>
                <c:pt idx="223">
                  <c:v>42155</c:v>
                </c:pt>
                <c:pt idx="224">
                  <c:v>42185</c:v>
                </c:pt>
                <c:pt idx="225">
                  <c:v>42216</c:v>
                </c:pt>
                <c:pt idx="226">
                  <c:v>42247</c:v>
                </c:pt>
                <c:pt idx="227">
                  <c:v>42277</c:v>
                </c:pt>
                <c:pt idx="228">
                  <c:v>42308</c:v>
                </c:pt>
                <c:pt idx="229">
                  <c:v>42338</c:v>
                </c:pt>
                <c:pt idx="230">
                  <c:v>42369</c:v>
                </c:pt>
                <c:pt idx="231">
                  <c:v>42400</c:v>
                </c:pt>
                <c:pt idx="232">
                  <c:v>42429</c:v>
                </c:pt>
                <c:pt idx="233">
                  <c:v>42460</c:v>
                </c:pt>
                <c:pt idx="234">
                  <c:v>42490</c:v>
                </c:pt>
                <c:pt idx="235">
                  <c:v>42521</c:v>
                </c:pt>
                <c:pt idx="236">
                  <c:v>42551</c:v>
                </c:pt>
                <c:pt idx="237">
                  <c:v>42582</c:v>
                </c:pt>
                <c:pt idx="238">
                  <c:v>42613</c:v>
                </c:pt>
                <c:pt idx="239">
                  <c:v>42643</c:v>
                </c:pt>
                <c:pt idx="240">
                  <c:v>42674</c:v>
                </c:pt>
                <c:pt idx="241">
                  <c:v>42704</c:v>
                </c:pt>
                <c:pt idx="242">
                  <c:v>42735</c:v>
                </c:pt>
                <c:pt idx="243">
                  <c:v>42766</c:v>
                </c:pt>
                <c:pt idx="244">
                  <c:v>42794</c:v>
                </c:pt>
                <c:pt idx="245">
                  <c:v>42825</c:v>
                </c:pt>
                <c:pt idx="246">
                  <c:v>42855</c:v>
                </c:pt>
                <c:pt idx="247">
                  <c:v>42886</c:v>
                </c:pt>
                <c:pt idx="248">
                  <c:v>42916</c:v>
                </c:pt>
                <c:pt idx="249">
                  <c:v>42947</c:v>
                </c:pt>
                <c:pt idx="250">
                  <c:v>42978</c:v>
                </c:pt>
                <c:pt idx="251">
                  <c:v>43008</c:v>
                </c:pt>
                <c:pt idx="252">
                  <c:v>43039</c:v>
                </c:pt>
                <c:pt idx="253">
                  <c:v>43069</c:v>
                </c:pt>
                <c:pt idx="254">
                  <c:v>43100</c:v>
                </c:pt>
                <c:pt idx="255">
                  <c:v>43131</c:v>
                </c:pt>
                <c:pt idx="256">
                  <c:v>43159</c:v>
                </c:pt>
                <c:pt idx="257">
                  <c:v>43190</c:v>
                </c:pt>
                <c:pt idx="258">
                  <c:v>43220</c:v>
                </c:pt>
                <c:pt idx="259">
                  <c:v>43251</c:v>
                </c:pt>
                <c:pt idx="260">
                  <c:v>43281</c:v>
                </c:pt>
                <c:pt idx="261">
                  <c:v>43312</c:v>
                </c:pt>
                <c:pt idx="262">
                  <c:v>43343</c:v>
                </c:pt>
                <c:pt idx="263">
                  <c:v>43373</c:v>
                </c:pt>
                <c:pt idx="264">
                  <c:v>43404</c:v>
                </c:pt>
                <c:pt idx="265">
                  <c:v>43434</c:v>
                </c:pt>
                <c:pt idx="266">
                  <c:v>43465</c:v>
                </c:pt>
                <c:pt idx="267">
                  <c:v>43496</c:v>
                </c:pt>
                <c:pt idx="268">
                  <c:v>43524</c:v>
                </c:pt>
                <c:pt idx="269">
                  <c:v>43555</c:v>
                </c:pt>
                <c:pt idx="270">
                  <c:v>43585</c:v>
                </c:pt>
                <c:pt idx="271">
                  <c:v>43616</c:v>
                </c:pt>
                <c:pt idx="272">
                  <c:v>43646</c:v>
                </c:pt>
                <c:pt idx="273">
                  <c:v>43677</c:v>
                </c:pt>
                <c:pt idx="274">
                  <c:v>43708</c:v>
                </c:pt>
                <c:pt idx="275">
                  <c:v>43738</c:v>
                </c:pt>
                <c:pt idx="276">
                  <c:v>43769</c:v>
                </c:pt>
                <c:pt idx="277">
                  <c:v>43799</c:v>
                </c:pt>
                <c:pt idx="278">
                  <c:v>43830</c:v>
                </c:pt>
                <c:pt idx="279">
                  <c:v>43861</c:v>
                </c:pt>
                <c:pt idx="280">
                  <c:v>43890</c:v>
                </c:pt>
                <c:pt idx="281">
                  <c:v>43921</c:v>
                </c:pt>
              </c:numCache>
            </c:numRef>
          </c:cat>
          <c:val>
            <c:numRef>
              <c:f>Sheet1!$E$2:$E$283</c:f>
              <c:numCache>
                <c:formatCode>###,###,###,###,##0.00_ </c:formatCode>
                <c:ptCount val="282"/>
                <c:pt idx="0">
                  <c:v>0.8</c:v>
                </c:pt>
                <c:pt idx="1">
                  <c:v>0.03</c:v>
                </c:pt>
                <c:pt idx="2">
                  <c:v>-1.34</c:v>
                </c:pt>
                <c:pt idx="3">
                  <c:v>-0.01</c:v>
                </c:pt>
                <c:pt idx="4">
                  <c:v>-0.6</c:v>
                </c:pt>
                <c:pt idx="5">
                  <c:v>0.3</c:v>
                </c:pt>
                <c:pt idx="6">
                  <c:v>-0.83</c:v>
                </c:pt>
                <c:pt idx="7">
                  <c:v>-0.26</c:v>
                </c:pt>
                <c:pt idx="8">
                  <c:v>-2.48</c:v>
                </c:pt>
                <c:pt idx="9">
                  <c:v>-2.23</c:v>
                </c:pt>
                <c:pt idx="10">
                  <c:v>-2.4300000000000002</c:v>
                </c:pt>
                <c:pt idx="11">
                  <c:v>-2.29</c:v>
                </c:pt>
                <c:pt idx="12">
                  <c:v>-1.43</c:v>
                </c:pt>
                <c:pt idx="13">
                  <c:v>-1.63</c:v>
                </c:pt>
                <c:pt idx="14">
                  <c:v>0.6</c:v>
                </c:pt>
                <c:pt idx="15">
                  <c:v>-2.33</c:v>
                </c:pt>
                <c:pt idx="16">
                  <c:v>-3.48</c:v>
                </c:pt>
                <c:pt idx="17">
                  <c:v>-3.92</c:v>
                </c:pt>
                <c:pt idx="18">
                  <c:v>-4.04</c:v>
                </c:pt>
                <c:pt idx="19">
                  <c:v>-3.57</c:v>
                </c:pt>
                <c:pt idx="20">
                  <c:v>-3.27</c:v>
                </c:pt>
                <c:pt idx="21">
                  <c:v>-3.91</c:v>
                </c:pt>
                <c:pt idx="22">
                  <c:v>-4.32</c:v>
                </c:pt>
                <c:pt idx="23">
                  <c:v>-3.92</c:v>
                </c:pt>
                <c:pt idx="24">
                  <c:v>-3.75</c:v>
                </c:pt>
                <c:pt idx="25">
                  <c:v>-4.76</c:v>
                </c:pt>
                <c:pt idx="26">
                  <c:v>-3.5</c:v>
                </c:pt>
                <c:pt idx="27">
                  <c:v>-4.04</c:v>
                </c:pt>
                <c:pt idx="28">
                  <c:v>-4.25</c:v>
                </c:pt>
                <c:pt idx="29">
                  <c:v>-5.03</c:v>
                </c:pt>
                <c:pt idx="30">
                  <c:v>-3.84</c:v>
                </c:pt>
                <c:pt idx="31">
                  <c:v>-3.02</c:v>
                </c:pt>
                <c:pt idx="32">
                  <c:v>-4.25</c:v>
                </c:pt>
                <c:pt idx="33">
                  <c:v>-3.83</c:v>
                </c:pt>
                <c:pt idx="34">
                  <c:v>-3.94</c:v>
                </c:pt>
                <c:pt idx="35">
                  <c:v>-3.95</c:v>
                </c:pt>
                <c:pt idx="36">
                  <c:v>-3.61</c:v>
                </c:pt>
                <c:pt idx="37">
                  <c:v>-3.54</c:v>
                </c:pt>
                <c:pt idx="38">
                  <c:v>-3.13</c:v>
                </c:pt>
                <c:pt idx="39">
                  <c:v>-2.76</c:v>
                </c:pt>
                <c:pt idx="40">
                  <c:v>-2.83</c:v>
                </c:pt>
                <c:pt idx="41">
                  <c:v>-2.2999999999999998</c:v>
                </c:pt>
                <c:pt idx="42">
                  <c:v>-2.15</c:v>
                </c:pt>
                <c:pt idx="43">
                  <c:v>0.94</c:v>
                </c:pt>
                <c:pt idx="44">
                  <c:v>-2.0699999999999998</c:v>
                </c:pt>
                <c:pt idx="45">
                  <c:v>-0.59</c:v>
                </c:pt>
                <c:pt idx="46">
                  <c:v>-1.42</c:v>
                </c:pt>
                <c:pt idx="47">
                  <c:v>-2.63</c:v>
                </c:pt>
                <c:pt idx="48">
                  <c:v>-1.84</c:v>
                </c:pt>
                <c:pt idx="49">
                  <c:v>-2.1</c:v>
                </c:pt>
                <c:pt idx="50">
                  <c:v>-1.9</c:v>
                </c:pt>
                <c:pt idx="51">
                  <c:v>-1.59</c:v>
                </c:pt>
                <c:pt idx="52">
                  <c:v>-1.5</c:v>
                </c:pt>
                <c:pt idx="53">
                  <c:v>-1.5</c:v>
                </c:pt>
                <c:pt idx="54">
                  <c:v>-1.5</c:v>
                </c:pt>
                <c:pt idx="55">
                  <c:v>-1.1000000000000001</c:v>
                </c:pt>
                <c:pt idx="56">
                  <c:v>-1.2</c:v>
                </c:pt>
                <c:pt idx="57">
                  <c:v>-1.1000000000000001</c:v>
                </c:pt>
                <c:pt idx="58">
                  <c:v>-2.2999999999999998</c:v>
                </c:pt>
                <c:pt idx="59">
                  <c:v>-1.9</c:v>
                </c:pt>
                <c:pt idx="60">
                  <c:v>-2.5</c:v>
                </c:pt>
                <c:pt idx="61">
                  <c:v>-2.2000000000000002</c:v>
                </c:pt>
                <c:pt idx="62">
                  <c:v>-1.9</c:v>
                </c:pt>
                <c:pt idx="63">
                  <c:v>-2.2000000000000002</c:v>
                </c:pt>
                <c:pt idx="64">
                  <c:v>-2.6</c:v>
                </c:pt>
                <c:pt idx="65">
                  <c:v>-1.7</c:v>
                </c:pt>
                <c:pt idx="66">
                  <c:v>-1.77</c:v>
                </c:pt>
                <c:pt idx="67">
                  <c:v>-2.08</c:v>
                </c:pt>
                <c:pt idx="68">
                  <c:v>-2.2999999999999998</c:v>
                </c:pt>
                <c:pt idx="69">
                  <c:v>-2.2999999999999998</c:v>
                </c:pt>
                <c:pt idx="70">
                  <c:v>-2.1</c:v>
                </c:pt>
                <c:pt idx="71">
                  <c:v>-2.2999999999999998</c:v>
                </c:pt>
                <c:pt idx="72">
                  <c:v>-2.2999999999999998</c:v>
                </c:pt>
                <c:pt idx="73">
                  <c:v>-2.1</c:v>
                </c:pt>
                <c:pt idx="74">
                  <c:v>-2.1</c:v>
                </c:pt>
                <c:pt idx="75">
                  <c:v>-1</c:v>
                </c:pt>
                <c:pt idx="76">
                  <c:v>-0.8</c:v>
                </c:pt>
                <c:pt idx="77">
                  <c:v>-0.7</c:v>
                </c:pt>
                <c:pt idx="78">
                  <c:v>-0.7</c:v>
                </c:pt>
                <c:pt idx="79">
                  <c:v>-0.4</c:v>
                </c:pt>
                <c:pt idx="80">
                  <c:v>-0.5</c:v>
                </c:pt>
                <c:pt idx="81">
                  <c:v>-0.7</c:v>
                </c:pt>
                <c:pt idx="82">
                  <c:v>-0.5</c:v>
                </c:pt>
                <c:pt idx="83">
                  <c:v>-0.3</c:v>
                </c:pt>
                <c:pt idx="84">
                  <c:v>-0.5</c:v>
                </c:pt>
                <c:pt idx="85">
                  <c:v>-0.3</c:v>
                </c:pt>
                <c:pt idx="86">
                  <c:v>0.1</c:v>
                </c:pt>
                <c:pt idx="87">
                  <c:v>1</c:v>
                </c:pt>
                <c:pt idx="88">
                  <c:v>1</c:v>
                </c:pt>
                <c:pt idx="89">
                  <c:v>1.4</c:v>
                </c:pt>
                <c:pt idx="90">
                  <c:v>1.8</c:v>
                </c:pt>
                <c:pt idx="91">
                  <c:v>2.2999999999999998</c:v>
                </c:pt>
                <c:pt idx="92">
                  <c:v>1.9</c:v>
                </c:pt>
                <c:pt idx="93">
                  <c:v>1.5</c:v>
                </c:pt>
                <c:pt idx="94">
                  <c:v>1.7</c:v>
                </c:pt>
                <c:pt idx="95">
                  <c:v>2.5</c:v>
                </c:pt>
                <c:pt idx="96">
                  <c:v>3</c:v>
                </c:pt>
                <c:pt idx="97">
                  <c:v>2.4</c:v>
                </c:pt>
                <c:pt idx="98">
                  <c:v>2.1</c:v>
                </c:pt>
                <c:pt idx="99">
                  <c:v>2.1</c:v>
                </c:pt>
                <c:pt idx="100">
                  <c:v>2.1</c:v>
                </c:pt>
                <c:pt idx="101">
                  <c:v>2.5</c:v>
                </c:pt>
                <c:pt idx="102">
                  <c:v>2.6</c:v>
                </c:pt>
                <c:pt idx="103">
                  <c:v>1.9</c:v>
                </c:pt>
                <c:pt idx="104">
                  <c:v>2.2000000000000002</c:v>
                </c:pt>
                <c:pt idx="105">
                  <c:v>2.2999999999999998</c:v>
                </c:pt>
                <c:pt idx="106">
                  <c:v>1.9</c:v>
                </c:pt>
                <c:pt idx="107">
                  <c:v>1.7</c:v>
                </c:pt>
                <c:pt idx="108">
                  <c:v>1.5</c:v>
                </c:pt>
                <c:pt idx="109">
                  <c:v>1.1000000000000001</c:v>
                </c:pt>
                <c:pt idx="110">
                  <c:v>1</c:v>
                </c:pt>
                <c:pt idx="111">
                  <c:v>0.75</c:v>
                </c:pt>
                <c:pt idx="112">
                  <c:v>0.69</c:v>
                </c:pt>
                <c:pt idx="113">
                  <c:v>0.68</c:v>
                </c:pt>
                <c:pt idx="114">
                  <c:v>0.51</c:v>
                </c:pt>
                <c:pt idx="115">
                  <c:v>0.49</c:v>
                </c:pt>
                <c:pt idx="116">
                  <c:v>0.56000000000000005</c:v>
                </c:pt>
                <c:pt idx="117">
                  <c:v>0.63</c:v>
                </c:pt>
                <c:pt idx="118">
                  <c:v>0.9</c:v>
                </c:pt>
                <c:pt idx="119">
                  <c:v>1.22</c:v>
                </c:pt>
                <c:pt idx="120">
                  <c:v>0.8</c:v>
                </c:pt>
                <c:pt idx="121">
                  <c:v>1.27</c:v>
                </c:pt>
                <c:pt idx="122">
                  <c:v>1.01</c:v>
                </c:pt>
                <c:pt idx="123">
                  <c:v>0.8</c:v>
                </c:pt>
                <c:pt idx="124">
                  <c:v>0.98</c:v>
                </c:pt>
                <c:pt idx="125">
                  <c:v>0.76</c:v>
                </c:pt>
                <c:pt idx="126">
                  <c:v>1.05</c:v>
                </c:pt>
                <c:pt idx="127">
                  <c:v>1.17</c:v>
                </c:pt>
                <c:pt idx="128">
                  <c:v>1.42</c:v>
                </c:pt>
                <c:pt idx="129">
                  <c:v>1.82</c:v>
                </c:pt>
                <c:pt idx="130">
                  <c:v>1.83</c:v>
                </c:pt>
                <c:pt idx="131">
                  <c:v>1.91</c:v>
                </c:pt>
                <c:pt idx="132">
                  <c:v>1.91</c:v>
                </c:pt>
                <c:pt idx="133">
                  <c:v>2.31</c:v>
                </c:pt>
                <c:pt idx="134">
                  <c:v>2.36</c:v>
                </c:pt>
                <c:pt idx="135">
                  <c:v>2.95</c:v>
                </c:pt>
                <c:pt idx="136">
                  <c:v>3.4</c:v>
                </c:pt>
                <c:pt idx="137">
                  <c:v>3.77</c:v>
                </c:pt>
                <c:pt idx="138">
                  <c:v>3.74</c:v>
                </c:pt>
                <c:pt idx="139">
                  <c:v>3.89</c:v>
                </c:pt>
                <c:pt idx="140">
                  <c:v>4.1100000000000003</c:v>
                </c:pt>
                <c:pt idx="141">
                  <c:v>4.28</c:v>
                </c:pt>
                <c:pt idx="142">
                  <c:v>4.3099999999999996</c:v>
                </c:pt>
                <c:pt idx="143">
                  <c:v>4.0199999999999996</c:v>
                </c:pt>
                <c:pt idx="144">
                  <c:v>3.55</c:v>
                </c:pt>
                <c:pt idx="145">
                  <c:v>2.86</c:v>
                </c:pt>
                <c:pt idx="146">
                  <c:v>2.13</c:v>
                </c:pt>
                <c:pt idx="147">
                  <c:v>0.95</c:v>
                </c:pt>
                <c:pt idx="148">
                  <c:v>0.64</c:v>
                </c:pt>
                <c:pt idx="149">
                  <c:v>0</c:v>
                </c:pt>
                <c:pt idx="150">
                  <c:v>-0.41</c:v>
                </c:pt>
                <c:pt idx="151">
                  <c:v>-0.78</c:v>
                </c:pt>
                <c:pt idx="152">
                  <c:v>-1.4</c:v>
                </c:pt>
                <c:pt idx="153">
                  <c:v>-1.9</c:v>
                </c:pt>
                <c:pt idx="154">
                  <c:v>-1.79</c:v>
                </c:pt>
                <c:pt idx="155">
                  <c:v>-1.89</c:v>
                </c:pt>
                <c:pt idx="156">
                  <c:v>-1.49</c:v>
                </c:pt>
                <c:pt idx="157">
                  <c:v>-1.1200000000000001</c:v>
                </c:pt>
                <c:pt idx="158">
                  <c:v>-0.45</c:v>
                </c:pt>
                <c:pt idx="159">
                  <c:v>0</c:v>
                </c:pt>
                <c:pt idx="160">
                  <c:v>0.62</c:v>
                </c:pt>
                <c:pt idx="161">
                  <c:v>0.92</c:v>
                </c:pt>
                <c:pt idx="162">
                  <c:v>1.42</c:v>
                </c:pt>
                <c:pt idx="163">
                  <c:v>1.66</c:v>
                </c:pt>
                <c:pt idx="164">
                  <c:v>2.14</c:v>
                </c:pt>
                <c:pt idx="165">
                  <c:v>2.19</c:v>
                </c:pt>
                <c:pt idx="166">
                  <c:v>2.2000000000000002</c:v>
                </c:pt>
                <c:pt idx="167">
                  <c:v>2.1</c:v>
                </c:pt>
                <c:pt idx="168">
                  <c:v>2.2200000000000002</c:v>
                </c:pt>
                <c:pt idx="169">
                  <c:v>3.06</c:v>
                </c:pt>
                <c:pt idx="170">
                  <c:v>3.86</c:v>
                </c:pt>
                <c:pt idx="171">
                  <c:v>4.2</c:v>
                </c:pt>
                <c:pt idx="172">
                  <c:v>4.33</c:v>
                </c:pt>
                <c:pt idx="173">
                  <c:v>4.4800000000000004</c:v>
                </c:pt>
                <c:pt idx="174">
                  <c:v>4.41</c:v>
                </c:pt>
                <c:pt idx="175">
                  <c:v>4.3600000000000003</c:v>
                </c:pt>
                <c:pt idx="176">
                  <c:v>4.2300000000000004</c:v>
                </c:pt>
                <c:pt idx="177">
                  <c:v>4.46</c:v>
                </c:pt>
                <c:pt idx="178">
                  <c:v>4.67</c:v>
                </c:pt>
                <c:pt idx="179">
                  <c:v>4.43</c:v>
                </c:pt>
                <c:pt idx="180">
                  <c:v>3.86</c:v>
                </c:pt>
                <c:pt idx="181">
                  <c:v>2.83</c:v>
                </c:pt>
                <c:pt idx="182">
                  <c:v>2.1</c:v>
                </c:pt>
                <c:pt idx="183">
                  <c:v>1.61</c:v>
                </c:pt>
                <c:pt idx="184">
                  <c:v>1.45</c:v>
                </c:pt>
                <c:pt idx="185">
                  <c:v>1.22</c:v>
                </c:pt>
                <c:pt idx="186">
                  <c:v>1.1100000000000001</c:v>
                </c:pt>
                <c:pt idx="187">
                  <c:v>0.95</c:v>
                </c:pt>
                <c:pt idx="188">
                  <c:v>0.91</c:v>
                </c:pt>
                <c:pt idx="189">
                  <c:v>0.62</c:v>
                </c:pt>
                <c:pt idx="190">
                  <c:v>0.27</c:v>
                </c:pt>
                <c:pt idx="191">
                  <c:v>0.28000000000000003</c:v>
                </c:pt>
                <c:pt idx="192">
                  <c:v>0.53</c:v>
                </c:pt>
                <c:pt idx="193">
                  <c:v>0.62</c:v>
                </c:pt>
                <c:pt idx="194">
                  <c:v>0.8</c:v>
                </c:pt>
                <c:pt idx="195">
                  <c:v>0.93</c:v>
                </c:pt>
                <c:pt idx="196">
                  <c:v>0.63</c:v>
                </c:pt>
                <c:pt idx="197">
                  <c:v>0.27</c:v>
                </c:pt>
                <c:pt idx="198">
                  <c:v>0.09</c:v>
                </c:pt>
                <c:pt idx="199">
                  <c:v>-0.27</c:v>
                </c:pt>
                <c:pt idx="200">
                  <c:v>-0.52</c:v>
                </c:pt>
                <c:pt idx="201">
                  <c:v>-0.51</c:v>
                </c:pt>
                <c:pt idx="202">
                  <c:v>-0.41</c:v>
                </c:pt>
                <c:pt idx="203">
                  <c:v>-0.57999999999999996</c:v>
                </c:pt>
                <c:pt idx="204">
                  <c:v>-0.64</c:v>
                </c:pt>
                <c:pt idx="205">
                  <c:v>-0.41</c:v>
                </c:pt>
                <c:pt idx="206">
                  <c:v>-0.39</c:v>
                </c:pt>
                <c:pt idx="207">
                  <c:v>-0.51</c:v>
                </c:pt>
                <c:pt idx="208">
                  <c:v>-0.33289999999999997</c:v>
                </c:pt>
                <c:pt idx="209">
                  <c:v>-0.10920000000000001</c:v>
                </c:pt>
                <c:pt idx="210">
                  <c:v>-5.0900000000000001E-2</c:v>
                </c:pt>
                <c:pt idx="211">
                  <c:v>0.16900000000000001</c:v>
                </c:pt>
                <c:pt idx="212">
                  <c:v>0.31119999999999998</c:v>
                </c:pt>
                <c:pt idx="213">
                  <c:v>0.4173</c:v>
                </c:pt>
                <c:pt idx="214">
                  <c:v>0.43819999999999998</c:v>
                </c:pt>
                <c:pt idx="215">
                  <c:v>0.36170000000000002</c:v>
                </c:pt>
                <c:pt idx="216">
                  <c:v>0.28120000000000001</c:v>
                </c:pt>
                <c:pt idx="217">
                  <c:v>7.4800000000000005E-2</c:v>
                </c:pt>
                <c:pt idx="218">
                  <c:v>1.47E-2</c:v>
                </c:pt>
                <c:pt idx="219">
                  <c:v>-8.48E-2</c:v>
                </c:pt>
                <c:pt idx="220">
                  <c:v>-0.17749999999999999</c:v>
                </c:pt>
                <c:pt idx="221">
                  <c:v>-0.40150000000000002</c:v>
                </c:pt>
                <c:pt idx="222">
                  <c:v>-0.54610000000000003</c:v>
                </c:pt>
                <c:pt idx="223">
                  <c:v>-0.58260000000000001</c:v>
                </c:pt>
                <c:pt idx="224">
                  <c:v>-0.73009999999999997</c:v>
                </c:pt>
                <c:pt idx="225">
                  <c:v>-0.99809999999999999</c:v>
                </c:pt>
                <c:pt idx="226">
                  <c:v>-1.1455</c:v>
                </c:pt>
                <c:pt idx="227">
                  <c:v>-1.0245</c:v>
                </c:pt>
                <c:pt idx="228">
                  <c:v>-1</c:v>
                </c:pt>
                <c:pt idx="229">
                  <c:v>-0.9</c:v>
                </c:pt>
                <c:pt idx="230">
                  <c:v>-0.9</c:v>
                </c:pt>
                <c:pt idx="231">
                  <c:v>-1.2</c:v>
                </c:pt>
                <c:pt idx="232">
                  <c:v>-1</c:v>
                </c:pt>
                <c:pt idx="233">
                  <c:v>-0.58279999999999998</c:v>
                </c:pt>
                <c:pt idx="234">
                  <c:v>-0.51800000000000002</c:v>
                </c:pt>
                <c:pt idx="235">
                  <c:v>-0.3</c:v>
                </c:pt>
                <c:pt idx="236">
                  <c:v>0</c:v>
                </c:pt>
                <c:pt idx="237">
                  <c:v>0.6</c:v>
                </c:pt>
                <c:pt idx="238">
                  <c:v>0.7</c:v>
                </c:pt>
                <c:pt idx="239">
                  <c:v>0.5</c:v>
                </c:pt>
                <c:pt idx="240">
                  <c:v>0.2</c:v>
                </c:pt>
                <c:pt idx="241">
                  <c:v>0.7</c:v>
                </c:pt>
                <c:pt idx="242">
                  <c:v>1.3</c:v>
                </c:pt>
                <c:pt idx="243">
                  <c:v>1.5</c:v>
                </c:pt>
                <c:pt idx="244">
                  <c:v>1.5</c:v>
                </c:pt>
                <c:pt idx="245">
                  <c:v>1.4</c:v>
                </c:pt>
                <c:pt idx="246">
                  <c:v>1.4</c:v>
                </c:pt>
                <c:pt idx="247">
                  <c:v>1.1000000000000001</c:v>
                </c:pt>
                <c:pt idx="248">
                  <c:v>1</c:v>
                </c:pt>
                <c:pt idx="249">
                  <c:v>0.6</c:v>
                </c:pt>
                <c:pt idx="250">
                  <c:v>0.8</c:v>
                </c:pt>
                <c:pt idx="251">
                  <c:v>1.3</c:v>
                </c:pt>
                <c:pt idx="252">
                  <c:v>1.9</c:v>
                </c:pt>
                <c:pt idx="253">
                  <c:v>1.7</c:v>
                </c:pt>
                <c:pt idx="254">
                  <c:v>1.6</c:v>
                </c:pt>
                <c:pt idx="255">
                  <c:v>1.4</c:v>
                </c:pt>
                <c:pt idx="256">
                  <c:v>1.1000000000000001</c:v>
                </c:pt>
                <c:pt idx="257">
                  <c:v>0.9</c:v>
                </c:pt>
                <c:pt idx="258">
                  <c:v>0.9</c:v>
                </c:pt>
                <c:pt idx="259">
                  <c:v>1.1000000000000001</c:v>
                </c:pt>
                <c:pt idx="260">
                  <c:v>1.1000000000000001</c:v>
                </c:pt>
                <c:pt idx="261">
                  <c:v>1.1000000000000001</c:v>
                </c:pt>
                <c:pt idx="262">
                  <c:v>1.2</c:v>
                </c:pt>
                <c:pt idx="263">
                  <c:v>1.1000000000000001</c:v>
                </c:pt>
                <c:pt idx="264">
                  <c:v>1</c:v>
                </c:pt>
                <c:pt idx="265">
                  <c:v>0.8</c:v>
                </c:pt>
                <c:pt idx="266">
                  <c:v>0.4</c:v>
                </c:pt>
                <c:pt idx="267">
                  <c:v>0.3</c:v>
                </c:pt>
                <c:pt idx="268">
                  <c:v>0.2</c:v>
                </c:pt>
                <c:pt idx="269">
                  <c:v>0.3</c:v>
                </c:pt>
                <c:pt idx="270">
                  <c:v>0.3</c:v>
                </c:pt>
                <c:pt idx="271">
                  <c:v>0.4</c:v>
                </c:pt>
                <c:pt idx="272">
                  <c:v>0.5</c:v>
                </c:pt>
                <c:pt idx="273">
                  <c:v>0.8</c:v>
                </c:pt>
                <c:pt idx="274">
                  <c:v>0.6</c:v>
                </c:pt>
                <c:pt idx="275">
                  <c:v>0.8</c:v>
                </c:pt>
                <c:pt idx="276">
                  <c:v>0.4</c:v>
                </c:pt>
                <c:pt idx="277">
                  <c:v>0.1</c:v>
                </c:pt>
                <c:pt idx="278">
                  <c:v>0.1</c:v>
                </c:pt>
                <c:pt idx="279">
                  <c:v>0</c:v>
                </c:pt>
                <c:pt idx="280">
                  <c:v>0.1</c:v>
                </c:pt>
                <c:pt idx="281">
                  <c:v>0.1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F79-4545-B4E0-CDE3910E290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耐用消费品类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Sheet1!$A$2:$A$283</c:f>
              <c:numCache>
                <c:formatCode>yyyy\-mm;@</c:formatCode>
                <c:ptCount val="282"/>
                <c:pt idx="0">
                  <c:v>35369</c:v>
                </c:pt>
                <c:pt idx="1">
                  <c:v>35399</c:v>
                </c:pt>
                <c:pt idx="2">
                  <c:v>35430</c:v>
                </c:pt>
                <c:pt idx="3">
                  <c:v>35461</c:v>
                </c:pt>
                <c:pt idx="4">
                  <c:v>35489</c:v>
                </c:pt>
                <c:pt idx="5">
                  <c:v>35520</c:v>
                </c:pt>
                <c:pt idx="6">
                  <c:v>35550</c:v>
                </c:pt>
                <c:pt idx="7">
                  <c:v>35581</c:v>
                </c:pt>
                <c:pt idx="8">
                  <c:v>35611</c:v>
                </c:pt>
                <c:pt idx="9">
                  <c:v>35642</c:v>
                </c:pt>
                <c:pt idx="10">
                  <c:v>35673</c:v>
                </c:pt>
                <c:pt idx="11">
                  <c:v>35703</c:v>
                </c:pt>
                <c:pt idx="12">
                  <c:v>35734</c:v>
                </c:pt>
                <c:pt idx="13">
                  <c:v>35764</c:v>
                </c:pt>
                <c:pt idx="14">
                  <c:v>35795</c:v>
                </c:pt>
                <c:pt idx="15">
                  <c:v>35826</c:v>
                </c:pt>
                <c:pt idx="16">
                  <c:v>35854</c:v>
                </c:pt>
                <c:pt idx="17">
                  <c:v>35885</c:v>
                </c:pt>
                <c:pt idx="18">
                  <c:v>35915</c:v>
                </c:pt>
                <c:pt idx="19">
                  <c:v>35946</c:v>
                </c:pt>
                <c:pt idx="20">
                  <c:v>35976</c:v>
                </c:pt>
                <c:pt idx="21">
                  <c:v>36007</c:v>
                </c:pt>
                <c:pt idx="22">
                  <c:v>36038</c:v>
                </c:pt>
                <c:pt idx="23">
                  <c:v>36068</c:v>
                </c:pt>
                <c:pt idx="24">
                  <c:v>36099</c:v>
                </c:pt>
                <c:pt idx="25">
                  <c:v>36129</c:v>
                </c:pt>
                <c:pt idx="26">
                  <c:v>36160</c:v>
                </c:pt>
                <c:pt idx="27">
                  <c:v>36191</c:v>
                </c:pt>
                <c:pt idx="28">
                  <c:v>36219</c:v>
                </c:pt>
                <c:pt idx="29">
                  <c:v>36250</c:v>
                </c:pt>
                <c:pt idx="30">
                  <c:v>36280</c:v>
                </c:pt>
                <c:pt idx="31">
                  <c:v>36311</c:v>
                </c:pt>
                <c:pt idx="32">
                  <c:v>36341</c:v>
                </c:pt>
                <c:pt idx="33">
                  <c:v>36372</c:v>
                </c:pt>
                <c:pt idx="34">
                  <c:v>36403</c:v>
                </c:pt>
                <c:pt idx="35">
                  <c:v>36433</c:v>
                </c:pt>
                <c:pt idx="36">
                  <c:v>36464</c:v>
                </c:pt>
                <c:pt idx="37">
                  <c:v>36494</c:v>
                </c:pt>
                <c:pt idx="38">
                  <c:v>36525</c:v>
                </c:pt>
                <c:pt idx="39">
                  <c:v>36556</c:v>
                </c:pt>
                <c:pt idx="40">
                  <c:v>36585</c:v>
                </c:pt>
                <c:pt idx="41">
                  <c:v>36616</c:v>
                </c:pt>
                <c:pt idx="42">
                  <c:v>36646</c:v>
                </c:pt>
                <c:pt idx="43">
                  <c:v>36677</c:v>
                </c:pt>
                <c:pt idx="44">
                  <c:v>36707</c:v>
                </c:pt>
                <c:pt idx="45">
                  <c:v>36738</c:v>
                </c:pt>
                <c:pt idx="46">
                  <c:v>36769</c:v>
                </c:pt>
                <c:pt idx="47">
                  <c:v>36799</c:v>
                </c:pt>
                <c:pt idx="48">
                  <c:v>36830</c:v>
                </c:pt>
                <c:pt idx="49">
                  <c:v>36860</c:v>
                </c:pt>
                <c:pt idx="50">
                  <c:v>36891</c:v>
                </c:pt>
                <c:pt idx="51">
                  <c:v>36922</c:v>
                </c:pt>
                <c:pt idx="52">
                  <c:v>36950</c:v>
                </c:pt>
                <c:pt idx="53">
                  <c:v>36981</c:v>
                </c:pt>
                <c:pt idx="54">
                  <c:v>37011</c:v>
                </c:pt>
                <c:pt idx="55">
                  <c:v>37042</c:v>
                </c:pt>
                <c:pt idx="56">
                  <c:v>37072</c:v>
                </c:pt>
                <c:pt idx="57">
                  <c:v>37103</c:v>
                </c:pt>
                <c:pt idx="58">
                  <c:v>37134</c:v>
                </c:pt>
                <c:pt idx="59">
                  <c:v>37164</c:v>
                </c:pt>
                <c:pt idx="60">
                  <c:v>37195</c:v>
                </c:pt>
                <c:pt idx="61">
                  <c:v>37225</c:v>
                </c:pt>
                <c:pt idx="62">
                  <c:v>37256</c:v>
                </c:pt>
                <c:pt idx="63">
                  <c:v>37287</c:v>
                </c:pt>
                <c:pt idx="64">
                  <c:v>37315</c:v>
                </c:pt>
                <c:pt idx="65">
                  <c:v>37346</c:v>
                </c:pt>
                <c:pt idx="66">
                  <c:v>37376</c:v>
                </c:pt>
                <c:pt idx="67">
                  <c:v>37407</c:v>
                </c:pt>
                <c:pt idx="68">
                  <c:v>37437</c:v>
                </c:pt>
                <c:pt idx="69">
                  <c:v>37468</c:v>
                </c:pt>
                <c:pt idx="70">
                  <c:v>37499</c:v>
                </c:pt>
                <c:pt idx="71">
                  <c:v>37529</c:v>
                </c:pt>
                <c:pt idx="72">
                  <c:v>37560</c:v>
                </c:pt>
                <c:pt idx="73">
                  <c:v>37590</c:v>
                </c:pt>
                <c:pt idx="74">
                  <c:v>37621</c:v>
                </c:pt>
                <c:pt idx="75">
                  <c:v>37652</c:v>
                </c:pt>
                <c:pt idx="76">
                  <c:v>37680</c:v>
                </c:pt>
                <c:pt idx="77">
                  <c:v>37711</c:v>
                </c:pt>
                <c:pt idx="78">
                  <c:v>37741</c:v>
                </c:pt>
                <c:pt idx="79">
                  <c:v>37772</c:v>
                </c:pt>
                <c:pt idx="80">
                  <c:v>37802</c:v>
                </c:pt>
                <c:pt idx="81">
                  <c:v>37833</c:v>
                </c:pt>
                <c:pt idx="82">
                  <c:v>37864</c:v>
                </c:pt>
                <c:pt idx="83">
                  <c:v>37894</c:v>
                </c:pt>
                <c:pt idx="84">
                  <c:v>37925</c:v>
                </c:pt>
                <c:pt idx="85">
                  <c:v>37955</c:v>
                </c:pt>
                <c:pt idx="86">
                  <c:v>37986</c:v>
                </c:pt>
                <c:pt idx="87">
                  <c:v>38017</c:v>
                </c:pt>
                <c:pt idx="88">
                  <c:v>38046</c:v>
                </c:pt>
                <c:pt idx="89">
                  <c:v>38077</c:v>
                </c:pt>
                <c:pt idx="90">
                  <c:v>38107</c:v>
                </c:pt>
                <c:pt idx="91">
                  <c:v>38138</c:v>
                </c:pt>
                <c:pt idx="92">
                  <c:v>38168</c:v>
                </c:pt>
                <c:pt idx="93">
                  <c:v>38199</c:v>
                </c:pt>
                <c:pt idx="94">
                  <c:v>38230</c:v>
                </c:pt>
                <c:pt idx="95">
                  <c:v>38260</c:v>
                </c:pt>
                <c:pt idx="96">
                  <c:v>38291</c:v>
                </c:pt>
                <c:pt idx="97">
                  <c:v>38321</c:v>
                </c:pt>
                <c:pt idx="98">
                  <c:v>38352</c:v>
                </c:pt>
                <c:pt idx="99">
                  <c:v>38383</c:v>
                </c:pt>
                <c:pt idx="100">
                  <c:v>38411</c:v>
                </c:pt>
                <c:pt idx="101">
                  <c:v>38442</c:v>
                </c:pt>
                <c:pt idx="102">
                  <c:v>38472</c:v>
                </c:pt>
                <c:pt idx="103">
                  <c:v>38503</c:v>
                </c:pt>
                <c:pt idx="104">
                  <c:v>38533</c:v>
                </c:pt>
                <c:pt idx="105">
                  <c:v>38564</c:v>
                </c:pt>
                <c:pt idx="106">
                  <c:v>38595</c:v>
                </c:pt>
                <c:pt idx="107">
                  <c:v>38625</c:v>
                </c:pt>
                <c:pt idx="108">
                  <c:v>38656</c:v>
                </c:pt>
                <c:pt idx="109">
                  <c:v>38686</c:v>
                </c:pt>
                <c:pt idx="110">
                  <c:v>38717</c:v>
                </c:pt>
                <c:pt idx="111">
                  <c:v>38748</c:v>
                </c:pt>
                <c:pt idx="112">
                  <c:v>38776</c:v>
                </c:pt>
                <c:pt idx="113">
                  <c:v>38807</c:v>
                </c:pt>
                <c:pt idx="114">
                  <c:v>38837</c:v>
                </c:pt>
                <c:pt idx="115">
                  <c:v>38868</c:v>
                </c:pt>
                <c:pt idx="116">
                  <c:v>38898</c:v>
                </c:pt>
                <c:pt idx="117">
                  <c:v>38929</c:v>
                </c:pt>
                <c:pt idx="118">
                  <c:v>38960</c:v>
                </c:pt>
                <c:pt idx="119">
                  <c:v>38990</c:v>
                </c:pt>
                <c:pt idx="120">
                  <c:v>39021</c:v>
                </c:pt>
                <c:pt idx="121">
                  <c:v>39051</c:v>
                </c:pt>
                <c:pt idx="122">
                  <c:v>39082</c:v>
                </c:pt>
                <c:pt idx="123">
                  <c:v>39113</c:v>
                </c:pt>
                <c:pt idx="124">
                  <c:v>39141</c:v>
                </c:pt>
                <c:pt idx="125">
                  <c:v>39172</c:v>
                </c:pt>
                <c:pt idx="126">
                  <c:v>39202</c:v>
                </c:pt>
                <c:pt idx="127">
                  <c:v>39233</c:v>
                </c:pt>
                <c:pt idx="128">
                  <c:v>39263</c:v>
                </c:pt>
                <c:pt idx="129">
                  <c:v>39294</c:v>
                </c:pt>
                <c:pt idx="130">
                  <c:v>39325</c:v>
                </c:pt>
                <c:pt idx="131">
                  <c:v>39355</c:v>
                </c:pt>
                <c:pt idx="132">
                  <c:v>39386</c:v>
                </c:pt>
                <c:pt idx="133">
                  <c:v>39416</c:v>
                </c:pt>
                <c:pt idx="134">
                  <c:v>39447</c:v>
                </c:pt>
                <c:pt idx="135">
                  <c:v>39478</c:v>
                </c:pt>
                <c:pt idx="136">
                  <c:v>39507</c:v>
                </c:pt>
                <c:pt idx="137">
                  <c:v>39538</c:v>
                </c:pt>
                <c:pt idx="138">
                  <c:v>39568</c:v>
                </c:pt>
                <c:pt idx="139">
                  <c:v>39599</c:v>
                </c:pt>
                <c:pt idx="140">
                  <c:v>39629</c:v>
                </c:pt>
                <c:pt idx="141">
                  <c:v>39660</c:v>
                </c:pt>
                <c:pt idx="142">
                  <c:v>39691</c:v>
                </c:pt>
                <c:pt idx="143">
                  <c:v>39721</c:v>
                </c:pt>
                <c:pt idx="144">
                  <c:v>39752</c:v>
                </c:pt>
                <c:pt idx="145">
                  <c:v>39782</c:v>
                </c:pt>
                <c:pt idx="146">
                  <c:v>39813</c:v>
                </c:pt>
                <c:pt idx="147">
                  <c:v>39844</c:v>
                </c:pt>
                <c:pt idx="148">
                  <c:v>39872</c:v>
                </c:pt>
                <c:pt idx="149">
                  <c:v>39903</c:v>
                </c:pt>
                <c:pt idx="150">
                  <c:v>39933</c:v>
                </c:pt>
                <c:pt idx="151">
                  <c:v>39964</c:v>
                </c:pt>
                <c:pt idx="152">
                  <c:v>39994</c:v>
                </c:pt>
                <c:pt idx="153">
                  <c:v>40025</c:v>
                </c:pt>
                <c:pt idx="154">
                  <c:v>40056</c:v>
                </c:pt>
                <c:pt idx="155">
                  <c:v>40086</c:v>
                </c:pt>
                <c:pt idx="156">
                  <c:v>40117</c:v>
                </c:pt>
                <c:pt idx="157">
                  <c:v>40147</c:v>
                </c:pt>
                <c:pt idx="158">
                  <c:v>40178</c:v>
                </c:pt>
                <c:pt idx="159">
                  <c:v>40209</c:v>
                </c:pt>
                <c:pt idx="160">
                  <c:v>40237</c:v>
                </c:pt>
                <c:pt idx="161">
                  <c:v>40268</c:v>
                </c:pt>
                <c:pt idx="162">
                  <c:v>40298</c:v>
                </c:pt>
                <c:pt idx="163">
                  <c:v>40329</c:v>
                </c:pt>
                <c:pt idx="164">
                  <c:v>40359</c:v>
                </c:pt>
                <c:pt idx="165">
                  <c:v>40390</c:v>
                </c:pt>
                <c:pt idx="166">
                  <c:v>40421</c:v>
                </c:pt>
                <c:pt idx="167">
                  <c:v>40451</c:v>
                </c:pt>
                <c:pt idx="168">
                  <c:v>40482</c:v>
                </c:pt>
                <c:pt idx="169">
                  <c:v>40512</c:v>
                </c:pt>
                <c:pt idx="170">
                  <c:v>40543</c:v>
                </c:pt>
                <c:pt idx="171">
                  <c:v>40574</c:v>
                </c:pt>
                <c:pt idx="172">
                  <c:v>40602</c:v>
                </c:pt>
                <c:pt idx="173">
                  <c:v>40633</c:v>
                </c:pt>
                <c:pt idx="174">
                  <c:v>40663</c:v>
                </c:pt>
                <c:pt idx="175">
                  <c:v>40694</c:v>
                </c:pt>
                <c:pt idx="176">
                  <c:v>40724</c:v>
                </c:pt>
                <c:pt idx="177">
                  <c:v>40755</c:v>
                </c:pt>
                <c:pt idx="178">
                  <c:v>40786</c:v>
                </c:pt>
                <c:pt idx="179">
                  <c:v>40816</c:v>
                </c:pt>
                <c:pt idx="180">
                  <c:v>40847</c:v>
                </c:pt>
                <c:pt idx="181">
                  <c:v>40877</c:v>
                </c:pt>
                <c:pt idx="182">
                  <c:v>40908</c:v>
                </c:pt>
                <c:pt idx="183">
                  <c:v>40939</c:v>
                </c:pt>
                <c:pt idx="184">
                  <c:v>40968</c:v>
                </c:pt>
                <c:pt idx="185">
                  <c:v>40999</c:v>
                </c:pt>
                <c:pt idx="186">
                  <c:v>41029</c:v>
                </c:pt>
                <c:pt idx="187">
                  <c:v>41060</c:v>
                </c:pt>
                <c:pt idx="188">
                  <c:v>41090</c:v>
                </c:pt>
                <c:pt idx="189">
                  <c:v>41121</c:v>
                </c:pt>
                <c:pt idx="190">
                  <c:v>41152</c:v>
                </c:pt>
                <c:pt idx="191">
                  <c:v>41182</c:v>
                </c:pt>
                <c:pt idx="192">
                  <c:v>41213</c:v>
                </c:pt>
                <c:pt idx="193">
                  <c:v>41243</c:v>
                </c:pt>
                <c:pt idx="194">
                  <c:v>41274</c:v>
                </c:pt>
                <c:pt idx="195">
                  <c:v>41305</c:v>
                </c:pt>
                <c:pt idx="196">
                  <c:v>41333</c:v>
                </c:pt>
                <c:pt idx="197">
                  <c:v>41364</c:v>
                </c:pt>
                <c:pt idx="198">
                  <c:v>41394</c:v>
                </c:pt>
                <c:pt idx="199">
                  <c:v>41425</c:v>
                </c:pt>
                <c:pt idx="200">
                  <c:v>41455</c:v>
                </c:pt>
                <c:pt idx="201">
                  <c:v>41486</c:v>
                </c:pt>
                <c:pt idx="202">
                  <c:v>41517</c:v>
                </c:pt>
                <c:pt idx="203">
                  <c:v>41547</c:v>
                </c:pt>
                <c:pt idx="204">
                  <c:v>41578</c:v>
                </c:pt>
                <c:pt idx="205">
                  <c:v>41608</c:v>
                </c:pt>
                <c:pt idx="206">
                  <c:v>41639</c:v>
                </c:pt>
                <c:pt idx="207">
                  <c:v>41670</c:v>
                </c:pt>
                <c:pt idx="208">
                  <c:v>41698</c:v>
                </c:pt>
                <c:pt idx="209">
                  <c:v>41729</c:v>
                </c:pt>
                <c:pt idx="210">
                  <c:v>41759</c:v>
                </c:pt>
                <c:pt idx="211">
                  <c:v>41790</c:v>
                </c:pt>
                <c:pt idx="212">
                  <c:v>41820</c:v>
                </c:pt>
                <c:pt idx="213">
                  <c:v>41851</c:v>
                </c:pt>
                <c:pt idx="214">
                  <c:v>41882</c:v>
                </c:pt>
                <c:pt idx="215">
                  <c:v>41912</c:v>
                </c:pt>
                <c:pt idx="216">
                  <c:v>41943</c:v>
                </c:pt>
                <c:pt idx="217">
                  <c:v>41973</c:v>
                </c:pt>
                <c:pt idx="218">
                  <c:v>42004</c:v>
                </c:pt>
                <c:pt idx="219">
                  <c:v>42035</c:v>
                </c:pt>
                <c:pt idx="220">
                  <c:v>42063</c:v>
                </c:pt>
                <c:pt idx="221">
                  <c:v>42094</c:v>
                </c:pt>
                <c:pt idx="222">
                  <c:v>42124</c:v>
                </c:pt>
                <c:pt idx="223">
                  <c:v>42155</c:v>
                </c:pt>
                <c:pt idx="224">
                  <c:v>42185</c:v>
                </c:pt>
                <c:pt idx="225">
                  <c:v>42216</c:v>
                </c:pt>
                <c:pt idx="226">
                  <c:v>42247</c:v>
                </c:pt>
                <c:pt idx="227">
                  <c:v>42277</c:v>
                </c:pt>
                <c:pt idx="228">
                  <c:v>42308</c:v>
                </c:pt>
                <c:pt idx="229">
                  <c:v>42338</c:v>
                </c:pt>
                <c:pt idx="230">
                  <c:v>42369</c:v>
                </c:pt>
                <c:pt idx="231">
                  <c:v>42400</c:v>
                </c:pt>
                <c:pt idx="232">
                  <c:v>42429</c:v>
                </c:pt>
                <c:pt idx="233">
                  <c:v>42460</c:v>
                </c:pt>
                <c:pt idx="234">
                  <c:v>42490</c:v>
                </c:pt>
                <c:pt idx="235">
                  <c:v>42521</c:v>
                </c:pt>
                <c:pt idx="236">
                  <c:v>42551</c:v>
                </c:pt>
                <c:pt idx="237">
                  <c:v>42582</c:v>
                </c:pt>
                <c:pt idx="238">
                  <c:v>42613</c:v>
                </c:pt>
                <c:pt idx="239">
                  <c:v>42643</c:v>
                </c:pt>
                <c:pt idx="240">
                  <c:v>42674</c:v>
                </c:pt>
                <c:pt idx="241">
                  <c:v>42704</c:v>
                </c:pt>
                <c:pt idx="242">
                  <c:v>42735</c:v>
                </c:pt>
                <c:pt idx="243">
                  <c:v>42766</c:v>
                </c:pt>
                <c:pt idx="244">
                  <c:v>42794</c:v>
                </c:pt>
                <c:pt idx="245">
                  <c:v>42825</c:v>
                </c:pt>
                <c:pt idx="246">
                  <c:v>42855</c:v>
                </c:pt>
                <c:pt idx="247">
                  <c:v>42886</c:v>
                </c:pt>
                <c:pt idx="248">
                  <c:v>42916</c:v>
                </c:pt>
                <c:pt idx="249">
                  <c:v>42947</c:v>
                </c:pt>
                <c:pt idx="250">
                  <c:v>42978</c:v>
                </c:pt>
                <c:pt idx="251">
                  <c:v>43008</c:v>
                </c:pt>
                <c:pt idx="252">
                  <c:v>43039</c:v>
                </c:pt>
                <c:pt idx="253">
                  <c:v>43069</c:v>
                </c:pt>
                <c:pt idx="254">
                  <c:v>43100</c:v>
                </c:pt>
                <c:pt idx="255">
                  <c:v>43131</c:v>
                </c:pt>
                <c:pt idx="256">
                  <c:v>43159</c:v>
                </c:pt>
                <c:pt idx="257">
                  <c:v>43190</c:v>
                </c:pt>
                <c:pt idx="258">
                  <c:v>43220</c:v>
                </c:pt>
                <c:pt idx="259">
                  <c:v>43251</c:v>
                </c:pt>
                <c:pt idx="260">
                  <c:v>43281</c:v>
                </c:pt>
                <c:pt idx="261">
                  <c:v>43312</c:v>
                </c:pt>
                <c:pt idx="262">
                  <c:v>43343</c:v>
                </c:pt>
                <c:pt idx="263">
                  <c:v>43373</c:v>
                </c:pt>
                <c:pt idx="264">
                  <c:v>43404</c:v>
                </c:pt>
                <c:pt idx="265">
                  <c:v>43434</c:v>
                </c:pt>
                <c:pt idx="266">
                  <c:v>43465</c:v>
                </c:pt>
                <c:pt idx="267">
                  <c:v>43496</c:v>
                </c:pt>
                <c:pt idx="268">
                  <c:v>43524</c:v>
                </c:pt>
                <c:pt idx="269">
                  <c:v>43555</c:v>
                </c:pt>
                <c:pt idx="270">
                  <c:v>43585</c:v>
                </c:pt>
                <c:pt idx="271">
                  <c:v>43616</c:v>
                </c:pt>
                <c:pt idx="272">
                  <c:v>43646</c:v>
                </c:pt>
                <c:pt idx="273">
                  <c:v>43677</c:v>
                </c:pt>
                <c:pt idx="274">
                  <c:v>43708</c:v>
                </c:pt>
                <c:pt idx="275">
                  <c:v>43738</c:v>
                </c:pt>
                <c:pt idx="276">
                  <c:v>43769</c:v>
                </c:pt>
                <c:pt idx="277">
                  <c:v>43799</c:v>
                </c:pt>
                <c:pt idx="278">
                  <c:v>43830</c:v>
                </c:pt>
                <c:pt idx="279">
                  <c:v>43861</c:v>
                </c:pt>
                <c:pt idx="280">
                  <c:v>43890</c:v>
                </c:pt>
                <c:pt idx="281">
                  <c:v>43921</c:v>
                </c:pt>
              </c:numCache>
            </c:numRef>
          </c:cat>
          <c:val>
            <c:numRef>
              <c:f>Sheet1!$F$2:$F$283</c:f>
              <c:numCache>
                <c:formatCode>###,###,###,###,##0.00_ </c:formatCode>
                <c:ptCount val="282"/>
                <c:pt idx="0">
                  <c:v>-4.2300000000000004</c:v>
                </c:pt>
                <c:pt idx="1">
                  <c:v>-6.2</c:v>
                </c:pt>
                <c:pt idx="2">
                  <c:v>-5.53</c:v>
                </c:pt>
                <c:pt idx="3">
                  <c:v>-5.09</c:v>
                </c:pt>
                <c:pt idx="4">
                  <c:v>-2.65</c:v>
                </c:pt>
                <c:pt idx="5">
                  <c:v>-4</c:v>
                </c:pt>
                <c:pt idx="6">
                  <c:v>-5.88</c:v>
                </c:pt>
                <c:pt idx="7">
                  <c:v>-5.18</c:v>
                </c:pt>
                <c:pt idx="8">
                  <c:v>-6</c:v>
                </c:pt>
                <c:pt idx="9">
                  <c:v>-6.25</c:v>
                </c:pt>
                <c:pt idx="10">
                  <c:v>-4.8600000000000003</c:v>
                </c:pt>
                <c:pt idx="11">
                  <c:v>-4.6900000000000004</c:v>
                </c:pt>
                <c:pt idx="12">
                  <c:v>-6.11</c:v>
                </c:pt>
                <c:pt idx="13">
                  <c:v>-6.22</c:v>
                </c:pt>
                <c:pt idx="14">
                  <c:v>-4.2300000000000004</c:v>
                </c:pt>
                <c:pt idx="15">
                  <c:v>-5.03</c:v>
                </c:pt>
                <c:pt idx="16">
                  <c:v>-8.32</c:v>
                </c:pt>
                <c:pt idx="17">
                  <c:v>-9.19</c:v>
                </c:pt>
                <c:pt idx="18">
                  <c:v>-6.97</c:v>
                </c:pt>
                <c:pt idx="19">
                  <c:v>-5.22</c:v>
                </c:pt>
                <c:pt idx="20">
                  <c:v>-6.46</c:v>
                </c:pt>
                <c:pt idx="21">
                  <c:v>-4.74</c:v>
                </c:pt>
                <c:pt idx="22">
                  <c:v>-7.65</c:v>
                </c:pt>
                <c:pt idx="23">
                  <c:v>-2</c:v>
                </c:pt>
                <c:pt idx="24">
                  <c:v>-5.82</c:v>
                </c:pt>
                <c:pt idx="25">
                  <c:v>-8.02</c:v>
                </c:pt>
                <c:pt idx="26">
                  <c:v>-6.69</c:v>
                </c:pt>
                <c:pt idx="27">
                  <c:v>-5.31</c:v>
                </c:pt>
                <c:pt idx="28">
                  <c:v>-6.17</c:v>
                </c:pt>
                <c:pt idx="29">
                  <c:v>-6.54</c:v>
                </c:pt>
                <c:pt idx="30">
                  <c:v>-4.8</c:v>
                </c:pt>
                <c:pt idx="31">
                  <c:v>-5.04</c:v>
                </c:pt>
                <c:pt idx="32">
                  <c:v>-5.58</c:v>
                </c:pt>
                <c:pt idx="33">
                  <c:v>-3.83</c:v>
                </c:pt>
                <c:pt idx="34">
                  <c:v>-6.64</c:v>
                </c:pt>
                <c:pt idx="35">
                  <c:v>-5.38</c:v>
                </c:pt>
                <c:pt idx="36">
                  <c:v>-3.47</c:v>
                </c:pt>
                <c:pt idx="37">
                  <c:v>-5.81</c:v>
                </c:pt>
                <c:pt idx="38">
                  <c:v>-5.16</c:v>
                </c:pt>
                <c:pt idx="39">
                  <c:v>-4.97</c:v>
                </c:pt>
                <c:pt idx="40">
                  <c:v>-2.96</c:v>
                </c:pt>
                <c:pt idx="41">
                  <c:v>-4.83</c:v>
                </c:pt>
                <c:pt idx="42">
                  <c:v>-3.8</c:v>
                </c:pt>
                <c:pt idx="43">
                  <c:v>-0.03</c:v>
                </c:pt>
                <c:pt idx="44">
                  <c:v>-1.6</c:v>
                </c:pt>
                <c:pt idx="45">
                  <c:v>-2.2400000000000002</c:v>
                </c:pt>
                <c:pt idx="46">
                  <c:v>-3.22</c:v>
                </c:pt>
                <c:pt idx="47">
                  <c:v>-4.6500000000000004</c:v>
                </c:pt>
                <c:pt idx="48">
                  <c:v>-4.3600000000000003</c:v>
                </c:pt>
                <c:pt idx="49">
                  <c:v>-4</c:v>
                </c:pt>
                <c:pt idx="50">
                  <c:v>-3.8</c:v>
                </c:pt>
                <c:pt idx="51">
                  <c:v>-5.13</c:v>
                </c:pt>
                <c:pt idx="52">
                  <c:v>-3.9</c:v>
                </c:pt>
                <c:pt idx="53">
                  <c:v>-4.3</c:v>
                </c:pt>
                <c:pt idx="54">
                  <c:v>-4.4000000000000004</c:v>
                </c:pt>
                <c:pt idx="55">
                  <c:v>-4.0999999999999996</c:v>
                </c:pt>
                <c:pt idx="56">
                  <c:v>-4.5999999999999996</c:v>
                </c:pt>
                <c:pt idx="57">
                  <c:v>-4.2</c:v>
                </c:pt>
                <c:pt idx="58">
                  <c:v>-4.4000000000000004</c:v>
                </c:pt>
                <c:pt idx="59">
                  <c:v>-4.8</c:v>
                </c:pt>
                <c:pt idx="60">
                  <c:v>-4.3</c:v>
                </c:pt>
                <c:pt idx="61">
                  <c:v>-5.4</c:v>
                </c:pt>
                <c:pt idx="62">
                  <c:v>-5.6</c:v>
                </c:pt>
                <c:pt idx="63">
                  <c:v>-6</c:v>
                </c:pt>
                <c:pt idx="64">
                  <c:v>-7.31</c:v>
                </c:pt>
                <c:pt idx="65">
                  <c:v>-7</c:v>
                </c:pt>
                <c:pt idx="66">
                  <c:v>-5.5</c:v>
                </c:pt>
                <c:pt idx="67">
                  <c:v>-5.86</c:v>
                </c:pt>
                <c:pt idx="68">
                  <c:v>-5.4</c:v>
                </c:pt>
                <c:pt idx="69">
                  <c:v>-3.9</c:v>
                </c:pt>
                <c:pt idx="70">
                  <c:v>-4.0999999999999996</c:v>
                </c:pt>
                <c:pt idx="71">
                  <c:v>-4.3</c:v>
                </c:pt>
                <c:pt idx="72">
                  <c:v>-4.5</c:v>
                </c:pt>
                <c:pt idx="73">
                  <c:v>-4.5</c:v>
                </c:pt>
                <c:pt idx="74">
                  <c:v>-4.7</c:v>
                </c:pt>
                <c:pt idx="75">
                  <c:v>-4.9000000000000004</c:v>
                </c:pt>
                <c:pt idx="76">
                  <c:v>-3.8</c:v>
                </c:pt>
                <c:pt idx="77">
                  <c:v>-3.8</c:v>
                </c:pt>
                <c:pt idx="78">
                  <c:v>-4</c:v>
                </c:pt>
                <c:pt idx="79">
                  <c:v>-4.5999999999999996</c:v>
                </c:pt>
                <c:pt idx="80">
                  <c:v>-4.2</c:v>
                </c:pt>
                <c:pt idx="81">
                  <c:v>-4.4000000000000004</c:v>
                </c:pt>
                <c:pt idx="82">
                  <c:v>-4.5</c:v>
                </c:pt>
                <c:pt idx="83">
                  <c:v>-4.4000000000000004</c:v>
                </c:pt>
                <c:pt idx="84">
                  <c:v>-4.5</c:v>
                </c:pt>
                <c:pt idx="85">
                  <c:v>-4.5</c:v>
                </c:pt>
                <c:pt idx="86">
                  <c:v>-4.8</c:v>
                </c:pt>
                <c:pt idx="87">
                  <c:v>-4.5999999999999996</c:v>
                </c:pt>
                <c:pt idx="88">
                  <c:v>-4.3</c:v>
                </c:pt>
                <c:pt idx="89">
                  <c:v>-4.5</c:v>
                </c:pt>
                <c:pt idx="90">
                  <c:v>-3.1</c:v>
                </c:pt>
                <c:pt idx="91">
                  <c:v>-3.6</c:v>
                </c:pt>
                <c:pt idx="92">
                  <c:v>-3.3</c:v>
                </c:pt>
                <c:pt idx="93">
                  <c:v>-4.0999999999999996</c:v>
                </c:pt>
                <c:pt idx="94">
                  <c:v>-3.6</c:v>
                </c:pt>
                <c:pt idx="95">
                  <c:v>-4</c:v>
                </c:pt>
                <c:pt idx="96">
                  <c:v>-3.5</c:v>
                </c:pt>
                <c:pt idx="97">
                  <c:v>-3.5</c:v>
                </c:pt>
                <c:pt idx="98">
                  <c:v>-3.2</c:v>
                </c:pt>
                <c:pt idx="99">
                  <c:v>-3.4</c:v>
                </c:pt>
                <c:pt idx="100">
                  <c:v>-3.1</c:v>
                </c:pt>
                <c:pt idx="101">
                  <c:v>-3.2</c:v>
                </c:pt>
                <c:pt idx="102">
                  <c:v>-3.3</c:v>
                </c:pt>
                <c:pt idx="103">
                  <c:v>-3.5</c:v>
                </c:pt>
                <c:pt idx="104">
                  <c:v>-3</c:v>
                </c:pt>
                <c:pt idx="105">
                  <c:v>-2.9</c:v>
                </c:pt>
                <c:pt idx="106">
                  <c:v>-2.9</c:v>
                </c:pt>
                <c:pt idx="107">
                  <c:v>-2.8</c:v>
                </c:pt>
                <c:pt idx="108">
                  <c:v>-3.2</c:v>
                </c:pt>
                <c:pt idx="109">
                  <c:v>-3</c:v>
                </c:pt>
                <c:pt idx="110">
                  <c:v>-3.4</c:v>
                </c:pt>
                <c:pt idx="111">
                  <c:v>-2.4500000000000002</c:v>
                </c:pt>
                <c:pt idx="112">
                  <c:v>-2.41</c:v>
                </c:pt>
                <c:pt idx="113">
                  <c:v>-2.0299999999999998</c:v>
                </c:pt>
                <c:pt idx="114">
                  <c:v>-1.96</c:v>
                </c:pt>
                <c:pt idx="115">
                  <c:v>-2.09</c:v>
                </c:pt>
                <c:pt idx="116">
                  <c:v>-2.13</c:v>
                </c:pt>
                <c:pt idx="117">
                  <c:v>-1.91</c:v>
                </c:pt>
                <c:pt idx="118">
                  <c:v>-1.9</c:v>
                </c:pt>
                <c:pt idx="119">
                  <c:v>-1.63</c:v>
                </c:pt>
                <c:pt idx="120">
                  <c:v>-1.8</c:v>
                </c:pt>
                <c:pt idx="121">
                  <c:v>-1.97</c:v>
                </c:pt>
                <c:pt idx="122">
                  <c:v>-1.61</c:v>
                </c:pt>
                <c:pt idx="123">
                  <c:v>-1.27</c:v>
                </c:pt>
                <c:pt idx="124">
                  <c:v>-1.27</c:v>
                </c:pt>
                <c:pt idx="125">
                  <c:v>-1.4</c:v>
                </c:pt>
                <c:pt idx="126">
                  <c:v>-1.1299999999999999</c:v>
                </c:pt>
                <c:pt idx="127">
                  <c:v>-1.28</c:v>
                </c:pt>
                <c:pt idx="128">
                  <c:v>-1.27</c:v>
                </c:pt>
                <c:pt idx="129">
                  <c:v>-1.1000000000000001</c:v>
                </c:pt>
                <c:pt idx="130">
                  <c:v>-0.53</c:v>
                </c:pt>
                <c:pt idx="131">
                  <c:v>-0.74</c:v>
                </c:pt>
                <c:pt idx="132">
                  <c:v>-0.71</c:v>
                </c:pt>
                <c:pt idx="133">
                  <c:v>-0.79</c:v>
                </c:pt>
                <c:pt idx="134">
                  <c:v>-0.65</c:v>
                </c:pt>
                <c:pt idx="135">
                  <c:v>-0.56999999999999995</c:v>
                </c:pt>
                <c:pt idx="136">
                  <c:v>-0.56999999999999995</c:v>
                </c:pt>
                <c:pt idx="137">
                  <c:v>-0.6</c:v>
                </c:pt>
                <c:pt idx="138">
                  <c:v>-0.49</c:v>
                </c:pt>
                <c:pt idx="139">
                  <c:v>-0.5</c:v>
                </c:pt>
                <c:pt idx="140">
                  <c:v>-0.23</c:v>
                </c:pt>
                <c:pt idx="141">
                  <c:v>-0.22</c:v>
                </c:pt>
                <c:pt idx="142">
                  <c:v>-0.41</c:v>
                </c:pt>
                <c:pt idx="143">
                  <c:v>-0.43</c:v>
                </c:pt>
                <c:pt idx="144">
                  <c:v>-0.37</c:v>
                </c:pt>
                <c:pt idx="145">
                  <c:v>-0.52</c:v>
                </c:pt>
                <c:pt idx="146">
                  <c:v>-1</c:v>
                </c:pt>
                <c:pt idx="147">
                  <c:v>-1.49</c:v>
                </c:pt>
                <c:pt idx="148">
                  <c:v>-1.9</c:v>
                </c:pt>
                <c:pt idx="149">
                  <c:v>-2.5</c:v>
                </c:pt>
                <c:pt idx="150">
                  <c:v>-2.72</c:v>
                </c:pt>
                <c:pt idx="151">
                  <c:v>-3.02</c:v>
                </c:pt>
                <c:pt idx="152">
                  <c:v>-2.9</c:v>
                </c:pt>
                <c:pt idx="153">
                  <c:v>-2.8</c:v>
                </c:pt>
                <c:pt idx="154">
                  <c:v>-2.3199999999999998</c:v>
                </c:pt>
                <c:pt idx="155">
                  <c:v>-2.36</c:v>
                </c:pt>
                <c:pt idx="156">
                  <c:v>-2.14</c:v>
                </c:pt>
                <c:pt idx="157">
                  <c:v>-1.6</c:v>
                </c:pt>
                <c:pt idx="158">
                  <c:v>-1.38</c:v>
                </c:pt>
                <c:pt idx="159">
                  <c:v>-1.79</c:v>
                </c:pt>
                <c:pt idx="160">
                  <c:v>-1.38</c:v>
                </c:pt>
                <c:pt idx="161">
                  <c:v>-0.55000000000000004</c:v>
                </c:pt>
                <c:pt idx="162">
                  <c:v>-0.57999999999999996</c:v>
                </c:pt>
                <c:pt idx="163">
                  <c:v>-0.34</c:v>
                </c:pt>
                <c:pt idx="164">
                  <c:v>-0.3</c:v>
                </c:pt>
                <c:pt idx="165">
                  <c:v>-0.2</c:v>
                </c:pt>
                <c:pt idx="166">
                  <c:v>-0.36</c:v>
                </c:pt>
                <c:pt idx="167">
                  <c:v>-0.17</c:v>
                </c:pt>
                <c:pt idx="168">
                  <c:v>-0.66</c:v>
                </c:pt>
                <c:pt idx="169">
                  <c:v>-0.67</c:v>
                </c:pt>
                <c:pt idx="170">
                  <c:v>-0.27</c:v>
                </c:pt>
                <c:pt idx="171">
                  <c:v>-0.8</c:v>
                </c:pt>
                <c:pt idx="172">
                  <c:v>-0.8</c:v>
                </c:pt>
                <c:pt idx="173">
                  <c:v>-0.93</c:v>
                </c:pt>
                <c:pt idx="174">
                  <c:v>-0.64</c:v>
                </c:pt>
                <c:pt idx="175">
                  <c:v>-0.53</c:v>
                </c:pt>
                <c:pt idx="176">
                  <c:v>-0.48</c:v>
                </c:pt>
                <c:pt idx="177">
                  <c:v>-0.49</c:v>
                </c:pt>
                <c:pt idx="178">
                  <c:v>-0.32</c:v>
                </c:pt>
                <c:pt idx="179">
                  <c:v>-0.6</c:v>
                </c:pt>
                <c:pt idx="180">
                  <c:v>-0.34</c:v>
                </c:pt>
                <c:pt idx="181">
                  <c:v>-0.41</c:v>
                </c:pt>
                <c:pt idx="182">
                  <c:v>-0.46</c:v>
                </c:pt>
                <c:pt idx="183">
                  <c:v>-0.17</c:v>
                </c:pt>
                <c:pt idx="184">
                  <c:v>-0.4</c:v>
                </c:pt>
                <c:pt idx="185">
                  <c:v>-0.72</c:v>
                </c:pt>
                <c:pt idx="186">
                  <c:v>-1.08</c:v>
                </c:pt>
                <c:pt idx="187">
                  <c:v>-1.24</c:v>
                </c:pt>
                <c:pt idx="188">
                  <c:v>-1.21</c:v>
                </c:pt>
                <c:pt idx="189">
                  <c:v>-1.21</c:v>
                </c:pt>
                <c:pt idx="190">
                  <c:v>-1.22</c:v>
                </c:pt>
                <c:pt idx="191">
                  <c:v>-1.1200000000000001</c:v>
                </c:pt>
                <c:pt idx="192">
                  <c:v>-1.01</c:v>
                </c:pt>
                <c:pt idx="193">
                  <c:v>-0.92</c:v>
                </c:pt>
                <c:pt idx="194">
                  <c:v>-0.77</c:v>
                </c:pt>
                <c:pt idx="195">
                  <c:v>-0.98</c:v>
                </c:pt>
                <c:pt idx="196">
                  <c:v>-0.84</c:v>
                </c:pt>
                <c:pt idx="197">
                  <c:v>-0.79</c:v>
                </c:pt>
                <c:pt idx="198">
                  <c:v>-0.6</c:v>
                </c:pt>
                <c:pt idx="199">
                  <c:v>-0.81</c:v>
                </c:pt>
                <c:pt idx="200">
                  <c:v>-0.81</c:v>
                </c:pt>
                <c:pt idx="201">
                  <c:v>-0.86</c:v>
                </c:pt>
                <c:pt idx="202">
                  <c:v>-0.98</c:v>
                </c:pt>
                <c:pt idx="203">
                  <c:v>-0.93</c:v>
                </c:pt>
                <c:pt idx="204">
                  <c:v>-1.05</c:v>
                </c:pt>
                <c:pt idx="205">
                  <c:v>-1.04</c:v>
                </c:pt>
                <c:pt idx="206">
                  <c:v>-1.1399999999999999</c:v>
                </c:pt>
                <c:pt idx="207">
                  <c:v>-1.24</c:v>
                </c:pt>
                <c:pt idx="208">
                  <c:v>-1.0625</c:v>
                </c:pt>
                <c:pt idx="209">
                  <c:v>-0.9415</c:v>
                </c:pt>
                <c:pt idx="210">
                  <c:v>-0.7782</c:v>
                </c:pt>
                <c:pt idx="211">
                  <c:v>-0.60050000000000003</c:v>
                </c:pt>
                <c:pt idx="212">
                  <c:v>-0.88939999999999997</c:v>
                </c:pt>
                <c:pt idx="213">
                  <c:v>-0.88090000000000002</c:v>
                </c:pt>
                <c:pt idx="214">
                  <c:v>-0.77939999999999998</c:v>
                </c:pt>
                <c:pt idx="215">
                  <c:v>-0.83350000000000002</c:v>
                </c:pt>
                <c:pt idx="216">
                  <c:v>-0.68789999999999996</c:v>
                </c:pt>
                <c:pt idx="217">
                  <c:v>-0.68879999999999997</c:v>
                </c:pt>
                <c:pt idx="218">
                  <c:v>-0.5796</c:v>
                </c:pt>
                <c:pt idx="219">
                  <c:v>-0.68210000000000004</c:v>
                </c:pt>
                <c:pt idx="220">
                  <c:v>-0.63190000000000002</c:v>
                </c:pt>
                <c:pt idx="221">
                  <c:v>-0.61539999999999995</c:v>
                </c:pt>
                <c:pt idx="222">
                  <c:v>-0.87480000000000002</c:v>
                </c:pt>
                <c:pt idx="223">
                  <c:v>-1.0728</c:v>
                </c:pt>
                <c:pt idx="224">
                  <c:v>-0.64710000000000001</c:v>
                </c:pt>
                <c:pt idx="225">
                  <c:v>-0.74660000000000004</c:v>
                </c:pt>
                <c:pt idx="226">
                  <c:v>-0.78439999999999999</c:v>
                </c:pt>
                <c:pt idx="227">
                  <c:v>-0.57920000000000005</c:v>
                </c:pt>
                <c:pt idx="228">
                  <c:v>-0.8</c:v>
                </c:pt>
                <c:pt idx="229">
                  <c:v>-1</c:v>
                </c:pt>
                <c:pt idx="230">
                  <c:v>-1.1000000000000001</c:v>
                </c:pt>
                <c:pt idx="231">
                  <c:v>-1.6</c:v>
                </c:pt>
                <c:pt idx="232">
                  <c:v>-1.7</c:v>
                </c:pt>
                <c:pt idx="233">
                  <c:v>-1.7465999999999999</c:v>
                </c:pt>
                <c:pt idx="234">
                  <c:v>-1.7065999999999999</c:v>
                </c:pt>
                <c:pt idx="235">
                  <c:v>-1.7</c:v>
                </c:pt>
                <c:pt idx="236">
                  <c:v>-1.7</c:v>
                </c:pt>
                <c:pt idx="237">
                  <c:v>-1.4</c:v>
                </c:pt>
                <c:pt idx="238">
                  <c:v>-1.3</c:v>
                </c:pt>
                <c:pt idx="239">
                  <c:v>-1.5</c:v>
                </c:pt>
                <c:pt idx="240">
                  <c:v>-1.2</c:v>
                </c:pt>
                <c:pt idx="241">
                  <c:v>-1</c:v>
                </c:pt>
                <c:pt idx="242">
                  <c:v>-0.8</c:v>
                </c:pt>
                <c:pt idx="243">
                  <c:v>-0.6</c:v>
                </c:pt>
                <c:pt idx="244">
                  <c:v>-0.6</c:v>
                </c:pt>
                <c:pt idx="245">
                  <c:v>-0.4</c:v>
                </c:pt>
                <c:pt idx="246">
                  <c:v>-0.1</c:v>
                </c:pt>
                <c:pt idx="247">
                  <c:v>0.2</c:v>
                </c:pt>
                <c:pt idx="248">
                  <c:v>0.1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-0.2</c:v>
                </c:pt>
                <c:pt idx="255">
                  <c:v>-0.3</c:v>
                </c:pt>
                <c:pt idx="256">
                  <c:v>-0.1</c:v>
                </c:pt>
                <c:pt idx="257">
                  <c:v>-0.3</c:v>
                </c:pt>
                <c:pt idx="258">
                  <c:v>-0.6</c:v>
                </c:pt>
                <c:pt idx="259">
                  <c:v>-0.7</c:v>
                </c:pt>
                <c:pt idx="260">
                  <c:v>-0.5</c:v>
                </c:pt>
                <c:pt idx="261">
                  <c:v>-0.2</c:v>
                </c:pt>
                <c:pt idx="262">
                  <c:v>0.2</c:v>
                </c:pt>
                <c:pt idx="263">
                  <c:v>0.2</c:v>
                </c:pt>
                <c:pt idx="264">
                  <c:v>-0.1</c:v>
                </c:pt>
                <c:pt idx="265">
                  <c:v>0.1</c:v>
                </c:pt>
                <c:pt idx="266">
                  <c:v>0.2</c:v>
                </c:pt>
                <c:pt idx="267">
                  <c:v>0</c:v>
                </c:pt>
                <c:pt idx="268">
                  <c:v>-0.6</c:v>
                </c:pt>
                <c:pt idx="269">
                  <c:v>-0.7</c:v>
                </c:pt>
                <c:pt idx="270">
                  <c:v>-0.6</c:v>
                </c:pt>
                <c:pt idx="271">
                  <c:v>-0.8</c:v>
                </c:pt>
                <c:pt idx="272">
                  <c:v>-0.9</c:v>
                </c:pt>
                <c:pt idx="273">
                  <c:v>-1.2</c:v>
                </c:pt>
                <c:pt idx="274">
                  <c:v>-2</c:v>
                </c:pt>
                <c:pt idx="275">
                  <c:v>-1.8</c:v>
                </c:pt>
                <c:pt idx="276">
                  <c:v>-1.8</c:v>
                </c:pt>
                <c:pt idx="277">
                  <c:v>-2.1</c:v>
                </c:pt>
                <c:pt idx="278">
                  <c:v>-2.4</c:v>
                </c:pt>
                <c:pt idx="279">
                  <c:v>-2.2999999999999998</c:v>
                </c:pt>
                <c:pt idx="280">
                  <c:v>-2</c:v>
                </c:pt>
                <c:pt idx="281">
                  <c:v>-1.9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F79-4545-B4E0-CDE3910E29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26048752"/>
        <c:axId val="1063918736"/>
      </c:lineChart>
      <c:dateAx>
        <c:axId val="1226048752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63918736"/>
        <c:crosses val="autoZero"/>
        <c:auto val="1"/>
        <c:lblOffset val="100"/>
        <c:baseTimeUnit val="months"/>
      </c:dateAx>
      <c:valAx>
        <c:axId val="1063918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26048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31个大城市城镇调查失业率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6"/>
              <c:layout>
                <c:manualLayout>
                  <c:x val="-1.3803680981595318E-2"/>
                  <c:y val="4.37824346251258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7C2-44A5-B1E4-4611FD42891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Sheet1!$A$2:$A$28</c:f>
              <c:numCache>
                <c:formatCode>yyyy\-mm;@</c:formatCode>
                <c:ptCount val="27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1">
                  <c:v>43465</c:v>
                </c:pt>
                <c:pt idx="12">
                  <c:v>43496</c:v>
                </c:pt>
                <c:pt idx="13">
                  <c:v>43524</c:v>
                </c:pt>
                <c:pt idx="14">
                  <c:v>43555</c:v>
                </c:pt>
                <c:pt idx="15">
                  <c:v>43585</c:v>
                </c:pt>
                <c:pt idx="16">
                  <c:v>43616</c:v>
                </c:pt>
                <c:pt idx="17">
                  <c:v>43646</c:v>
                </c:pt>
                <c:pt idx="18">
                  <c:v>43677</c:v>
                </c:pt>
                <c:pt idx="19">
                  <c:v>43708</c:v>
                </c:pt>
                <c:pt idx="20">
                  <c:v>43738</c:v>
                </c:pt>
                <c:pt idx="21">
                  <c:v>43769</c:v>
                </c:pt>
                <c:pt idx="22">
                  <c:v>43799</c:v>
                </c:pt>
                <c:pt idx="23">
                  <c:v>43830</c:v>
                </c:pt>
                <c:pt idx="24">
                  <c:v>43861</c:v>
                </c:pt>
                <c:pt idx="25">
                  <c:v>43890</c:v>
                </c:pt>
                <c:pt idx="26">
                  <c:v>43891</c:v>
                </c:pt>
              </c:numCache>
            </c:numRef>
          </c:cat>
          <c:val>
            <c:numRef>
              <c:f>Sheet1!$B$2:$B$28</c:f>
              <c:numCache>
                <c:formatCode>###,###,###,###,##0.00_ </c:formatCode>
                <c:ptCount val="27"/>
                <c:pt idx="0">
                  <c:v>4.9000000000000004</c:v>
                </c:pt>
                <c:pt idx="1">
                  <c:v>4.8</c:v>
                </c:pt>
                <c:pt idx="2">
                  <c:v>4.9000000000000004</c:v>
                </c:pt>
                <c:pt idx="3">
                  <c:v>4.7</c:v>
                </c:pt>
                <c:pt idx="4">
                  <c:v>4.7</c:v>
                </c:pt>
                <c:pt idx="5">
                  <c:v>4.7</c:v>
                </c:pt>
                <c:pt idx="6">
                  <c:v>5</c:v>
                </c:pt>
                <c:pt idx="7">
                  <c:v>4.9000000000000004</c:v>
                </c:pt>
                <c:pt idx="8">
                  <c:v>4.7</c:v>
                </c:pt>
                <c:pt idx="9">
                  <c:v>4.7</c:v>
                </c:pt>
                <c:pt idx="10">
                  <c:v>4.7</c:v>
                </c:pt>
                <c:pt idx="11">
                  <c:v>4.7</c:v>
                </c:pt>
                <c:pt idx="12">
                  <c:v>4.8</c:v>
                </c:pt>
                <c:pt idx="13">
                  <c:v>5</c:v>
                </c:pt>
                <c:pt idx="14">
                  <c:v>5.0999999999999996</c:v>
                </c:pt>
                <c:pt idx="15">
                  <c:v>5</c:v>
                </c:pt>
                <c:pt idx="16">
                  <c:v>5</c:v>
                </c:pt>
                <c:pt idx="17">
                  <c:v>5</c:v>
                </c:pt>
                <c:pt idx="18">
                  <c:v>5.2</c:v>
                </c:pt>
                <c:pt idx="19">
                  <c:v>5.2</c:v>
                </c:pt>
                <c:pt idx="20">
                  <c:v>5.2</c:v>
                </c:pt>
                <c:pt idx="21">
                  <c:v>5.0999999999999996</c:v>
                </c:pt>
                <c:pt idx="22">
                  <c:v>5.0999999999999996</c:v>
                </c:pt>
                <c:pt idx="23">
                  <c:v>5.2</c:v>
                </c:pt>
                <c:pt idx="24">
                  <c:v>5.2</c:v>
                </c:pt>
                <c:pt idx="25">
                  <c:v>5.7</c:v>
                </c:pt>
                <c:pt idx="26">
                  <c:v>5.7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B8-414A-ADD0-F9C6AB9BE5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城镇调查失业率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6"/>
              <c:layout>
                <c:manualLayout>
                  <c:x val="-1.5337423312883436E-2"/>
                  <c:y val="-9.2429584208598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7C2-44A5-B1E4-4611FD42891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Sheet1!$A$2:$A$28</c:f>
              <c:numCache>
                <c:formatCode>yyyy\-mm;@</c:formatCode>
                <c:ptCount val="27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1">
                  <c:v>43465</c:v>
                </c:pt>
                <c:pt idx="12">
                  <c:v>43496</c:v>
                </c:pt>
                <c:pt idx="13">
                  <c:v>43524</c:v>
                </c:pt>
                <c:pt idx="14">
                  <c:v>43555</c:v>
                </c:pt>
                <c:pt idx="15">
                  <c:v>43585</c:v>
                </c:pt>
                <c:pt idx="16">
                  <c:v>43616</c:v>
                </c:pt>
                <c:pt idx="17">
                  <c:v>43646</c:v>
                </c:pt>
                <c:pt idx="18">
                  <c:v>43677</c:v>
                </c:pt>
                <c:pt idx="19">
                  <c:v>43708</c:v>
                </c:pt>
                <c:pt idx="20">
                  <c:v>43738</c:v>
                </c:pt>
                <c:pt idx="21">
                  <c:v>43769</c:v>
                </c:pt>
                <c:pt idx="22">
                  <c:v>43799</c:v>
                </c:pt>
                <c:pt idx="23">
                  <c:v>43830</c:v>
                </c:pt>
                <c:pt idx="24">
                  <c:v>43861</c:v>
                </c:pt>
                <c:pt idx="25">
                  <c:v>43890</c:v>
                </c:pt>
                <c:pt idx="26">
                  <c:v>43891</c:v>
                </c:pt>
              </c:numCache>
            </c:numRef>
          </c:cat>
          <c:val>
            <c:numRef>
              <c:f>Sheet1!$C$2:$C$28</c:f>
              <c:numCache>
                <c:formatCode>###,###,###,###,##0.00_ </c:formatCode>
                <c:ptCount val="27"/>
                <c:pt idx="0">
                  <c:v>5</c:v>
                </c:pt>
                <c:pt idx="1">
                  <c:v>5</c:v>
                </c:pt>
                <c:pt idx="2">
                  <c:v>5.0999999999999996</c:v>
                </c:pt>
                <c:pt idx="3">
                  <c:v>4.9000000000000004</c:v>
                </c:pt>
                <c:pt idx="4">
                  <c:v>4.8</c:v>
                </c:pt>
                <c:pt idx="5">
                  <c:v>4.8</c:v>
                </c:pt>
                <c:pt idx="6">
                  <c:v>5.0999999999999996</c:v>
                </c:pt>
                <c:pt idx="7">
                  <c:v>5</c:v>
                </c:pt>
                <c:pt idx="8">
                  <c:v>4.9000000000000004</c:v>
                </c:pt>
                <c:pt idx="9">
                  <c:v>4.9000000000000004</c:v>
                </c:pt>
                <c:pt idx="10">
                  <c:v>4.8</c:v>
                </c:pt>
                <c:pt idx="11">
                  <c:v>4.9000000000000004</c:v>
                </c:pt>
                <c:pt idx="12">
                  <c:v>5.0999999999999996</c:v>
                </c:pt>
                <c:pt idx="13">
                  <c:v>5.3</c:v>
                </c:pt>
                <c:pt idx="14">
                  <c:v>5.2</c:v>
                </c:pt>
                <c:pt idx="15">
                  <c:v>5</c:v>
                </c:pt>
                <c:pt idx="16">
                  <c:v>5</c:v>
                </c:pt>
                <c:pt idx="17">
                  <c:v>5.0999999999999996</c:v>
                </c:pt>
                <c:pt idx="18">
                  <c:v>5.3</c:v>
                </c:pt>
                <c:pt idx="19">
                  <c:v>5.2</c:v>
                </c:pt>
                <c:pt idx="20">
                  <c:v>5.2</c:v>
                </c:pt>
                <c:pt idx="21">
                  <c:v>5.0999999999999996</c:v>
                </c:pt>
                <c:pt idx="22">
                  <c:v>5.0999999999999996</c:v>
                </c:pt>
                <c:pt idx="23">
                  <c:v>5.2</c:v>
                </c:pt>
                <c:pt idx="24">
                  <c:v>5.3</c:v>
                </c:pt>
                <c:pt idx="25">
                  <c:v>6.2</c:v>
                </c:pt>
                <c:pt idx="26">
                  <c:v>5.9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9B8-414A-ADD0-F9C6AB9BE5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68668240"/>
        <c:axId val="1967101664"/>
      </c:lineChart>
      <c:dateAx>
        <c:axId val="1968668240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967101664"/>
        <c:crosses val="autoZero"/>
        <c:auto val="1"/>
        <c:lblOffset val="100"/>
        <c:baseTimeUnit val="months"/>
      </c:dateAx>
      <c:valAx>
        <c:axId val="1967101664"/>
        <c:scaling>
          <c:orientation val="minMax"/>
          <c:min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968668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人均可支配收入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城镇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Sheet1!$A$2:$A$26</c:f>
              <c:numCache>
                <c:formatCode>yyyy\-mm;@</c:formatCode>
                <c:ptCount val="25"/>
                <c:pt idx="0">
                  <c:v>41729</c:v>
                </c:pt>
                <c:pt idx="1">
                  <c:v>41820</c:v>
                </c:pt>
                <c:pt idx="2">
                  <c:v>41912</c:v>
                </c:pt>
                <c:pt idx="3">
                  <c:v>42004</c:v>
                </c:pt>
                <c:pt idx="4">
                  <c:v>42094</c:v>
                </c:pt>
                <c:pt idx="5">
                  <c:v>42185</c:v>
                </c:pt>
                <c:pt idx="6">
                  <c:v>42277</c:v>
                </c:pt>
                <c:pt idx="7">
                  <c:v>42369</c:v>
                </c:pt>
                <c:pt idx="8">
                  <c:v>42460</c:v>
                </c:pt>
                <c:pt idx="9">
                  <c:v>42551</c:v>
                </c:pt>
                <c:pt idx="10">
                  <c:v>42643</c:v>
                </c:pt>
                <c:pt idx="11">
                  <c:v>42735</c:v>
                </c:pt>
                <c:pt idx="12">
                  <c:v>42825</c:v>
                </c:pt>
                <c:pt idx="13">
                  <c:v>42916</c:v>
                </c:pt>
                <c:pt idx="14">
                  <c:v>43008</c:v>
                </c:pt>
                <c:pt idx="15">
                  <c:v>43100</c:v>
                </c:pt>
                <c:pt idx="16">
                  <c:v>43190</c:v>
                </c:pt>
                <c:pt idx="17">
                  <c:v>43281</c:v>
                </c:pt>
                <c:pt idx="18">
                  <c:v>43373</c:v>
                </c:pt>
                <c:pt idx="19">
                  <c:v>43465</c:v>
                </c:pt>
                <c:pt idx="20">
                  <c:v>43555</c:v>
                </c:pt>
                <c:pt idx="21">
                  <c:v>43646</c:v>
                </c:pt>
                <c:pt idx="22">
                  <c:v>43738</c:v>
                </c:pt>
                <c:pt idx="23">
                  <c:v>43830</c:v>
                </c:pt>
                <c:pt idx="24">
                  <c:v>43921</c:v>
                </c:pt>
              </c:numCache>
            </c:numRef>
          </c:cat>
          <c:val>
            <c:numRef>
              <c:f>Sheet1!$B$2:$B$26</c:f>
              <c:numCache>
                <c:formatCode>###,###,###,###,##0.00_ </c:formatCode>
                <c:ptCount val="25"/>
                <c:pt idx="0">
                  <c:v>7.2</c:v>
                </c:pt>
                <c:pt idx="1">
                  <c:v>7.1</c:v>
                </c:pt>
                <c:pt idx="2">
                  <c:v>6.9</c:v>
                </c:pt>
                <c:pt idx="3">
                  <c:v>6.8</c:v>
                </c:pt>
                <c:pt idx="4">
                  <c:v>7</c:v>
                </c:pt>
                <c:pt idx="5">
                  <c:v>6.7</c:v>
                </c:pt>
                <c:pt idx="6">
                  <c:v>6.8</c:v>
                </c:pt>
                <c:pt idx="7">
                  <c:v>6.6</c:v>
                </c:pt>
                <c:pt idx="8">
                  <c:v>5.78</c:v>
                </c:pt>
                <c:pt idx="9">
                  <c:v>5.8</c:v>
                </c:pt>
                <c:pt idx="10">
                  <c:v>5.69</c:v>
                </c:pt>
                <c:pt idx="11">
                  <c:v>5.6</c:v>
                </c:pt>
                <c:pt idx="12">
                  <c:v>6.3</c:v>
                </c:pt>
                <c:pt idx="13">
                  <c:v>6.5</c:v>
                </c:pt>
                <c:pt idx="14">
                  <c:v>6.5945</c:v>
                </c:pt>
                <c:pt idx="15">
                  <c:v>6.4598000000000004</c:v>
                </c:pt>
                <c:pt idx="16">
                  <c:v>5.7</c:v>
                </c:pt>
                <c:pt idx="17">
                  <c:v>5.8</c:v>
                </c:pt>
                <c:pt idx="18">
                  <c:v>5.7</c:v>
                </c:pt>
                <c:pt idx="19">
                  <c:v>5.6</c:v>
                </c:pt>
                <c:pt idx="20">
                  <c:v>5.9</c:v>
                </c:pt>
                <c:pt idx="21">
                  <c:v>5.7</c:v>
                </c:pt>
                <c:pt idx="22">
                  <c:v>5.4</c:v>
                </c:pt>
                <c:pt idx="23">
                  <c:v>5</c:v>
                </c:pt>
                <c:pt idx="24">
                  <c:v>-3.9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81-4B7F-B852-85D8139CE2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农村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Sheet1!$A$2:$A$26</c:f>
              <c:numCache>
                <c:formatCode>yyyy\-mm;@</c:formatCode>
                <c:ptCount val="25"/>
                <c:pt idx="0">
                  <c:v>41729</c:v>
                </c:pt>
                <c:pt idx="1">
                  <c:v>41820</c:v>
                </c:pt>
                <c:pt idx="2">
                  <c:v>41912</c:v>
                </c:pt>
                <c:pt idx="3">
                  <c:v>42004</c:v>
                </c:pt>
                <c:pt idx="4">
                  <c:v>42094</c:v>
                </c:pt>
                <c:pt idx="5">
                  <c:v>42185</c:v>
                </c:pt>
                <c:pt idx="6">
                  <c:v>42277</c:v>
                </c:pt>
                <c:pt idx="7">
                  <c:v>42369</c:v>
                </c:pt>
                <c:pt idx="8">
                  <c:v>42460</c:v>
                </c:pt>
                <c:pt idx="9">
                  <c:v>42551</c:v>
                </c:pt>
                <c:pt idx="10">
                  <c:v>42643</c:v>
                </c:pt>
                <c:pt idx="11">
                  <c:v>42735</c:v>
                </c:pt>
                <c:pt idx="12">
                  <c:v>42825</c:v>
                </c:pt>
                <c:pt idx="13">
                  <c:v>42916</c:v>
                </c:pt>
                <c:pt idx="14">
                  <c:v>43008</c:v>
                </c:pt>
                <c:pt idx="15">
                  <c:v>43100</c:v>
                </c:pt>
                <c:pt idx="16">
                  <c:v>43190</c:v>
                </c:pt>
                <c:pt idx="17">
                  <c:v>43281</c:v>
                </c:pt>
                <c:pt idx="18">
                  <c:v>43373</c:v>
                </c:pt>
                <c:pt idx="19">
                  <c:v>43465</c:v>
                </c:pt>
                <c:pt idx="20">
                  <c:v>43555</c:v>
                </c:pt>
                <c:pt idx="21">
                  <c:v>43646</c:v>
                </c:pt>
                <c:pt idx="22">
                  <c:v>43738</c:v>
                </c:pt>
                <c:pt idx="23">
                  <c:v>43830</c:v>
                </c:pt>
                <c:pt idx="24">
                  <c:v>43921</c:v>
                </c:pt>
              </c:numCache>
            </c:numRef>
          </c:cat>
          <c:val>
            <c:numRef>
              <c:f>Sheet1!$C$2:$C$26</c:f>
              <c:numCache>
                <c:formatCode>###,###,###,###,##0.00_ </c:formatCode>
                <c:ptCount val="25"/>
                <c:pt idx="0">
                  <c:v>10.1</c:v>
                </c:pt>
                <c:pt idx="1">
                  <c:v>9.8000000000000007</c:v>
                </c:pt>
                <c:pt idx="2">
                  <c:v>9.6999999999999993</c:v>
                </c:pt>
                <c:pt idx="3">
                  <c:v>9.1999999999999993</c:v>
                </c:pt>
                <c:pt idx="4">
                  <c:v>8.9</c:v>
                </c:pt>
                <c:pt idx="5">
                  <c:v>8.3000000000000007</c:v>
                </c:pt>
                <c:pt idx="6">
                  <c:v>8.1</c:v>
                </c:pt>
                <c:pt idx="7">
                  <c:v>7.5</c:v>
                </c:pt>
                <c:pt idx="8">
                  <c:v>6.9607840000000003</c:v>
                </c:pt>
                <c:pt idx="9">
                  <c:v>6.7</c:v>
                </c:pt>
                <c:pt idx="10">
                  <c:v>6.483301</c:v>
                </c:pt>
                <c:pt idx="11">
                  <c:v>6.2</c:v>
                </c:pt>
                <c:pt idx="12">
                  <c:v>7.2</c:v>
                </c:pt>
                <c:pt idx="13">
                  <c:v>7.4</c:v>
                </c:pt>
                <c:pt idx="14">
                  <c:v>7.5173100000000002</c:v>
                </c:pt>
                <c:pt idx="15">
                  <c:v>7.2523350000000004</c:v>
                </c:pt>
                <c:pt idx="16">
                  <c:v>6.8</c:v>
                </c:pt>
                <c:pt idx="17">
                  <c:v>6.8</c:v>
                </c:pt>
                <c:pt idx="18">
                  <c:v>6.8</c:v>
                </c:pt>
                <c:pt idx="19">
                  <c:v>6.6</c:v>
                </c:pt>
                <c:pt idx="20">
                  <c:v>6.8762280000000002</c:v>
                </c:pt>
                <c:pt idx="21">
                  <c:v>6.6</c:v>
                </c:pt>
                <c:pt idx="22">
                  <c:v>6.4</c:v>
                </c:pt>
                <c:pt idx="23">
                  <c:v>6.2</c:v>
                </c:pt>
                <c:pt idx="24">
                  <c:v>-4.7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281-4B7F-B852-85D8139CE2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5324288"/>
        <c:axId val="358358800"/>
      </c:lineChart>
      <c:dateAx>
        <c:axId val="375324288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58358800"/>
        <c:crosses val="autoZero"/>
        <c:auto val="1"/>
        <c:lblOffset val="100"/>
        <c:baseTimeUnit val="months"/>
      </c:dateAx>
      <c:valAx>
        <c:axId val="358358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75324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公共财政收入:当月值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Sheet1!$A$2:$A$108</c:f>
              <c:numCache>
                <c:formatCode>yyyy\-mm;@</c:formatCode>
                <c:ptCount val="107"/>
                <c:pt idx="0">
                  <c:v>40574</c:v>
                </c:pt>
                <c:pt idx="1">
                  <c:v>40602</c:v>
                </c:pt>
                <c:pt idx="2">
                  <c:v>40633</c:v>
                </c:pt>
                <c:pt idx="3">
                  <c:v>40663</c:v>
                </c:pt>
                <c:pt idx="4">
                  <c:v>40694</c:v>
                </c:pt>
                <c:pt idx="5">
                  <c:v>40724</c:v>
                </c:pt>
                <c:pt idx="6">
                  <c:v>40755</c:v>
                </c:pt>
                <c:pt idx="7">
                  <c:v>40786</c:v>
                </c:pt>
                <c:pt idx="8">
                  <c:v>40816</c:v>
                </c:pt>
                <c:pt idx="9">
                  <c:v>40847</c:v>
                </c:pt>
                <c:pt idx="10">
                  <c:v>40877</c:v>
                </c:pt>
                <c:pt idx="11">
                  <c:v>40908</c:v>
                </c:pt>
                <c:pt idx="12">
                  <c:v>40939</c:v>
                </c:pt>
                <c:pt idx="13">
                  <c:v>40968</c:v>
                </c:pt>
                <c:pt idx="14">
                  <c:v>40999</c:v>
                </c:pt>
                <c:pt idx="15">
                  <c:v>41029</c:v>
                </c:pt>
                <c:pt idx="16">
                  <c:v>41060</c:v>
                </c:pt>
                <c:pt idx="17">
                  <c:v>41090</c:v>
                </c:pt>
                <c:pt idx="18">
                  <c:v>41121</c:v>
                </c:pt>
                <c:pt idx="19">
                  <c:v>41152</c:v>
                </c:pt>
                <c:pt idx="20">
                  <c:v>41182</c:v>
                </c:pt>
                <c:pt idx="21">
                  <c:v>41213</c:v>
                </c:pt>
                <c:pt idx="22">
                  <c:v>41243</c:v>
                </c:pt>
                <c:pt idx="23">
                  <c:v>41274</c:v>
                </c:pt>
                <c:pt idx="24">
                  <c:v>41305</c:v>
                </c:pt>
                <c:pt idx="25">
                  <c:v>41333</c:v>
                </c:pt>
                <c:pt idx="26">
                  <c:v>41364</c:v>
                </c:pt>
                <c:pt idx="27">
                  <c:v>41394</c:v>
                </c:pt>
                <c:pt idx="28">
                  <c:v>41425</c:v>
                </c:pt>
                <c:pt idx="29">
                  <c:v>41455</c:v>
                </c:pt>
                <c:pt idx="30">
                  <c:v>41486</c:v>
                </c:pt>
                <c:pt idx="31">
                  <c:v>41517</c:v>
                </c:pt>
                <c:pt idx="32">
                  <c:v>41547</c:v>
                </c:pt>
                <c:pt idx="33">
                  <c:v>41578</c:v>
                </c:pt>
                <c:pt idx="34">
                  <c:v>41608</c:v>
                </c:pt>
                <c:pt idx="35">
                  <c:v>41639</c:v>
                </c:pt>
                <c:pt idx="36">
                  <c:v>41670</c:v>
                </c:pt>
                <c:pt idx="37">
                  <c:v>41698</c:v>
                </c:pt>
                <c:pt idx="38">
                  <c:v>41729</c:v>
                </c:pt>
                <c:pt idx="39">
                  <c:v>41759</c:v>
                </c:pt>
                <c:pt idx="40">
                  <c:v>41790</c:v>
                </c:pt>
                <c:pt idx="41">
                  <c:v>41820</c:v>
                </c:pt>
                <c:pt idx="42">
                  <c:v>41851</c:v>
                </c:pt>
                <c:pt idx="43">
                  <c:v>41882</c:v>
                </c:pt>
                <c:pt idx="44">
                  <c:v>41912</c:v>
                </c:pt>
                <c:pt idx="45">
                  <c:v>41943</c:v>
                </c:pt>
                <c:pt idx="46">
                  <c:v>41973</c:v>
                </c:pt>
                <c:pt idx="47">
                  <c:v>42004</c:v>
                </c:pt>
                <c:pt idx="48">
                  <c:v>42035</c:v>
                </c:pt>
                <c:pt idx="49">
                  <c:v>42063</c:v>
                </c:pt>
                <c:pt idx="50">
                  <c:v>42094</c:v>
                </c:pt>
                <c:pt idx="51">
                  <c:v>42124</c:v>
                </c:pt>
                <c:pt idx="52">
                  <c:v>42155</c:v>
                </c:pt>
                <c:pt idx="53">
                  <c:v>42185</c:v>
                </c:pt>
                <c:pt idx="54">
                  <c:v>42216</c:v>
                </c:pt>
                <c:pt idx="55">
                  <c:v>42247</c:v>
                </c:pt>
                <c:pt idx="56">
                  <c:v>42277</c:v>
                </c:pt>
                <c:pt idx="57">
                  <c:v>42308</c:v>
                </c:pt>
                <c:pt idx="58">
                  <c:v>42338</c:v>
                </c:pt>
                <c:pt idx="59">
                  <c:v>42369</c:v>
                </c:pt>
                <c:pt idx="60">
                  <c:v>42400</c:v>
                </c:pt>
                <c:pt idx="61">
                  <c:v>42429</c:v>
                </c:pt>
                <c:pt idx="62">
                  <c:v>42460</c:v>
                </c:pt>
                <c:pt idx="63">
                  <c:v>42490</c:v>
                </c:pt>
                <c:pt idx="64">
                  <c:v>42521</c:v>
                </c:pt>
                <c:pt idx="65">
                  <c:v>42551</c:v>
                </c:pt>
                <c:pt idx="66">
                  <c:v>42582</c:v>
                </c:pt>
                <c:pt idx="67">
                  <c:v>42613</c:v>
                </c:pt>
                <c:pt idx="68">
                  <c:v>42643</c:v>
                </c:pt>
                <c:pt idx="69">
                  <c:v>42674</c:v>
                </c:pt>
                <c:pt idx="70">
                  <c:v>42704</c:v>
                </c:pt>
                <c:pt idx="71">
                  <c:v>42735</c:v>
                </c:pt>
                <c:pt idx="72">
                  <c:v>42766</c:v>
                </c:pt>
                <c:pt idx="73">
                  <c:v>42794</c:v>
                </c:pt>
                <c:pt idx="74">
                  <c:v>42825</c:v>
                </c:pt>
                <c:pt idx="75">
                  <c:v>42855</c:v>
                </c:pt>
                <c:pt idx="76">
                  <c:v>42886</c:v>
                </c:pt>
                <c:pt idx="77">
                  <c:v>42916</c:v>
                </c:pt>
                <c:pt idx="78">
                  <c:v>42947</c:v>
                </c:pt>
                <c:pt idx="79">
                  <c:v>42978</c:v>
                </c:pt>
                <c:pt idx="80">
                  <c:v>43008</c:v>
                </c:pt>
                <c:pt idx="81">
                  <c:v>43039</c:v>
                </c:pt>
                <c:pt idx="82">
                  <c:v>43069</c:v>
                </c:pt>
                <c:pt idx="83">
                  <c:v>43100</c:v>
                </c:pt>
                <c:pt idx="84">
                  <c:v>43131</c:v>
                </c:pt>
                <c:pt idx="85">
                  <c:v>43159</c:v>
                </c:pt>
                <c:pt idx="86">
                  <c:v>43190</c:v>
                </c:pt>
                <c:pt idx="87">
                  <c:v>43220</c:v>
                </c:pt>
                <c:pt idx="88">
                  <c:v>43251</c:v>
                </c:pt>
                <c:pt idx="89">
                  <c:v>43281</c:v>
                </c:pt>
                <c:pt idx="90">
                  <c:v>43312</c:v>
                </c:pt>
                <c:pt idx="91">
                  <c:v>43343</c:v>
                </c:pt>
                <c:pt idx="92">
                  <c:v>43373</c:v>
                </c:pt>
                <c:pt idx="93">
                  <c:v>43404</c:v>
                </c:pt>
                <c:pt idx="94">
                  <c:v>43434</c:v>
                </c:pt>
                <c:pt idx="95">
                  <c:v>43465</c:v>
                </c:pt>
                <c:pt idx="96">
                  <c:v>43555</c:v>
                </c:pt>
                <c:pt idx="97">
                  <c:v>43585</c:v>
                </c:pt>
                <c:pt idx="98">
                  <c:v>43616</c:v>
                </c:pt>
                <c:pt idx="99">
                  <c:v>43646</c:v>
                </c:pt>
                <c:pt idx="100">
                  <c:v>43677</c:v>
                </c:pt>
                <c:pt idx="101">
                  <c:v>43708</c:v>
                </c:pt>
                <c:pt idx="102">
                  <c:v>43738</c:v>
                </c:pt>
                <c:pt idx="103">
                  <c:v>43769</c:v>
                </c:pt>
                <c:pt idx="104">
                  <c:v>43799</c:v>
                </c:pt>
                <c:pt idx="105">
                  <c:v>43830</c:v>
                </c:pt>
                <c:pt idx="106">
                  <c:v>43921</c:v>
                </c:pt>
              </c:numCache>
            </c:numRef>
          </c:cat>
          <c:val>
            <c:numRef>
              <c:f>Sheet1!$B$2:$B$108</c:f>
              <c:numCache>
                <c:formatCode>###,###,###,###,##0.00_ </c:formatCode>
                <c:ptCount val="107"/>
                <c:pt idx="0">
                  <c:v>11497.38</c:v>
                </c:pt>
                <c:pt idx="1">
                  <c:v>6997.01</c:v>
                </c:pt>
                <c:pt idx="2">
                  <c:v>7631.35</c:v>
                </c:pt>
                <c:pt idx="3">
                  <c:v>10082.06</c:v>
                </c:pt>
                <c:pt idx="4">
                  <c:v>10612.26</c:v>
                </c:pt>
                <c:pt idx="5">
                  <c:v>10055.76</c:v>
                </c:pt>
                <c:pt idx="6">
                  <c:v>9864.1</c:v>
                </c:pt>
                <c:pt idx="7">
                  <c:v>7546.37</c:v>
                </c:pt>
                <c:pt idx="8">
                  <c:v>7377.05</c:v>
                </c:pt>
                <c:pt idx="9">
                  <c:v>9188.34</c:v>
                </c:pt>
                <c:pt idx="10">
                  <c:v>6457.32</c:v>
                </c:pt>
                <c:pt idx="11">
                  <c:v>6431</c:v>
                </c:pt>
                <c:pt idx="12">
                  <c:v>12912.58</c:v>
                </c:pt>
                <c:pt idx="13">
                  <c:v>8005.7</c:v>
                </c:pt>
                <c:pt idx="14">
                  <c:v>9057.9699999999993</c:v>
                </c:pt>
                <c:pt idx="15">
                  <c:v>10774</c:v>
                </c:pt>
                <c:pt idx="16">
                  <c:v>12005</c:v>
                </c:pt>
                <c:pt idx="17">
                  <c:v>11040</c:v>
                </c:pt>
                <c:pt idx="18">
                  <c:v>10672</c:v>
                </c:pt>
                <c:pt idx="19">
                  <c:v>7863</c:v>
                </c:pt>
                <c:pt idx="20">
                  <c:v>8258</c:v>
                </c:pt>
                <c:pt idx="21">
                  <c:v>10444</c:v>
                </c:pt>
                <c:pt idx="22">
                  <c:v>7871</c:v>
                </c:pt>
                <c:pt idx="23">
                  <c:v>8306.7000000000007</c:v>
                </c:pt>
                <c:pt idx="24">
                  <c:v>13655.86</c:v>
                </c:pt>
                <c:pt idx="25">
                  <c:v>8770.14</c:v>
                </c:pt>
                <c:pt idx="26">
                  <c:v>9608</c:v>
                </c:pt>
                <c:pt idx="27">
                  <c:v>11430.81</c:v>
                </c:pt>
                <c:pt idx="28">
                  <c:v>12748.85</c:v>
                </c:pt>
                <c:pt idx="29">
                  <c:v>12376.97</c:v>
                </c:pt>
                <c:pt idx="30">
                  <c:v>11848.61</c:v>
                </c:pt>
                <c:pt idx="31">
                  <c:v>8588.17</c:v>
                </c:pt>
                <c:pt idx="32">
                  <c:v>9361.73</c:v>
                </c:pt>
                <c:pt idx="33">
                  <c:v>12136.41</c:v>
                </c:pt>
                <c:pt idx="34">
                  <c:v>9124.9599999999991</c:v>
                </c:pt>
                <c:pt idx="35">
                  <c:v>9492.6</c:v>
                </c:pt>
                <c:pt idx="36">
                  <c:v>15434.54</c:v>
                </c:pt>
                <c:pt idx="37">
                  <c:v>9487.98</c:v>
                </c:pt>
                <c:pt idx="38">
                  <c:v>10103.209999999999</c:v>
                </c:pt>
                <c:pt idx="39">
                  <c:v>12481.26</c:v>
                </c:pt>
                <c:pt idx="40">
                  <c:v>13669.98</c:v>
                </c:pt>
                <c:pt idx="41">
                  <c:v>13461.1</c:v>
                </c:pt>
                <c:pt idx="42">
                  <c:v>12661.58</c:v>
                </c:pt>
                <c:pt idx="43">
                  <c:v>9109.16</c:v>
                </c:pt>
                <c:pt idx="44">
                  <c:v>9953.01</c:v>
                </c:pt>
                <c:pt idx="45">
                  <c:v>13280.2</c:v>
                </c:pt>
                <c:pt idx="46">
                  <c:v>9952.91</c:v>
                </c:pt>
                <c:pt idx="47">
                  <c:v>10755.12</c:v>
                </c:pt>
                <c:pt idx="48">
                  <c:v>16203.42</c:v>
                </c:pt>
                <c:pt idx="49">
                  <c:v>9513.08</c:v>
                </c:pt>
                <c:pt idx="50">
                  <c:v>10690.62</c:v>
                </c:pt>
                <c:pt idx="51">
                  <c:v>13502.09</c:v>
                </c:pt>
                <c:pt idx="52">
                  <c:v>14355.49</c:v>
                </c:pt>
                <c:pt idx="53">
                  <c:v>15335.24</c:v>
                </c:pt>
                <c:pt idx="54">
                  <c:v>14249.36</c:v>
                </c:pt>
                <c:pt idx="55">
                  <c:v>9671.33</c:v>
                </c:pt>
                <c:pt idx="56">
                  <c:v>10891.86</c:v>
                </c:pt>
                <c:pt idx="57">
                  <c:v>14435.08</c:v>
                </c:pt>
                <c:pt idx="58">
                  <c:v>11087.38</c:v>
                </c:pt>
                <c:pt idx="59">
                  <c:v>12282.05</c:v>
                </c:pt>
                <c:pt idx="60">
                  <c:v>17166.330000000002</c:v>
                </c:pt>
                <c:pt idx="61">
                  <c:v>10218.51</c:v>
                </c:pt>
                <c:pt idx="62">
                  <c:v>11511.2</c:v>
                </c:pt>
                <c:pt idx="63">
                  <c:v>15522.92</c:v>
                </c:pt>
                <c:pt idx="64">
                  <c:v>15460.81</c:v>
                </c:pt>
                <c:pt idx="65">
                  <c:v>15634.07</c:v>
                </c:pt>
                <c:pt idx="66">
                  <c:v>14770.16</c:v>
                </c:pt>
                <c:pt idx="67">
                  <c:v>9894.0499999999993</c:v>
                </c:pt>
                <c:pt idx="68">
                  <c:v>11221.9</c:v>
                </c:pt>
                <c:pt idx="69">
                  <c:v>15359.18</c:v>
                </c:pt>
                <c:pt idx="70">
                  <c:v>11491.12</c:v>
                </c:pt>
                <c:pt idx="71">
                  <c:v>11301.75</c:v>
                </c:pt>
                <c:pt idx="72">
                  <c:v>20208.09</c:v>
                </c:pt>
                <c:pt idx="73">
                  <c:v>11245.4</c:v>
                </c:pt>
                <c:pt idx="74">
                  <c:v>12912.48</c:v>
                </c:pt>
                <c:pt idx="75">
                  <c:v>16784.2</c:v>
                </c:pt>
                <c:pt idx="76">
                  <c:v>16073.4</c:v>
                </c:pt>
                <c:pt idx="77">
                  <c:v>17082.37</c:v>
                </c:pt>
                <c:pt idx="78">
                  <c:v>16456.509999999998</c:v>
                </c:pt>
                <c:pt idx="79">
                  <c:v>10652.48</c:v>
                </c:pt>
                <c:pt idx="80">
                  <c:v>12713.96</c:v>
                </c:pt>
                <c:pt idx="81">
                  <c:v>16233.7</c:v>
                </c:pt>
                <c:pt idx="82">
                  <c:v>11385.29</c:v>
                </c:pt>
                <c:pt idx="83">
                  <c:v>10819.14</c:v>
                </c:pt>
                <c:pt idx="84">
                  <c:v>23621.08</c:v>
                </c:pt>
                <c:pt idx="85">
                  <c:v>12932.33</c:v>
                </c:pt>
                <c:pt idx="86">
                  <c:v>13993</c:v>
                </c:pt>
                <c:pt idx="87">
                  <c:v>18472.93</c:v>
                </c:pt>
                <c:pt idx="88">
                  <c:v>17631.12</c:v>
                </c:pt>
                <c:pt idx="89">
                  <c:v>17680.22</c:v>
                </c:pt>
                <c:pt idx="90">
                  <c:v>17460.669999999998</c:v>
                </c:pt>
                <c:pt idx="91">
                  <c:v>11076.85</c:v>
                </c:pt>
                <c:pt idx="92">
                  <c:v>12963.12</c:v>
                </c:pt>
                <c:pt idx="93">
                  <c:v>15726.61</c:v>
                </c:pt>
                <c:pt idx="94">
                  <c:v>10774.75</c:v>
                </c:pt>
                <c:pt idx="95">
                  <c:v>11019.32</c:v>
                </c:pt>
                <c:pt idx="96">
                  <c:v>14552</c:v>
                </c:pt>
                <c:pt idx="97">
                  <c:v>18995</c:v>
                </c:pt>
                <c:pt idx="98">
                  <c:v>17268</c:v>
                </c:pt>
                <c:pt idx="99">
                  <c:v>17927</c:v>
                </c:pt>
                <c:pt idx="100">
                  <c:v>17777</c:v>
                </c:pt>
                <c:pt idx="101">
                  <c:v>11438</c:v>
                </c:pt>
                <c:pt idx="102">
                  <c:v>13617</c:v>
                </c:pt>
                <c:pt idx="103">
                  <c:v>17026</c:v>
                </c:pt>
                <c:pt idx="104">
                  <c:v>11263</c:v>
                </c:pt>
                <c:pt idx="105">
                  <c:v>11415</c:v>
                </c:pt>
                <c:pt idx="106">
                  <c:v>10752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D6-4AA4-AC92-7D3BB6BE1B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7633152"/>
        <c:axId val="384725648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公共财政收入:当月同比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06"/>
              <c:layout>
                <c:manualLayout>
                  <c:x val="-6.4417177914110543E-2"/>
                  <c:y val="-1.2161801371544755E-2"/>
                </c:manualLayout>
              </c:layout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0D6-4AA4-AC92-7D3BB6BE1B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Sheet1!$A$2:$A$108</c:f>
              <c:numCache>
                <c:formatCode>yyyy\-mm;@</c:formatCode>
                <c:ptCount val="107"/>
                <c:pt idx="0">
                  <c:v>40574</c:v>
                </c:pt>
                <c:pt idx="1">
                  <c:v>40602</c:v>
                </c:pt>
                <c:pt idx="2">
                  <c:v>40633</c:v>
                </c:pt>
                <c:pt idx="3">
                  <c:v>40663</c:v>
                </c:pt>
                <c:pt idx="4">
                  <c:v>40694</c:v>
                </c:pt>
                <c:pt idx="5">
                  <c:v>40724</c:v>
                </c:pt>
                <c:pt idx="6">
                  <c:v>40755</c:v>
                </c:pt>
                <c:pt idx="7">
                  <c:v>40786</c:v>
                </c:pt>
                <c:pt idx="8">
                  <c:v>40816</c:v>
                </c:pt>
                <c:pt idx="9">
                  <c:v>40847</c:v>
                </c:pt>
                <c:pt idx="10">
                  <c:v>40877</c:v>
                </c:pt>
                <c:pt idx="11">
                  <c:v>40908</c:v>
                </c:pt>
                <c:pt idx="12">
                  <c:v>40939</c:v>
                </c:pt>
                <c:pt idx="13">
                  <c:v>40968</c:v>
                </c:pt>
                <c:pt idx="14">
                  <c:v>40999</c:v>
                </c:pt>
                <c:pt idx="15">
                  <c:v>41029</c:v>
                </c:pt>
                <c:pt idx="16">
                  <c:v>41060</c:v>
                </c:pt>
                <c:pt idx="17">
                  <c:v>41090</c:v>
                </c:pt>
                <c:pt idx="18">
                  <c:v>41121</c:v>
                </c:pt>
                <c:pt idx="19">
                  <c:v>41152</c:v>
                </c:pt>
                <c:pt idx="20">
                  <c:v>41182</c:v>
                </c:pt>
                <c:pt idx="21">
                  <c:v>41213</c:v>
                </c:pt>
                <c:pt idx="22">
                  <c:v>41243</c:v>
                </c:pt>
                <c:pt idx="23">
                  <c:v>41274</c:v>
                </c:pt>
                <c:pt idx="24">
                  <c:v>41305</c:v>
                </c:pt>
                <c:pt idx="25">
                  <c:v>41333</c:v>
                </c:pt>
                <c:pt idx="26">
                  <c:v>41364</c:v>
                </c:pt>
                <c:pt idx="27">
                  <c:v>41394</c:v>
                </c:pt>
                <c:pt idx="28">
                  <c:v>41425</c:v>
                </c:pt>
                <c:pt idx="29">
                  <c:v>41455</c:v>
                </c:pt>
                <c:pt idx="30">
                  <c:v>41486</c:v>
                </c:pt>
                <c:pt idx="31">
                  <c:v>41517</c:v>
                </c:pt>
                <c:pt idx="32">
                  <c:v>41547</c:v>
                </c:pt>
                <c:pt idx="33">
                  <c:v>41578</c:v>
                </c:pt>
                <c:pt idx="34">
                  <c:v>41608</c:v>
                </c:pt>
                <c:pt idx="35">
                  <c:v>41639</c:v>
                </c:pt>
                <c:pt idx="36">
                  <c:v>41670</c:v>
                </c:pt>
                <c:pt idx="37">
                  <c:v>41698</c:v>
                </c:pt>
                <c:pt idx="38">
                  <c:v>41729</c:v>
                </c:pt>
                <c:pt idx="39">
                  <c:v>41759</c:v>
                </c:pt>
                <c:pt idx="40">
                  <c:v>41790</c:v>
                </c:pt>
                <c:pt idx="41">
                  <c:v>41820</c:v>
                </c:pt>
                <c:pt idx="42">
                  <c:v>41851</c:v>
                </c:pt>
                <c:pt idx="43">
                  <c:v>41882</c:v>
                </c:pt>
                <c:pt idx="44">
                  <c:v>41912</c:v>
                </c:pt>
                <c:pt idx="45">
                  <c:v>41943</c:v>
                </c:pt>
                <c:pt idx="46">
                  <c:v>41973</c:v>
                </c:pt>
                <c:pt idx="47">
                  <c:v>42004</c:v>
                </c:pt>
                <c:pt idx="48">
                  <c:v>42035</c:v>
                </c:pt>
                <c:pt idx="49">
                  <c:v>42063</c:v>
                </c:pt>
                <c:pt idx="50">
                  <c:v>42094</c:v>
                </c:pt>
                <c:pt idx="51">
                  <c:v>42124</c:v>
                </c:pt>
                <c:pt idx="52">
                  <c:v>42155</c:v>
                </c:pt>
                <c:pt idx="53">
                  <c:v>42185</c:v>
                </c:pt>
                <c:pt idx="54">
                  <c:v>42216</c:v>
                </c:pt>
                <c:pt idx="55">
                  <c:v>42247</c:v>
                </c:pt>
                <c:pt idx="56">
                  <c:v>42277</c:v>
                </c:pt>
                <c:pt idx="57">
                  <c:v>42308</c:v>
                </c:pt>
                <c:pt idx="58">
                  <c:v>42338</c:v>
                </c:pt>
                <c:pt idx="59">
                  <c:v>42369</c:v>
                </c:pt>
                <c:pt idx="60">
                  <c:v>42400</c:v>
                </c:pt>
                <c:pt idx="61">
                  <c:v>42429</c:v>
                </c:pt>
                <c:pt idx="62">
                  <c:v>42460</c:v>
                </c:pt>
                <c:pt idx="63">
                  <c:v>42490</c:v>
                </c:pt>
                <c:pt idx="64">
                  <c:v>42521</c:v>
                </c:pt>
                <c:pt idx="65">
                  <c:v>42551</c:v>
                </c:pt>
                <c:pt idx="66">
                  <c:v>42582</c:v>
                </c:pt>
                <c:pt idx="67">
                  <c:v>42613</c:v>
                </c:pt>
                <c:pt idx="68">
                  <c:v>42643</c:v>
                </c:pt>
                <c:pt idx="69">
                  <c:v>42674</c:v>
                </c:pt>
                <c:pt idx="70">
                  <c:v>42704</c:v>
                </c:pt>
                <c:pt idx="71">
                  <c:v>42735</c:v>
                </c:pt>
                <c:pt idx="72">
                  <c:v>42766</c:v>
                </c:pt>
                <c:pt idx="73">
                  <c:v>42794</c:v>
                </c:pt>
                <c:pt idx="74">
                  <c:v>42825</c:v>
                </c:pt>
                <c:pt idx="75">
                  <c:v>42855</c:v>
                </c:pt>
                <c:pt idx="76">
                  <c:v>42886</c:v>
                </c:pt>
                <c:pt idx="77">
                  <c:v>42916</c:v>
                </c:pt>
                <c:pt idx="78">
                  <c:v>42947</c:v>
                </c:pt>
                <c:pt idx="79">
                  <c:v>42978</c:v>
                </c:pt>
                <c:pt idx="80">
                  <c:v>43008</c:v>
                </c:pt>
                <c:pt idx="81">
                  <c:v>43039</c:v>
                </c:pt>
                <c:pt idx="82">
                  <c:v>43069</c:v>
                </c:pt>
                <c:pt idx="83">
                  <c:v>43100</c:v>
                </c:pt>
                <c:pt idx="84">
                  <c:v>43131</c:v>
                </c:pt>
                <c:pt idx="85">
                  <c:v>43159</c:v>
                </c:pt>
                <c:pt idx="86">
                  <c:v>43190</c:v>
                </c:pt>
                <c:pt idx="87">
                  <c:v>43220</c:v>
                </c:pt>
                <c:pt idx="88">
                  <c:v>43251</c:v>
                </c:pt>
                <c:pt idx="89">
                  <c:v>43281</c:v>
                </c:pt>
                <c:pt idx="90">
                  <c:v>43312</c:v>
                </c:pt>
                <c:pt idx="91">
                  <c:v>43343</c:v>
                </c:pt>
                <c:pt idx="92">
                  <c:v>43373</c:v>
                </c:pt>
                <c:pt idx="93">
                  <c:v>43404</c:v>
                </c:pt>
                <c:pt idx="94">
                  <c:v>43434</c:v>
                </c:pt>
                <c:pt idx="95">
                  <c:v>43465</c:v>
                </c:pt>
                <c:pt idx="96">
                  <c:v>43555</c:v>
                </c:pt>
                <c:pt idx="97">
                  <c:v>43585</c:v>
                </c:pt>
                <c:pt idx="98">
                  <c:v>43616</c:v>
                </c:pt>
                <c:pt idx="99">
                  <c:v>43646</c:v>
                </c:pt>
                <c:pt idx="100">
                  <c:v>43677</c:v>
                </c:pt>
                <c:pt idx="101">
                  <c:v>43708</c:v>
                </c:pt>
                <c:pt idx="102">
                  <c:v>43738</c:v>
                </c:pt>
                <c:pt idx="103">
                  <c:v>43769</c:v>
                </c:pt>
                <c:pt idx="104">
                  <c:v>43799</c:v>
                </c:pt>
                <c:pt idx="105">
                  <c:v>43830</c:v>
                </c:pt>
                <c:pt idx="106">
                  <c:v>43921</c:v>
                </c:pt>
              </c:numCache>
            </c:numRef>
          </c:cat>
          <c:val>
            <c:numRef>
              <c:f>Sheet1!$C$2:$C$108</c:f>
              <c:numCache>
                <c:formatCode>###,###,###,###,##0.00_ </c:formatCode>
                <c:ptCount val="107"/>
                <c:pt idx="0">
                  <c:v>32.799999999999997</c:v>
                </c:pt>
                <c:pt idx="1">
                  <c:v>41.5</c:v>
                </c:pt>
                <c:pt idx="2">
                  <c:v>26.7</c:v>
                </c:pt>
                <c:pt idx="3">
                  <c:v>27.2</c:v>
                </c:pt>
                <c:pt idx="4">
                  <c:v>34</c:v>
                </c:pt>
                <c:pt idx="5">
                  <c:v>27.6</c:v>
                </c:pt>
                <c:pt idx="6">
                  <c:v>26.7</c:v>
                </c:pt>
                <c:pt idx="7">
                  <c:v>34.299999999999997</c:v>
                </c:pt>
                <c:pt idx="8">
                  <c:v>17.3</c:v>
                </c:pt>
                <c:pt idx="9">
                  <c:v>16.899999999999999</c:v>
                </c:pt>
                <c:pt idx="10">
                  <c:v>10.6</c:v>
                </c:pt>
                <c:pt idx="11">
                  <c:v>1.44</c:v>
                </c:pt>
                <c:pt idx="12">
                  <c:v>12.31</c:v>
                </c:pt>
                <c:pt idx="13">
                  <c:v>14.42</c:v>
                </c:pt>
                <c:pt idx="14">
                  <c:v>18.7</c:v>
                </c:pt>
                <c:pt idx="15">
                  <c:v>6.9</c:v>
                </c:pt>
                <c:pt idx="16">
                  <c:v>13.1</c:v>
                </c:pt>
                <c:pt idx="17">
                  <c:v>9.8000000000000007</c:v>
                </c:pt>
                <c:pt idx="18">
                  <c:v>8.1999999999999993</c:v>
                </c:pt>
                <c:pt idx="19">
                  <c:v>4.2</c:v>
                </c:pt>
                <c:pt idx="20">
                  <c:v>11.9</c:v>
                </c:pt>
                <c:pt idx="21">
                  <c:v>13.7</c:v>
                </c:pt>
                <c:pt idx="22">
                  <c:v>21.9</c:v>
                </c:pt>
                <c:pt idx="23">
                  <c:v>29.17</c:v>
                </c:pt>
                <c:pt idx="24">
                  <c:v>5.8</c:v>
                </c:pt>
                <c:pt idx="25">
                  <c:v>9.5500000000000007</c:v>
                </c:pt>
                <c:pt idx="26">
                  <c:v>6.1</c:v>
                </c:pt>
                <c:pt idx="27">
                  <c:v>6.1</c:v>
                </c:pt>
                <c:pt idx="28">
                  <c:v>6.2</c:v>
                </c:pt>
                <c:pt idx="29">
                  <c:v>12.1</c:v>
                </c:pt>
                <c:pt idx="30">
                  <c:v>11</c:v>
                </c:pt>
                <c:pt idx="31">
                  <c:v>9.1999999999999993</c:v>
                </c:pt>
                <c:pt idx="32">
                  <c:v>13.4</c:v>
                </c:pt>
                <c:pt idx="33">
                  <c:v>16.2</c:v>
                </c:pt>
                <c:pt idx="34">
                  <c:v>15.9</c:v>
                </c:pt>
                <c:pt idx="35">
                  <c:v>14.28</c:v>
                </c:pt>
                <c:pt idx="36">
                  <c:v>13.03</c:v>
                </c:pt>
                <c:pt idx="37">
                  <c:v>8.1832999999999991</c:v>
                </c:pt>
                <c:pt idx="38">
                  <c:v>5.1569000000000003</c:v>
                </c:pt>
                <c:pt idx="39">
                  <c:v>9.19</c:v>
                </c:pt>
                <c:pt idx="40">
                  <c:v>7.23</c:v>
                </c:pt>
                <c:pt idx="41">
                  <c:v>8.7588000000000008</c:v>
                </c:pt>
                <c:pt idx="42">
                  <c:v>6.8613</c:v>
                </c:pt>
                <c:pt idx="43">
                  <c:v>6.0663999999999998</c:v>
                </c:pt>
                <c:pt idx="44">
                  <c:v>6.3159000000000001</c:v>
                </c:pt>
                <c:pt idx="45">
                  <c:v>9.4</c:v>
                </c:pt>
                <c:pt idx="46">
                  <c:v>9.0734999999999992</c:v>
                </c:pt>
                <c:pt idx="47">
                  <c:v>13.3</c:v>
                </c:pt>
                <c:pt idx="48">
                  <c:v>5</c:v>
                </c:pt>
                <c:pt idx="49">
                  <c:v>0.26450000000000001</c:v>
                </c:pt>
                <c:pt idx="50">
                  <c:v>5.8140999999999998</c:v>
                </c:pt>
                <c:pt idx="51">
                  <c:v>8.1789000000000005</c:v>
                </c:pt>
                <c:pt idx="52">
                  <c:v>5.0147000000000004</c:v>
                </c:pt>
                <c:pt idx="53">
                  <c:v>13.9231</c:v>
                </c:pt>
                <c:pt idx="54">
                  <c:v>12.540100000000001</c:v>
                </c:pt>
                <c:pt idx="55">
                  <c:v>6.1715</c:v>
                </c:pt>
                <c:pt idx="56">
                  <c:v>9.4328000000000003</c:v>
                </c:pt>
                <c:pt idx="57">
                  <c:v>8.6963000000000008</c:v>
                </c:pt>
                <c:pt idx="58">
                  <c:v>11.398400000000001</c:v>
                </c:pt>
                <c:pt idx="59">
                  <c:v>14.1972</c:v>
                </c:pt>
                <c:pt idx="60">
                  <c:v>5.8</c:v>
                </c:pt>
                <c:pt idx="61">
                  <c:v>7.4154</c:v>
                </c:pt>
                <c:pt idx="62">
                  <c:v>7.6757</c:v>
                </c:pt>
                <c:pt idx="63">
                  <c:v>14.966799999999999</c:v>
                </c:pt>
                <c:pt idx="64">
                  <c:v>7.6996000000000002</c:v>
                </c:pt>
                <c:pt idx="65">
                  <c:v>1.9486000000000001</c:v>
                </c:pt>
                <c:pt idx="66">
                  <c:v>3.6549</c:v>
                </c:pt>
                <c:pt idx="67">
                  <c:v>2.3029000000000002</c:v>
                </c:pt>
                <c:pt idx="68">
                  <c:v>3.0301999999999998</c:v>
                </c:pt>
                <c:pt idx="69">
                  <c:v>6.4017999999999997</c:v>
                </c:pt>
                <c:pt idx="70">
                  <c:v>3.6414</c:v>
                </c:pt>
                <c:pt idx="71">
                  <c:v>-7.9816000000000003</c:v>
                </c:pt>
                <c:pt idx="72">
                  <c:v>17.7</c:v>
                </c:pt>
                <c:pt idx="73">
                  <c:v>10.0494</c:v>
                </c:pt>
                <c:pt idx="74">
                  <c:v>12.1732</c:v>
                </c:pt>
                <c:pt idx="75">
                  <c:v>7.8</c:v>
                </c:pt>
                <c:pt idx="76">
                  <c:v>3.7</c:v>
                </c:pt>
                <c:pt idx="77">
                  <c:v>8.9</c:v>
                </c:pt>
                <c:pt idx="78">
                  <c:v>11.1</c:v>
                </c:pt>
                <c:pt idx="79">
                  <c:v>7.2</c:v>
                </c:pt>
                <c:pt idx="80">
                  <c:v>9.1999999999999993</c:v>
                </c:pt>
                <c:pt idx="81">
                  <c:v>5.4</c:v>
                </c:pt>
                <c:pt idx="82">
                  <c:v>-1.4</c:v>
                </c:pt>
                <c:pt idx="83">
                  <c:v>-4.2702</c:v>
                </c:pt>
                <c:pt idx="84">
                  <c:v>16.487100000000002</c:v>
                </c:pt>
                <c:pt idx="85">
                  <c:v>15.000999999999999</c:v>
                </c:pt>
                <c:pt idx="86">
                  <c:v>8.3680000000000003</c:v>
                </c:pt>
                <c:pt idx="87">
                  <c:v>10.061400000000001</c:v>
                </c:pt>
                <c:pt idx="88">
                  <c:v>9.6913</c:v>
                </c:pt>
                <c:pt idx="89">
                  <c:v>3.4998</c:v>
                </c:pt>
                <c:pt idx="90">
                  <c:v>6.1018999999999997</c:v>
                </c:pt>
                <c:pt idx="91">
                  <c:v>3.9838</c:v>
                </c:pt>
                <c:pt idx="92">
                  <c:v>1.9597</c:v>
                </c:pt>
                <c:pt idx="93">
                  <c:v>-3.1236999999999999</c:v>
                </c:pt>
                <c:pt idx="94">
                  <c:v>-5.3624999999999998</c:v>
                </c:pt>
                <c:pt idx="95">
                  <c:v>1.8502000000000001</c:v>
                </c:pt>
                <c:pt idx="96">
                  <c:v>3.9948999999999999</c:v>
                </c:pt>
                <c:pt idx="97">
                  <c:v>2.8260999999999998</c:v>
                </c:pt>
                <c:pt idx="98">
                  <c:v>-2.0595400000000001</c:v>
                </c:pt>
                <c:pt idx="99">
                  <c:v>1.395797</c:v>
                </c:pt>
                <c:pt idx="100">
                  <c:v>1.8116719999999999</c:v>
                </c:pt>
                <c:pt idx="101">
                  <c:v>3.2604030000000002</c:v>
                </c:pt>
                <c:pt idx="102">
                  <c:v>5.0441560000000001</c:v>
                </c:pt>
                <c:pt idx="103">
                  <c:v>8.2623660000000001</c:v>
                </c:pt>
                <c:pt idx="104">
                  <c:v>4.531428</c:v>
                </c:pt>
                <c:pt idx="105">
                  <c:v>3.5907840000000002</c:v>
                </c:pt>
                <c:pt idx="106">
                  <c:v>-26.113249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0D6-4AA4-AC92-7D3BB6BE1B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7851088"/>
        <c:axId val="388133744"/>
      </c:lineChart>
      <c:dateAx>
        <c:axId val="187633152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84725648"/>
        <c:crosses val="autoZero"/>
        <c:auto val="1"/>
        <c:lblOffset val="100"/>
        <c:baseTimeUnit val="months"/>
      </c:dateAx>
      <c:valAx>
        <c:axId val="384725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7633152"/>
        <c:crosses val="autoZero"/>
        <c:crossBetween val="between"/>
      </c:valAx>
      <c:valAx>
        <c:axId val="388133744"/>
        <c:scaling>
          <c:orientation val="minMax"/>
        </c:scaling>
        <c:delete val="0"/>
        <c:axPos val="r"/>
        <c:numFmt formatCode="###,###,###,##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87851088"/>
        <c:crosses val="max"/>
        <c:crossBetween val="between"/>
      </c:valAx>
      <c:dateAx>
        <c:axId val="387851088"/>
        <c:scaling>
          <c:orientation val="minMax"/>
        </c:scaling>
        <c:delete val="1"/>
        <c:axPos val="b"/>
        <c:numFmt formatCode="yyyy\-mm;@" sourceLinked="1"/>
        <c:majorTickMark val="out"/>
        <c:minorTickMark val="none"/>
        <c:tickLblPos val="nextTo"/>
        <c:crossAx val="388133744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844288980986565"/>
          <c:y val="0.19530123792209833"/>
          <c:w val="0.65966426383393728"/>
          <c:h val="0.6670036464660679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日新增确诊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Sheet1!$A$2:$A$95</c:f>
              <c:numCache>
                <c:formatCode>yyyy\-mm\-dd;@</c:formatCode>
                <c:ptCount val="94"/>
                <c:pt idx="0">
                  <c:v>43850</c:v>
                </c:pt>
                <c:pt idx="1">
                  <c:v>43851</c:v>
                </c:pt>
                <c:pt idx="2">
                  <c:v>43852</c:v>
                </c:pt>
                <c:pt idx="3">
                  <c:v>43853</c:v>
                </c:pt>
                <c:pt idx="4">
                  <c:v>43854</c:v>
                </c:pt>
                <c:pt idx="5">
                  <c:v>43855</c:v>
                </c:pt>
                <c:pt idx="6">
                  <c:v>43856</c:v>
                </c:pt>
                <c:pt idx="7">
                  <c:v>43857</c:v>
                </c:pt>
                <c:pt idx="8">
                  <c:v>43858</c:v>
                </c:pt>
                <c:pt idx="9">
                  <c:v>43859</c:v>
                </c:pt>
                <c:pt idx="10">
                  <c:v>43860</c:v>
                </c:pt>
                <c:pt idx="11">
                  <c:v>43861</c:v>
                </c:pt>
                <c:pt idx="12">
                  <c:v>43862</c:v>
                </c:pt>
                <c:pt idx="13">
                  <c:v>43863</c:v>
                </c:pt>
                <c:pt idx="14">
                  <c:v>43864</c:v>
                </c:pt>
                <c:pt idx="15">
                  <c:v>43865</c:v>
                </c:pt>
                <c:pt idx="16">
                  <c:v>43866</c:v>
                </c:pt>
                <c:pt idx="17">
                  <c:v>43867</c:v>
                </c:pt>
                <c:pt idx="18">
                  <c:v>43868</c:v>
                </c:pt>
                <c:pt idx="19">
                  <c:v>43869</c:v>
                </c:pt>
                <c:pt idx="20">
                  <c:v>43870</c:v>
                </c:pt>
                <c:pt idx="21">
                  <c:v>43871</c:v>
                </c:pt>
                <c:pt idx="22">
                  <c:v>43872</c:v>
                </c:pt>
                <c:pt idx="23">
                  <c:v>43873</c:v>
                </c:pt>
                <c:pt idx="24">
                  <c:v>43874</c:v>
                </c:pt>
                <c:pt idx="25">
                  <c:v>43875</c:v>
                </c:pt>
                <c:pt idx="26">
                  <c:v>43876</c:v>
                </c:pt>
                <c:pt idx="27">
                  <c:v>43877</c:v>
                </c:pt>
                <c:pt idx="28">
                  <c:v>43878</c:v>
                </c:pt>
                <c:pt idx="29">
                  <c:v>43879</c:v>
                </c:pt>
                <c:pt idx="30">
                  <c:v>43880</c:v>
                </c:pt>
                <c:pt idx="31">
                  <c:v>43881</c:v>
                </c:pt>
                <c:pt idx="32">
                  <c:v>43882</c:v>
                </c:pt>
                <c:pt idx="33">
                  <c:v>43883</c:v>
                </c:pt>
                <c:pt idx="34">
                  <c:v>43884</c:v>
                </c:pt>
                <c:pt idx="35">
                  <c:v>43885</c:v>
                </c:pt>
                <c:pt idx="36">
                  <c:v>43886</c:v>
                </c:pt>
                <c:pt idx="37">
                  <c:v>43887</c:v>
                </c:pt>
                <c:pt idx="38">
                  <c:v>43888</c:v>
                </c:pt>
                <c:pt idx="39">
                  <c:v>43889</c:v>
                </c:pt>
                <c:pt idx="40">
                  <c:v>43890</c:v>
                </c:pt>
                <c:pt idx="41">
                  <c:v>43891</c:v>
                </c:pt>
                <c:pt idx="42">
                  <c:v>43892</c:v>
                </c:pt>
                <c:pt idx="43">
                  <c:v>43893</c:v>
                </c:pt>
                <c:pt idx="44">
                  <c:v>43894</c:v>
                </c:pt>
                <c:pt idx="45">
                  <c:v>43895</c:v>
                </c:pt>
                <c:pt idx="46">
                  <c:v>43896</c:v>
                </c:pt>
                <c:pt idx="47">
                  <c:v>43897</c:v>
                </c:pt>
                <c:pt idx="48">
                  <c:v>43898</c:v>
                </c:pt>
                <c:pt idx="49">
                  <c:v>43899</c:v>
                </c:pt>
                <c:pt idx="50">
                  <c:v>43900</c:v>
                </c:pt>
                <c:pt idx="51">
                  <c:v>43901</c:v>
                </c:pt>
                <c:pt idx="52">
                  <c:v>43902</c:v>
                </c:pt>
                <c:pt idx="53">
                  <c:v>43903</c:v>
                </c:pt>
                <c:pt idx="54">
                  <c:v>43904</c:v>
                </c:pt>
                <c:pt idx="55">
                  <c:v>43905</c:v>
                </c:pt>
                <c:pt idx="56">
                  <c:v>43906</c:v>
                </c:pt>
                <c:pt idx="57">
                  <c:v>43907</c:v>
                </c:pt>
                <c:pt idx="58">
                  <c:v>43908</c:v>
                </c:pt>
                <c:pt idx="59">
                  <c:v>43909</c:v>
                </c:pt>
                <c:pt idx="60">
                  <c:v>43910</c:v>
                </c:pt>
                <c:pt idx="61">
                  <c:v>43911</c:v>
                </c:pt>
                <c:pt idx="62">
                  <c:v>43912</c:v>
                </c:pt>
                <c:pt idx="63">
                  <c:v>43913</c:v>
                </c:pt>
                <c:pt idx="64">
                  <c:v>43914</c:v>
                </c:pt>
                <c:pt idx="65">
                  <c:v>43915</c:v>
                </c:pt>
                <c:pt idx="66">
                  <c:v>43916</c:v>
                </c:pt>
                <c:pt idx="67">
                  <c:v>43917</c:v>
                </c:pt>
                <c:pt idx="68">
                  <c:v>43918</c:v>
                </c:pt>
                <c:pt idx="69">
                  <c:v>43919</c:v>
                </c:pt>
                <c:pt idx="70">
                  <c:v>43920</c:v>
                </c:pt>
                <c:pt idx="71">
                  <c:v>43921</c:v>
                </c:pt>
                <c:pt idx="72">
                  <c:v>43922</c:v>
                </c:pt>
                <c:pt idx="73">
                  <c:v>43923</c:v>
                </c:pt>
                <c:pt idx="74">
                  <c:v>43924</c:v>
                </c:pt>
                <c:pt idx="75">
                  <c:v>43925</c:v>
                </c:pt>
                <c:pt idx="76">
                  <c:v>43926</c:v>
                </c:pt>
                <c:pt idx="77">
                  <c:v>43927</c:v>
                </c:pt>
                <c:pt idx="78">
                  <c:v>43928</c:v>
                </c:pt>
                <c:pt idx="79">
                  <c:v>43929</c:v>
                </c:pt>
                <c:pt idx="80">
                  <c:v>43930</c:v>
                </c:pt>
                <c:pt idx="81">
                  <c:v>43931</c:v>
                </c:pt>
                <c:pt idx="82">
                  <c:v>43932</c:v>
                </c:pt>
                <c:pt idx="83">
                  <c:v>43933</c:v>
                </c:pt>
                <c:pt idx="84">
                  <c:v>43934</c:v>
                </c:pt>
                <c:pt idx="85">
                  <c:v>43935</c:v>
                </c:pt>
                <c:pt idx="86">
                  <c:v>43936</c:v>
                </c:pt>
                <c:pt idx="87">
                  <c:v>43937</c:v>
                </c:pt>
                <c:pt idx="88">
                  <c:v>43938</c:v>
                </c:pt>
                <c:pt idx="89">
                  <c:v>43939</c:v>
                </c:pt>
                <c:pt idx="90">
                  <c:v>43940</c:v>
                </c:pt>
                <c:pt idx="91">
                  <c:v>43941</c:v>
                </c:pt>
                <c:pt idx="92">
                  <c:v>43942</c:v>
                </c:pt>
                <c:pt idx="93">
                  <c:v>43943</c:v>
                </c:pt>
              </c:numCache>
            </c:numRef>
          </c:cat>
          <c:val>
            <c:numRef>
              <c:f>Sheet1!$B$2:$B$95</c:f>
              <c:numCache>
                <c:formatCode>###,###,###,###,##0_ </c:formatCode>
                <c:ptCount val="94"/>
                <c:pt idx="0">
                  <c:v>81</c:v>
                </c:pt>
                <c:pt idx="1">
                  <c:v>151</c:v>
                </c:pt>
                <c:pt idx="2">
                  <c:v>134</c:v>
                </c:pt>
                <c:pt idx="3">
                  <c:v>264</c:v>
                </c:pt>
                <c:pt idx="4">
                  <c:v>458</c:v>
                </c:pt>
                <c:pt idx="5">
                  <c:v>693</c:v>
                </c:pt>
                <c:pt idx="6">
                  <c:v>786</c:v>
                </c:pt>
                <c:pt idx="7">
                  <c:v>1782</c:v>
                </c:pt>
                <c:pt idx="8">
                  <c:v>1477</c:v>
                </c:pt>
                <c:pt idx="9">
                  <c:v>1747</c:v>
                </c:pt>
                <c:pt idx="10">
                  <c:v>1999</c:v>
                </c:pt>
                <c:pt idx="11">
                  <c:v>2126</c:v>
                </c:pt>
                <c:pt idx="12">
                  <c:v>2610</c:v>
                </c:pt>
                <c:pt idx="13">
                  <c:v>2846</c:v>
                </c:pt>
                <c:pt idx="14">
                  <c:v>3239</c:v>
                </c:pt>
                <c:pt idx="15">
                  <c:v>3916</c:v>
                </c:pt>
                <c:pt idx="16">
                  <c:v>3721</c:v>
                </c:pt>
                <c:pt idx="17">
                  <c:v>3160</c:v>
                </c:pt>
                <c:pt idx="18">
                  <c:v>3449</c:v>
                </c:pt>
                <c:pt idx="19">
                  <c:v>2594</c:v>
                </c:pt>
                <c:pt idx="20">
                  <c:v>3069</c:v>
                </c:pt>
                <c:pt idx="21">
                  <c:v>2563</c:v>
                </c:pt>
                <c:pt idx="22">
                  <c:v>2034</c:v>
                </c:pt>
                <c:pt idx="23">
                  <c:v>14155</c:v>
                </c:pt>
                <c:pt idx="24">
                  <c:v>5149</c:v>
                </c:pt>
                <c:pt idx="25">
                  <c:v>2667</c:v>
                </c:pt>
                <c:pt idx="26">
                  <c:v>2097</c:v>
                </c:pt>
                <c:pt idx="27">
                  <c:v>2136</c:v>
                </c:pt>
                <c:pt idx="28">
                  <c:v>2001</c:v>
                </c:pt>
                <c:pt idx="29">
                  <c:v>1852</c:v>
                </c:pt>
                <c:pt idx="30">
                  <c:v>939</c:v>
                </c:pt>
                <c:pt idx="31">
                  <c:v>974</c:v>
                </c:pt>
                <c:pt idx="32">
                  <c:v>570</c:v>
                </c:pt>
                <c:pt idx="33">
                  <c:v>788</c:v>
                </c:pt>
                <c:pt idx="34">
                  <c:v>754</c:v>
                </c:pt>
                <c:pt idx="35">
                  <c:v>879</c:v>
                </c:pt>
                <c:pt idx="36">
                  <c:v>741</c:v>
                </c:pt>
                <c:pt idx="37">
                  <c:v>1015</c:v>
                </c:pt>
                <c:pt idx="38">
                  <c:v>1274</c:v>
                </c:pt>
                <c:pt idx="39">
                  <c:v>1508</c:v>
                </c:pt>
                <c:pt idx="40">
                  <c:v>2407</c:v>
                </c:pt>
                <c:pt idx="41">
                  <c:v>2072</c:v>
                </c:pt>
                <c:pt idx="42">
                  <c:v>1898</c:v>
                </c:pt>
                <c:pt idx="43">
                  <c:v>2214</c:v>
                </c:pt>
                <c:pt idx="44">
                  <c:v>2382</c:v>
                </c:pt>
                <c:pt idx="45">
                  <c:v>2868</c:v>
                </c:pt>
                <c:pt idx="46">
                  <c:v>3767</c:v>
                </c:pt>
                <c:pt idx="47">
                  <c:v>4075</c:v>
                </c:pt>
                <c:pt idx="48">
                  <c:v>3780</c:v>
                </c:pt>
                <c:pt idx="49">
                  <c:v>4519</c:v>
                </c:pt>
                <c:pt idx="50">
                  <c:v>4842</c:v>
                </c:pt>
                <c:pt idx="51">
                  <c:v>7174</c:v>
                </c:pt>
                <c:pt idx="52">
                  <c:v>8606</c:v>
                </c:pt>
                <c:pt idx="53">
                  <c:v>10660</c:v>
                </c:pt>
                <c:pt idx="54">
                  <c:v>10996</c:v>
                </c:pt>
                <c:pt idx="55">
                  <c:v>13126</c:v>
                </c:pt>
                <c:pt idx="56">
                  <c:v>12529</c:v>
                </c:pt>
                <c:pt idx="57">
                  <c:v>16583</c:v>
                </c:pt>
                <c:pt idx="58">
                  <c:v>20705</c:v>
                </c:pt>
                <c:pt idx="59">
                  <c:v>25840</c:v>
                </c:pt>
                <c:pt idx="60">
                  <c:v>30282</c:v>
                </c:pt>
                <c:pt idx="61">
                  <c:v>31802</c:v>
                </c:pt>
                <c:pt idx="62">
                  <c:v>32307</c:v>
                </c:pt>
                <c:pt idx="63">
                  <c:v>41777</c:v>
                </c:pt>
                <c:pt idx="64">
                  <c:v>41683</c:v>
                </c:pt>
                <c:pt idx="65">
                  <c:v>52657</c:v>
                </c:pt>
                <c:pt idx="66">
                  <c:v>59872</c:v>
                </c:pt>
                <c:pt idx="67">
                  <c:v>64141</c:v>
                </c:pt>
                <c:pt idx="68">
                  <c:v>65353</c:v>
                </c:pt>
                <c:pt idx="69">
                  <c:v>58151</c:v>
                </c:pt>
                <c:pt idx="70">
                  <c:v>62923</c:v>
                </c:pt>
                <c:pt idx="71">
                  <c:v>74135</c:v>
                </c:pt>
                <c:pt idx="72">
                  <c:v>77096</c:v>
                </c:pt>
                <c:pt idx="73">
                  <c:v>78634</c:v>
                </c:pt>
                <c:pt idx="74">
                  <c:v>95919</c:v>
                </c:pt>
                <c:pt idx="75">
                  <c:v>83561</c:v>
                </c:pt>
                <c:pt idx="76">
                  <c:v>73526</c:v>
                </c:pt>
                <c:pt idx="77">
                  <c:v>70507</c:v>
                </c:pt>
                <c:pt idx="78">
                  <c:v>84153</c:v>
                </c:pt>
                <c:pt idx="79">
                  <c:v>85121</c:v>
                </c:pt>
                <c:pt idx="80">
                  <c:v>85808</c:v>
                </c:pt>
                <c:pt idx="81">
                  <c:v>96656</c:v>
                </c:pt>
                <c:pt idx="82">
                  <c:v>78623</c:v>
                </c:pt>
                <c:pt idx="83">
                  <c:v>73941</c:v>
                </c:pt>
                <c:pt idx="84">
                  <c:v>68796</c:v>
                </c:pt>
                <c:pt idx="85">
                  <c:v>74458</c:v>
                </c:pt>
                <c:pt idx="86">
                  <c:v>82586</c:v>
                </c:pt>
                <c:pt idx="87">
                  <c:v>95665</c:v>
                </c:pt>
                <c:pt idx="88">
                  <c:v>89699</c:v>
                </c:pt>
                <c:pt idx="89">
                  <c:v>81602</c:v>
                </c:pt>
                <c:pt idx="90">
                  <c:v>80618</c:v>
                </c:pt>
                <c:pt idx="91">
                  <c:v>74497</c:v>
                </c:pt>
                <c:pt idx="92">
                  <c:v>76048</c:v>
                </c:pt>
                <c:pt idx="93">
                  <c:v>77856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51-4920-8B7E-0491B6C9F4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4970528"/>
        <c:axId val="759130912"/>
      </c:line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日新增死亡（右）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Sheet1!$A$2:$A$95</c:f>
              <c:numCache>
                <c:formatCode>yyyy\-mm\-dd;@</c:formatCode>
                <c:ptCount val="94"/>
                <c:pt idx="0">
                  <c:v>43850</c:v>
                </c:pt>
                <c:pt idx="1">
                  <c:v>43851</c:v>
                </c:pt>
                <c:pt idx="2">
                  <c:v>43852</c:v>
                </c:pt>
                <c:pt idx="3">
                  <c:v>43853</c:v>
                </c:pt>
                <c:pt idx="4">
                  <c:v>43854</c:v>
                </c:pt>
                <c:pt idx="5">
                  <c:v>43855</c:v>
                </c:pt>
                <c:pt idx="6">
                  <c:v>43856</c:v>
                </c:pt>
                <c:pt idx="7">
                  <c:v>43857</c:v>
                </c:pt>
                <c:pt idx="8">
                  <c:v>43858</c:v>
                </c:pt>
                <c:pt idx="9">
                  <c:v>43859</c:v>
                </c:pt>
                <c:pt idx="10">
                  <c:v>43860</c:v>
                </c:pt>
                <c:pt idx="11">
                  <c:v>43861</c:v>
                </c:pt>
                <c:pt idx="12">
                  <c:v>43862</c:v>
                </c:pt>
                <c:pt idx="13">
                  <c:v>43863</c:v>
                </c:pt>
                <c:pt idx="14">
                  <c:v>43864</c:v>
                </c:pt>
                <c:pt idx="15">
                  <c:v>43865</c:v>
                </c:pt>
                <c:pt idx="16">
                  <c:v>43866</c:v>
                </c:pt>
                <c:pt idx="17">
                  <c:v>43867</c:v>
                </c:pt>
                <c:pt idx="18">
                  <c:v>43868</c:v>
                </c:pt>
                <c:pt idx="19">
                  <c:v>43869</c:v>
                </c:pt>
                <c:pt idx="20">
                  <c:v>43870</c:v>
                </c:pt>
                <c:pt idx="21">
                  <c:v>43871</c:v>
                </c:pt>
                <c:pt idx="22">
                  <c:v>43872</c:v>
                </c:pt>
                <c:pt idx="23">
                  <c:v>43873</c:v>
                </c:pt>
                <c:pt idx="24">
                  <c:v>43874</c:v>
                </c:pt>
                <c:pt idx="25">
                  <c:v>43875</c:v>
                </c:pt>
                <c:pt idx="26">
                  <c:v>43876</c:v>
                </c:pt>
                <c:pt idx="27">
                  <c:v>43877</c:v>
                </c:pt>
                <c:pt idx="28">
                  <c:v>43878</c:v>
                </c:pt>
                <c:pt idx="29">
                  <c:v>43879</c:v>
                </c:pt>
                <c:pt idx="30">
                  <c:v>43880</c:v>
                </c:pt>
                <c:pt idx="31">
                  <c:v>43881</c:v>
                </c:pt>
                <c:pt idx="32">
                  <c:v>43882</c:v>
                </c:pt>
                <c:pt idx="33">
                  <c:v>43883</c:v>
                </c:pt>
                <c:pt idx="34">
                  <c:v>43884</c:v>
                </c:pt>
                <c:pt idx="35">
                  <c:v>43885</c:v>
                </c:pt>
                <c:pt idx="36">
                  <c:v>43886</c:v>
                </c:pt>
                <c:pt idx="37">
                  <c:v>43887</c:v>
                </c:pt>
                <c:pt idx="38">
                  <c:v>43888</c:v>
                </c:pt>
                <c:pt idx="39">
                  <c:v>43889</c:v>
                </c:pt>
                <c:pt idx="40">
                  <c:v>43890</c:v>
                </c:pt>
                <c:pt idx="41">
                  <c:v>43891</c:v>
                </c:pt>
                <c:pt idx="42">
                  <c:v>43892</c:v>
                </c:pt>
                <c:pt idx="43">
                  <c:v>43893</c:v>
                </c:pt>
                <c:pt idx="44">
                  <c:v>43894</c:v>
                </c:pt>
                <c:pt idx="45">
                  <c:v>43895</c:v>
                </c:pt>
                <c:pt idx="46">
                  <c:v>43896</c:v>
                </c:pt>
                <c:pt idx="47">
                  <c:v>43897</c:v>
                </c:pt>
                <c:pt idx="48">
                  <c:v>43898</c:v>
                </c:pt>
                <c:pt idx="49">
                  <c:v>43899</c:v>
                </c:pt>
                <c:pt idx="50">
                  <c:v>43900</c:v>
                </c:pt>
                <c:pt idx="51">
                  <c:v>43901</c:v>
                </c:pt>
                <c:pt idx="52">
                  <c:v>43902</c:v>
                </c:pt>
                <c:pt idx="53">
                  <c:v>43903</c:v>
                </c:pt>
                <c:pt idx="54">
                  <c:v>43904</c:v>
                </c:pt>
                <c:pt idx="55">
                  <c:v>43905</c:v>
                </c:pt>
                <c:pt idx="56">
                  <c:v>43906</c:v>
                </c:pt>
                <c:pt idx="57">
                  <c:v>43907</c:v>
                </c:pt>
                <c:pt idx="58">
                  <c:v>43908</c:v>
                </c:pt>
                <c:pt idx="59">
                  <c:v>43909</c:v>
                </c:pt>
                <c:pt idx="60">
                  <c:v>43910</c:v>
                </c:pt>
                <c:pt idx="61">
                  <c:v>43911</c:v>
                </c:pt>
                <c:pt idx="62">
                  <c:v>43912</c:v>
                </c:pt>
                <c:pt idx="63">
                  <c:v>43913</c:v>
                </c:pt>
                <c:pt idx="64">
                  <c:v>43914</c:v>
                </c:pt>
                <c:pt idx="65">
                  <c:v>43915</c:v>
                </c:pt>
                <c:pt idx="66">
                  <c:v>43916</c:v>
                </c:pt>
                <c:pt idx="67">
                  <c:v>43917</c:v>
                </c:pt>
                <c:pt idx="68">
                  <c:v>43918</c:v>
                </c:pt>
                <c:pt idx="69">
                  <c:v>43919</c:v>
                </c:pt>
                <c:pt idx="70">
                  <c:v>43920</c:v>
                </c:pt>
                <c:pt idx="71">
                  <c:v>43921</c:v>
                </c:pt>
                <c:pt idx="72">
                  <c:v>43922</c:v>
                </c:pt>
                <c:pt idx="73">
                  <c:v>43923</c:v>
                </c:pt>
                <c:pt idx="74">
                  <c:v>43924</c:v>
                </c:pt>
                <c:pt idx="75">
                  <c:v>43925</c:v>
                </c:pt>
                <c:pt idx="76">
                  <c:v>43926</c:v>
                </c:pt>
                <c:pt idx="77">
                  <c:v>43927</c:v>
                </c:pt>
                <c:pt idx="78">
                  <c:v>43928</c:v>
                </c:pt>
                <c:pt idx="79">
                  <c:v>43929</c:v>
                </c:pt>
                <c:pt idx="80">
                  <c:v>43930</c:v>
                </c:pt>
                <c:pt idx="81">
                  <c:v>43931</c:v>
                </c:pt>
                <c:pt idx="82">
                  <c:v>43932</c:v>
                </c:pt>
                <c:pt idx="83">
                  <c:v>43933</c:v>
                </c:pt>
                <c:pt idx="84">
                  <c:v>43934</c:v>
                </c:pt>
                <c:pt idx="85">
                  <c:v>43935</c:v>
                </c:pt>
                <c:pt idx="86">
                  <c:v>43936</c:v>
                </c:pt>
                <c:pt idx="87">
                  <c:v>43937</c:v>
                </c:pt>
                <c:pt idx="88">
                  <c:v>43938</c:v>
                </c:pt>
                <c:pt idx="89">
                  <c:v>43939</c:v>
                </c:pt>
                <c:pt idx="90">
                  <c:v>43940</c:v>
                </c:pt>
                <c:pt idx="91">
                  <c:v>43941</c:v>
                </c:pt>
                <c:pt idx="92">
                  <c:v>43942</c:v>
                </c:pt>
                <c:pt idx="93">
                  <c:v>43943</c:v>
                </c:pt>
              </c:numCache>
            </c:numRef>
          </c:cat>
          <c:val>
            <c:numRef>
              <c:f>Sheet1!$C$2:$C$95</c:f>
              <c:numCache>
                <c:formatCode>General</c:formatCode>
                <c:ptCount val="94"/>
                <c:pt idx="2" formatCode="###,###,###,###,##0_ ">
                  <c:v>8</c:v>
                </c:pt>
                <c:pt idx="3" formatCode="###,###,###,###,##0_ ">
                  <c:v>8</c:v>
                </c:pt>
                <c:pt idx="4" formatCode="###,###,###,###,##0_ ">
                  <c:v>16</c:v>
                </c:pt>
                <c:pt idx="5" formatCode="###,###,###,###,##0_ ">
                  <c:v>15</c:v>
                </c:pt>
                <c:pt idx="6" formatCode="###,###,###,###,##0_ ">
                  <c:v>24</c:v>
                </c:pt>
                <c:pt idx="7" formatCode="###,###,###,###,##0_ ">
                  <c:v>26</c:v>
                </c:pt>
                <c:pt idx="8" formatCode="###,###,###,###,##0_ ">
                  <c:v>26</c:v>
                </c:pt>
                <c:pt idx="9" formatCode="###,###,###,###,##0_ ">
                  <c:v>38</c:v>
                </c:pt>
                <c:pt idx="10" formatCode="###,###,###,###,##0_ ">
                  <c:v>43</c:v>
                </c:pt>
                <c:pt idx="11" formatCode="###,###,###,###,##0_ ">
                  <c:v>46</c:v>
                </c:pt>
                <c:pt idx="12" formatCode="###,###,###,###,##0_ ">
                  <c:v>45</c:v>
                </c:pt>
                <c:pt idx="13" formatCode="###,###,###,###,##0_ ">
                  <c:v>57</c:v>
                </c:pt>
                <c:pt idx="14" formatCode="###,###,###,###,##0_ ">
                  <c:v>64</c:v>
                </c:pt>
                <c:pt idx="15" formatCode="###,###,###,###,##0_ ">
                  <c:v>67</c:v>
                </c:pt>
                <c:pt idx="16" formatCode="###,###,###,###,##0_ ">
                  <c:v>73</c:v>
                </c:pt>
                <c:pt idx="17" formatCode="###,###,###,###,##0_ ">
                  <c:v>73</c:v>
                </c:pt>
                <c:pt idx="18" formatCode="###,###,###,###,##0_ ">
                  <c:v>86</c:v>
                </c:pt>
                <c:pt idx="19" formatCode="###,###,###,###,##0_ ">
                  <c:v>89</c:v>
                </c:pt>
                <c:pt idx="20" formatCode="###,###,###,###,##0_ ">
                  <c:v>97</c:v>
                </c:pt>
                <c:pt idx="21" formatCode="###,###,###,###,##0_ ">
                  <c:v>108</c:v>
                </c:pt>
                <c:pt idx="22" formatCode="###,###,###,###,##0_ ">
                  <c:v>97</c:v>
                </c:pt>
                <c:pt idx="23" formatCode="###,###,###,###,##0_ ">
                  <c:v>146</c:v>
                </c:pt>
                <c:pt idx="24" formatCode="###,###,###,###,##0_ ">
                  <c:v>122</c:v>
                </c:pt>
                <c:pt idx="25" formatCode="###,###,###,###,##0_ ">
                  <c:v>144</c:v>
                </c:pt>
                <c:pt idx="26" formatCode="###,###,###,###,##0_ ">
                  <c:v>142</c:v>
                </c:pt>
                <c:pt idx="27" formatCode="###,###,###,###,##0_ ">
                  <c:v>106</c:v>
                </c:pt>
                <c:pt idx="28" formatCode="###,###,###,###,##0_ ">
                  <c:v>98</c:v>
                </c:pt>
                <c:pt idx="29" formatCode="###,###,###,###,##0_ ">
                  <c:v>136</c:v>
                </c:pt>
                <c:pt idx="30" formatCode="###,###,###,###,##0_ ">
                  <c:v>115</c:v>
                </c:pt>
                <c:pt idx="31" formatCode="###,###,###,###,##0_ ">
                  <c:v>123</c:v>
                </c:pt>
                <c:pt idx="32" formatCode="###,###,###,###,##0_ ">
                  <c:v>113</c:v>
                </c:pt>
                <c:pt idx="33" formatCode="###,###,###,###,##0_ ">
                  <c:v>99</c:v>
                </c:pt>
                <c:pt idx="34" formatCode="###,###,###,###,##0_ ">
                  <c:v>159</c:v>
                </c:pt>
                <c:pt idx="35" formatCode="###,###,###,###,##0_ ">
                  <c:v>81</c:v>
                </c:pt>
                <c:pt idx="36" formatCode="###,###,###,###,##0_ ">
                  <c:v>63</c:v>
                </c:pt>
                <c:pt idx="37" formatCode="###,###,###,###,##0_ ">
                  <c:v>38</c:v>
                </c:pt>
                <c:pt idx="38" formatCode="###,###,###,###,##0_ ">
                  <c:v>58</c:v>
                </c:pt>
                <c:pt idx="39" formatCode="###,###,###,###,##0_ ">
                  <c:v>65</c:v>
                </c:pt>
                <c:pt idx="40" formatCode="###,###,###,###,##0_ ">
                  <c:v>54</c:v>
                </c:pt>
                <c:pt idx="41" formatCode="###,###,###,###,##0_ ">
                  <c:v>68</c:v>
                </c:pt>
                <c:pt idx="42" formatCode="###,###,###,###,##0_ ">
                  <c:v>72</c:v>
                </c:pt>
                <c:pt idx="43" formatCode="###,###,###,###,##0_ ">
                  <c:v>85</c:v>
                </c:pt>
                <c:pt idx="44" formatCode="###,###,###,###,##0_ ">
                  <c:v>82</c:v>
                </c:pt>
                <c:pt idx="45" formatCode="###,###,###,###,##0_ ">
                  <c:v>103</c:v>
                </c:pt>
                <c:pt idx="46" formatCode="###,###,###,###,##0_ ">
                  <c:v>109</c:v>
                </c:pt>
                <c:pt idx="47" formatCode="###,###,###,###,##0_ ">
                  <c:v>104</c:v>
                </c:pt>
                <c:pt idx="48" formatCode="###,###,###,###,##0_ ">
                  <c:v>227</c:v>
                </c:pt>
                <c:pt idx="49" formatCode="###,###,###,###,##0_ ">
                  <c:v>204</c:v>
                </c:pt>
                <c:pt idx="50" formatCode="###,###,###,###,##0_ ">
                  <c:v>267</c:v>
                </c:pt>
                <c:pt idx="51" formatCode="###,###,###,###,##0_ ">
                  <c:v>340</c:v>
                </c:pt>
                <c:pt idx="52" formatCode="###,###,###,###,##0_ ">
                  <c:v>346</c:v>
                </c:pt>
                <c:pt idx="53" formatCode="###,###,###,###,##0_ ">
                  <c:v>454</c:v>
                </c:pt>
                <c:pt idx="54" formatCode="###,###,###,###,##0_ ">
                  <c:v>403</c:v>
                </c:pt>
                <c:pt idx="55" formatCode="###,###,###,###,##0_ ">
                  <c:v>680</c:v>
                </c:pt>
                <c:pt idx="56" formatCode="###,###,###,###,##0_ ">
                  <c:v>655</c:v>
                </c:pt>
                <c:pt idx="57" formatCode="###,###,###,###,##0_ ">
                  <c:v>814</c:v>
                </c:pt>
                <c:pt idx="58" formatCode="###,###,###,###,##0_ ">
                  <c:v>979</c:v>
                </c:pt>
                <c:pt idx="59" formatCode="###,###,###,###,##0_ ">
                  <c:v>1078</c:v>
                </c:pt>
                <c:pt idx="60" formatCode="###,###,###,###,##0_ ">
                  <c:v>1364</c:v>
                </c:pt>
                <c:pt idx="61" formatCode="###,###,###,###,##0_ ">
                  <c:v>1649</c:v>
                </c:pt>
                <c:pt idx="62" formatCode="###,###,###,###,##0_ ">
                  <c:v>1651</c:v>
                </c:pt>
                <c:pt idx="63" formatCode="###,###,###,###,##0_ ">
                  <c:v>1864</c:v>
                </c:pt>
                <c:pt idx="64" formatCode="###,###,###,###,##0_ ">
                  <c:v>2366</c:v>
                </c:pt>
                <c:pt idx="65" formatCode="###,###,###,###,##0_ ">
                  <c:v>2452</c:v>
                </c:pt>
                <c:pt idx="66" formatCode="###,###,###,###,##0_ ">
                  <c:v>2724</c:v>
                </c:pt>
                <c:pt idx="67" formatCode="###,###,###,###,##0_ ">
                  <c:v>3275</c:v>
                </c:pt>
                <c:pt idx="68" formatCode="###,###,###,###,##0_ ">
                  <c:v>3531</c:v>
                </c:pt>
                <c:pt idx="69" formatCode="###,###,###,###,##0_ ">
                  <c:v>3134</c:v>
                </c:pt>
                <c:pt idx="70" formatCode="###,###,###,###,##0_ ">
                  <c:v>3833</c:v>
                </c:pt>
                <c:pt idx="71" formatCode="###,###,###,###,##0_ ">
                  <c:v>4587</c:v>
                </c:pt>
                <c:pt idx="72" formatCode="###,###,###,###,##0_ ">
                  <c:v>4870</c:v>
                </c:pt>
                <c:pt idx="73" formatCode="###,###,###,###,##0_ ">
                  <c:v>5844</c:v>
                </c:pt>
                <c:pt idx="74" formatCode="###,###,###,###,##0_ ">
                  <c:v>5841</c:v>
                </c:pt>
                <c:pt idx="75" formatCode="###,###,###,###,##0_ ">
                  <c:v>5822</c:v>
                </c:pt>
                <c:pt idx="76" formatCode="###,###,###,###,##0_ ">
                  <c:v>4742</c:v>
                </c:pt>
                <c:pt idx="77" formatCode="###,###,###,###,##0_ ">
                  <c:v>5319</c:v>
                </c:pt>
                <c:pt idx="78" formatCode="###,###,###,###,##0_ ">
                  <c:v>7336</c:v>
                </c:pt>
                <c:pt idx="79" formatCode="###,###,###,###,##0_ ">
                  <c:v>6361</c:v>
                </c:pt>
                <c:pt idx="80" formatCode="###,###,###,###,##0_ ">
                  <c:v>7205</c:v>
                </c:pt>
                <c:pt idx="81" formatCode="###,###,###,###,##0_ ">
                  <c:v>7065</c:v>
                </c:pt>
                <c:pt idx="82" formatCode="###,###,###,###,##0_ ">
                  <c:v>6109</c:v>
                </c:pt>
                <c:pt idx="83" formatCode="###,###,###,###,##0_ ">
                  <c:v>5391</c:v>
                </c:pt>
                <c:pt idx="84" formatCode="###,###,###,###,##0_ ">
                  <c:v>5416</c:v>
                </c:pt>
                <c:pt idx="85" formatCode="###,###,###,###,##0_ ">
                  <c:v>7097</c:v>
                </c:pt>
                <c:pt idx="86" formatCode="###,###,###,###,##0_ ">
                  <c:v>10237</c:v>
                </c:pt>
                <c:pt idx="87" formatCode="###,###,###,###,##0_ ">
                  <c:v>10265</c:v>
                </c:pt>
                <c:pt idx="88" formatCode="###,###,###,###,##0_ ">
                  <c:v>7133</c:v>
                </c:pt>
                <c:pt idx="89" formatCode="###,###,###,###,##0_ ">
                  <c:v>6690</c:v>
                </c:pt>
                <c:pt idx="90" formatCode="###,###,###,###,##0_ ">
                  <c:v>5053</c:v>
                </c:pt>
                <c:pt idx="91" formatCode="###,###,###,###,##0_ ">
                  <c:v>4836</c:v>
                </c:pt>
                <c:pt idx="92" formatCode="###,###,###,###,##0_ ">
                  <c:v>6856</c:v>
                </c:pt>
                <c:pt idx="93" formatCode="###,###,###,###,##0_ ">
                  <c:v>6815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651-4920-8B7E-0491B6C9F4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428816"/>
        <c:axId val="759162944"/>
      </c:lineChart>
      <c:dateAx>
        <c:axId val="764970528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59130912"/>
        <c:crosses val="autoZero"/>
        <c:auto val="1"/>
        <c:lblOffset val="100"/>
        <c:baseTimeUnit val="days"/>
      </c:dateAx>
      <c:valAx>
        <c:axId val="759130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64970528"/>
        <c:crosses val="autoZero"/>
        <c:crossBetween val="between"/>
      </c:valAx>
      <c:valAx>
        <c:axId val="75916294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27428816"/>
        <c:crosses val="max"/>
        <c:crossBetween val="between"/>
      </c:valAx>
      <c:dateAx>
        <c:axId val="827428816"/>
        <c:scaling>
          <c:orientation val="minMax"/>
        </c:scaling>
        <c:delete val="1"/>
        <c:axPos val="b"/>
        <c:numFmt formatCode="yyyy\-mm\-dd;@" sourceLinked="1"/>
        <c:majorTickMark val="out"/>
        <c:minorTickMark val="none"/>
        <c:tickLblPos val="nextTo"/>
        <c:crossAx val="759162944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产能利用率:电炉:全国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94"/>
              <c:layout>
                <c:manualLayout>
                  <c:x val="-2.5855513307984902E-2"/>
                  <c:y val="-1.6572983017632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21C-44CA-9FF2-50A967AAB99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Sheet1!$A$3:$A$117</c:f>
              <c:numCache>
                <c:formatCode>yyyy\-mm\-dd;@</c:formatCode>
                <c:ptCount val="95"/>
                <c:pt idx="0">
                  <c:v>43231</c:v>
                </c:pt>
                <c:pt idx="1">
                  <c:v>43238</c:v>
                </c:pt>
                <c:pt idx="2">
                  <c:v>43245</c:v>
                </c:pt>
                <c:pt idx="3">
                  <c:v>43252</c:v>
                </c:pt>
                <c:pt idx="4">
                  <c:v>43259</c:v>
                </c:pt>
                <c:pt idx="5">
                  <c:v>43266</c:v>
                </c:pt>
                <c:pt idx="6">
                  <c:v>43273</c:v>
                </c:pt>
                <c:pt idx="7">
                  <c:v>43280</c:v>
                </c:pt>
                <c:pt idx="8">
                  <c:v>43287</c:v>
                </c:pt>
                <c:pt idx="9">
                  <c:v>43294</c:v>
                </c:pt>
                <c:pt idx="10">
                  <c:v>43301</c:v>
                </c:pt>
                <c:pt idx="11">
                  <c:v>43308</c:v>
                </c:pt>
                <c:pt idx="12">
                  <c:v>43315</c:v>
                </c:pt>
                <c:pt idx="13">
                  <c:v>43322</c:v>
                </c:pt>
                <c:pt idx="14">
                  <c:v>43329</c:v>
                </c:pt>
                <c:pt idx="15">
                  <c:v>43336</c:v>
                </c:pt>
                <c:pt idx="16">
                  <c:v>43343</c:v>
                </c:pt>
                <c:pt idx="17">
                  <c:v>43350</c:v>
                </c:pt>
                <c:pt idx="18">
                  <c:v>43357</c:v>
                </c:pt>
                <c:pt idx="19">
                  <c:v>43364</c:v>
                </c:pt>
                <c:pt idx="20">
                  <c:v>43371</c:v>
                </c:pt>
                <c:pt idx="21">
                  <c:v>43385</c:v>
                </c:pt>
                <c:pt idx="22">
                  <c:v>43392</c:v>
                </c:pt>
                <c:pt idx="23">
                  <c:v>43399</c:v>
                </c:pt>
                <c:pt idx="24">
                  <c:v>43406</c:v>
                </c:pt>
                <c:pt idx="25">
                  <c:v>43413</c:v>
                </c:pt>
                <c:pt idx="26">
                  <c:v>43420</c:v>
                </c:pt>
                <c:pt idx="27">
                  <c:v>43427</c:v>
                </c:pt>
                <c:pt idx="28">
                  <c:v>43434</c:v>
                </c:pt>
                <c:pt idx="29">
                  <c:v>43441</c:v>
                </c:pt>
                <c:pt idx="30">
                  <c:v>43448</c:v>
                </c:pt>
                <c:pt idx="31">
                  <c:v>43455</c:v>
                </c:pt>
                <c:pt idx="32">
                  <c:v>43462</c:v>
                </c:pt>
                <c:pt idx="33">
                  <c:v>43469</c:v>
                </c:pt>
                <c:pt idx="34">
                  <c:v>43476</c:v>
                </c:pt>
                <c:pt idx="35">
                  <c:v>43483</c:v>
                </c:pt>
                <c:pt idx="36">
                  <c:v>43490</c:v>
                </c:pt>
                <c:pt idx="37">
                  <c:v>43497</c:v>
                </c:pt>
                <c:pt idx="38">
                  <c:v>43511</c:v>
                </c:pt>
                <c:pt idx="39">
                  <c:v>43518</c:v>
                </c:pt>
                <c:pt idx="40">
                  <c:v>43525</c:v>
                </c:pt>
                <c:pt idx="41">
                  <c:v>43532</c:v>
                </c:pt>
                <c:pt idx="42">
                  <c:v>43539</c:v>
                </c:pt>
                <c:pt idx="43">
                  <c:v>43559</c:v>
                </c:pt>
                <c:pt idx="44">
                  <c:v>43567</c:v>
                </c:pt>
                <c:pt idx="45">
                  <c:v>43574</c:v>
                </c:pt>
                <c:pt idx="46">
                  <c:v>43581</c:v>
                </c:pt>
                <c:pt idx="47">
                  <c:v>43590</c:v>
                </c:pt>
                <c:pt idx="48">
                  <c:v>43595</c:v>
                </c:pt>
                <c:pt idx="49">
                  <c:v>43602</c:v>
                </c:pt>
                <c:pt idx="50">
                  <c:v>43609</c:v>
                </c:pt>
                <c:pt idx="51">
                  <c:v>43616</c:v>
                </c:pt>
                <c:pt idx="52">
                  <c:v>43622</c:v>
                </c:pt>
                <c:pt idx="53">
                  <c:v>43630</c:v>
                </c:pt>
                <c:pt idx="54">
                  <c:v>43637</c:v>
                </c:pt>
                <c:pt idx="55">
                  <c:v>43644</c:v>
                </c:pt>
                <c:pt idx="56">
                  <c:v>43651</c:v>
                </c:pt>
                <c:pt idx="57">
                  <c:v>43658</c:v>
                </c:pt>
                <c:pt idx="58">
                  <c:v>43665</c:v>
                </c:pt>
                <c:pt idx="59">
                  <c:v>43672</c:v>
                </c:pt>
                <c:pt idx="60">
                  <c:v>43679</c:v>
                </c:pt>
                <c:pt idx="61">
                  <c:v>43686</c:v>
                </c:pt>
                <c:pt idx="62">
                  <c:v>43693</c:v>
                </c:pt>
                <c:pt idx="63">
                  <c:v>43700</c:v>
                </c:pt>
                <c:pt idx="64">
                  <c:v>43707</c:v>
                </c:pt>
                <c:pt idx="65">
                  <c:v>43714</c:v>
                </c:pt>
                <c:pt idx="66">
                  <c:v>43720</c:v>
                </c:pt>
                <c:pt idx="67">
                  <c:v>43728</c:v>
                </c:pt>
                <c:pt idx="68">
                  <c:v>43735</c:v>
                </c:pt>
                <c:pt idx="69">
                  <c:v>43749</c:v>
                </c:pt>
                <c:pt idx="70">
                  <c:v>43756</c:v>
                </c:pt>
                <c:pt idx="71">
                  <c:v>43763</c:v>
                </c:pt>
                <c:pt idx="72">
                  <c:v>43770</c:v>
                </c:pt>
                <c:pt idx="73">
                  <c:v>43777</c:v>
                </c:pt>
                <c:pt idx="74">
                  <c:v>43784</c:v>
                </c:pt>
                <c:pt idx="75">
                  <c:v>43791</c:v>
                </c:pt>
                <c:pt idx="76">
                  <c:v>43798</c:v>
                </c:pt>
                <c:pt idx="77">
                  <c:v>43805</c:v>
                </c:pt>
                <c:pt idx="78">
                  <c:v>43812</c:v>
                </c:pt>
                <c:pt idx="79">
                  <c:v>43819</c:v>
                </c:pt>
                <c:pt idx="80">
                  <c:v>43826</c:v>
                </c:pt>
                <c:pt idx="81">
                  <c:v>43833</c:v>
                </c:pt>
                <c:pt idx="82">
                  <c:v>43840</c:v>
                </c:pt>
                <c:pt idx="83">
                  <c:v>43847</c:v>
                </c:pt>
                <c:pt idx="84">
                  <c:v>43868</c:v>
                </c:pt>
                <c:pt idx="85">
                  <c:v>43875</c:v>
                </c:pt>
                <c:pt idx="86">
                  <c:v>43882</c:v>
                </c:pt>
                <c:pt idx="87">
                  <c:v>43889</c:v>
                </c:pt>
                <c:pt idx="88">
                  <c:v>43896</c:v>
                </c:pt>
                <c:pt idx="89">
                  <c:v>43903</c:v>
                </c:pt>
                <c:pt idx="90">
                  <c:v>43910</c:v>
                </c:pt>
                <c:pt idx="91">
                  <c:v>43917</c:v>
                </c:pt>
                <c:pt idx="92">
                  <c:v>43924</c:v>
                </c:pt>
                <c:pt idx="93">
                  <c:v>43931</c:v>
                </c:pt>
                <c:pt idx="94">
                  <c:v>43938</c:v>
                </c:pt>
              </c:numCache>
            </c:numRef>
          </c:cat>
          <c:val>
            <c:numRef>
              <c:f>Sheet1!$B$3:$B$117</c:f>
              <c:numCache>
                <c:formatCode>###,###,###,###,##0.00</c:formatCode>
                <c:ptCount val="95"/>
                <c:pt idx="0">
                  <c:v>66.400000000000006</c:v>
                </c:pt>
                <c:pt idx="1">
                  <c:v>66.989999999999995</c:v>
                </c:pt>
                <c:pt idx="2">
                  <c:v>66.290000000000006</c:v>
                </c:pt>
                <c:pt idx="3">
                  <c:v>63.06</c:v>
                </c:pt>
                <c:pt idx="4">
                  <c:v>64.03</c:v>
                </c:pt>
                <c:pt idx="5">
                  <c:v>64.28</c:v>
                </c:pt>
                <c:pt idx="6">
                  <c:v>64.47</c:v>
                </c:pt>
                <c:pt idx="7">
                  <c:v>65.03</c:v>
                </c:pt>
                <c:pt idx="8">
                  <c:v>66.569999999999993</c:v>
                </c:pt>
                <c:pt idx="9">
                  <c:v>67.510000000000005</c:v>
                </c:pt>
                <c:pt idx="10">
                  <c:v>67.760000000000005</c:v>
                </c:pt>
                <c:pt idx="11">
                  <c:v>69.38</c:v>
                </c:pt>
                <c:pt idx="12">
                  <c:v>68.819999999999993</c:v>
                </c:pt>
                <c:pt idx="13">
                  <c:v>69.400000000000006</c:v>
                </c:pt>
                <c:pt idx="14">
                  <c:v>70.11</c:v>
                </c:pt>
                <c:pt idx="15">
                  <c:v>70.53</c:v>
                </c:pt>
                <c:pt idx="16">
                  <c:v>71.25</c:v>
                </c:pt>
                <c:pt idx="17">
                  <c:v>70.59</c:v>
                </c:pt>
                <c:pt idx="18">
                  <c:v>70.98</c:v>
                </c:pt>
                <c:pt idx="19">
                  <c:v>71.150000000000006</c:v>
                </c:pt>
                <c:pt idx="20">
                  <c:v>71.760000000000005</c:v>
                </c:pt>
                <c:pt idx="21">
                  <c:v>71.13</c:v>
                </c:pt>
                <c:pt idx="22">
                  <c:v>69.540000000000006</c:v>
                </c:pt>
                <c:pt idx="23">
                  <c:v>69.819999999999993</c:v>
                </c:pt>
                <c:pt idx="24">
                  <c:v>70.650000000000006</c:v>
                </c:pt>
                <c:pt idx="25">
                  <c:v>69.63</c:v>
                </c:pt>
                <c:pt idx="26">
                  <c:v>70.150000000000006</c:v>
                </c:pt>
                <c:pt idx="27">
                  <c:v>69.89</c:v>
                </c:pt>
                <c:pt idx="28">
                  <c:v>69.87</c:v>
                </c:pt>
                <c:pt idx="29">
                  <c:v>67.89</c:v>
                </c:pt>
                <c:pt idx="30">
                  <c:v>66.08</c:v>
                </c:pt>
                <c:pt idx="31">
                  <c:v>65.290000000000006</c:v>
                </c:pt>
                <c:pt idx="32">
                  <c:v>63.37</c:v>
                </c:pt>
                <c:pt idx="33">
                  <c:v>65.53</c:v>
                </c:pt>
                <c:pt idx="34">
                  <c:v>64.739999999999995</c:v>
                </c:pt>
                <c:pt idx="35">
                  <c:v>58.71</c:v>
                </c:pt>
                <c:pt idx="36">
                  <c:v>46.67</c:v>
                </c:pt>
                <c:pt idx="37">
                  <c:v>34.840000000000003</c:v>
                </c:pt>
                <c:pt idx="38">
                  <c:v>36.15</c:v>
                </c:pt>
                <c:pt idx="39">
                  <c:v>42.92</c:v>
                </c:pt>
                <c:pt idx="40">
                  <c:v>50.82</c:v>
                </c:pt>
                <c:pt idx="41">
                  <c:v>57.17</c:v>
                </c:pt>
                <c:pt idx="42">
                  <c:v>61.23</c:v>
                </c:pt>
                <c:pt idx="43">
                  <c:v>65.900000000000006</c:v>
                </c:pt>
                <c:pt idx="44">
                  <c:v>67.069999999999993</c:v>
                </c:pt>
                <c:pt idx="45">
                  <c:v>67.45</c:v>
                </c:pt>
                <c:pt idx="46">
                  <c:v>68.66</c:v>
                </c:pt>
                <c:pt idx="47">
                  <c:v>69.22</c:v>
                </c:pt>
                <c:pt idx="48">
                  <c:v>69.64</c:v>
                </c:pt>
                <c:pt idx="49">
                  <c:v>69.55</c:v>
                </c:pt>
                <c:pt idx="50">
                  <c:v>70.010000000000005</c:v>
                </c:pt>
                <c:pt idx="51">
                  <c:v>70.06</c:v>
                </c:pt>
                <c:pt idx="52">
                  <c:v>69.69</c:v>
                </c:pt>
                <c:pt idx="53">
                  <c:v>68.33</c:v>
                </c:pt>
                <c:pt idx="54">
                  <c:v>68.05</c:v>
                </c:pt>
                <c:pt idx="55">
                  <c:v>67.73</c:v>
                </c:pt>
                <c:pt idx="56">
                  <c:v>67.959999999999994</c:v>
                </c:pt>
                <c:pt idx="57">
                  <c:v>67.87</c:v>
                </c:pt>
                <c:pt idx="58">
                  <c:v>68.52</c:v>
                </c:pt>
                <c:pt idx="59">
                  <c:v>67.91</c:v>
                </c:pt>
                <c:pt idx="60">
                  <c:v>67.069999999999993</c:v>
                </c:pt>
                <c:pt idx="61">
                  <c:v>63.24</c:v>
                </c:pt>
                <c:pt idx="62">
                  <c:v>61.75</c:v>
                </c:pt>
                <c:pt idx="63">
                  <c:v>59.65</c:v>
                </c:pt>
                <c:pt idx="64">
                  <c:v>57.37</c:v>
                </c:pt>
                <c:pt idx="65">
                  <c:v>59.04</c:v>
                </c:pt>
                <c:pt idx="66">
                  <c:v>59.32</c:v>
                </c:pt>
                <c:pt idx="67">
                  <c:v>59.83</c:v>
                </c:pt>
                <c:pt idx="68">
                  <c:v>58.99</c:v>
                </c:pt>
                <c:pt idx="69">
                  <c:v>59.55</c:v>
                </c:pt>
                <c:pt idx="70">
                  <c:v>59.88</c:v>
                </c:pt>
                <c:pt idx="71">
                  <c:v>59.74</c:v>
                </c:pt>
                <c:pt idx="72">
                  <c:v>59.46</c:v>
                </c:pt>
                <c:pt idx="73">
                  <c:v>59.36</c:v>
                </c:pt>
                <c:pt idx="74">
                  <c:v>60.44</c:v>
                </c:pt>
                <c:pt idx="75">
                  <c:v>62.12</c:v>
                </c:pt>
                <c:pt idx="76">
                  <c:v>63.52</c:v>
                </c:pt>
                <c:pt idx="77">
                  <c:v>64.180000000000007</c:v>
                </c:pt>
                <c:pt idx="78">
                  <c:v>64.459999999999994</c:v>
                </c:pt>
                <c:pt idx="79">
                  <c:v>64.55</c:v>
                </c:pt>
                <c:pt idx="80">
                  <c:v>63.8</c:v>
                </c:pt>
                <c:pt idx="81">
                  <c:v>62.21</c:v>
                </c:pt>
                <c:pt idx="82">
                  <c:v>51.38</c:v>
                </c:pt>
                <c:pt idx="83">
                  <c:v>39.28</c:v>
                </c:pt>
                <c:pt idx="84">
                  <c:v>33.44</c:v>
                </c:pt>
                <c:pt idx="85">
                  <c:v>31.99</c:v>
                </c:pt>
                <c:pt idx="86">
                  <c:v>31.06</c:v>
                </c:pt>
                <c:pt idx="87">
                  <c:v>30.97</c:v>
                </c:pt>
                <c:pt idx="88">
                  <c:v>31.62</c:v>
                </c:pt>
                <c:pt idx="89">
                  <c:v>33.4</c:v>
                </c:pt>
                <c:pt idx="90">
                  <c:v>37.18</c:v>
                </c:pt>
                <c:pt idx="91">
                  <c:v>42.18</c:v>
                </c:pt>
                <c:pt idx="92">
                  <c:v>47.97</c:v>
                </c:pt>
                <c:pt idx="93">
                  <c:v>51.94</c:v>
                </c:pt>
                <c:pt idx="94">
                  <c:v>56.56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B6-489C-9907-77105D212F88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产能利用率:电炉:短流程钢厂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94"/>
              <c:layout>
                <c:manualLayout>
                  <c:x val="-3.9543726235741559E-2"/>
                  <c:y val="-7.10270700755683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21C-44CA-9FF2-50A967AAB99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Sheet1!$A$3:$A$117</c:f>
              <c:numCache>
                <c:formatCode>yyyy\-mm\-dd;@</c:formatCode>
                <c:ptCount val="95"/>
                <c:pt idx="0">
                  <c:v>43231</c:v>
                </c:pt>
                <c:pt idx="1">
                  <c:v>43238</c:v>
                </c:pt>
                <c:pt idx="2">
                  <c:v>43245</c:v>
                </c:pt>
                <c:pt idx="3">
                  <c:v>43252</c:v>
                </c:pt>
                <c:pt idx="4">
                  <c:v>43259</c:v>
                </c:pt>
                <c:pt idx="5">
                  <c:v>43266</c:v>
                </c:pt>
                <c:pt idx="6">
                  <c:v>43273</c:v>
                </c:pt>
                <c:pt idx="7">
                  <c:v>43280</c:v>
                </c:pt>
                <c:pt idx="8">
                  <c:v>43287</c:v>
                </c:pt>
                <c:pt idx="9">
                  <c:v>43294</c:v>
                </c:pt>
                <c:pt idx="10">
                  <c:v>43301</c:v>
                </c:pt>
                <c:pt idx="11">
                  <c:v>43308</c:v>
                </c:pt>
                <c:pt idx="12">
                  <c:v>43315</c:v>
                </c:pt>
                <c:pt idx="13">
                  <c:v>43322</c:v>
                </c:pt>
                <c:pt idx="14">
                  <c:v>43329</c:v>
                </c:pt>
                <c:pt idx="15">
                  <c:v>43336</c:v>
                </c:pt>
                <c:pt idx="16">
                  <c:v>43343</c:v>
                </c:pt>
                <c:pt idx="17">
                  <c:v>43350</c:v>
                </c:pt>
                <c:pt idx="18">
                  <c:v>43357</c:v>
                </c:pt>
                <c:pt idx="19">
                  <c:v>43364</c:v>
                </c:pt>
                <c:pt idx="20">
                  <c:v>43371</c:v>
                </c:pt>
                <c:pt idx="21">
                  <c:v>43385</c:v>
                </c:pt>
                <c:pt idx="22">
                  <c:v>43392</c:v>
                </c:pt>
                <c:pt idx="23">
                  <c:v>43399</c:v>
                </c:pt>
                <c:pt idx="24">
                  <c:v>43406</c:v>
                </c:pt>
                <c:pt idx="25">
                  <c:v>43413</c:v>
                </c:pt>
                <c:pt idx="26">
                  <c:v>43420</c:v>
                </c:pt>
                <c:pt idx="27">
                  <c:v>43427</c:v>
                </c:pt>
                <c:pt idx="28">
                  <c:v>43434</c:v>
                </c:pt>
                <c:pt idx="29">
                  <c:v>43441</c:v>
                </c:pt>
                <c:pt idx="30">
                  <c:v>43448</c:v>
                </c:pt>
                <c:pt idx="31">
                  <c:v>43455</c:v>
                </c:pt>
                <c:pt idx="32">
                  <c:v>43462</c:v>
                </c:pt>
                <c:pt idx="33">
                  <c:v>43469</c:v>
                </c:pt>
                <c:pt idx="34">
                  <c:v>43476</c:v>
                </c:pt>
                <c:pt idx="35">
                  <c:v>43483</c:v>
                </c:pt>
                <c:pt idx="36">
                  <c:v>43490</c:v>
                </c:pt>
                <c:pt idx="37">
                  <c:v>43497</c:v>
                </c:pt>
                <c:pt idx="38">
                  <c:v>43511</c:v>
                </c:pt>
                <c:pt idx="39">
                  <c:v>43518</c:v>
                </c:pt>
                <c:pt idx="40">
                  <c:v>43525</c:v>
                </c:pt>
                <c:pt idx="41">
                  <c:v>43532</c:v>
                </c:pt>
                <c:pt idx="42">
                  <c:v>43539</c:v>
                </c:pt>
                <c:pt idx="43">
                  <c:v>43559</c:v>
                </c:pt>
                <c:pt idx="44">
                  <c:v>43567</c:v>
                </c:pt>
                <c:pt idx="45">
                  <c:v>43574</c:v>
                </c:pt>
                <c:pt idx="46">
                  <c:v>43581</c:v>
                </c:pt>
                <c:pt idx="47">
                  <c:v>43590</c:v>
                </c:pt>
                <c:pt idx="48">
                  <c:v>43595</c:v>
                </c:pt>
                <c:pt idx="49">
                  <c:v>43602</c:v>
                </c:pt>
                <c:pt idx="50">
                  <c:v>43609</c:v>
                </c:pt>
                <c:pt idx="51">
                  <c:v>43616</c:v>
                </c:pt>
                <c:pt idx="52">
                  <c:v>43622</c:v>
                </c:pt>
                <c:pt idx="53">
                  <c:v>43630</c:v>
                </c:pt>
                <c:pt idx="54">
                  <c:v>43637</c:v>
                </c:pt>
                <c:pt idx="55">
                  <c:v>43644</c:v>
                </c:pt>
                <c:pt idx="56">
                  <c:v>43651</c:v>
                </c:pt>
                <c:pt idx="57">
                  <c:v>43658</c:v>
                </c:pt>
                <c:pt idx="58">
                  <c:v>43665</c:v>
                </c:pt>
                <c:pt idx="59">
                  <c:v>43672</c:v>
                </c:pt>
                <c:pt idx="60">
                  <c:v>43679</c:v>
                </c:pt>
                <c:pt idx="61">
                  <c:v>43686</c:v>
                </c:pt>
                <c:pt idx="62">
                  <c:v>43693</c:v>
                </c:pt>
                <c:pt idx="63">
                  <c:v>43700</c:v>
                </c:pt>
                <c:pt idx="64">
                  <c:v>43707</c:v>
                </c:pt>
                <c:pt idx="65">
                  <c:v>43714</c:v>
                </c:pt>
                <c:pt idx="66">
                  <c:v>43720</c:v>
                </c:pt>
                <c:pt idx="67">
                  <c:v>43728</c:v>
                </c:pt>
                <c:pt idx="68">
                  <c:v>43735</c:v>
                </c:pt>
                <c:pt idx="69">
                  <c:v>43749</c:v>
                </c:pt>
                <c:pt idx="70">
                  <c:v>43756</c:v>
                </c:pt>
                <c:pt idx="71">
                  <c:v>43763</c:v>
                </c:pt>
                <c:pt idx="72">
                  <c:v>43770</c:v>
                </c:pt>
                <c:pt idx="73">
                  <c:v>43777</c:v>
                </c:pt>
                <c:pt idx="74">
                  <c:v>43784</c:v>
                </c:pt>
                <c:pt idx="75">
                  <c:v>43791</c:v>
                </c:pt>
                <c:pt idx="76">
                  <c:v>43798</c:v>
                </c:pt>
                <c:pt idx="77">
                  <c:v>43805</c:v>
                </c:pt>
                <c:pt idx="78">
                  <c:v>43812</c:v>
                </c:pt>
                <c:pt idx="79">
                  <c:v>43819</c:v>
                </c:pt>
                <c:pt idx="80">
                  <c:v>43826</c:v>
                </c:pt>
                <c:pt idx="81">
                  <c:v>43833</c:v>
                </c:pt>
                <c:pt idx="82">
                  <c:v>43840</c:v>
                </c:pt>
                <c:pt idx="83">
                  <c:v>43847</c:v>
                </c:pt>
                <c:pt idx="84">
                  <c:v>43868</c:v>
                </c:pt>
                <c:pt idx="85">
                  <c:v>43875</c:v>
                </c:pt>
                <c:pt idx="86">
                  <c:v>43882</c:v>
                </c:pt>
                <c:pt idx="87">
                  <c:v>43889</c:v>
                </c:pt>
                <c:pt idx="88">
                  <c:v>43896</c:v>
                </c:pt>
                <c:pt idx="89">
                  <c:v>43903</c:v>
                </c:pt>
                <c:pt idx="90">
                  <c:v>43910</c:v>
                </c:pt>
                <c:pt idx="91">
                  <c:v>43917</c:v>
                </c:pt>
                <c:pt idx="92">
                  <c:v>43924</c:v>
                </c:pt>
                <c:pt idx="93">
                  <c:v>43931</c:v>
                </c:pt>
                <c:pt idx="94">
                  <c:v>43938</c:v>
                </c:pt>
              </c:numCache>
            </c:numRef>
          </c:cat>
          <c:val>
            <c:numRef>
              <c:f>Sheet1!$C$3:$C$117</c:f>
              <c:numCache>
                <c:formatCode>###,###,###,###,##0.00</c:formatCode>
                <c:ptCount val="95"/>
                <c:pt idx="0">
                  <c:v>62.78</c:v>
                </c:pt>
                <c:pt idx="1">
                  <c:v>63.9</c:v>
                </c:pt>
                <c:pt idx="2">
                  <c:v>64.3</c:v>
                </c:pt>
                <c:pt idx="3">
                  <c:v>58.6</c:v>
                </c:pt>
                <c:pt idx="4">
                  <c:v>58.01</c:v>
                </c:pt>
                <c:pt idx="5">
                  <c:v>57.96</c:v>
                </c:pt>
                <c:pt idx="6">
                  <c:v>58.92</c:v>
                </c:pt>
                <c:pt idx="7">
                  <c:v>60.21</c:v>
                </c:pt>
                <c:pt idx="8">
                  <c:v>62.22</c:v>
                </c:pt>
                <c:pt idx="9">
                  <c:v>63.35</c:v>
                </c:pt>
                <c:pt idx="10">
                  <c:v>63.79</c:v>
                </c:pt>
                <c:pt idx="11">
                  <c:v>66.569999999999993</c:v>
                </c:pt>
                <c:pt idx="12">
                  <c:v>66.400000000000006</c:v>
                </c:pt>
                <c:pt idx="13">
                  <c:v>67.400000000000006</c:v>
                </c:pt>
                <c:pt idx="14">
                  <c:v>68.62</c:v>
                </c:pt>
                <c:pt idx="15">
                  <c:v>69.34</c:v>
                </c:pt>
                <c:pt idx="16">
                  <c:v>70.58</c:v>
                </c:pt>
                <c:pt idx="17">
                  <c:v>68.680000000000007</c:v>
                </c:pt>
                <c:pt idx="18">
                  <c:v>69.95</c:v>
                </c:pt>
                <c:pt idx="19">
                  <c:v>69.349999999999994</c:v>
                </c:pt>
                <c:pt idx="20">
                  <c:v>70.67</c:v>
                </c:pt>
                <c:pt idx="21">
                  <c:v>71.33</c:v>
                </c:pt>
                <c:pt idx="22">
                  <c:v>68.63</c:v>
                </c:pt>
                <c:pt idx="23">
                  <c:v>68.95</c:v>
                </c:pt>
                <c:pt idx="24">
                  <c:v>68.78</c:v>
                </c:pt>
                <c:pt idx="25">
                  <c:v>68.48</c:v>
                </c:pt>
                <c:pt idx="26">
                  <c:v>69.489999999999995</c:v>
                </c:pt>
                <c:pt idx="27">
                  <c:v>68.92</c:v>
                </c:pt>
                <c:pt idx="28">
                  <c:v>63.11</c:v>
                </c:pt>
                <c:pt idx="29">
                  <c:v>65.52</c:v>
                </c:pt>
                <c:pt idx="30">
                  <c:v>62.44</c:v>
                </c:pt>
                <c:pt idx="31">
                  <c:v>61.1</c:v>
                </c:pt>
                <c:pt idx="32">
                  <c:v>58.48</c:v>
                </c:pt>
                <c:pt idx="33">
                  <c:v>60.56</c:v>
                </c:pt>
                <c:pt idx="34">
                  <c:v>60</c:v>
                </c:pt>
                <c:pt idx="35">
                  <c:v>51.27</c:v>
                </c:pt>
                <c:pt idx="36">
                  <c:v>31.21</c:v>
                </c:pt>
                <c:pt idx="37">
                  <c:v>12.7</c:v>
                </c:pt>
                <c:pt idx="38">
                  <c:v>13.49</c:v>
                </c:pt>
                <c:pt idx="39">
                  <c:v>26.11</c:v>
                </c:pt>
                <c:pt idx="40">
                  <c:v>38.57</c:v>
                </c:pt>
                <c:pt idx="41">
                  <c:v>47.78</c:v>
                </c:pt>
                <c:pt idx="42">
                  <c:v>54.52</c:v>
                </c:pt>
                <c:pt idx="43">
                  <c:v>61.75</c:v>
                </c:pt>
                <c:pt idx="44">
                  <c:v>63.57</c:v>
                </c:pt>
                <c:pt idx="45">
                  <c:v>64.209999999999994</c:v>
                </c:pt>
                <c:pt idx="46">
                  <c:v>66.19</c:v>
                </c:pt>
                <c:pt idx="47">
                  <c:v>66.900000000000006</c:v>
                </c:pt>
                <c:pt idx="48">
                  <c:v>67.62</c:v>
                </c:pt>
                <c:pt idx="49">
                  <c:v>67.06</c:v>
                </c:pt>
                <c:pt idx="50">
                  <c:v>67.86</c:v>
                </c:pt>
                <c:pt idx="51">
                  <c:v>67.94</c:v>
                </c:pt>
                <c:pt idx="52">
                  <c:v>67.3</c:v>
                </c:pt>
                <c:pt idx="53">
                  <c:v>65.319999999999993</c:v>
                </c:pt>
                <c:pt idx="54">
                  <c:v>64.84</c:v>
                </c:pt>
                <c:pt idx="55">
                  <c:v>64.290000000000006</c:v>
                </c:pt>
                <c:pt idx="56">
                  <c:v>64.760000000000005</c:v>
                </c:pt>
                <c:pt idx="57">
                  <c:v>64.44</c:v>
                </c:pt>
                <c:pt idx="58">
                  <c:v>65.319999999999993</c:v>
                </c:pt>
                <c:pt idx="59">
                  <c:v>64.84</c:v>
                </c:pt>
                <c:pt idx="60">
                  <c:v>63.41</c:v>
                </c:pt>
                <c:pt idx="61">
                  <c:v>57.38</c:v>
                </c:pt>
                <c:pt idx="62">
                  <c:v>55.32</c:v>
                </c:pt>
                <c:pt idx="63">
                  <c:v>51.75</c:v>
                </c:pt>
                <c:pt idx="64">
                  <c:v>51.19</c:v>
                </c:pt>
                <c:pt idx="65">
                  <c:v>51.03</c:v>
                </c:pt>
                <c:pt idx="66">
                  <c:v>51.51</c:v>
                </c:pt>
                <c:pt idx="67">
                  <c:v>52.38</c:v>
                </c:pt>
                <c:pt idx="68">
                  <c:v>50.48</c:v>
                </c:pt>
                <c:pt idx="69">
                  <c:v>51.43</c:v>
                </c:pt>
                <c:pt idx="70">
                  <c:v>51.67</c:v>
                </c:pt>
                <c:pt idx="71">
                  <c:v>51.51</c:v>
                </c:pt>
                <c:pt idx="72">
                  <c:v>51.03</c:v>
                </c:pt>
                <c:pt idx="73">
                  <c:v>51.19</c:v>
                </c:pt>
                <c:pt idx="74">
                  <c:v>52.86</c:v>
                </c:pt>
                <c:pt idx="75">
                  <c:v>55.48</c:v>
                </c:pt>
                <c:pt idx="76">
                  <c:v>57.86</c:v>
                </c:pt>
                <c:pt idx="77">
                  <c:v>58.97</c:v>
                </c:pt>
                <c:pt idx="78">
                  <c:v>59.29</c:v>
                </c:pt>
                <c:pt idx="79">
                  <c:v>59.76</c:v>
                </c:pt>
                <c:pt idx="80">
                  <c:v>58.41</c:v>
                </c:pt>
                <c:pt idx="81">
                  <c:v>55.95</c:v>
                </c:pt>
                <c:pt idx="82">
                  <c:v>39.840000000000003</c:v>
                </c:pt>
                <c:pt idx="83">
                  <c:v>19.600000000000001</c:v>
                </c:pt>
                <c:pt idx="84">
                  <c:v>11.43</c:v>
                </c:pt>
                <c:pt idx="85">
                  <c:v>10.95</c:v>
                </c:pt>
                <c:pt idx="86">
                  <c:v>10.32</c:v>
                </c:pt>
                <c:pt idx="87">
                  <c:v>10.4</c:v>
                </c:pt>
                <c:pt idx="88">
                  <c:v>11.19</c:v>
                </c:pt>
                <c:pt idx="89">
                  <c:v>14.05</c:v>
                </c:pt>
                <c:pt idx="90">
                  <c:v>20.239999999999998</c:v>
                </c:pt>
                <c:pt idx="91">
                  <c:v>27.7</c:v>
                </c:pt>
                <c:pt idx="92">
                  <c:v>37.06</c:v>
                </c:pt>
                <c:pt idx="93">
                  <c:v>42.94</c:v>
                </c:pt>
                <c:pt idx="94">
                  <c:v>50.16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DB6-489C-9907-77105D212F88}"/>
            </c:ext>
          </c:extLst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产能利用率:电炉:长流程钢厂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94"/>
              <c:layout>
                <c:manualLayout>
                  <c:x val="-1.8250950570342317E-2"/>
                  <c:y val="-1.42054140151137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21C-44CA-9FF2-50A967AAB99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Sheet1!$A$3:$A$117</c:f>
              <c:numCache>
                <c:formatCode>yyyy\-mm\-dd;@</c:formatCode>
                <c:ptCount val="95"/>
                <c:pt idx="0">
                  <c:v>43231</c:v>
                </c:pt>
                <c:pt idx="1">
                  <c:v>43238</c:v>
                </c:pt>
                <c:pt idx="2">
                  <c:v>43245</c:v>
                </c:pt>
                <c:pt idx="3">
                  <c:v>43252</c:v>
                </c:pt>
                <c:pt idx="4">
                  <c:v>43259</c:v>
                </c:pt>
                <c:pt idx="5">
                  <c:v>43266</c:v>
                </c:pt>
                <c:pt idx="6">
                  <c:v>43273</c:v>
                </c:pt>
                <c:pt idx="7">
                  <c:v>43280</c:v>
                </c:pt>
                <c:pt idx="8">
                  <c:v>43287</c:v>
                </c:pt>
                <c:pt idx="9">
                  <c:v>43294</c:v>
                </c:pt>
                <c:pt idx="10">
                  <c:v>43301</c:v>
                </c:pt>
                <c:pt idx="11">
                  <c:v>43308</c:v>
                </c:pt>
                <c:pt idx="12">
                  <c:v>43315</c:v>
                </c:pt>
                <c:pt idx="13">
                  <c:v>43322</c:v>
                </c:pt>
                <c:pt idx="14">
                  <c:v>43329</c:v>
                </c:pt>
                <c:pt idx="15">
                  <c:v>43336</c:v>
                </c:pt>
                <c:pt idx="16">
                  <c:v>43343</c:v>
                </c:pt>
                <c:pt idx="17">
                  <c:v>43350</c:v>
                </c:pt>
                <c:pt idx="18">
                  <c:v>43357</c:v>
                </c:pt>
                <c:pt idx="19">
                  <c:v>43364</c:v>
                </c:pt>
                <c:pt idx="20">
                  <c:v>43371</c:v>
                </c:pt>
                <c:pt idx="21">
                  <c:v>43385</c:v>
                </c:pt>
                <c:pt idx="22">
                  <c:v>43392</c:v>
                </c:pt>
                <c:pt idx="23">
                  <c:v>43399</c:v>
                </c:pt>
                <c:pt idx="24">
                  <c:v>43406</c:v>
                </c:pt>
                <c:pt idx="25">
                  <c:v>43413</c:v>
                </c:pt>
                <c:pt idx="26">
                  <c:v>43420</c:v>
                </c:pt>
                <c:pt idx="27">
                  <c:v>43427</c:v>
                </c:pt>
                <c:pt idx="28">
                  <c:v>43434</c:v>
                </c:pt>
                <c:pt idx="29">
                  <c:v>43441</c:v>
                </c:pt>
                <c:pt idx="30">
                  <c:v>43448</c:v>
                </c:pt>
                <c:pt idx="31">
                  <c:v>43455</c:v>
                </c:pt>
                <c:pt idx="32">
                  <c:v>43462</c:v>
                </c:pt>
                <c:pt idx="33">
                  <c:v>43469</c:v>
                </c:pt>
                <c:pt idx="34">
                  <c:v>43476</c:v>
                </c:pt>
                <c:pt idx="35">
                  <c:v>43483</c:v>
                </c:pt>
                <c:pt idx="36">
                  <c:v>43490</c:v>
                </c:pt>
                <c:pt idx="37">
                  <c:v>43497</c:v>
                </c:pt>
                <c:pt idx="38">
                  <c:v>43511</c:v>
                </c:pt>
                <c:pt idx="39">
                  <c:v>43518</c:v>
                </c:pt>
                <c:pt idx="40">
                  <c:v>43525</c:v>
                </c:pt>
                <c:pt idx="41">
                  <c:v>43532</c:v>
                </c:pt>
                <c:pt idx="42">
                  <c:v>43539</c:v>
                </c:pt>
                <c:pt idx="43">
                  <c:v>43559</c:v>
                </c:pt>
                <c:pt idx="44">
                  <c:v>43567</c:v>
                </c:pt>
                <c:pt idx="45">
                  <c:v>43574</c:v>
                </c:pt>
                <c:pt idx="46">
                  <c:v>43581</c:v>
                </c:pt>
                <c:pt idx="47">
                  <c:v>43590</c:v>
                </c:pt>
                <c:pt idx="48">
                  <c:v>43595</c:v>
                </c:pt>
                <c:pt idx="49">
                  <c:v>43602</c:v>
                </c:pt>
                <c:pt idx="50">
                  <c:v>43609</c:v>
                </c:pt>
                <c:pt idx="51">
                  <c:v>43616</c:v>
                </c:pt>
                <c:pt idx="52">
                  <c:v>43622</c:v>
                </c:pt>
                <c:pt idx="53">
                  <c:v>43630</c:v>
                </c:pt>
                <c:pt idx="54">
                  <c:v>43637</c:v>
                </c:pt>
                <c:pt idx="55">
                  <c:v>43644</c:v>
                </c:pt>
                <c:pt idx="56">
                  <c:v>43651</c:v>
                </c:pt>
                <c:pt idx="57">
                  <c:v>43658</c:v>
                </c:pt>
                <c:pt idx="58">
                  <c:v>43665</c:v>
                </c:pt>
                <c:pt idx="59">
                  <c:v>43672</c:v>
                </c:pt>
                <c:pt idx="60">
                  <c:v>43679</c:v>
                </c:pt>
                <c:pt idx="61">
                  <c:v>43686</c:v>
                </c:pt>
                <c:pt idx="62">
                  <c:v>43693</c:v>
                </c:pt>
                <c:pt idx="63">
                  <c:v>43700</c:v>
                </c:pt>
                <c:pt idx="64">
                  <c:v>43707</c:v>
                </c:pt>
                <c:pt idx="65">
                  <c:v>43714</c:v>
                </c:pt>
                <c:pt idx="66">
                  <c:v>43720</c:v>
                </c:pt>
                <c:pt idx="67">
                  <c:v>43728</c:v>
                </c:pt>
                <c:pt idx="68">
                  <c:v>43735</c:v>
                </c:pt>
                <c:pt idx="69">
                  <c:v>43749</c:v>
                </c:pt>
                <c:pt idx="70">
                  <c:v>43756</c:v>
                </c:pt>
                <c:pt idx="71">
                  <c:v>43763</c:v>
                </c:pt>
                <c:pt idx="72">
                  <c:v>43770</c:v>
                </c:pt>
                <c:pt idx="73">
                  <c:v>43777</c:v>
                </c:pt>
                <c:pt idx="74">
                  <c:v>43784</c:v>
                </c:pt>
                <c:pt idx="75">
                  <c:v>43791</c:v>
                </c:pt>
                <c:pt idx="76">
                  <c:v>43798</c:v>
                </c:pt>
                <c:pt idx="77">
                  <c:v>43805</c:v>
                </c:pt>
                <c:pt idx="78">
                  <c:v>43812</c:v>
                </c:pt>
                <c:pt idx="79">
                  <c:v>43819</c:v>
                </c:pt>
                <c:pt idx="80">
                  <c:v>43826</c:v>
                </c:pt>
                <c:pt idx="81">
                  <c:v>43833</c:v>
                </c:pt>
                <c:pt idx="82">
                  <c:v>43840</c:v>
                </c:pt>
                <c:pt idx="83">
                  <c:v>43847</c:v>
                </c:pt>
                <c:pt idx="84">
                  <c:v>43868</c:v>
                </c:pt>
                <c:pt idx="85">
                  <c:v>43875</c:v>
                </c:pt>
                <c:pt idx="86">
                  <c:v>43882</c:v>
                </c:pt>
                <c:pt idx="87">
                  <c:v>43889</c:v>
                </c:pt>
                <c:pt idx="88">
                  <c:v>43896</c:v>
                </c:pt>
                <c:pt idx="89">
                  <c:v>43903</c:v>
                </c:pt>
                <c:pt idx="90">
                  <c:v>43910</c:v>
                </c:pt>
                <c:pt idx="91">
                  <c:v>43917</c:v>
                </c:pt>
                <c:pt idx="92">
                  <c:v>43924</c:v>
                </c:pt>
                <c:pt idx="93">
                  <c:v>43931</c:v>
                </c:pt>
                <c:pt idx="94">
                  <c:v>43938</c:v>
                </c:pt>
              </c:numCache>
            </c:numRef>
          </c:cat>
          <c:val>
            <c:numRef>
              <c:f>Sheet1!$D$3:$D$117</c:f>
              <c:numCache>
                <c:formatCode>###,###,###,###,##0.00</c:formatCode>
                <c:ptCount val="95"/>
                <c:pt idx="0">
                  <c:v>72.19</c:v>
                </c:pt>
                <c:pt idx="1">
                  <c:v>71.28</c:v>
                </c:pt>
                <c:pt idx="2">
                  <c:v>69.05</c:v>
                </c:pt>
                <c:pt idx="3">
                  <c:v>69.27</c:v>
                </c:pt>
                <c:pt idx="4">
                  <c:v>72.400000000000006</c:v>
                </c:pt>
                <c:pt idx="5">
                  <c:v>73.069999999999993</c:v>
                </c:pt>
                <c:pt idx="6">
                  <c:v>72.180000000000007</c:v>
                </c:pt>
                <c:pt idx="7">
                  <c:v>71.73</c:v>
                </c:pt>
                <c:pt idx="8">
                  <c:v>72.63</c:v>
                </c:pt>
                <c:pt idx="9">
                  <c:v>73.3</c:v>
                </c:pt>
                <c:pt idx="10">
                  <c:v>73.3</c:v>
                </c:pt>
                <c:pt idx="11">
                  <c:v>73.3</c:v>
                </c:pt>
                <c:pt idx="12">
                  <c:v>72.180000000000007</c:v>
                </c:pt>
                <c:pt idx="13">
                  <c:v>72.180000000000007</c:v>
                </c:pt>
                <c:pt idx="14">
                  <c:v>72.180000000000007</c:v>
                </c:pt>
                <c:pt idx="15">
                  <c:v>72.180000000000007</c:v>
                </c:pt>
                <c:pt idx="16">
                  <c:v>72.180000000000007</c:v>
                </c:pt>
                <c:pt idx="17">
                  <c:v>72.180000000000007</c:v>
                </c:pt>
                <c:pt idx="18">
                  <c:v>71.77</c:v>
                </c:pt>
                <c:pt idx="19">
                  <c:v>73.33</c:v>
                </c:pt>
                <c:pt idx="20">
                  <c:v>73.33</c:v>
                </c:pt>
                <c:pt idx="21">
                  <c:v>70.83</c:v>
                </c:pt>
                <c:pt idx="22">
                  <c:v>70.83</c:v>
                </c:pt>
                <c:pt idx="23">
                  <c:v>71.06</c:v>
                </c:pt>
                <c:pt idx="24">
                  <c:v>73.33</c:v>
                </c:pt>
                <c:pt idx="25">
                  <c:v>71.28</c:v>
                </c:pt>
                <c:pt idx="26">
                  <c:v>71.09</c:v>
                </c:pt>
                <c:pt idx="27">
                  <c:v>71.28</c:v>
                </c:pt>
                <c:pt idx="28">
                  <c:v>71.28</c:v>
                </c:pt>
                <c:pt idx="29">
                  <c:v>71.28</c:v>
                </c:pt>
                <c:pt idx="30">
                  <c:v>71.28</c:v>
                </c:pt>
                <c:pt idx="31">
                  <c:v>71.28</c:v>
                </c:pt>
                <c:pt idx="32">
                  <c:v>70.37</c:v>
                </c:pt>
                <c:pt idx="33">
                  <c:v>72.64</c:v>
                </c:pt>
                <c:pt idx="34">
                  <c:v>71.510000000000005</c:v>
                </c:pt>
                <c:pt idx="35">
                  <c:v>70.37</c:v>
                </c:pt>
                <c:pt idx="36">
                  <c:v>68.790000000000006</c:v>
                </c:pt>
                <c:pt idx="37">
                  <c:v>66.52</c:v>
                </c:pt>
                <c:pt idx="38">
                  <c:v>68.56</c:v>
                </c:pt>
                <c:pt idx="39">
                  <c:v>66.97</c:v>
                </c:pt>
                <c:pt idx="40">
                  <c:v>68.33</c:v>
                </c:pt>
                <c:pt idx="41">
                  <c:v>70.599999999999994</c:v>
                </c:pt>
                <c:pt idx="42">
                  <c:v>70.599999999999994</c:v>
                </c:pt>
                <c:pt idx="43">
                  <c:v>71.849999999999994</c:v>
                </c:pt>
                <c:pt idx="44">
                  <c:v>72.08</c:v>
                </c:pt>
                <c:pt idx="45">
                  <c:v>72.08</c:v>
                </c:pt>
                <c:pt idx="46">
                  <c:v>72.19</c:v>
                </c:pt>
                <c:pt idx="47">
                  <c:v>72.53</c:v>
                </c:pt>
                <c:pt idx="48">
                  <c:v>72.53</c:v>
                </c:pt>
                <c:pt idx="49">
                  <c:v>73.099999999999994</c:v>
                </c:pt>
                <c:pt idx="50">
                  <c:v>73.099999999999994</c:v>
                </c:pt>
                <c:pt idx="51">
                  <c:v>73.099999999999994</c:v>
                </c:pt>
                <c:pt idx="52">
                  <c:v>73.099999999999994</c:v>
                </c:pt>
                <c:pt idx="53">
                  <c:v>72.64</c:v>
                </c:pt>
                <c:pt idx="54">
                  <c:v>72.64</c:v>
                </c:pt>
                <c:pt idx="55">
                  <c:v>72.64</c:v>
                </c:pt>
                <c:pt idx="56">
                  <c:v>72.53</c:v>
                </c:pt>
                <c:pt idx="57">
                  <c:v>72.760000000000005</c:v>
                </c:pt>
                <c:pt idx="58">
                  <c:v>73.099999999999994</c:v>
                </c:pt>
                <c:pt idx="59">
                  <c:v>72.3</c:v>
                </c:pt>
                <c:pt idx="60">
                  <c:v>72.3</c:v>
                </c:pt>
                <c:pt idx="61">
                  <c:v>71.62</c:v>
                </c:pt>
                <c:pt idx="62">
                  <c:v>70.94</c:v>
                </c:pt>
                <c:pt idx="63">
                  <c:v>70.94</c:v>
                </c:pt>
                <c:pt idx="64">
                  <c:v>70.94</c:v>
                </c:pt>
                <c:pt idx="65">
                  <c:v>70.489999999999995</c:v>
                </c:pt>
                <c:pt idx="66">
                  <c:v>70.489999999999995</c:v>
                </c:pt>
                <c:pt idx="67">
                  <c:v>70.489999999999995</c:v>
                </c:pt>
                <c:pt idx="68">
                  <c:v>71.17</c:v>
                </c:pt>
                <c:pt idx="69">
                  <c:v>71.17</c:v>
                </c:pt>
                <c:pt idx="70">
                  <c:v>71.62</c:v>
                </c:pt>
                <c:pt idx="71">
                  <c:v>71.510000000000005</c:v>
                </c:pt>
                <c:pt idx="72">
                  <c:v>71.510000000000005</c:v>
                </c:pt>
                <c:pt idx="73">
                  <c:v>71.06</c:v>
                </c:pt>
                <c:pt idx="74">
                  <c:v>71.28</c:v>
                </c:pt>
                <c:pt idx="75">
                  <c:v>71.62</c:v>
                </c:pt>
                <c:pt idx="76">
                  <c:v>71.62</c:v>
                </c:pt>
                <c:pt idx="77">
                  <c:v>71.62</c:v>
                </c:pt>
                <c:pt idx="78">
                  <c:v>71.849999999999994</c:v>
                </c:pt>
                <c:pt idx="79">
                  <c:v>71.400000000000006</c:v>
                </c:pt>
                <c:pt idx="80">
                  <c:v>71.510000000000005</c:v>
                </c:pt>
                <c:pt idx="81">
                  <c:v>71.17</c:v>
                </c:pt>
                <c:pt idx="82">
                  <c:v>67.88</c:v>
                </c:pt>
                <c:pt idx="83">
                  <c:v>67.42</c:v>
                </c:pt>
                <c:pt idx="84">
                  <c:v>64.930000000000007</c:v>
                </c:pt>
                <c:pt idx="85">
                  <c:v>62.09</c:v>
                </c:pt>
                <c:pt idx="86">
                  <c:v>60.73</c:v>
                </c:pt>
                <c:pt idx="87">
                  <c:v>60.39</c:v>
                </c:pt>
                <c:pt idx="88">
                  <c:v>60.84</c:v>
                </c:pt>
                <c:pt idx="89">
                  <c:v>61.07</c:v>
                </c:pt>
                <c:pt idx="90">
                  <c:v>61.41</c:v>
                </c:pt>
                <c:pt idx="91">
                  <c:v>62.88</c:v>
                </c:pt>
                <c:pt idx="92">
                  <c:v>63.56</c:v>
                </c:pt>
                <c:pt idx="93">
                  <c:v>64.81</c:v>
                </c:pt>
                <c:pt idx="94">
                  <c:v>65.72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DB6-489C-9907-77105D212F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9010944"/>
        <c:axId val="1"/>
      </c:lineChart>
      <c:dateAx>
        <c:axId val="69010944"/>
        <c:scaling>
          <c:orientation val="minMax"/>
        </c:scaling>
        <c:delete val="0"/>
        <c:axPos val="b"/>
        <c:numFmt formatCode="yyyy\-mm\-dd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69010944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全国高炉产能利用率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v>2018年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Sheet1!$A$104:$A$155</c:f>
              <c:numCache>
                <c:formatCode>yyyy\-mm\-dd</c:formatCode>
                <c:ptCount val="52"/>
                <c:pt idx="0">
                  <c:v>43469</c:v>
                </c:pt>
                <c:pt idx="1">
                  <c:v>43476</c:v>
                </c:pt>
                <c:pt idx="2">
                  <c:v>43483</c:v>
                </c:pt>
                <c:pt idx="3">
                  <c:v>43490</c:v>
                </c:pt>
                <c:pt idx="4">
                  <c:v>43497</c:v>
                </c:pt>
                <c:pt idx="5">
                  <c:v>43504</c:v>
                </c:pt>
                <c:pt idx="6">
                  <c:v>43511</c:v>
                </c:pt>
                <c:pt idx="7">
                  <c:v>43518</c:v>
                </c:pt>
                <c:pt idx="8">
                  <c:v>43525</c:v>
                </c:pt>
                <c:pt idx="9">
                  <c:v>43532</c:v>
                </c:pt>
                <c:pt idx="10">
                  <c:v>43539</c:v>
                </c:pt>
                <c:pt idx="11">
                  <c:v>43546</c:v>
                </c:pt>
                <c:pt idx="12">
                  <c:v>43553</c:v>
                </c:pt>
                <c:pt idx="13">
                  <c:v>43560</c:v>
                </c:pt>
                <c:pt idx="14">
                  <c:v>43567</c:v>
                </c:pt>
                <c:pt idx="15">
                  <c:v>43574</c:v>
                </c:pt>
                <c:pt idx="16">
                  <c:v>43581</c:v>
                </c:pt>
                <c:pt idx="17">
                  <c:v>43588</c:v>
                </c:pt>
                <c:pt idx="18">
                  <c:v>43595</c:v>
                </c:pt>
                <c:pt idx="19">
                  <c:v>43602</c:v>
                </c:pt>
                <c:pt idx="20">
                  <c:v>43609</c:v>
                </c:pt>
                <c:pt idx="21">
                  <c:v>43616</c:v>
                </c:pt>
                <c:pt idx="22">
                  <c:v>43623</c:v>
                </c:pt>
                <c:pt idx="23">
                  <c:v>43630</c:v>
                </c:pt>
                <c:pt idx="24">
                  <c:v>43637</c:v>
                </c:pt>
                <c:pt idx="25">
                  <c:v>43644</c:v>
                </c:pt>
                <c:pt idx="26">
                  <c:v>43651</c:v>
                </c:pt>
                <c:pt idx="27">
                  <c:v>43658</c:v>
                </c:pt>
                <c:pt idx="28">
                  <c:v>43665</c:v>
                </c:pt>
                <c:pt idx="29">
                  <c:v>43672</c:v>
                </c:pt>
                <c:pt idx="30">
                  <c:v>43679</c:v>
                </c:pt>
                <c:pt idx="31">
                  <c:v>43686</c:v>
                </c:pt>
                <c:pt idx="32">
                  <c:v>43693</c:v>
                </c:pt>
                <c:pt idx="33">
                  <c:v>43700</c:v>
                </c:pt>
                <c:pt idx="34">
                  <c:v>43707</c:v>
                </c:pt>
                <c:pt idx="35">
                  <c:v>43714</c:v>
                </c:pt>
                <c:pt idx="36">
                  <c:v>43721</c:v>
                </c:pt>
                <c:pt idx="37">
                  <c:v>43728</c:v>
                </c:pt>
                <c:pt idx="38">
                  <c:v>43735</c:v>
                </c:pt>
                <c:pt idx="39">
                  <c:v>43742</c:v>
                </c:pt>
                <c:pt idx="40">
                  <c:v>43749</c:v>
                </c:pt>
                <c:pt idx="41">
                  <c:v>43756</c:v>
                </c:pt>
                <c:pt idx="42">
                  <c:v>43763</c:v>
                </c:pt>
                <c:pt idx="43">
                  <c:v>43770</c:v>
                </c:pt>
                <c:pt idx="44">
                  <c:v>43777</c:v>
                </c:pt>
                <c:pt idx="45">
                  <c:v>43784</c:v>
                </c:pt>
                <c:pt idx="46">
                  <c:v>43791</c:v>
                </c:pt>
                <c:pt idx="47">
                  <c:v>43798</c:v>
                </c:pt>
                <c:pt idx="48">
                  <c:v>43805</c:v>
                </c:pt>
                <c:pt idx="49">
                  <c:v>43812</c:v>
                </c:pt>
                <c:pt idx="50">
                  <c:v>43819</c:v>
                </c:pt>
                <c:pt idx="51">
                  <c:v>43826</c:v>
                </c:pt>
              </c:numCache>
            </c:numRef>
          </c:cat>
          <c:val>
            <c:numRef>
              <c:f>Sheet1!$B$53:$B$103</c:f>
              <c:numCache>
                <c:formatCode>General</c:formatCode>
                <c:ptCount val="51"/>
                <c:pt idx="0">
                  <c:v>78.39</c:v>
                </c:pt>
                <c:pt idx="1">
                  <c:v>79.12</c:v>
                </c:pt>
                <c:pt idx="2">
                  <c:v>79.66</c:v>
                </c:pt>
                <c:pt idx="3">
                  <c:v>79.290000000000006</c:v>
                </c:pt>
                <c:pt idx="4">
                  <c:v>79.05</c:v>
                </c:pt>
                <c:pt idx="5">
                  <c:v>78.59</c:v>
                </c:pt>
                <c:pt idx="6">
                  <c:v>78.67</c:v>
                </c:pt>
                <c:pt idx="7">
                  <c:v>78.33</c:v>
                </c:pt>
                <c:pt idx="8">
                  <c:v>78.22</c:v>
                </c:pt>
                <c:pt idx="9">
                  <c:v>77.209999999999994</c:v>
                </c:pt>
                <c:pt idx="10">
                  <c:v>77.84</c:v>
                </c:pt>
                <c:pt idx="11">
                  <c:v>79.41</c:v>
                </c:pt>
                <c:pt idx="12">
                  <c:v>79.45</c:v>
                </c:pt>
                <c:pt idx="13">
                  <c:v>81.239999999999995</c:v>
                </c:pt>
                <c:pt idx="14">
                  <c:v>81.91</c:v>
                </c:pt>
                <c:pt idx="15">
                  <c:v>82.09</c:v>
                </c:pt>
                <c:pt idx="16">
                  <c:v>83.37</c:v>
                </c:pt>
                <c:pt idx="17">
                  <c:v>85.3</c:v>
                </c:pt>
                <c:pt idx="18">
                  <c:v>85.7</c:v>
                </c:pt>
                <c:pt idx="19">
                  <c:v>87.25</c:v>
                </c:pt>
                <c:pt idx="20">
                  <c:v>87.51</c:v>
                </c:pt>
                <c:pt idx="21">
                  <c:v>86.56</c:v>
                </c:pt>
                <c:pt idx="22">
                  <c:v>86.35</c:v>
                </c:pt>
                <c:pt idx="23">
                  <c:v>86.71</c:v>
                </c:pt>
                <c:pt idx="24">
                  <c:v>86.37</c:v>
                </c:pt>
                <c:pt idx="25">
                  <c:v>86.62</c:v>
                </c:pt>
                <c:pt idx="26">
                  <c:v>86.01</c:v>
                </c:pt>
                <c:pt idx="27">
                  <c:v>86.21</c:v>
                </c:pt>
                <c:pt idx="28">
                  <c:v>83.18</c:v>
                </c:pt>
                <c:pt idx="29">
                  <c:v>82.74</c:v>
                </c:pt>
                <c:pt idx="30">
                  <c:v>82.04</c:v>
                </c:pt>
                <c:pt idx="31">
                  <c:v>82.81</c:v>
                </c:pt>
                <c:pt idx="32">
                  <c:v>82.91</c:v>
                </c:pt>
                <c:pt idx="33">
                  <c:v>83.06</c:v>
                </c:pt>
                <c:pt idx="34">
                  <c:v>83.78</c:v>
                </c:pt>
                <c:pt idx="35">
                  <c:v>84.45</c:v>
                </c:pt>
                <c:pt idx="36">
                  <c:v>84.67</c:v>
                </c:pt>
                <c:pt idx="37">
                  <c:v>85.21</c:v>
                </c:pt>
                <c:pt idx="38">
                  <c:v>85.21</c:v>
                </c:pt>
                <c:pt idx="39">
                  <c:v>85.63</c:v>
                </c:pt>
                <c:pt idx="40">
                  <c:v>85.42</c:v>
                </c:pt>
                <c:pt idx="41">
                  <c:v>85.18</c:v>
                </c:pt>
                <c:pt idx="42">
                  <c:v>84.65</c:v>
                </c:pt>
                <c:pt idx="43">
                  <c:v>84.27</c:v>
                </c:pt>
                <c:pt idx="44">
                  <c:v>85.18</c:v>
                </c:pt>
                <c:pt idx="45">
                  <c:v>83.84</c:v>
                </c:pt>
                <c:pt idx="46">
                  <c:v>83.17</c:v>
                </c:pt>
                <c:pt idx="47">
                  <c:v>82.11</c:v>
                </c:pt>
                <c:pt idx="48">
                  <c:v>81.86</c:v>
                </c:pt>
                <c:pt idx="49">
                  <c:v>80.989999999999995</c:v>
                </c:pt>
                <c:pt idx="50">
                  <c:v>81.12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87-40DA-8707-FBA1C359C197}"/>
            </c:ext>
          </c:extLst>
        </c:ser>
        <c:ser>
          <c:idx val="2"/>
          <c:order val="1"/>
          <c:tx>
            <c:v>2019年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Sheet1!$A$104:$A$155</c:f>
              <c:numCache>
                <c:formatCode>yyyy\-mm\-dd</c:formatCode>
                <c:ptCount val="52"/>
                <c:pt idx="0">
                  <c:v>43469</c:v>
                </c:pt>
                <c:pt idx="1">
                  <c:v>43476</c:v>
                </c:pt>
                <c:pt idx="2">
                  <c:v>43483</c:v>
                </c:pt>
                <c:pt idx="3">
                  <c:v>43490</c:v>
                </c:pt>
                <c:pt idx="4">
                  <c:v>43497</c:v>
                </c:pt>
                <c:pt idx="5">
                  <c:v>43504</c:v>
                </c:pt>
                <c:pt idx="6">
                  <c:v>43511</c:v>
                </c:pt>
                <c:pt idx="7">
                  <c:v>43518</c:v>
                </c:pt>
                <c:pt idx="8">
                  <c:v>43525</c:v>
                </c:pt>
                <c:pt idx="9">
                  <c:v>43532</c:v>
                </c:pt>
                <c:pt idx="10">
                  <c:v>43539</c:v>
                </c:pt>
                <c:pt idx="11">
                  <c:v>43546</c:v>
                </c:pt>
                <c:pt idx="12">
                  <c:v>43553</c:v>
                </c:pt>
                <c:pt idx="13">
                  <c:v>43560</c:v>
                </c:pt>
                <c:pt idx="14">
                  <c:v>43567</c:v>
                </c:pt>
                <c:pt idx="15">
                  <c:v>43574</c:v>
                </c:pt>
                <c:pt idx="16">
                  <c:v>43581</c:v>
                </c:pt>
                <c:pt idx="17">
                  <c:v>43588</c:v>
                </c:pt>
                <c:pt idx="18">
                  <c:v>43595</c:v>
                </c:pt>
                <c:pt idx="19">
                  <c:v>43602</c:v>
                </c:pt>
                <c:pt idx="20">
                  <c:v>43609</c:v>
                </c:pt>
                <c:pt idx="21">
                  <c:v>43616</c:v>
                </c:pt>
                <c:pt idx="22">
                  <c:v>43623</c:v>
                </c:pt>
                <c:pt idx="23">
                  <c:v>43630</c:v>
                </c:pt>
                <c:pt idx="24">
                  <c:v>43637</c:v>
                </c:pt>
                <c:pt idx="25">
                  <c:v>43644</c:v>
                </c:pt>
                <c:pt idx="26">
                  <c:v>43651</c:v>
                </c:pt>
                <c:pt idx="27">
                  <c:v>43658</c:v>
                </c:pt>
                <c:pt idx="28">
                  <c:v>43665</c:v>
                </c:pt>
                <c:pt idx="29">
                  <c:v>43672</c:v>
                </c:pt>
                <c:pt idx="30">
                  <c:v>43679</c:v>
                </c:pt>
                <c:pt idx="31">
                  <c:v>43686</c:v>
                </c:pt>
                <c:pt idx="32">
                  <c:v>43693</c:v>
                </c:pt>
                <c:pt idx="33">
                  <c:v>43700</c:v>
                </c:pt>
                <c:pt idx="34">
                  <c:v>43707</c:v>
                </c:pt>
                <c:pt idx="35">
                  <c:v>43714</c:v>
                </c:pt>
                <c:pt idx="36">
                  <c:v>43721</c:v>
                </c:pt>
                <c:pt idx="37">
                  <c:v>43728</c:v>
                </c:pt>
                <c:pt idx="38">
                  <c:v>43735</c:v>
                </c:pt>
                <c:pt idx="39">
                  <c:v>43742</c:v>
                </c:pt>
                <c:pt idx="40">
                  <c:v>43749</c:v>
                </c:pt>
                <c:pt idx="41">
                  <c:v>43756</c:v>
                </c:pt>
                <c:pt idx="42">
                  <c:v>43763</c:v>
                </c:pt>
                <c:pt idx="43">
                  <c:v>43770</c:v>
                </c:pt>
                <c:pt idx="44">
                  <c:v>43777</c:v>
                </c:pt>
                <c:pt idx="45">
                  <c:v>43784</c:v>
                </c:pt>
                <c:pt idx="46">
                  <c:v>43791</c:v>
                </c:pt>
                <c:pt idx="47">
                  <c:v>43798</c:v>
                </c:pt>
                <c:pt idx="48">
                  <c:v>43805</c:v>
                </c:pt>
                <c:pt idx="49">
                  <c:v>43812</c:v>
                </c:pt>
                <c:pt idx="50">
                  <c:v>43819</c:v>
                </c:pt>
                <c:pt idx="51">
                  <c:v>43826</c:v>
                </c:pt>
              </c:numCache>
            </c:numRef>
          </c:cat>
          <c:val>
            <c:numRef>
              <c:f>Sheet1!$B$104:$B$155</c:f>
              <c:numCache>
                <c:formatCode>General</c:formatCode>
                <c:ptCount val="52"/>
                <c:pt idx="0">
                  <c:v>80.66</c:v>
                </c:pt>
                <c:pt idx="1">
                  <c:v>80.81</c:v>
                </c:pt>
                <c:pt idx="2">
                  <c:v>81.12</c:v>
                </c:pt>
                <c:pt idx="3">
                  <c:v>82.16</c:v>
                </c:pt>
                <c:pt idx="4">
                  <c:v>82.38</c:v>
                </c:pt>
                <c:pt idx="5">
                  <c:v>82.03</c:v>
                </c:pt>
                <c:pt idx="6">
                  <c:v>82.05</c:v>
                </c:pt>
                <c:pt idx="7">
                  <c:v>82.12</c:v>
                </c:pt>
                <c:pt idx="8">
                  <c:v>82.66</c:v>
                </c:pt>
                <c:pt idx="9">
                  <c:v>79.45</c:v>
                </c:pt>
                <c:pt idx="10">
                  <c:v>79.459999999999994</c:v>
                </c:pt>
                <c:pt idx="11">
                  <c:v>80.52</c:v>
                </c:pt>
                <c:pt idx="12">
                  <c:v>81.37</c:v>
                </c:pt>
                <c:pt idx="13">
                  <c:v>82.81</c:v>
                </c:pt>
                <c:pt idx="14">
                  <c:v>84.57</c:v>
                </c:pt>
                <c:pt idx="15">
                  <c:v>85.37</c:v>
                </c:pt>
                <c:pt idx="16">
                  <c:v>86.13</c:v>
                </c:pt>
                <c:pt idx="17">
                  <c:v>86.46</c:v>
                </c:pt>
                <c:pt idx="18">
                  <c:v>85.03</c:v>
                </c:pt>
                <c:pt idx="19">
                  <c:v>85.51</c:v>
                </c:pt>
                <c:pt idx="20">
                  <c:v>86.08</c:v>
                </c:pt>
                <c:pt idx="21">
                  <c:v>86.6</c:v>
                </c:pt>
                <c:pt idx="22">
                  <c:v>86.51</c:v>
                </c:pt>
                <c:pt idx="23">
                  <c:v>86.13</c:v>
                </c:pt>
                <c:pt idx="24">
                  <c:v>86.21</c:v>
                </c:pt>
                <c:pt idx="25">
                  <c:v>83.4</c:v>
                </c:pt>
                <c:pt idx="26">
                  <c:v>82.04</c:v>
                </c:pt>
                <c:pt idx="27">
                  <c:v>81.69</c:v>
                </c:pt>
                <c:pt idx="28">
                  <c:v>82.25</c:v>
                </c:pt>
                <c:pt idx="29">
                  <c:v>82.19</c:v>
                </c:pt>
                <c:pt idx="30">
                  <c:v>82.62</c:v>
                </c:pt>
                <c:pt idx="31">
                  <c:v>85.4</c:v>
                </c:pt>
                <c:pt idx="32">
                  <c:v>84.65</c:v>
                </c:pt>
                <c:pt idx="33">
                  <c:v>84.74</c:v>
                </c:pt>
                <c:pt idx="34">
                  <c:v>84.96</c:v>
                </c:pt>
                <c:pt idx="35">
                  <c:v>85.27</c:v>
                </c:pt>
                <c:pt idx="36">
                  <c:v>85.03</c:v>
                </c:pt>
                <c:pt idx="37">
                  <c:v>85.39</c:v>
                </c:pt>
                <c:pt idx="38">
                  <c:v>75.58</c:v>
                </c:pt>
                <c:pt idx="39">
                  <c:v>72.78</c:v>
                </c:pt>
                <c:pt idx="40">
                  <c:v>81.48</c:v>
                </c:pt>
                <c:pt idx="41">
                  <c:v>80.849999999999994</c:v>
                </c:pt>
                <c:pt idx="42">
                  <c:v>81.16</c:v>
                </c:pt>
                <c:pt idx="43">
                  <c:v>81.93</c:v>
                </c:pt>
                <c:pt idx="44">
                  <c:v>81.45</c:v>
                </c:pt>
                <c:pt idx="45">
                  <c:v>83.07</c:v>
                </c:pt>
                <c:pt idx="46">
                  <c:v>82.77</c:v>
                </c:pt>
                <c:pt idx="47">
                  <c:v>83.12</c:v>
                </c:pt>
                <c:pt idx="48">
                  <c:v>83.65</c:v>
                </c:pt>
                <c:pt idx="49">
                  <c:v>82.76</c:v>
                </c:pt>
                <c:pt idx="50">
                  <c:v>82.59</c:v>
                </c:pt>
                <c:pt idx="51">
                  <c:v>82.43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387-40DA-8707-FBA1C359C197}"/>
            </c:ext>
          </c:extLst>
        </c:ser>
        <c:ser>
          <c:idx val="3"/>
          <c:order val="2"/>
          <c:tx>
            <c:v>2020年</c:v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Lbl>
              <c:idx val="1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387-40DA-8707-FBA1C359C1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Sheet1!$A$104:$A$155</c:f>
              <c:numCache>
                <c:formatCode>yyyy\-mm\-dd</c:formatCode>
                <c:ptCount val="52"/>
                <c:pt idx="0">
                  <c:v>43469</c:v>
                </c:pt>
                <c:pt idx="1">
                  <c:v>43476</c:v>
                </c:pt>
                <c:pt idx="2">
                  <c:v>43483</c:v>
                </c:pt>
                <c:pt idx="3">
                  <c:v>43490</c:v>
                </c:pt>
                <c:pt idx="4">
                  <c:v>43497</c:v>
                </c:pt>
                <c:pt idx="5">
                  <c:v>43504</c:v>
                </c:pt>
                <c:pt idx="6">
                  <c:v>43511</c:v>
                </c:pt>
                <c:pt idx="7">
                  <c:v>43518</c:v>
                </c:pt>
                <c:pt idx="8">
                  <c:v>43525</c:v>
                </c:pt>
                <c:pt idx="9">
                  <c:v>43532</c:v>
                </c:pt>
                <c:pt idx="10">
                  <c:v>43539</c:v>
                </c:pt>
                <c:pt idx="11">
                  <c:v>43546</c:v>
                </c:pt>
                <c:pt idx="12">
                  <c:v>43553</c:v>
                </c:pt>
                <c:pt idx="13">
                  <c:v>43560</c:v>
                </c:pt>
                <c:pt idx="14">
                  <c:v>43567</c:v>
                </c:pt>
                <c:pt idx="15">
                  <c:v>43574</c:v>
                </c:pt>
                <c:pt idx="16">
                  <c:v>43581</c:v>
                </c:pt>
                <c:pt idx="17">
                  <c:v>43588</c:v>
                </c:pt>
                <c:pt idx="18">
                  <c:v>43595</c:v>
                </c:pt>
                <c:pt idx="19">
                  <c:v>43602</c:v>
                </c:pt>
                <c:pt idx="20">
                  <c:v>43609</c:v>
                </c:pt>
                <c:pt idx="21">
                  <c:v>43616</c:v>
                </c:pt>
                <c:pt idx="22">
                  <c:v>43623</c:v>
                </c:pt>
                <c:pt idx="23">
                  <c:v>43630</c:v>
                </c:pt>
                <c:pt idx="24">
                  <c:v>43637</c:v>
                </c:pt>
                <c:pt idx="25">
                  <c:v>43644</c:v>
                </c:pt>
                <c:pt idx="26">
                  <c:v>43651</c:v>
                </c:pt>
                <c:pt idx="27">
                  <c:v>43658</c:v>
                </c:pt>
                <c:pt idx="28">
                  <c:v>43665</c:v>
                </c:pt>
                <c:pt idx="29">
                  <c:v>43672</c:v>
                </c:pt>
                <c:pt idx="30">
                  <c:v>43679</c:v>
                </c:pt>
                <c:pt idx="31">
                  <c:v>43686</c:v>
                </c:pt>
                <c:pt idx="32">
                  <c:v>43693</c:v>
                </c:pt>
                <c:pt idx="33">
                  <c:v>43700</c:v>
                </c:pt>
                <c:pt idx="34">
                  <c:v>43707</c:v>
                </c:pt>
                <c:pt idx="35">
                  <c:v>43714</c:v>
                </c:pt>
                <c:pt idx="36">
                  <c:v>43721</c:v>
                </c:pt>
                <c:pt idx="37">
                  <c:v>43728</c:v>
                </c:pt>
                <c:pt idx="38">
                  <c:v>43735</c:v>
                </c:pt>
                <c:pt idx="39">
                  <c:v>43742</c:v>
                </c:pt>
                <c:pt idx="40">
                  <c:v>43749</c:v>
                </c:pt>
                <c:pt idx="41">
                  <c:v>43756</c:v>
                </c:pt>
                <c:pt idx="42">
                  <c:v>43763</c:v>
                </c:pt>
                <c:pt idx="43">
                  <c:v>43770</c:v>
                </c:pt>
                <c:pt idx="44">
                  <c:v>43777</c:v>
                </c:pt>
                <c:pt idx="45">
                  <c:v>43784</c:v>
                </c:pt>
                <c:pt idx="46">
                  <c:v>43791</c:v>
                </c:pt>
                <c:pt idx="47">
                  <c:v>43798</c:v>
                </c:pt>
                <c:pt idx="48">
                  <c:v>43805</c:v>
                </c:pt>
                <c:pt idx="49">
                  <c:v>43812</c:v>
                </c:pt>
                <c:pt idx="50">
                  <c:v>43819</c:v>
                </c:pt>
                <c:pt idx="51">
                  <c:v>43826</c:v>
                </c:pt>
              </c:numCache>
            </c:numRef>
          </c:cat>
          <c:val>
            <c:numRef>
              <c:f>Sheet1!$B$156:$B$171</c:f>
              <c:numCache>
                <c:formatCode>General</c:formatCode>
                <c:ptCount val="16"/>
                <c:pt idx="0">
                  <c:v>83.38</c:v>
                </c:pt>
                <c:pt idx="1">
                  <c:v>83.27</c:v>
                </c:pt>
                <c:pt idx="2">
                  <c:v>83.85</c:v>
                </c:pt>
                <c:pt idx="3">
                  <c:v>84.13</c:v>
                </c:pt>
                <c:pt idx="4">
                  <c:v>81.77</c:v>
                </c:pt>
                <c:pt idx="5">
                  <c:v>80.11</c:v>
                </c:pt>
                <c:pt idx="6">
                  <c:v>79.11</c:v>
                </c:pt>
                <c:pt idx="7">
                  <c:v>79.69</c:v>
                </c:pt>
                <c:pt idx="8">
                  <c:v>79.33</c:v>
                </c:pt>
                <c:pt idx="9">
                  <c:v>79.83</c:v>
                </c:pt>
                <c:pt idx="10">
                  <c:v>80.319999999999993</c:v>
                </c:pt>
                <c:pt idx="11">
                  <c:v>81.5</c:v>
                </c:pt>
                <c:pt idx="12">
                  <c:v>81.98</c:v>
                </c:pt>
                <c:pt idx="13">
                  <c:v>82.63</c:v>
                </c:pt>
                <c:pt idx="14">
                  <c:v>83.53</c:v>
                </c:pt>
                <c:pt idx="15">
                  <c:v>83.74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387-40DA-8707-FBA1C359C1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44395568"/>
        <c:axId val="1965330192"/>
      </c:lineChart>
      <c:dateAx>
        <c:axId val="1844395568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65330192"/>
        <c:crosses val="autoZero"/>
        <c:auto val="1"/>
        <c:lblOffset val="100"/>
        <c:baseTimeUnit val="days"/>
      </c:dateAx>
      <c:valAx>
        <c:axId val="1965330192"/>
        <c:scaling>
          <c:orientation val="minMax"/>
          <c:min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44395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sz="1800"/>
              <a:t>247</a:t>
            </a:r>
            <a:r>
              <a:rPr lang="zh-CN" sz="1800"/>
              <a:t>家钢厂盈利率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2"/>
          <c:order val="0"/>
          <c:tx>
            <c:v>2018年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Sheet1!$A$55:$A$106</c:f>
              <c:numCache>
                <c:formatCode>yyyy\-mm\-dd</c:formatCode>
                <c:ptCount val="52"/>
                <c:pt idx="0">
                  <c:v>43469</c:v>
                </c:pt>
                <c:pt idx="1">
                  <c:v>43476</c:v>
                </c:pt>
                <c:pt idx="2">
                  <c:v>43483</c:v>
                </c:pt>
                <c:pt idx="3">
                  <c:v>43490</c:v>
                </c:pt>
                <c:pt idx="4">
                  <c:v>43497</c:v>
                </c:pt>
                <c:pt idx="5">
                  <c:v>43504</c:v>
                </c:pt>
                <c:pt idx="6">
                  <c:v>43511</c:v>
                </c:pt>
                <c:pt idx="7">
                  <c:v>43518</c:v>
                </c:pt>
                <c:pt idx="8">
                  <c:v>43525</c:v>
                </c:pt>
                <c:pt idx="9">
                  <c:v>43532</c:v>
                </c:pt>
                <c:pt idx="10">
                  <c:v>43539</c:v>
                </c:pt>
                <c:pt idx="11">
                  <c:v>43546</c:v>
                </c:pt>
                <c:pt idx="12">
                  <c:v>43553</c:v>
                </c:pt>
                <c:pt idx="13">
                  <c:v>43560</c:v>
                </c:pt>
                <c:pt idx="14">
                  <c:v>43567</c:v>
                </c:pt>
                <c:pt idx="15">
                  <c:v>43574</c:v>
                </c:pt>
                <c:pt idx="16">
                  <c:v>43581</c:v>
                </c:pt>
                <c:pt idx="17">
                  <c:v>43588</c:v>
                </c:pt>
                <c:pt idx="18">
                  <c:v>43595</c:v>
                </c:pt>
                <c:pt idx="19">
                  <c:v>43602</c:v>
                </c:pt>
                <c:pt idx="20">
                  <c:v>43609</c:v>
                </c:pt>
                <c:pt idx="21">
                  <c:v>43616</c:v>
                </c:pt>
                <c:pt idx="22">
                  <c:v>43623</c:v>
                </c:pt>
                <c:pt idx="23">
                  <c:v>43630</c:v>
                </c:pt>
                <c:pt idx="24">
                  <c:v>43637</c:v>
                </c:pt>
                <c:pt idx="25">
                  <c:v>43644</c:v>
                </c:pt>
                <c:pt idx="26">
                  <c:v>43651</c:v>
                </c:pt>
                <c:pt idx="27">
                  <c:v>43658</c:v>
                </c:pt>
                <c:pt idx="28">
                  <c:v>43665</c:v>
                </c:pt>
                <c:pt idx="29">
                  <c:v>43672</c:v>
                </c:pt>
                <c:pt idx="30">
                  <c:v>43679</c:v>
                </c:pt>
                <c:pt idx="31">
                  <c:v>43686</c:v>
                </c:pt>
                <c:pt idx="32">
                  <c:v>43693</c:v>
                </c:pt>
                <c:pt idx="33">
                  <c:v>43700</c:v>
                </c:pt>
                <c:pt idx="34">
                  <c:v>43707</c:v>
                </c:pt>
                <c:pt idx="35">
                  <c:v>43714</c:v>
                </c:pt>
                <c:pt idx="36">
                  <c:v>43721</c:v>
                </c:pt>
                <c:pt idx="37">
                  <c:v>43728</c:v>
                </c:pt>
                <c:pt idx="38">
                  <c:v>43735</c:v>
                </c:pt>
                <c:pt idx="39">
                  <c:v>43742</c:v>
                </c:pt>
                <c:pt idx="40">
                  <c:v>43749</c:v>
                </c:pt>
                <c:pt idx="41">
                  <c:v>43756</c:v>
                </c:pt>
                <c:pt idx="42">
                  <c:v>43763</c:v>
                </c:pt>
                <c:pt idx="43">
                  <c:v>43770</c:v>
                </c:pt>
                <c:pt idx="44">
                  <c:v>43777</c:v>
                </c:pt>
                <c:pt idx="45">
                  <c:v>43784</c:v>
                </c:pt>
                <c:pt idx="46">
                  <c:v>43791</c:v>
                </c:pt>
                <c:pt idx="47">
                  <c:v>43798</c:v>
                </c:pt>
                <c:pt idx="48">
                  <c:v>43805</c:v>
                </c:pt>
                <c:pt idx="49">
                  <c:v>43812</c:v>
                </c:pt>
                <c:pt idx="50">
                  <c:v>43819</c:v>
                </c:pt>
                <c:pt idx="51">
                  <c:v>43826</c:v>
                </c:pt>
              </c:numCache>
            </c:numRef>
          </c:cat>
          <c:val>
            <c:numRef>
              <c:f>Sheet1!$B$3:$B$54</c:f>
              <c:numCache>
                <c:formatCode>General</c:formatCode>
                <c:ptCount val="52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92.71</c:v>
                </c:pt>
                <c:pt idx="9">
                  <c:v>92.71</c:v>
                </c:pt>
                <c:pt idx="10">
                  <c:v>92.71</c:v>
                </c:pt>
                <c:pt idx="11">
                  <c:v>92.71</c:v>
                </c:pt>
                <c:pt idx="12">
                  <c:v>92.31</c:v>
                </c:pt>
                <c:pt idx="13">
                  <c:v>92.31</c:v>
                </c:pt>
                <c:pt idx="14">
                  <c:v>92.31</c:v>
                </c:pt>
                <c:pt idx="15">
                  <c:v>92.31</c:v>
                </c:pt>
                <c:pt idx="16">
                  <c:v>92.31</c:v>
                </c:pt>
                <c:pt idx="17">
                  <c:v>92.31</c:v>
                </c:pt>
                <c:pt idx="18">
                  <c:v>92.31</c:v>
                </c:pt>
                <c:pt idx="19">
                  <c:v>92.31</c:v>
                </c:pt>
                <c:pt idx="20">
                  <c:v>92.31</c:v>
                </c:pt>
                <c:pt idx="21">
                  <c:v>92.31</c:v>
                </c:pt>
                <c:pt idx="22">
                  <c:v>92.31</c:v>
                </c:pt>
                <c:pt idx="23">
                  <c:v>92.31</c:v>
                </c:pt>
                <c:pt idx="24">
                  <c:v>92.31</c:v>
                </c:pt>
                <c:pt idx="25">
                  <c:v>92.31</c:v>
                </c:pt>
                <c:pt idx="26">
                  <c:v>91.9</c:v>
                </c:pt>
                <c:pt idx="27">
                  <c:v>91.9</c:v>
                </c:pt>
                <c:pt idx="28">
                  <c:v>92.31</c:v>
                </c:pt>
                <c:pt idx="29">
                  <c:v>92.71</c:v>
                </c:pt>
                <c:pt idx="30">
                  <c:v>92.71</c:v>
                </c:pt>
                <c:pt idx="31">
                  <c:v>92.71</c:v>
                </c:pt>
                <c:pt idx="32">
                  <c:v>92.71</c:v>
                </c:pt>
                <c:pt idx="33">
                  <c:v>92.71</c:v>
                </c:pt>
                <c:pt idx="34">
                  <c:v>91.9</c:v>
                </c:pt>
                <c:pt idx="35">
                  <c:v>90.69</c:v>
                </c:pt>
                <c:pt idx="36">
                  <c:v>90.69</c:v>
                </c:pt>
                <c:pt idx="37">
                  <c:v>91.5</c:v>
                </c:pt>
                <c:pt idx="38">
                  <c:v>91.9</c:v>
                </c:pt>
                <c:pt idx="39">
                  <c:v>91.5</c:v>
                </c:pt>
                <c:pt idx="40">
                  <c:v>91.5</c:v>
                </c:pt>
                <c:pt idx="41">
                  <c:v>91.5</c:v>
                </c:pt>
                <c:pt idx="42">
                  <c:v>91.9</c:v>
                </c:pt>
                <c:pt idx="43">
                  <c:v>91.5</c:v>
                </c:pt>
                <c:pt idx="44">
                  <c:v>91.9</c:v>
                </c:pt>
                <c:pt idx="45">
                  <c:v>91.09</c:v>
                </c:pt>
                <c:pt idx="46">
                  <c:v>86.64</c:v>
                </c:pt>
                <c:pt idx="47">
                  <c:v>76.52</c:v>
                </c:pt>
                <c:pt idx="48">
                  <c:v>78.540000000000006</c:v>
                </c:pt>
                <c:pt idx="49">
                  <c:v>77.33</c:v>
                </c:pt>
                <c:pt idx="50">
                  <c:v>77.33</c:v>
                </c:pt>
                <c:pt idx="51">
                  <c:v>76.52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72-4F6A-B2F8-5CA312ECD42A}"/>
            </c:ext>
          </c:extLst>
        </c:ser>
        <c:ser>
          <c:idx val="0"/>
          <c:order val="1"/>
          <c:tx>
            <c:v>2019年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Sheet1!$A$55:$A$106</c:f>
              <c:numCache>
                <c:formatCode>yyyy\-mm\-dd</c:formatCode>
                <c:ptCount val="52"/>
                <c:pt idx="0">
                  <c:v>43469</c:v>
                </c:pt>
                <c:pt idx="1">
                  <c:v>43476</c:v>
                </c:pt>
                <c:pt idx="2">
                  <c:v>43483</c:v>
                </c:pt>
                <c:pt idx="3">
                  <c:v>43490</c:v>
                </c:pt>
                <c:pt idx="4">
                  <c:v>43497</c:v>
                </c:pt>
                <c:pt idx="5">
                  <c:v>43504</c:v>
                </c:pt>
                <c:pt idx="6">
                  <c:v>43511</c:v>
                </c:pt>
                <c:pt idx="7">
                  <c:v>43518</c:v>
                </c:pt>
                <c:pt idx="8">
                  <c:v>43525</c:v>
                </c:pt>
                <c:pt idx="9">
                  <c:v>43532</c:v>
                </c:pt>
                <c:pt idx="10">
                  <c:v>43539</c:v>
                </c:pt>
                <c:pt idx="11">
                  <c:v>43546</c:v>
                </c:pt>
                <c:pt idx="12">
                  <c:v>43553</c:v>
                </c:pt>
                <c:pt idx="13">
                  <c:v>43560</c:v>
                </c:pt>
                <c:pt idx="14">
                  <c:v>43567</c:v>
                </c:pt>
                <c:pt idx="15">
                  <c:v>43574</c:v>
                </c:pt>
                <c:pt idx="16">
                  <c:v>43581</c:v>
                </c:pt>
                <c:pt idx="17">
                  <c:v>43588</c:v>
                </c:pt>
                <c:pt idx="18">
                  <c:v>43595</c:v>
                </c:pt>
                <c:pt idx="19">
                  <c:v>43602</c:v>
                </c:pt>
                <c:pt idx="20">
                  <c:v>43609</c:v>
                </c:pt>
                <c:pt idx="21">
                  <c:v>43616</c:v>
                </c:pt>
                <c:pt idx="22">
                  <c:v>43623</c:v>
                </c:pt>
                <c:pt idx="23">
                  <c:v>43630</c:v>
                </c:pt>
                <c:pt idx="24">
                  <c:v>43637</c:v>
                </c:pt>
                <c:pt idx="25">
                  <c:v>43644</c:v>
                </c:pt>
                <c:pt idx="26">
                  <c:v>43651</c:v>
                </c:pt>
                <c:pt idx="27">
                  <c:v>43658</c:v>
                </c:pt>
                <c:pt idx="28">
                  <c:v>43665</c:v>
                </c:pt>
                <c:pt idx="29">
                  <c:v>43672</c:v>
                </c:pt>
                <c:pt idx="30">
                  <c:v>43679</c:v>
                </c:pt>
                <c:pt idx="31">
                  <c:v>43686</c:v>
                </c:pt>
                <c:pt idx="32">
                  <c:v>43693</c:v>
                </c:pt>
                <c:pt idx="33">
                  <c:v>43700</c:v>
                </c:pt>
                <c:pt idx="34">
                  <c:v>43707</c:v>
                </c:pt>
                <c:pt idx="35">
                  <c:v>43714</c:v>
                </c:pt>
                <c:pt idx="36">
                  <c:v>43721</c:v>
                </c:pt>
                <c:pt idx="37">
                  <c:v>43728</c:v>
                </c:pt>
                <c:pt idx="38">
                  <c:v>43735</c:v>
                </c:pt>
                <c:pt idx="39">
                  <c:v>43742</c:v>
                </c:pt>
                <c:pt idx="40">
                  <c:v>43749</c:v>
                </c:pt>
                <c:pt idx="41">
                  <c:v>43756</c:v>
                </c:pt>
                <c:pt idx="42">
                  <c:v>43763</c:v>
                </c:pt>
                <c:pt idx="43">
                  <c:v>43770</c:v>
                </c:pt>
                <c:pt idx="44">
                  <c:v>43777</c:v>
                </c:pt>
                <c:pt idx="45">
                  <c:v>43784</c:v>
                </c:pt>
                <c:pt idx="46">
                  <c:v>43791</c:v>
                </c:pt>
                <c:pt idx="47">
                  <c:v>43798</c:v>
                </c:pt>
                <c:pt idx="48">
                  <c:v>43805</c:v>
                </c:pt>
                <c:pt idx="49">
                  <c:v>43812</c:v>
                </c:pt>
                <c:pt idx="50">
                  <c:v>43819</c:v>
                </c:pt>
                <c:pt idx="51">
                  <c:v>43826</c:v>
                </c:pt>
              </c:numCache>
            </c:numRef>
          </c:cat>
          <c:val>
            <c:numRef>
              <c:f>Sheet1!$B$55:$B$106</c:f>
              <c:numCache>
                <c:formatCode>General</c:formatCode>
                <c:ptCount val="52"/>
                <c:pt idx="0">
                  <c:v>76.11</c:v>
                </c:pt>
                <c:pt idx="1">
                  <c:v>77.73</c:v>
                </c:pt>
                <c:pt idx="2">
                  <c:v>78.540000000000006</c:v>
                </c:pt>
                <c:pt idx="3">
                  <c:v>79.349999999999994</c:v>
                </c:pt>
                <c:pt idx="4">
                  <c:v>80.97</c:v>
                </c:pt>
                <c:pt idx="5">
                  <c:v>81.38</c:v>
                </c:pt>
                <c:pt idx="6">
                  <c:v>81.78</c:v>
                </c:pt>
                <c:pt idx="7">
                  <c:v>81.78</c:v>
                </c:pt>
                <c:pt idx="8">
                  <c:v>82.59</c:v>
                </c:pt>
                <c:pt idx="9">
                  <c:v>84.21</c:v>
                </c:pt>
                <c:pt idx="10">
                  <c:v>83.4</c:v>
                </c:pt>
                <c:pt idx="11">
                  <c:v>85.43</c:v>
                </c:pt>
                <c:pt idx="12">
                  <c:v>86.64</c:v>
                </c:pt>
                <c:pt idx="13">
                  <c:v>87.04</c:v>
                </c:pt>
                <c:pt idx="14">
                  <c:v>88.26</c:v>
                </c:pt>
                <c:pt idx="15">
                  <c:v>88.26</c:v>
                </c:pt>
                <c:pt idx="16">
                  <c:v>88.26</c:v>
                </c:pt>
                <c:pt idx="17">
                  <c:v>90.28</c:v>
                </c:pt>
                <c:pt idx="18">
                  <c:v>90.28</c:v>
                </c:pt>
                <c:pt idx="19">
                  <c:v>90.28</c:v>
                </c:pt>
                <c:pt idx="20">
                  <c:v>90.69</c:v>
                </c:pt>
                <c:pt idx="21">
                  <c:v>90.69</c:v>
                </c:pt>
                <c:pt idx="22">
                  <c:v>91.09</c:v>
                </c:pt>
                <c:pt idx="23">
                  <c:v>91.09</c:v>
                </c:pt>
                <c:pt idx="24">
                  <c:v>88.66</c:v>
                </c:pt>
                <c:pt idx="25">
                  <c:v>89.88</c:v>
                </c:pt>
                <c:pt idx="26">
                  <c:v>90.69</c:v>
                </c:pt>
                <c:pt idx="27">
                  <c:v>90.69</c:v>
                </c:pt>
                <c:pt idx="28">
                  <c:v>91.09</c:v>
                </c:pt>
                <c:pt idx="29">
                  <c:v>90.69</c:v>
                </c:pt>
                <c:pt idx="30">
                  <c:v>89.47</c:v>
                </c:pt>
                <c:pt idx="31">
                  <c:v>84.62</c:v>
                </c:pt>
                <c:pt idx="32">
                  <c:v>78.14</c:v>
                </c:pt>
                <c:pt idx="33">
                  <c:v>76.52</c:v>
                </c:pt>
                <c:pt idx="34">
                  <c:v>75.3</c:v>
                </c:pt>
                <c:pt idx="35">
                  <c:v>78.14</c:v>
                </c:pt>
                <c:pt idx="36">
                  <c:v>79.760000000000005</c:v>
                </c:pt>
                <c:pt idx="37">
                  <c:v>84.21</c:v>
                </c:pt>
                <c:pt idx="38">
                  <c:v>86.23</c:v>
                </c:pt>
                <c:pt idx="39">
                  <c:v>86.23</c:v>
                </c:pt>
                <c:pt idx="40">
                  <c:v>87.04</c:v>
                </c:pt>
                <c:pt idx="41">
                  <c:v>85.02</c:v>
                </c:pt>
                <c:pt idx="42">
                  <c:v>86.23</c:v>
                </c:pt>
                <c:pt idx="43">
                  <c:v>86.23</c:v>
                </c:pt>
                <c:pt idx="44">
                  <c:v>85.43</c:v>
                </c:pt>
                <c:pt idx="45">
                  <c:v>86.23</c:v>
                </c:pt>
                <c:pt idx="46">
                  <c:v>87.85</c:v>
                </c:pt>
                <c:pt idx="47">
                  <c:v>89.88</c:v>
                </c:pt>
                <c:pt idx="48">
                  <c:v>89.88</c:v>
                </c:pt>
                <c:pt idx="49">
                  <c:v>89.88</c:v>
                </c:pt>
                <c:pt idx="50">
                  <c:v>88.26</c:v>
                </c:pt>
                <c:pt idx="51">
                  <c:v>88.26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672-4F6A-B2F8-5CA312ECD42A}"/>
            </c:ext>
          </c:extLst>
        </c:ser>
        <c:ser>
          <c:idx val="1"/>
          <c:order val="2"/>
          <c:tx>
            <c:v>2020年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672-4F6A-B2F8-5CA312ECD42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Sheet1!$A$55:$A$106</c:f>
              <c:numCache>
                <c:formatCode>yyyy\-mm\-dd</c:formatCode>
                <c:ptCount val="52"/>
                <c:pt idx="0">
                  <c:v>43469</c:v>
                </c:pt>
                <c:pt idx="1">
                  <c:v>43476</c:v>
                </c:pt>
                <c:pt idx="2">
                  <c:v>43483</c:v>
                </c:pt>
                <c:pt idx="3">
                  <c:v>43490</c:v>
                </c:pt>
                <c:pt idx="4">
                  <c:v>43497</c:v>
                </c:pt>
                <c:pt idx="5">
                  <c:v>43504</c:v>
                </c:pt>
                <c:pt idx="6">
                  <c:v>43511</c:v>
                </c:pt>
                <c:pt idx="7">
                  <c:v>43518</c:v>
                </c:pt>
                <c:pt idx="8">
                  <c:v>43525</c:v>
                </c:pt>
                <c:pt idx="9">
                  <c:v>43532</c:v>
                </c:pt>
                <c:pt idx="10">
                  <c:v>43539</c:v>
                </c:pt>
                <c:pt idx="11">
                  <c:v>43546</c:v>
                </c:pt>
                <c:pt idx="12">
                  <c:v>43553</c:v>
                </c:pt>
                <c:pt idx="13">
                  <c:v>43560</c:v>
                </c:pt>
                <c:pt idx="14">
                  <c:v>43567</c:v>
                </c:pt>
                <c:pt idx="15">
                  <c:v>43574</c:v>
                </c:pt>
                <c:pt idx="16">
                  <c:v>43581</c:v>
                </c:pt>
                <c:pt idx="17">
                  <c:v>43588</c:v>
                </c:pt>
                <c:pt idx="18">
                  <c:v>43595</c:v>
                </c:pt>
                <c:pt idx="19">
                  <c:v>43602</c:v>
                </c:pt>
                <c:pt idx="20">
                  <c:v>43609</c:v>
                </c:pt>
                <c:pt idx="21">
                  <c:v>43616</c:v>
                </c:pt>
                <c:pt idx="22">
                  <c:v>43623</c:v>
                </c:pt>
                <c:pt idx="23">
                  <c:v>43630</c:v>
                </c:pt>
                <c:pt idx="24">
                  <c:v>43637</c:v>
                </c:pt>
                <c:pt idx="25">
                  <c:v>43644</c:v>
                </c:pt>
                <c:pt idx="26">
                  <c:v>43651</c:v>
                </c:pt>
                <c:pt idx="27">
                  <c:v>43658</c:v>
                </c:pt>
                <c:pt idx="28">
                  <c:v>43665</c:v>
                </c:pt>
                <c:pt idx="29">
                  <c:v>43672</c:v>
                </c:pt>
                <c:pt idx="30">
                  <c:v>43679</c:v>
                </c:pt>
                <c:pt idx="31">
                  <c:v>43686</c:v>
                </c:pt>
                <c:pt idx="32">
                  <c:v>43693</c:v>
                </c:pt>
                <c:pt idx="33">
                  <c:v>43700</c:v>
                </c:pt>
                <c:pt idx="34">
                  <c:v>43707</c:v>
                </c:pt>
                <c:pt idx="35">
                  <c:v>43714</c:v>
                </c:pt>
                <c:pt idx="36">
                  <c:v>43721</c:v>
                </c:pt>
                <c:pt idx="37">
                  <c:v>43728</c:v>
                </c:pt>
                <c:pt idx="38">
                  <c:v>43735</c:v>
                </c:pt>
                <c:pt idx="39">
                  <c:v>43742</c:v>
                </c:pt>
                <c:pt idx="40">
                  <c:v>43749</c:v>
                </c:pt>
                <c:pt idx="41">
                  <c:v>43756</c:v>
                </c:pt>
                <c:pt idx="42">
                  <c:v>43763</c:v>
                </c:pt>
                <c:pt idx="43">
                  <c:v>43770</c:v>
                </c:pt>
                <c:pt idx="44">
                  <c:v>43777</c:v>
                </c:pt>
                <c:pt idx="45">
                  <c:v>43784</c:v>
                </c:pt>
                <c:pt idx="46">
                  <c:v>43791</c:v>
                </c:pt>
                <c:pt idx="47">
                  <c:v>43798</c:v>
                </c:pt>
                <c:pt idx="48">
                  <c:v>43805</c:v>
                </c:pt>
                <c:pt idx="49">
                  <c:v>43812</c:v>
                </c:pt>
                <c:pt idx="50">
                  <c:v>43819</c:v>
                </c:pt>
                <c:pt idx="51">
                  <c:v>43826</c:v>
                </c:pt>
              </c:numCache>
            </c:numRef>
          </c:cat>
          <c:val>
            <c:numRef>
              <c:f>Sheet1!$B$107:$B$122</c:f>
              <c:numCache>
                <c:formatCode>General</c:formatCode>
                <c:ptCount val="16"/>
                <c:pt idx="0">
                  <c:v>88.26</c:v>
                </c:pt>
                <c:pt idx="1">
                  <c:v>87.45</c:v>
                </c:pt>
                <c:pt idx="2">
                  <c:v>87.45</c:v>
                </c:pt>
                <c:pt idx="3">
                  <c:v>87.85</c:v>
                </c:pt>
                <c:pt idx="4">
                  <c:v>87.05</c:v>
                </c:pt>
                <c:pt idx="5">
                  <c:v>81.78</c:v>
                </c:pt>
                <c:pt idx="6">
                  <c:v>81.38</c:v>
                </c:pt>
                <c:pt idx="7">
                  <c:v>82.19</c:v>
                </c:pt>
                <c:pt idx="8">
                  <c:v>80.97</c:v>
                </c:pt>
                <c:pt idx="9">
                  <c:v>77.73</c:v>
                </c:pt>
                <c:pt idx="10">
                  <c:v>80.97</c:v>
                </c:pt>
                <c:pt idx="11">
                  <c:v>81.78</c:v>
                </c:pt>
                <c:pt idx="12">
                  <c:v>82.59</c:v>
                </c:pt>
                <c:pt idx="13">
                  <c:v>83.4</c:v>
                </c:pt>
                <c:pt idx="14">
                  <c:v>83.81</c:v>
                </c:pt>
                <c:pt idx="15">
                  <c:v>84.21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672-4F6A-B2F8-5CA312ECD4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14450527"/>
        <c:axId val="2011124495"/>
      </c:lineChart>
      <c:dateAx>
        <c:axId val="2014450527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11124495"/>
        <c:crosses val="autoZero"/>
        <c:auto val="1"/>
        <c:lblOffset val="100"/>
        <c:baseTimeUnit val="days"/>
      </c:dateAx>
      <c:valAx>
        <c:axId val="2011124495"/>
        <c:scaling>
          <c:orientation val="minMax"/>
          <c:min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144505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全国建筑钢材成交量：主流贸易商：合计（日）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Sheet1!$A$3:$A$308</c:f>
              <c:numCache>
                <c:formatCode>yyyy\-mm\-dd</c:formatCode>
                <c:ptCount val="306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43486</c:v>
                </c:pt>
                <c:pt idx="14">
                  <c:v>43487</c:v>
                </c:pt>
                <c:pt idx="15">
                  <c:v>43488</c:v>
                </c:pt>
                <c:pt idx="16">
                  <c:v>43489</c:v>
                </c:pt>
                <c:pt idx="17">
                  <c:v>43490</c:v>
                </c:pt>
                <c:pt idx="18">
                  <c:v>43509</c:v>
                </c:pt>
                <c:pt idx="19">
                  <c:v>43510</c:v>
                </c:pt>
                <c:pt idx="20">
                  <c:v>43511</c:v>
                </c:pt>
                <c:pt idx="21">
                  <c:v>43514</c:v>
                </c:pt>
                <c:pt idx="22">
                  <c:v>43515</c:v>
                </c:pt>
                <c:pt idx="23">
                  <c:v>43516</c:v>
                </c:pt>
                <c:pt idx="24">
                  <c:v>43517</c:v>
                </c:pt>
                <c:pt idx="25">
                  <c:v>43518</c:v>
                </c:pt>
                <c:pt idx="26">
                  <c:v>43521</c:v>
                </c:pt>
                <c:pt idx="27">
                  <c:v>43522</c:v>
                </c:pt>
                <c:pt idx="28">
                  <c:v>43523</c:v>
                </c:pt>
                <c:pt idx="29">
                  <c:v>43524</c:v>
                </c:pt>
                <c:pt idx="30">
                  <c:v>43525</c:v>
                </c:pt>
                <c:pt idx="31">
                  <c:v>43528</c:v>
                </c:pt>
                <c:pt idx="32">
                  <c:v>43529</c:v>
                </c:pt>
                <c:pt idx="33">
                  <c:v>43530</c:v>
                </c:pt>
                <c:pt idx="34">
                  <c:v>43531</c:v>
                </c:pt>
                <c:pt idx="35">
                  <c:v>43532</c:v>
                </c:pt>
                <c:pt idx="36">
                  <c:v>43535</c:v>
                </c:pt>
                <c:pt idx="37">
                  <c:v>43536</c:v>
                </c:pt>
                <c:pt idx="38">
                  <c:v>43537</c:v>
                </c:pt>
                <c:pt idx="39">
                  <c:v>43538</c:v>
                </c:pt>
                <c:pt idx="40">
                  <c:v>43539</c:v>
                </c:pt>
                <c:pt idx="41">
                  <c:v>43542</c:v>
                </c:pt>
                <c:pt idx="42">
                  <c:v>43543</c:v>
                </c:pt>
                <c:pt idx="43">
                  <c:v>43544</c:v>
                </c:pt>
                <c:pt idx="44">
                  <c:v>43545</c:v>
                </c:pt>
                <c:pt idx="45">
                  <c:v>43546</c:v>
                </c:pt>
                <c:pt idx="46">
                  <c:v>43549</c:v>
                </c:pt>
                <c:pt idx="47">
                  <c:v>43550</c:v>
                </c:pt>
                <c:pt idx="48">
                  <c:v>43551</c:v>
                </c:pt>
                <c:pt idx="49">
                  <c:v>43552</c:v>
                </c:pt>
                <c:pt idx="50">
                  <c:v>43553</c:v>
                </c:pt>
                <c:pt idx="51">
                  <c:v>43556</c:v>
                </c:pt>
                <c:pt idx="52">
                  <c:v>43557</c:v>
                </c:pt>
                <c:pt idx="53">
                  <c:v>43558</c:v>
                </c:pt>
                <c:pt idx="54">
                  <c:v>43559</c:v>
                </c:pt>
                <c:pt idx="55">
                  <c:v>43563</c:v>
                </c:pt>
                <c:pt idx="56">
                  <c:v>43564</c:v>
                </c:pt>
                <c:pt idx="57">
                  <c:v>43565</c:v>
                </c:pt>
                <c:pt idx="58">
                  <c:v>43566</c:v>
                </c:pt>
                <c:pt idx="59">
                  <c:v>43567</c:v>
                </c:pt>
                <c:pt idx="60">
                  <c:v>43570</c:v>
                </c:pt>
                <c:pt idx="61">
                  <c:v>43571</c:v>
                </c:pt>
                <c:pt idx="62">
                  <c:v>43572</c:v>
                </c:pt>
                <c:pt idx="63">
                  <c:v>43573</c:v>
                </c:pt>
                <c:pt idx="64">
                  <c:v>43574</c:v>
                </c:pt>
                <c:pt idx="65">
                  <c:v>43577</c:v>
                </c:pt>
                <c:pt idx="66">
                  <c:v>43578</c:v>
                </c:pt>
                <c:pt idx="67">
                  <c:v>43579</c:v>
                </c:pt>
                <c:pt idx="68">
                  <c:v>43580</c:v>
                </c:pt>
                <c:pt idx="69">
                  <c:v>43581</c:v>
                </c:pt>
                <c:pt idx="70">
                  <c:v>43583</c:v>
                </c:pt>
                <c:pt idx="71">
                  <c:v>43584</c:v>
                </c:pt>
                <c:pt idx="72">
                  <c:v>43585</c:v>
                </c:pt>
                <c:pt idx="73">
                  <c:v>43590</c:v>
                </c:pt>
                <c:pt idx="74">
                  <c:v>43591</c:v>
                </c:pt>
                <c:pt idx="75">
                  <c:v>43592</c:v>
                </c:pt>
                <c:pt idx="76">
                  <c:v>43593</c:v>
                </c:pt>
                <c:pt idx="77">
                  <c:v>43594</c:v>
                </c:pt>
                <c:pt idx="78">
                  <c:v>43595</c:v>
                </c:pt>
                <c:pt idx="79">
                  <c:v>43598</c:v>
                </c:pt>
                <c:pt idx="80">
                  <c:v>43599</c:v>
                </c:pt>
                <c:pt idx="81">
                  <c:v>43600</c:v>
                </c:pt>
                <c:pt idx="82">
                  <c:v>43601</c:v>
                </c:pt>
                <c:pt idx="83">
                  <c:v>43602</c:v>
                </c:pt>
                <c:pt idx="84">
                  <c:v>43605</c:v>
                </c:pt>
                <c:pt idx="85">
                  <c:v>43606</c:v>
                </c:pt>
                <c:pt idx="86">
                  <c:v>43607</c:v>
                </c:pt>
                <c:pt idx="87">
                  <c:v>43608</c:v>
                </c:pt>
                <c:pt idx="88">
                  <c:v>43609</c:v>
                </c:pt>
                <c:pt idx="89">
                  <c:v>43612</c:v>
                </c:pt>
                <c:pt idx="90">
                  <c:v>43613</c:v>
                </c:pt>
                <c:pt idx="91">
                  <c:v>43614</c:v>
                </c:pt>
                <c:pt idx="92">
                  <c:v>43615</c:v>
                </c:pt>
                <c:pt idx="93">
                  <c:v>43616</c:v>
                </c:pt>
                <c:pt idx="94">
                  <c:v>43619</c:v>
                </c:pt>
                <c:pt idx="95">
                  <c:v>43620</c:v>
                </c:pt>
                <c:pt idx="96">
                  <c:v>43621</c:v>
                </c:pt>
                <c:pt idx="97">
                  <c:v>43622</c:v>
                </c:pt>
                <c:pt idx="98">
                  <c:v>43626</c:v>
                </c:pt>
                <c:pt idx="99">
                  <c:v>43627</c:v>
                </c:pt>
                <c:pt idx="100">
                  <c:v>43628</c:v>
                </c:pt>
                <c:pt idx="101">
                  <c:v>43629</c:v>
                </c:pt>
                <c:pt idx="102">
                  <c:v>43630</c:v>
                </c:pt>
                <c:pt idx="103">
                  <c:v>43633</c:v>
                </c:pt>
                <c:pt idx="104">
                  <c:v>43634</c:v>
                </c:pt>
                <c:pt idx="105">
                  <c:v>43635</c:v>
                </c:pt>
                <c:pt idx="106">
                  <c:v>43636</c:v>
                </c:pt>
                <c:pt idx="107">
                  <c:v>43637</c:v>
                </c:pt>
                <c:pt idx="108">
                  <c:v>43640</c:v>
                </c:pt>
                <c:pt idx="109">
                  <c:v>43641</c:v>
                </c:pt>
                <c:pt idx="110">
                  <c:v>43642</c:v>
                </c:pt>
                <c:pt idx="111">
                  <c:v>43643</c:v>
                </c:pt>
                <c:pt idx="112">
                  <c:v>43644</c:v>
                </c:pt>
                <c:pt idx="113">
                  <c:v>43647</c:v>
                </c:pt>
                <c:pt idx="114">
                  <c:v>43648</c:v>
                </c:pt>
                <c:pt idx="115">
                  <c:v>43649</c:v>
                </c:pt>
                <c:pt idx="116">
                  <c:v>43650</c:v>
                </c:pt>
                <c:pt idx="117">
                  <c:v>43651</c:v>
                </c:pt>
                <c:pt idx="118">
                  <c:v>43654</c:v>
                </c:pt>
                <c:pt idx="119">
                  <c:v>43655</c:v>
                </c:pt>
                <c:pt idx="120">
                  <c:v>43656</c:v>
                </c:pt>
                <c:pt idx="121">
                  <c:v>43657</c:v>
                </c:pt>
                <c:pt idx="122">
                  <c:v>43658</c:v>
                </c:pt>
                <c:pt idx="123">
                  <c:v>43661</c:v>
                </c:pt>
                <c:pt idx="124">
                  <c:v>43662</c:v>
                </c:pt>
                <c:pt idx="125">
                  <c:v>43663</c:v>
                </c:pt>
                <c:pt idx="126">
                  <c:v>43664</c:v>
                </c:pt>
                <c:pt idx="127">
                  <c:v>43665</c:v>
                </c:pt>
                <c:pt idx="128">
                  <c:v>43668</c:v>
                </c:pt>
                <c:pt idx="129">
                  <c:v>43669</c:v>
                </c:pt>
                <c:pt idx="130">
                  <c:v>43670</c:v>
                </c:pt>
                <c:pt idx="131">
                  <c:v>43671</c:v>
                </c:pt>
                <c:pt idx="132">
                  <c:v>43672</c:v>
                </c:pt>
                <c:pt idx="133">
                  <c:v>43675</c:v>
                </c:pt>
                <c:pt idx="134">
                  <c:v>43676</c:v>
                </c:pt>
                <c:pt idx="135">
                  <c:v>43677</c:v>
                </c:pt>
                <c:pt idx="136">
                  <c:v>43678</c:v>
                </c:pt>
                <c:pt idx="137">
                  <c:v>43679</c:v>
                </c:pt>
                <c:pt idx="138">
                  <c:v>43682</c:v>
                </c:pt>
                <c:pt idx="139">
                  <c:v>43683</c:v>
                </c:pt>
                <c:pt idx="140">
                  <c:v>43684</c:v>
                </c:pt>
                <c:pt idx="141">
                  <c:v>43685</c:v>
                </c:pt>
                <c:pt idx="142">
                  <c:v>43686</c:v>
                </c:pt>
                <c:pt idx="143">
                  <c:v>43689</c:v>
                </c:pt>
                <c:pt idx="144">
                  <c:v>43690</c:v>
                </c:pt>
                <c:pt idx="145">
                  <c:v>43691</c:v>
                </c:pt>
                <c:pt idx="146">
                  <c:v>43692</c:v>
                </c:pt>
                <c:pt idx="147">
                  <c:v>43693</c:v>
                </c:pt>
                <c:pt idx="148">
                  <c:v>43696</c:v>
                </c:pt>
                <c:pt idx="149">
                  <c:v>43697</c:v>
                </c:pt>
                <c:pt idx="150">
                  <c:v>43698</c:v>
                </c:pt>
                <c:pt idx="151">
                  <c:v>43699</c:v>
                </c:pt>
                <c:pt idx="152">
                  <c:v>43700</c:v>
                </c:pt>
                <c:pt idx="153">
                  <c:v>43703</c:v>
                </c:pt>
                <c:pt idx="154">
                  <c:v>43704</c:v>
                </c:pt>
                <c:pt idx="155">
                  <c:v>43705</c:v>
                </c:pt>
                <c:pt idx="156">
                  <c:v>43706</c:v>
                </c:pt>
                <c:pt idx="157">
                  <c:v>43707</c:v>
                </c:pt>
                <c:pt idx="158">
                  <c:v>43710</c:v>
                </c:pt>
                <c:pt idx="159">
                  <c:v>43711</c:v>
                </c:pt>
                <c:pt idx="160">
                  <c:v>43712</c:v>
                </c:pt>
                <c:pt idx="161">
                  <c:v>43713</c:v>
                </c:pt>
                <c:pt idx="162">
                  <c:v>43714</c:v>
                </c:pt>
                <c:pt idx="163">
                  <c:v>43717</c:v>
                </c:pt>
                <c:pt idx="164">
                  <c:v>43718</c:v>
                </c:pt>
                <c:pt idx="165">
                  <c:v>43719</c:v>
                </c:pt>
                <c:pt idx="166">
                  <c:v>43720</c:v>
                </c:pt>
                <c:pt idx="167">
                  <c:v>43724</c:v>
                </c:pt>
                <c:pt idx="168">
                  <c:v>43725</c:v>
                </c:pt>
                <c:pt idx="169">
                  <c:v>43726</c:v>
                </c:pt>
                <c:pt idx="170">
                  <c:v>43727</c:v>
                </c:pt>
                <c:pt idx="171">
                  <c:v>43728</c:v>
                </c:pt>
                <c:pt idx="172">
                  <c:v>43731</c:v>
                </c:pt>
                <c:pt idx="173">
                  <c:v>43732</c:v>
                </c:pt>
                <c:pt idx="174">
                  <c:v>43733</c:v>
                </c:pt>
                <c:pt idx="175">
                  <c:v>43734</c:v>
                </c:pt>
                <c:pt idx="176">
                  <c:v>43735</c:v>
                </c:pt>
                <c:pt idx="177">
                  <c:v>43737</c:v>
                </c:pt>
                <c:pt idx="178">
                  <c:v>43738</c:v>
                </c:pt>
                <c:pt idx="179">
                  <c:v>43746</c:v>
                </c:pt>
                <c:pt idx="180">
                  <c:v>43747</c:v>
                </c:pt>
                <c:pt idx="181">
                  <c:v>43748</c:v>
                </c:pt>
                <c:pt idx="182">
                  <c:v>43749</c:v>
                </c:pt>
                <c:pt idx="183">
                  <c:v>43750</c:v>
                </c:pt>
                <c:pt idx="184">
                  <c:v>43752</c:v>
                </c:pt>
                <c:pt idx="185">
                  <c:v>43753</c:v>
                </c:pt>
                <c:pt idx="186">
                  <c:v>43754</c:v>
                </c:pt>
                <c:pt idx="187">
                  <c:v>43755</c:v>
                </c:pt>
                <c:pt idx="188">
                  <c:v>43756</c:v>
                </c:pt>
                <c:pt idx="189">
                  <c:v>43759</c:v>
                </c:pt>
                <c:pt idx="190">
                  <c:v>43760</c:v>
                </c:pt>
                <c:pt idx="191">
                  <c:v>43761</c:v>
                </c:pt>
                <c:pt idx="192">
                  <c:v>43762</c:v>
                </c:pt>
                <c:pt idx="193">
                  <c:v>43763</c:v>
                </c:pt>
                <c:pt idx="194">
                  <c:v>43766</c:v>
                </c:pt>
                <c:pt idx="195">
                  <c:v>43767</c:v>
                </c:pt>
                <c:pt idx="196">
                  <c:v>43768</c:v>
                </c:pt>
                <c:pt idx="197">
                  <c:v>43769</c:v>
                </c:pt>
                <c:pt idx="198">
                  <c:v>43770</c:v>
                </c:pt>
                <c:pt idx="199">
                  <c:v>43773</c:v>
                </c:pt>
                <c:pt idx="200">
                  <c:v>43774</c:v>
                </c:pt>
                <c:pt idx="201">
                  <c:v>43775</c:v>
                </c:pt>
                <c:pt idx="202">
                  <c:v>43776</c:v>
                </c:pt>
                <c:pt idx="203">
                  <c:v>43777</c:v>
                </c:pt>
                <c:pt idx="204">
                  <c:v>43780</c:v>
                </c:pt>
                <c:pt idx="205">
                  <c:v>43781</c:v>
                </c:pt>
                <c:pt idx="206">
                  <c:v>43782</c:v>
                </c:pt>
                <c:pt idx="207">
                  <c:v>43783</c:v>
                </c:pt>
                <c:pt idx="208">
                  <c:v>43784</c:v>
                </c:pt>
                <c:pt idx="209">
                  <c:v>43787</c:v>
                </c:pt>
                <c:pt idx="210">
                  <c:v>43788</c:v>
                </c:pt>
                <c:pt idx="211">
                  <c:v>43789</c:v>
                </c:pt>
                <c:pt idx="212">
                  <c:v>43790</c:v>
                </c:pt>
                <c:pt idx="213">
                  <c:v>43791</c:v>
                </c:pt>
                <c:pt idx="214">
                  <c:v>43794</c:v>
                </c:pt>
                <c:pt idx="215">
                  <c:v>43795</c:v>
                </c:pt>
                <c:pt idx="216">
                  <c:v>43796</c:v>
                </c:pt>
                <c:pt idx="217">
                  <c:v>43797</c:v>
                </c:pt>
                <c:pt idx="218">
                  <c:v>43798</c:v>
                </c:pt>
                <c:pt idx="219">
                  <c:v>43801</c:v>
                </c:pt>
                <c:pt idx="220">
                  <c:v>43802</c:v>
                </c:pt>
                <c:pt idx="221">
                  <c:v>43803</c:v>
                </c:pt>
                <c:pt idx="222">
                  <c:v>43804</c:v>
                </c:pt>
                <c:pt idx="223">
                  <c:v>43805</c:v>
                </c:pt>
                <c:pt idx="224">
                  <c:v>43808</c:v>
                </c:pt>
                <c:pt idx="225">
                  <c:v>43809</c:v>
                </c:pt>
                <c:pt idx="226">
                  <c:v>43810</c:v>
                </c:pt>
                <c:pt idx="227">
                  <c:v>43811</c:v>
                </c:pt>
                <c:pt idx="228">
                  <c:v>43812</c:v>
                </c:pt>
                <c:pt idx="229">
                  <c:v>43815</c:v>
                </c:pt>
                <c:pt idx="230">
                  <c:v>43816</c:v>
                </c:pt>
                <c:pt idx="231">
                  <c:v>43817</c:v>
                </c:pt>
                <c:pt idx="232">
                  <c:v>43818</c:v>
                </c:pt>
                <c:pt idx="233">
                  <c:v>43819</c:v>
                </c:pt>
                <c:pt idx="234">
                  <c:v>43822</c:v>
                </c:pt>
                <c:pt idx="235">
                  <c:v>43823</c:v>
                </c:pt>
                <c:pt idx="236">
                  <c:v>43824</c:v>
                </c:pt>
                <c:pt idx="237">
                  <c:v>43825</c:v>
                </c:pt>
                <c:pt idx="238">
                  <c:v>43826</c:v>
                </c:pt>
                <c:pt idx="239">
                  <c:v>43829</c:v>
                </c:pt>
                <c:pt idx="240">
                  <c:v>43830</c:v>
                </c:pt>
                <c:pt idx="241">
                  <c:v>43832</c:v>
                </c:pt>
                <c:pt idx="242">
                  <c:v>43833</c:v>
                </c:pt>
                <c:pt idx="243">
                  <c:v>43836</c:v>
                </c:pt>
                <c:pt idx="244">
                  <c:v>43837</c:v>
                </c:pt>
                <c:pt idx="245">
                  <c:v>43838</c:v>
                </c:pt>
                <c:pt idx="246">
                  <c:v>43839</c:v>
                </c:pt>
                <c:pt idx="247">
                  <c:v>43840</c:v>
                </c:pt>
                <c:pt idx="248">
                  <c:v>43843</c:v>
                </c:pt>
                <c:pt idx="249">
                  <c:v>43844</c:v>
                </c:pt>
                <c:pt idx="250">
                  <c:v>43845</c:v>
                </c:pt>
                <c:pt idx="251">
                  <c:v>43846</c:v>
                </c:pt>
                <c:pt idx="252">
                  <c:v>43847</c:v>
                </c:pt>
                <c:pt idx="253">
                  <c:v>43871</c:v>
                </c:pt>
                <c:pt idx="254">
                  <c:v>43872</c:v>
                </c:pt>
                <c:pt idx="255">
                  <c:v>43873</c:v>
                </c:pt>
                <c:pt idx="256">
                  <c:v>43874</c:v>
                </c:pt>
                <c:pt idx="257">
                  <c:v>43875</c:v>
                </c:pt>
                <c:pt idx="258">
                  <c:v>43878</c:v>
                </c:pt>
                <c:pt idx="259">
                  <c:v>43879</c:v>
                </c:pt>
                <c:pt idx="260">
                  <c:v>43880</c:v>
                </c:pt>
                <c:pt idx="261">
                  <c:v>43881</c:v>
                </c:pt>
                <c:pt idx="262">
                  <c:v>43882</c:v>
                </c:pt>
                <c:pt idx="263">
                  <c:v>43885</c:v>
                </c:pt>
                <c:pt idx="264">
                  <c:v>43886</c:v>
                </c:pt>
                <c:pt idx="265">
                  <c:v>43887</c:v>
                </c:pt>
                <c:pt idx="266">
                  <c:v>43888</c:v>
                </c:pt>
                <c:pt idx="267">
                  <c:v>43889</c:v>
                </c:pt>
                <c:pt idx="268">
                  <c:v>43892</c:v>
                </c:pt>
                <c:pt idx="269">
                  <c:v>43893</c:v>
                </c:pt>
                <c:pt idx="270">
                  <c:v>43894</c:v>
                </c:pt>
                <c:pt idx="271">
                  <c:v>43895</c:v>
                </c:pt>
                <c:pt idx="272">
                  <c:v>43896</c:v>
                </c:pt>
                <c:pt idx="273">
                  <c:v>43899</c:v>
                </c:pt>
                <c:pt idx="274">
                  <c:v>43900</c:v>
                </c:pt>
                <c:pt idx="275">
                  <c:v>43901</c:v>
                </c:pt>
                <c:pt idx="276">
                  <c:v>43902</c:v>
                </c:pt>
                <c:pt idx="277">
                  <c:v>43903</c:v>
                </c:pt>
                <c:pt idx="278">
                  <c:v>43906</c:v>
                </c:pt>
                <c:pt idx="279">
                  <c:v>43907</c:v>
                </c:pt>
                <c:pt idx="280">
                  <c:v>43908</c:v>
                </c:pt>
                <c:pt idx="281">
                  <c:v>43909</c:v>
                </c:pt>
                <c:pt idx="282">
                  <c:v>43910</c:v>
                </c:pt>
                <c:pt idx="283">
                  <c:v>43913</c:v>
                </c:pt>
                <c:pt idx="284">
                  <c:v>43914</c:v>
                </c:pt>
                <c:pt idx="285">
                  <c:v>43915</c:v>
                </c:pt>
                <c:pt idx="286">
                  <c:v>43916</c:v>
                </c:pt>
                <c:pt idx="287">
                  <c:v>43917</c:v>
                </c:pt>
                <c:pt idx="288">
                  <c:v>43920</c:v>
                </c:pt>
                <c:pt idx="289">
                  <c:v>43921</c:v>
                </c:pt>
                <c:pt idx="290">
                  <c:v>43922</c:v>
                </c:pt>
                <c:pt idx="291">
                  <c:v>43923</c:v>
                </c:pt>
                <c:pt idx="292">
                  <c:v>43924</c:v>
                </c:pt>
                <c:pt idx="293">
                  <c:v>43928</c:v>
                </c:pt>
                <c:pt idx="294">
                  <c:v>43929</c:v>
                </c:pt>
                <c:pt idx="295">
                  <c:v>43930</c:v>
                </c:pt>
                <c:pt idx="296">
                  <c:v>43931</c:v>
                </c:pt>
                <c:pt idx="297">
                  <c:v>43934</c:v>
                </c:pt>
                <c:pt idx="298">
                  <c:v>43935</c:v>
                </c:pt>
                <c:pt idx="299">
                  <c:v>43936</c:v>
                </c:pt>
                <c:pt idx="300">
                  <c:v>43937</c:v>
                </c:pt>
                <c:pt idx="301">
                  <c:v>43938</c:v>
                </c:pt>
                <c:pt idx="302">
                  <c:v>43941</c:v>
                </c:pt>
                <c:pt idx="303">
                  <c:v>43942</c:v>
                </c:pt>
                <c:pt idx="304">
                  <c:v>43943</c:v>
                </c:pt>
                <c:pt idx="305">
                  <c:v>43944</c:v>
                </c:pt>
              </c:numCache>
            </c:numRef>
          </c:cat>
          <c:val>
            <c:numRef>
              <c:f>Sheet1!$B$3:$B$308</c:f>
              <c:numCache>
                <c:formatCode>General</c:formatCode>
                <c:ptCount val="306"/>
                <c:pt idx="0">
                  <c:v>145008.16200000001</c:v>
                </c:pt>
                <c:pt idx="1">
                  <c:v>168674</c:v>
                </c:pt>
                <c:pt idx="2">
                  <c:v>151595</c:v>
                </c:pt>
                <c:pt idx="3">
                  <c:v>168301.345</c:v>
                </c:pt>
                <c:pt idx="4">
                  <c:v>129848</c:v>
                </c:pt>
                <c:pt idx="5">
                  <c:v>129321</c:v>
                </c:pt>
                <c:pt idx="6">
                  <c:v>119975</c:v>
                </c:pt>
                <c:pt idx="7">
                  <c:v>136060</c:v>
                </c:pt>
                <c:pt idx="8">
                  <c:v>149410</c:v>
                </c:pt>
                <c:pt idx="9">
                  <c:v>104730</c:v>
                </c:pt>
                <c:pt idx="10">
                  <c:v>108727</c:v>
                </c:pt>
                <c:pt idx="11">
                  <c:v>140700</c:v>
                </c:pt>
                <c:pt idx="12">
                  <c:v>130668</c:v>
                </c:pt>
                <c:pt idx="13">
                  <c:v>104123</c:v>
                </c:pt>
                <c:pt idx="14">
                  <c:v>88326</c:v>
                </c:pt>
                <c:pt idx="15">
                  <c:v>70623</c:v>
                </c:pt>
                <c:pt idx="16">
                  <c:v>60201</c:v>
                </c:pt>
                <c:pt idx="17">
                  <c:v>51725</c:v>
                </c:pt>
                <c:pt idx="18">
                  <c:v>17158</c:v>
                </c:pt>
                <c:pt idx="19">
                  <c:v>16115</c:v>
                </c:pt>
                <c:pt idx="20">
                  <c:v>21565</c:v>
                </c:pt>
                <c:pt idx="21">
                  <c:v>43863</c:v>
                </c:pt>
                <c:pt idx="22">
                  <c:v>45541</c:v>
                </c:pt>
                <c:pt idx="23">
                  <c:v>57701</c:v>
                </c:pt>
                <c:pt idx="24">
                  <c:v>93597</c:v>
                </c:pt>
                <c:pt idx="25">
                  <c:v>128288.174</c:v>
                </c:pt>
                <c:pt idx="26">
                  <c:v>147714</c:v>
                </c:pt>
                <c:pt idx="27">
                  <c:v>155884</c:v>
                </c:pt>
                <c:pt idx="28">
                  <c:v>135143.87599999999</c:v>
                </c:pt>
                <c:pt idx="29">
                  <c:v>138911.65</c:v>
                </c:pt>
                <c:pt idx="30">
                  <c:v>226350</c:v>
                </c:pt>
                <c:pt idx="31">
                  <c:v>200980</c:v>
                </c:pt>
                <c:pt idx="32">
                  <c:v>152267</c:v>
                </c:pt>
                <c:pt idx="33">
                  <c:v>158461.10500000001</c:v>
                </c:pt>
                <c:pt idx="34">
                  <c:v>204726.505</c:v>
                </c:pt>
                <c:pt idx="35">
                  <c:v>157379.73499999999</c:v>
                </c:pt>
                <c:pt idx="36">
                  <c:v>193957.02799999999</c:v>
                </c:pt>
                <c:pt idx="37">
                  <c:v>267551</c:v>
                </c:pt>
                <c:pt idx="38">
                  <c:v>192139.40100000001</c:v>
                </c:pt>
                <c:pt idx="39">
                  <c:v>173506.625</c:v>
                </c:pt>
                <c:pt idx="40">
                  <c:v>191989</c:v>
                </c:pt>
                <c:pt idx="41">
                  <c:v>258019</c:v>
                </c:pt>
                <c:pt idx="42">
                  <c:v>210860</c:v>
                </c:pt>
                <c:pt idx="43">
                  <c:v>174589</c:v>
                </c:pt>
                <c:pt idx="44">
                  <c:v>186661.68299999999</c:v>
                </c:pt>
                <c:pt idx="45">
                  <c:v>183252.01500000001</c:v>
                </c:pt>
                <c:pt idx="46">
                  <c:v>190373.48</c:v>
                </c:pt>
                <c:pt idx="47">
                  <c:v>167714</c:v>
                </c:pt>
                <c:pt idx="48">
                  <c:v>192825.908</c:v>
                </c:pt>
                <c:pt idx="49">
                  <c:v>165820.375</c:v>
                </c:pt>
                <c:pt idx="50">
                  <c:v>200153.88</c:v>
                </c:pt>
                <c:pt idx="51">
                  <c:v>279196</c:v>
                </c:pt>
                <c:pt idx="52">
                  <c:v>238525.27100000001</c:v>
                </c:pt>
                <c:pt idx="53">
                  <c:v>223540</c:v>
                </c:pt>
                <c:pt idx="54">
                  <c:v>196351</c:v>
                </c:pt>
                <c:pt idx="55">
                  <c:v>331627.95299999998</c:v>
                </c:pt>
                <c:pt idx="56">
                  <c:v>211154</c:v>
                </c:pt>
                <c:pt idx="57">
                  <c:v>198989.815</c:v>
                </c:pt>
                <c:pt idx="58">
                  <c:v>201230</c:v>
                </c:pt>
                <c:pt idx="59">
                  <c:v>204460.75700000001</c:v>
                </c:pt>
                <c:pt idx="60">
                  <c:v>273644.25599999999</c:v>
                </c:pt>
                <c:pt idx="61">
                  <c:v>174788.86900000001</c:v>
                </c:pt>
                <c:pt idx="62">
                  <c:v>190961</c:v>
                </c:pt>
                <c:pt idx="63">
                  <c:v>161874</c:v>
                </c:pt>
                <c:pt idx="64">
                  <c:v>237866.53099999999</c:v>
                </c:pt>
                <c:pt idx="65">
                  <c:v>214997</c:v>
                </c:pt>
                <c:pt idx="66">
                  <c:v>174642.08499999999</c:v>
                </c:pt>
                <c:pt idx="67">
                  <c:v>178115.27900000001</c:v>
                </c:pt>
                <c:pt idx="68">
                  <c:v>239708.82500000001</c:v>
                </c:pt>
                <c:pt idx="69">
                  <c:v>192632.85500000001</c:v>
                </c:pt>
                <c:pt idx="70">
                  <c:v>204255.842</c:v>
                </c:pt>
                <c:pt idx="71">
                  <c:v>214597.97399999999</c:v>
                </c:pt>
                <c:pt idx="72">
                  <c:v>198925.64199999999</c:v>
                </c:pt>
                <c:pt idx="73">
                  <c:v>237652.90299999999</c:v>
                </c:pt>
                <c:pt idx="74">
                  <c:v>168100.23499999999</c:v>
                </c:pt>
                <c:pt idx="75">
                  <c:v>231560.12299999999</c:v>
                </c:pt>
                <c:pt idx="76">
                  <c:v>168411.29300000001</c:v>
                </c:pt>
                <c:pt idx="77">
                  <c:v>170652.196</c:v>
                </c:pt>
                <c:pt idx="78">
                  <c:v>222977.23</c:v>
                </c:pt>
                <c:pt idx="79">
                  <c:v>192065.69500000001</c:v>
                </c:pt>
                <c:pt idx="80">
                  <c:v>176764.02600000001</c:v>
                </c:pt>
                <c:pt idx="81">
                  <c:v>229553.41099999999</c:v>
                </c:pt>
                <c:pt idx="82">
                  <c:v>219931.62700000001</c:v>
                </c:pt>
                <c:pt idx="83">
                  <c:v>229158.06599999999</c:v>
                </c:pt>
                <c:pt idx="84">
                  <c:v>208270.49</c:v>
                </c:pt>
                <c:pt idx="85">
                  <c:v>271377.53499999997</c:v>
                </c:pt>
                <c:pt idx="86">
                  <c:v>185191.58799999999</c:v>
                </c:pt>
                <c:pt idx="87">
                  <c:v>170504.71100000001</c:v>
                </c:pt>
                <c:pt idx="88">
                  <c:v>200882.91399999999</c:v>
                </c:pt>
                <c:pt idx="89">
                  <c:v>180722.992</c:v>
                </c:pt>
                <c:pt idx="90">
                  <c:v>165891.185</c:v>
                </c:pt>
                <c:pt idx="91">
                  <c:v>162981.72899999999</c:v>
                </c:pt>
                <c:pt idx="92">
                  <c:v>161739</c:v>
                </c:pt>
                <c:pt idx="93">
                  <c:v>186823.21900000001</c:v>
                </c:pt>
                <c:pt idx="94">
                  <c:v>185864.61900000001</c:v>
                </c:pt>
                <c:pt idx="95">
                  <c:v>257687.42199999999</c:v>
                </c:pt>
                <c:pt idx="96">
                  <c:v>184947.51800000001</c:v>
                </c:pt>
                <c:pt idx="97">
                  <c:v>174583.39799999999</c:v>
                </c:pt>
                <c:pt idx="98">
                  <c:v>200005.03200000001</c:v>
                </c:pt>
                <c:pt idx="99">
                  <c:v>262640.84000000003</c:v>
                </c:pt>
                <c:pt idx="100">
                  <c:v>155997</c:v>
                </c:pt>
                <c:pt idx="101">
                  <c:v>165183.82399999999</c:v>
                </c:pt>
                <c:pt idx="102">
                  <c:v>186579.38399999999</c:v>
                </c:pt>
                <c:pt idx="103">
                  <c:v>184710.38399999999</c:v>
                </c:pt>
                <c:pt idx="104">
                  <c:v>193447.58199999999</c:v>
                </c:pt>
                <c:pt idx="105">
                  <c:v>171800.27900000001</c:v>
                </c:pt>
                <c:pt idx="106">
                  <c:v>177744.84</c:v>
                </c:pt>
                <c:pt idx="107">
                  <c:v>182171.54</c:v>
                </c:pt>
                <c:pt idx="108">
                  <c:v>233549.35</c:v>
                </c:pt>
                <c:pt idx="109">
                  <c:v>194674.587</c:v>
                </c:pt>
                <c:pt idx="110">
                  <c:v>154512.677</c:v>
                </c:pt>
                <c:pt idx="111">
                  <c:v>194850.19699999999</c:v>
                </c:pt>
                <c:pt idx="112">
                  <c:v>178480.16</c:v>
                </c:pt>
                <c:pt idx="113">
                  <c:v>219038.97700000001</c:v>
                </c:pt>
                <c:pt idx="114">
                  <c:v>161654.30100000001</c:v>
                </c:pt>
                <c:pt idx="115">
                  <c:v>156989.264</c:v>
                </c:pt>
                <c:pt idx="116">
                  <c:v>173179.022</c:v>
                </c:pt>
                <c:pt idx="117">
                  <c:v>156576.51</c:v>
                </c:pt>
                <c:pt idx="118">
                  <c:v>185879.95800000001</c:v>
                </c:pt>
                <c:pt idx="119">
                  <c:v>212138.296</c:v>
                </c:pt>
                <c:pt idx="120">
                  <c:v>150823</c:v>
                </c:pt>
                <c:pt idx="121">
                  <c:v>185968.51</c:v>
                </c:pt>
                <c:pt idx="122">
                  <c:v>168503.209</c:v>
                </c:pt>
                <c:pt idx="123">
                  <c:v>247491.22399999999</c:v>
                </c:pt>
                <c:pt idx="124">
                  <c:v>188321.11600000001</c:v>
                </c:pt>
                <c:pt idx="125">
                  <c:v>183498.31</c:v>
                </c:pt>
                <c:pt idx="126">
                  <c:v>160195</c:v>
                </c:pt>
                <c:pt idx="127">
                  <c:v>219059.71</c:v>
                </c:pt>
                <c:pt idx="128">
                  <c:v>208049.33300000001</c:v>
                </c:pt>
                <c:pt idx="129">
                  <c:v>164008.06700000001</c:v>
                </c:pt>
                <c:pt idx="130">
                  <c:v>149477</c:v>
                </c:pt>
                <c:pt idx="131">
                  <c:v>219191</c:v>
                </c:pt>
                <c:pt idx="132">
                  <c:v>178038</c:v>
                </c:pt>
                <c:pt idx="133">
                  <c:v>171611.495</c:v>
                </c:pt>
                <c:pt idx="134">
                  <c:v>202932</c:v>
                </c:pt>
                <c:pt idx="135">
                  <c:v>164324</c:v>
                </c:pt>
                <c:pt idx="136">
                  <c:v>144843</c:v>
                </c:pt>
                <c:pt idx="137">
                  <c:v>169167</c:v>
                </c:pt>
                <c:pt idx="138">
                  <c:v>167432</c:v>
                </c:pt>
                <c:pt idx="139">
                  <c:v>160244</c:v>
                </c:pt>
                <c:pt idx="140">
                  <c:v>179138</c:v>
                </c:pt>
                <c:pt idx="141">
                  <c:v>200709</c:v>
                </c:pt>
                <c:pt idx="142">
                  <c:v>142246</c:v>
                </c:pt>
                <c:pt idx="143">
                  <c:v>213799</c:v>
                </c:pt>
                <c:pt idx="144">
                  <c:v>193610</c:v>
                </c:pt>
                <c:pt idx="145">
                  <c:v>160718</c:v>
                </c:pt>
                <c:pt idx="146">
                  <c:v>174300</c:v>
                </c:pt>
                <c:pt idx="147">
                  <c:v>194797</c:v>
                </c:pt>
                <c:pt idx="148">
                  <c:v>238281</c:v>
                </c:pt>
                <c:pt idx="149">
                  <c:v>156210</c:v>
                </c:pt>
                <c:pt idx="150">
                  <c:v>169851</c:v>
                </c:pt>
                <c:pt idx="151">
                  <c:v>203583</c:v>
                </c:pt>
                <c:pt idx="152">
                  <c:v>201247</c:v>
                </c:pt>
                <c:pt idx="153">
                  <c:v>173459</c:v>
                </c:pt>
                <c:pt idx="154">
                  <c:v>156601</c:v>
                </c:pt>
                <c:pt idx="155">
                  <c:v>204400</c:v>
                </c:pt>
                <c:pt idx="156">
                  <c:v>155155</c:v>
                </c:pt>
                <c:pt idx="157">
                  <c:v>216126</c:v>
                </c:pt>
                <c:pt idx="158">
                  <c:v>269875</c:v>
                </c:pt>
                <c:pt idx="159">
                  <c:v>181571</c:v>
                </c:pt>
                <c:pt idx="160">
                  <c:v>198961</c:v>
                </c:pt>
                <c:pt idx="161">
                  <c:v>215163</c:v>
                </c:pt>
                <c:pt idx="162">
                  <c:v>178706</c:v>
                </c:pt>
                <c:pt idx="163">
                  <c:v>276614</c:v>
                </c:pt>
                <c:pt idx="164">
                  <c:v>193132</c:v>
                </c:pt>
                <c:pt idx="165">
                  <c:v>209890</c:v>
                </c:pt>
                <c:pt idx="166">
                  <c:v>222876</c:v>
                </c:pt>
                <c:pt idx="167">
                  <c:v>276225</c:v>
                </c:pt>
                <c:pt idx="168">
                  <c:v>186518.51</c:v>
                </c:pt>
                <c:pt idx="169">
                  <c:v>193006</c:v>
                </c:pt>
                <c:pt idx="170">
                  <c:v>163870</c:v>
                </c:pt>
                <c:pt idx="171">
                  <c:v>212841.93299999999</c:v>
                </c:pt>
                <c:pt idx="172">
                  <c:v>303060</c:v>
                </c:pt>
                <c:pt idx="173">
                  <c:v>215201</c:v>
                </c:pt>
                <c:pt idx="174">
                  <c:v>224358</c:v>
                </c:pt>
                <c:pt idx="175">
                  <c:v>209898</c:v>
                </c:pt>
                <c:pt idx="176">
                  <c:v>229127</c:v>
                </c:pt>
                <c:pt idx="177">
                  <c:v>220808</c:v>
                </c:pt>
                <c:pt idx="178">
                  <c:v>140216</c:v>
                </c:pt>
                <c:pt idx="179">
                  <c:v>236373</c:v>
                </c:pt>
                <c:pt idx="180">
                  <c:v>211601</c:v>
                </c:pt>
                <c:pt idx="181">
                  <c:v>209217.53</c:v>
                </c:pt>
                <c:pt idx="182">
                  <c:v>207011</c:v>
                </c:pt>
                <c:pt idx="183">
                  <c:v>219487</c:v>
                </c:pt>
                <c:pt idx="184">
                  <c:v>208844</c:v>
                </c:pt>
                <c:pt idx="185">
                  <c:v>185768</c:v>
                </c:pt>
                <c:pt idx="186">
                  <c:v>176965</c:v>
                </c:pt>
                <c:pt idx="187">
                  <c:v>196906</c:v>
                </c:pt>
                <c:pt idx="188">
                  <c:v>214506</c:v>
                </c:pt>
                <c:pt idx="189">
                  <c:v>209226</c:v>
                </c:pt>
                <c:pt idx="190">
                  <c:v>204971</c:v>
                </c:pt>
                <c:pt idx="191">
                  <c:v>200522</c:v>
                </c:pt>
                <c:pt idx="192">
                  <c:v>192574</c:v>
                </c:pt>
                <c:pt idx="193">
                  <c:v>214850</c:v>
                </c:pt>
                <c:pt idx="194">
                  <c:v>220074</c:v>
                </c:pt>
                <c:pt idx="195">
                  <c:v>217487</c:v>
                </c:pt>
                <c:pt idx="196">
                  <c:v>213998</c:v>
                </c:pt>
                <c:pt idx="197">
                  <c:v>203900</c:v>
                </c:pt>
                <c:pt idx="198">
                  <c:v>202546</c:v>
                </c:pt>
                <c:pt idx="199">
                  <c:v>232833</c:v>
                </c:pt>
                <c:pt idx="200">
                  <c:v>234818</c:v>
                </c:pt>
                <c:pt idx="201">
                  <c:v>217442</c:v>
                </c:pt>
                <c:pt idx="202">
                  <c:v>181323</c:v>
                </c:pt>
                <c:pt idx="203">
                  <c:v>191056</c:v>
                </c:pt>
                <c:pt idx="204">
                  <c:v>233945</c:v>
                </c:pt>
                <c:pt idx="205">
                  <c:v>241485</c:v>
                </c:pt>
                <c:pt idx="206">
                  <c:v>201250</c:v>
                </c:pt>
                <c:pt idx="207">
                  <c:v>230306</c:v>
                </c:pt>
                <c:pt idx="208">
                  <c:v>233752</c:v>
                </c:pt>
                <c:pt idx="209">
                  <c:v>244763</c:v>
                </c:pt>
                <c:pt idx="210">
                  <c:v>237649</c:v>
                </c:pt>
                <c:pt idx="211">
                  <c:v>214755</c:v>
                </c:pt>
                <c:pt idx="212">
                  <c:v>173155</c:v>
                </c:pt>
                <c:pt idx="213">
                  <c:v>211338</c:v>
                </c:pt>
                <c:pt idx="214">
                  <c:v>240888</c:v>
                </c:pt>
                <c:pt idx="215">
                  <c:v>158784</c:v>
                </c:pt>
                <c:pt idx="216">
                  <c:v>149685</c:v>
                </c:pt>
                <c:pt idx="217">
                  <c:v>166891</c:v>
                </c:pt>
                <c:pt idx="218">
                  <c:v>176065</c:v>
                </c:pt>
                <c:pt idx="219">
                  <c:v>193126</c:v>
                </c:pt>
                <c:pt idx="220">
                  <c:v>158964</c:v>
                </c:pt>
                <c:pt idx="221">
                  <c:v>149335</c:v>
                </c:pt>
                <c:pt idx="222">
                  <c:v>140875</c:v>
                </c:pt>
                <c:pt idx="223">
                  <c:v>167127</c:v>
                </c:pt>
                <c:pt idx="224">
                  <c:v>212535</c:v>
                </c:pt>
                <c:pt idx="225">
                  <c:v>160826</c:v>
                </c:pt>
                <c:pt idx="226">
                  <c:v>163811</c:v>
                </c:pt>
                <c:pt idx="227">
                  <c:v>143048</c:v>
                </c:pt>
                <c:pt idx="228">
                  <c:v>161943</c:v>
                </c:pt>
                <c:pt idx="229">
                  <c:v>168310</c:v>
                </c:pt>
                <c:pt idx="230">
                  <c:v>158172</c:v>
                </c:pt>
                <c:pt idx="231">
                  <c:v>156019</c:v>
                </c:pt>
                <c:pt idx="232">
                  <c:v>175500</c:v>
                </c:pt>
                <c:pt idx="233">
                  <c:v>160455</c:v>
                </c:pt>
                <c:pt idx="234">
                  <c:v>155154</c:v>
                </c:pt>
                <c:pt idx="235">
                  <c:v>132252</c:v>
                </c:pt>
                <c:pt idx="236">
                  <c:v>129245</c:v>
                </c:pt>
                <c:pt idx="237">
                  <c:v>145418</c:v>
                </c:pt>
                <c:pt idx="238">
                  <c:v>161138</c:v>
                </c:pt>
                <c:pt idx="239">
                  <c:v>165508</c:v>
                </c:pt>
                <c:pt idx="240">
                  <c:v>149910</c:v>
                </c:pt>
                <c:pt idx="241">
                  <c:v>161485</c:v>
                </c:pt>
                <c:pt idx="242">
                  <c:v>156129</c:v>
                </c:pt>
                <c:pt idx="243">
                  <c:v>150041</c:v>
                </c:pt>
                <c:pt idx="244">
                  <c:v>127661</c:v>
                </c:pt>
                <c:pt idx="245">
                  <c:v>130966</c:v>
                </c:pt>
                <c:pt idx="246">
                  <c:v>98439</c:v>
                </c:pt>
                <c:pt idx="247">
                  <c:v>92655</c:v>
                </c:pt>
                <c:pt idx="248">
                  <c:v>63566</c:v>
                </c:pt>
                <c:pt idx="249">
                  <c:v>46990</c:v>
                </c:pt>
                <c:pt idx="250">
                  <c:v>36901</c:v>
                </c:pt>
                <c:pt idx="251">
                  <c:v>31141</c:v>
                </c:pt>
                <c:pt idx="252">
                  <c:v>14181</c:v>
                </c:pt>
                <c:pt idx="253">
                  <c:v>2278</c:v>
                </c:pt>
                <c:pt idx="254">
                  <c:v>5034</c:v>
                </c:pt>
                <c:pt idx="255">
                  <c:v>5560</c:v>
                </c:pt>
                <c:pt idx="256">
                  <c:v>4976</c:v>
                </c:pt>
                <c:pt idx="257">
                  <c:v>6835</c:v>
                </c:pt>
                <c:pt idx="258">
                  <c:v>9538</c:v>
                </c:pt>
                <c:pt idx="259">
                  <c:v>10219</c:v>
                </c:pt>
                <c:pt idx="260">
                  <c:v>15656</c:v>
                </c:pt>
                <c:pt idx="261">
                  <c:v>38712</c:v>
                </c:pt>
                <c:pt idx="262">
                  <c:v>45928</c:v>
                </c:pt>
                <c:pt idx="263">
                  <c:v>64470</c:v>
                </c:pt>
                <c:pt idx="264">
                  <c:v>57570</c:v>
                </c:pt>
                <c:pt idx="265">
                  <c:v>47142</c:v>
                </c:pt>
                <c:pt idx="266">
                  <c:v>52067</c:v>
                </c:pt>
                <c:pt idx="267">
                  <c:v>48350</c:v>
                </c:pt>
                <c:pt idx="268">
                  <c:v>144501</c:v>
                </c:pt>
                <c:pt idx="269">
                  <c:v>101581</c:v>
                </c:pt>
                <c:pt idx="270">
                  <c:v>109069</c:v>
                </c:pt>
                <c:pt idx="271">
                  <c:v>116295</c:v>
                </c:pt>
                <c:pt idx="272">
                  <c:v>111318</c:v>
                </c:pt>
                <c:pt idx="273">
                  <c:v>142354</c:v>
                </c:pt>
                <c:pt idx="274">
                  <c:v>161909</c:v>
                </c:pt>
                <c:pt idx="275">
                  <c:v>201068</c:v>
                </c:pt>
                <c:pt idx="276">
                  <c:v>143254</c:v>
                </c:pt>
                <c:pt idx="277">
                  <c:v>201464.52600000001</c:v>
                </c:pt>
                <c:pt idx="278">
                  <c:v>225603</c:v>
                </c:pt>
                <c:pt idx="279">
                  <c:v>165304</c:v>
                </c:pt>
                <c:pt idx="280">
                  <c:v>211665</c:v>
                </c:pt>
                <c:pt idx="281">
                  <c:v>147187</c:v>
                </c:pt>
                <c:pt idx="282">
                  <c:v>189795</c:v>
                </c:pt>
                <c:pt idx="283">
                  <c:v>178488</c:v>
                </c:pt>
                <c:pt idx="284">
                  <c:v>222179</c:v>
                </c:pt>
                <c:pt idx="285">
                  <c:v>220210</c:v>
                </c:pt>
                <c:pt idx="286">
                  <c:v>171379</c:v>
                </c:pt>
                <c:pt idx="287">
                  <c:v>194652</c:v>
                </c:pt>
                <c:pt idx="288">
                  <c:v>177493</c:v>
                </c:pt>
                <c:pt idx="289">
                  <c:v>188124</c:v>
                </c:pt>
                <c:pt idx="290">
                  <c:v>174588</c:v>
                </c:pt>
                <c:pt idx="291">
                  <c:v>275406</c:v>
                </c:pt>
                <c:pt idx="292">
                  <c:v>205268</c:v>
                </c:pt>
                <c:pt idx="293">
                  <c:v>242740</c:v>
                </c:pt>
                <c:pt idx="294">
                  <c:v>260590</c:v>
                </c:pt>
                <c:pt idx="295">
                  <c:v>260047</c:v>
                </c:pt>
                <c:pt idx="296">
                  <c:v>247891</c:v>
                </c:pt>
                <c:pt idx="297">
                  <c:v>288953</c:v>
                </c:pt>
                <c:pt idx="298">
                  <c:v>196145</c:v>
                </c:pt>
                <c:pt idx="299">
                  <c:v>208577</c:v>
                </c:pt>
                <c:pt idx="300">
                  <c:v>231737</c:v>
                </c:pt>
                <c:pt idx="301">
                  <c:v>226064</c:v>
                </c:pt>
                <c:pt idx="302">
                  <c:v>223406</c:v>
                </c:pt>
                <c:pt idx="303">
                  <c:v>208052</c:v>
                </c:pt>
                <c:pt idx="304">
                  <c:v>248782</c:v>
                </c:pt>
                <c:pt idx="305">
                  <c:v>201406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37-4D09-B267-737B043FC7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64331216"/>
        <c:axId val="1355670784"/>
      </c:lineChart>
      <c:dateAx>
        <c:axId val="1364331216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55670784"/>
        <c:crosses val="autoZero"/>
        <c:auto val="1"/>
        <c:lblOffset val="100"/>
        <c:baseTimeUnit val="days"/>
      </c:dateAx>
      <c:valAx>
        <c:axId val="1355670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64331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 dirty="0"/>
              <a:t>钢材及相关制品出口</a:t>
            </a:r>
            <a:r>
              <a:rPr lang="zh-CN" altLang="en-US" sz="1800" dirty="0"/>
              <a:t>、钢材进口</a:t>
            </a:r>
            <a:r>
              <a:rPr lang="zh-CN" sz="1800" dirty="0"/>
              <a:t>情况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钢材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4C7-4A84-AEC5-14B37CCCA41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Sheet2!$A$2</c:f>
              <c:numCache>
                <c:formatCode>yyyy\-mm;@</c:formatCode>
                <c:ptCount val="1"/>
                <c:pt idx="0">
                  <c:v>43921</c:v>
                </c:pt>
              </c:numCache>
            </c:numRef>
          </c:cat>
          <c:val>
            <c:numRef>
              <c:f>Sheet2!$B$2</c:f>
              <c:numCache>
                <c:formatCode>###,###,###,###,##0.00_ </c:formatCode>
                <c:ptCount val="1"/>
                <c:pt idx="0">
                  <c:v>-16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C7-4A84-AEC5-14B37CCCA412}"/>
            </c:ext>
          </c:extLst>
        </c:ser>
        <c:ser>
          <c:idx val="1"/>
          <c:order val="1"/>
          <c:tx>
            <c:strRef>
              <c:f>Sheet2!$C$1</c:f>
              <c:strCache>
                <c:ptCount val="1"/>
                <c:pt idx="0">
                  <c:v>汽车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Sheet2!$A$2</c:f>
              <c:numCache>
                <c:formatCode>yyyy\-mm;@</c:formatCode>
                <c:ptCount val="1"/>
                <c:pt idx="0">
                  <c:v>43921</c:v>
                </c:pt>
              </c:numCache>
            </c:numRef>
          </c:cat>
          <c:val>
            <c:numRef>
              <c:f>Sheet2!$C$2</c:f>
              <c:numCache>
                <c:formatCode>###,###,###,###,##0.00_ </c:formatCode>
                <c:ptCount val="1"/>
                <c:pt idx="0">
                  <c:v>-11.49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C7-4A84-AEC5-14B37CCCA412}"/>
            </c:ext>
          </c:extLst>
        </c:ser>
        <c:ser>
          <c:idx val="2"/>
          <c:order val="2"/>
          <c:tx>
            <c:strRef>
              <c:f>Sheet2!$D$1</c:f>
              <c:strCache>
                <c:ptCount val="1"/>
                <c:pt idx="0">
                  <c:v>货车(包括整套散件)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Sheet2!$A$2</c:f>
              <c:numCache>
                <c:formatCode>yyyy\-mm;@</c:formatCode>
                <c:ptCount val="1"/>
                <c:pt idx="0">
                  <c:v>43921</c:v>
                </c:pt>
              </c:numCache>
            </c:numRef>
          </c:cat>
          <c:val>
            <c:numRef>
              <c:f>Sheet2!$D$2</c:f>
              <c:numCache>
                <c:formatCode>###,###,###,###,##0.00_ </c:formatCode>
                <c:ptCount val="1"/>
                <c:pt idx="0">
                  <c:v>-40.299999999999997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C7-4A84-AEC5-14B37CCCA412}"/>
            </c:ext>
          </c:extLst>
        </c:ser>
        <c:ser>
          <c:idx val="3"/>
          <c:order val="3"/>
          <c:tx>
            <c:strRef>
              <c:f>Sheet2!$E$1</c:f>
              <c:strCache>
                <c:ptCount val="1"/>
                <c:pt idx="0">
                  <c:v>集装箱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Sheet2!$A$2</c:f>
              <c:numCache>
                <c:formatCode>yyyy\-mm;@</c:formatCode>
                <c:ptCount val="1"/>
                <c:pt idx="0">
                  <c:v>43921</c:v>
                </c:pt>
              </c:numCache>
            </c:numRef>
          </c:cat>
          <c:val>
            <c:numRef>
              <c:f>Sheet2!$E$2</c:f>
              <c:numCache>
                <c:formatCode>###,###,###,###,##0.00_ </c:formatCode>
                <c:ptCount val="1"/>
                <c:pt idx="0">
                  <c:v>-44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4C7-4A84-AEC5-14B37CCCA412}"/>
            </c:ext>
          </c:extLst>
        </c:ser>
        <c:ser>
          <c:idx val="4"/>
          <c:order val="4"/>
          <c:tx>
            <c:strRef>
              <c:f>Sheet2!$F$1</c:f>
              <c:strCache>
                <c:ptCount val="1"/>
                <c:pt idx="0">
                  <c:v>集装箱船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Sheet2!$A$2</c:f>
              <c:numCache>
                <c:formatCode>yyyy\-mm;@</c:formatCode>
                <c:ptCount val="1"/>
                <c:pt idx="0">
                  <c:v>43921</c:v>
                </c:pt>
              </c:numCache>
            </c:numRef>
          </c:cat>
          <c:val>
            <c:numRef>
              <c:f>Sheet2!$F$2</c:f>
              <c:numCache>
                <c:formatCode>###,###,###,###,##0.00_ </c:formatCode>
                <c:ptCount val="1"/>
                <c:pt idx="0">
                  <c:v>-37.5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4C7-4A84-AEC5-14B37CCCA412}"/>
            </c:ext>
          </c:extLst>
        </c:ser>
        <c:ser>
          <c:idx val="5"/>
          <c:order val="5"/>
          <c:tx>
            <c:strRef>
              <c:f>Sheet2!$G$1</c:f>
              <c:strCache>
                <c:ptCount val="1"/>
                <c:pt idx="0">
                  <c:v>摩托车及有动力装置的脚踏车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Sheet2!$A$2</c:f>
              <c:numCache>
                <c:formatCode>yyyy\-mm;@</c:formatCode>
                <c:ptCount val="1"/>
                <c:pt idx="0">
                  <c:v>43921</c:v>
                </c:pt>
              </c:numCache>
            </c:numRef>
          </c:cat>
          <c:val>
            <c:numRef>
              <c:f>Sheet2!$G$2</c:f>
              <c:numCache>
                <c:formatCode>###,###,###,###,##0.00_ </c:formatCode>
                <c:ptCount val="1"/>
                <c:pt idx="0">
                  <c:v>-18.600000000000001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4C7-4A84-AEC5-14B37CCCA412}"/>
            </c:ext>
          </c:extLst>
        </c:ser>
        <c:ser>
          <c:idx val="6"/>
          <c:order val="6"/>
          <c:tx>
            <c:strRef>
              <c:f>Sheet2!$H$1</c:f>
              <c:strCache>
                <c:ptCount val="1"/>
                <c:pt idx="0">
                  <c:v>手用或机用工具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Sheet2!$A$2</c:f>
              <c:numCache>
                <c:formatCode>yyyy\-mm;@</c:formatCode>
                <c:ptCount val="1"/>
                <c:pt idx="0">
                  <c:v>43921</c:v>
                </c:pt>
              </c:numCache>
            </c:numRef>
          </c:cat>
          <c:val>
            <c:numRef>
              <c:f>Sheet2!$H$2</c:f>
              <c:numCache>
                <c:formatCode>###,###,###,###,##0.00_ </c:formatCode>
                <c:ptCount val="1"/>
                <c:pt idx="0">
                  <c:v>-13.5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4C7-4A84-AEC5-14B37CCCA412}"/>
            </c:ext>
          </c:extLst>
        </c:ser>
        <c:ser>
          <c:idx val="7"/>
          <c:order val="7"/>
          <c:tx>
            <c:strRef>
              <c:f>Sheet2!$I$1</c:f>
              <c:strCache>
                <c:ptCount val="1"/>
                <c:pt idx="0">
                  <c:v>变压器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Sheet2!$A$2</c:f>
              <c:numCache>
                <c:formatCode>yyyy\-mm;@</c:formatCode>
                <c:ptCount val="1"/>
                <c:pt idx="0">
                  <c:v>43921</c:v>
                </c:pt>
              </c:numCache>
            </c:numRef>
          </c:cat>
          <c:val>
            <c:numRef>
              <c:f>Sheet2!$I$2</c:f>
              <c:numCache>
                <c:formatCode>###,###,###,###,##0.00_ </c:formatCode>
                <c:ptCount val="1"/>
                <c:pt idx="0">
                  <c:v>-20.9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4C7-4A84-AEC5-14B37CCCA412}"/>
            </c:ext>
          </c:extLst>
        </c:ser>
        <c:ser>
          <c:idx val="8"/>
          <c:order val="8"/>
          <c:tx>
            <c:strRef>
              <c:f>Sheet2!$J$1</c:f>
              <c:strCache>
                <c:ptCount val="1"/>
                <c:pt idx="0">
                  <c:v>洗衣机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Sheet2!$A$2</c:f>
              <c:numCache>
                <c:formatCode>yyyy\-mm;@</c:formatCode>
                <c:ptCount val="1"/>
                <c:pt idx="0">
                  <c:v>43921</c:v>
                </c:pt>
              </c:numCache>
            </c:numRef>
          </c:cat>
          <c:val>
            <c:numRef>
              <c:f>Sheet2!$J$2</c:f>
              <c:numCache>
                <c:formatCode>###,###,###,###,##0.00_ </c:formatCode>
                <c:ptCount val="1"/>
                <c:pt idx="0">
                  <c:v>-12.9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4C7-4A84-AEC5-14B37CCCA412}"/>
            </c:ext>
          </c:extLst>
        </c:ser>
        <c:ser>
          <c:idx val="9"/>
          <c:order val="9"/>
          <c:tx>
            <c:strRef>
              <c:f>Sheet2!$K$1</c:f>
              <c:strCache>
                <c:ptCount val="1"/>
                <c:pt idx="0">
                  <c:v>冰箱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Sheet2!$A$2</c:f>
              <c:numCache>
                <c:formatCode>yyyy\-mm;@</c:formatCode>
                <c:ptCount val="1"/>
                <c:pt idx="0">
                  <c:v>43921</c:v>
                </c:pt>
              </c:numCache>
            </c:numRef>
          </c:cat>
          <c:val>
            <c:numRef>
              <c:f>Sheet2!$K$2</c:f>
              <c:numCache>
                <c:formatCode>###,###,###,###,##0.00_ </c:formatCode>
                <c:ptCount val="1"/>
                <c:pt idx="0">
                  <c:v>-19.170000000000002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4C7-4A84-AEC5-14B37CCCA412}"/>
            </c:ext>
          </c:extLst>
        </c:ser>
        <c:ser>
          <c:idx val="10"/>
          <c:order val="10"/>
          <c:tx>
            <c:strRef>
              <c:f>Sheet2!$L$1</c:f>
              <c:strCache>
                <c:ptCount val="1"/>
                <c:pt idx="0">
                  <c:v>进口数量:钢材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Sheet2!$A$2</c:f>
              <c:numCache>
                <c:formatCode>yyyy\-mm;@</c:formatCode>
                <c:ptCount val="1"/>
                <c:pt idx="0">
                  <c:v>43921</c:v>
                </c:pt>
              </c:numCache>
            </c:numRef>
          </c:cat>
          <c:val>
            <c:numRef>
              <c:f>Sheet2!$L$2</c:f>
              <c:numCache>
                <c:formatCode>###,###,###,###,##0.00_ </c:formatCode>
                <c:ptCount val="1"/>
                <c:pt idx="0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4C7-4A84-AEC5-14B37CCCA412}"/>
            </c:ext>
          </c:extLst>
        </c:ser>
        <c:ser>
          <c:idx val="11"/>
          <c:order val="11"/>
          <c:tx>
            <c:strRef>
              <c:f>Sheet2!$M$1</c:f>
              <c:strCache>
                <c:ptCount val="1"/>
                <c:pt idx="0">
                  <c:v>进口数量：钢坯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Sheet2!$A$2</c:f>
              <c:numCache>
                <c:formatCode>yyyy\-mm;@</c:formatCode>
                <c:ptCount val="1"/>
                <c:pt idx="0">
                  <c:v>43921</c:v>
                </c:pt>
              </c:numCache>
            </c:numRef>
          </c:cat>
          <c:val>
            <c:numRef>
              <c:f>Sheet2!$M$2</c:f>
              <c:numCache>
                <c:formatCode>###,###,###,###,##0.00_ </c:formatCode>
                <c:ptCount val="1"/>
                <c:pt idx="0">
                  <c:v>564.03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4C7-4A84-AEC5-14B37CCCA4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803119"/>
        <c:axId val="446940671"/>
      </c:barChart>
      <c:dateAx>
        <c:axId val="328803119"/>
        <c:scaling>
          <c:orientation val="minMax"/>
        </c:scaling>
        <c:delete val="1"/>
        <c:axPos val="b"/>
        <c:numFmt formatCode="yyyy\-mm;@" sourceLinked="1"/>
        <c:majorTickMark val="out"/>
        <c:minorTickMark val="none"/>
        <c:tickLblPos val="nextTo"/>
        <c:crossAx val="446940671"/>
        <c:crosses val="autoZero"/>
        <c:auto val="1"/>
        <c:lblOffset val="100"/>
        <c:baseTimeUnit val="days"/>
      </c:dateAx>
      <c:valAx>
        <c:axId val="446940671"/>
        <c:scaling>
          <c:orientation val="minMax"/>
          <c:max val="6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288031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sz="1600" dirty="0"/>
              <a:t>厂库周变化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重点钢厂合计：钢材库存（旬）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Sheet1!$A$3:$A$13</c:f>
              <c:numCache>
                <c:formatCode>yyyy\-mm\-dd</c:formatCode>
                <c:ptCount val="11"/>
                <c:pt idx="0">
                  <c:v>43840</c:v>
                </c:pt>
                <c:pt idx="1">
                  <c:v>43850</c:v>
                </c:pt>
                <c:pt idx="2">
                  <c:v>43861</c:v>
                </c:pt>
                <c:pt idx="3">
                  <c:v>43871</c:v>
                </c:pt>
                <c:pt idx="4">
                  <c:v>43881</c:v>
                </c:pt>
                <c:pt idx="5">
                  <c:v>43890</c:v>
                </c:pt>
                <c:pt idx="6">
                  <c:v>43900</c:v>
                </c:pt>
                <c:pt idx="7">
                  <c:v>43910</c:v>
                </c:pt>
                <c:pt idx="8">
                  <c:v>43921</c:v>
                </c:pt>
                <c:pt idx="9">
                  <c:v>43931</c:v>
                </c:pt>
                <c:pt idx="10">
                  <c:v>43941</c:v>
                </c:pt>
              </c:numCache>
            </c:numRef>
          </c:cat>
          <c:val>
            <c:numRef>
              <c:f>Sheet1!$B$3:$B$13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3912-4E0D-A530-25FE3EC3C7F3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厂库变化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Sheet1!$A$3:$A$13</c:f>
              <c:numCache>
                <c:formatCode>yyyy\-mm\-dd</c:formatCode>
                <c:ptCount val="11"/>
                <c:pt idx="0">
                  <c:v>43840</c:v>
                </c:pt>
                <c:pt idx="1">
                  <c:v>43850</c:v>
                </c:pt>
                <c:pt idx="2">
                  <c:v>43861</c:v>
                </c:pt>
                <c:pt idx="3">
                  <c:v>43871</c:v>
                </c:pt>
                <c:pt idx="4">
                  <c:v>43881</c:v>
                </c:pt>
                <c:pt idx="5">
                  <c:v>43890</c:v>
                </c:pt>
                <c:pt idx="6">
                  <c:v>43900</c:v>
                </c:pt>
                <c:pt idx="7">
                  <c:v>43910</c:v>
                </c:pt>
                <c:pt idx="8">
                  <c:v>43921</c:v>
                </c:pt>
                <c:pt idx="9">
                  <c:v>43931</c:v>
                </c:pt>
                <c:pt idx="10">
                  <c:v>43941</c:v>
                </c:pt>
              </c:numCache>
            </c:numRef>
          </c:cat>
          <c:val>
            <c:numRef>
              <c:f>Sheet1!$C$3:$C$13</c:f>
              <c:numCache>
                <c:formatCode>General</c:formatCode>
                <c:ptCount val="11"/>
                <c:pt idx="1">
                  <c:v>30.059999999999945</c:v>
                </c:pt>
                <c:pt idx="2">
                  <c:v>226.47000000000003</c:v>
                </c:pt>
                <c:pt idx="3">
                  <c:v>544.72</c:v>
                </c:pt>
                <c:pt idx="4">
                  <c:v>282.68000000000006</c:v>
                </c:pt>
                <c:pt idx="5">
                  <c:v>-85.680000000000291</c:v>
                </c:pt>
                <c:pt idx="6">
                  <c:v>92.400000000000091</c:v>
                </c:pt>
                <c:pt idx="7">
                  <c:v>-158.4699999999998</c:v>
                </c:pt>
                <c:pt idx="8">
                  <c:v>-175.74</c:v>
                </c:pt>
                <c:pt idx="9">
                  <c:v>-11.540000000000191</c:v>
                </c:pt>
                <c:pt idx="10">
                  <c:v>-53.089999999999918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912-4E0D-A530-25FE3EC3C7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38411823"/>
        <c:axId val="1940778319"/>
      </c:lineChart>
      <c:dateAx>
        <c:axId val="1938411823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40778319"/>
        <c:crosses val="autoZero"/>
        <c:auto val="1"/>
        <c:lblOffset val="100"/>
        <c:baseTimeUnit val="days"/>
      </c:dateAx>
      <c:valAx>
        <c:axId val="19407783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384118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dirty="0"/>
              <a:t>社库周变化</a:t>
            </a:r>
            <a:endParaRPr lang="zh-CN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yyyy\-mm\-dd</c:formatCode>
                <c:ptCount val="17"/>
                <c:pt idx="0">
                  <c:v>43833</c:v>
                </c:pt>
                <c:pt idx="1">
                  <c:v>43840</c:v>
                </c:pt>
                <c:pt idx="2">
                  <c:v>43847</c:v>
                </c:pt>
                <c:pt idx="3">
                  <c:v>43854</c:v>
                </c:pt>
                <c:pt idx="4">
                  <c:v>43861</c:v>
                </c:pt>
                <c:pt idx="5">
                  <c:v>43868</c:v>
                </c:pt>
                <c:pt idx="6">
                  <c:v>43875</c:v>
                </c:pt>
                <c:pt idx="7">
                  <c:v>43882</c:v>
                </c:pt>
                <c:pt idx="8">
                  <c:v>43889</c:v>
                </c:pt>
                <c:pt idx="9">
                  <c:v>43896</c:v>
                </c:pt>
                <c:pt idx="10">
                  <c:v>43903</c:v>
                </c:pt>
                <c:pt idx="11">
                  <c:v>43910</c:v>
                </c:pt>
                <c:pt idx="12">
                  <c:v>43917</c:v>
                </c:pt>
                <c:pt idx="13">
                  <c:v>43924</c:v>
                </c:pt>
                <c:pt idx="14">
                  <c:v>43931</c:v>
                </c:pt>
                <c:pt idx="15">
                  <c:v>43938</c:v>
                </c:pt>
                <c:pt idx="16">
                  <c:v>43945</c:v>
                </c:pt>
              </c:numCache>
            </c:numRef>
          </c:cat>
          <c:val>
            <c:numRef>
              <c:f>Sheet1!$B$2:$B$18</c:f>
            </c:numRef>
          </c:val>
          <c:smooth val="0"/>
          <c:extLst>
            <c:ext xmlns:c16="http://schemas.microsoft.com/office/drawing/2014/chart" uri="{C3380CC4-5D6E-409C-BE32-E72D297353CC}">
              <c16:uniqueId val="{00000000-0AC2-465E-BBBD-F7C5260693C3}"/>
            </c:ext>
          </c:extLst>
        </c:ser>
        <c:ser>
          <c:idx val="1"/>
          <c:order val="1"/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yyyy\-mm\-dd</c:formatCode>
                <c:ptCount val="17"/>
                <c:pt idx="0">
                  <c:v>43833</c:v>
                </c:pt>
                <c:pt idx="1">
                  <c:v>43840</c:v>
                </c:pt>
                <c:pt idx="2">
                  <c:v>43847</c:v>
                </c:pt>
                <c:pt idx="3">
                  <c:v>43854</c:v>
                </c:pt>
                <c:pt idx="4">
                  <c:v>43861</c:v>
                </c:pt>
                <c:pt idx="5">
                  <c:v>43868</c:v>
                </c:pt>
                <c:pt idx="6">
                  <c:v>43875</c:v>
                </c:pt>
                <c:pt idx="7">
                  <c:v>43882</c:v>
                </c:pt>
                <c:pt idx="8">
                  <c:v>43889</c:v>
                </c:pt>
                <c:pt idx="9">
                  <c:v>43896</c:v>
                </c:pt>
                <c:pt idx="10">
                  <c:v>43903</c:v>
                </c:pt>
                <c:pt idx="11">
                  <c:v>43910</c:v>
                </c:pt>
                <c:pt idx="12">
                  <c:v>43917</c:v>
                </c:pt>
                <c:pt idx="13">
                  <c:v>43924</c:v>
                </c:pt>
                <c:pt idx="14">
                  <c:v>43931</c:v>
                </c:pt>
                <c:pt idx="15">
                  <c:v>43938</c:v>
                </c:pt>
                <c:pt idx="16">
                  <c:v>43945</c:v>
                </c:pt>
              </c:numCache>
            </c:numRef>
          </c:cat>
          <c:val>
            <c:numRef>
              <c:f>Sheet1!$C$2:$C$18</c:f>
              <c:numCache>
                <c:formatCode>General</c:formatCode>
                <c:ptCount val="17"/>
                <c:pt idx="1">
                  <c:v>76.82000000000005</c:v>
                </c:pt>
                <c:pt idx="2">
                  <c:v>121.32000000000005</c:v>
                </c:pt>
                <c:pt idx="3">
                  <c:v>160.42999999999984</c:v>
                </c:pt>
                <c:pt idx="4">
                  <c:v>319.67000000000007</c:v>
                </c:pt>
                <c:pt idx="5">
                  <c:v>129.91000000000008</c:v>
                </c:pt>
                <c:pt idx="6">
                  <c:v>259.27999999999997</c:v>
                </c:pt>
                <c:pt idx="7">
                  <c:v>251.72999999999979</c:v>
                </c:pt>
                <c:pt idx="8">
                  <c:v>230.47000000000025</c:v>
                </c:pt>
                <c:pt idx="9">
                  <c:v>153.67000000000007</c:v>
                </c:pt>
                <c:pt idx="10">
                  <c:v>70.9699999999998</c:v>
                </c:pt>
                <c:pt idx="11">
                  <c:v>-62.880000000000109</c:v>
                </c:pt>
                <c:pt idx="12">
                  <c:v>-107.01999999999998</c:v>
                </c:pt>
                <c:pt idx="13">
                  <c:v>-83.059999999999945</c:v>
                </c:pt>
                <c:pt idx="14">
                  <c:v>-106.28999999999996</c:v>
                </c:pt>
                <c:pt idx="15">
                  <c:v>-113.51999999999998</c:v>
                </c:pt>
                <c:pt idx="16">
                  <c:v>-114.52999999999997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C2-465E-BBBD-F7C5260693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02672239"/>
        <c:axId val="1940728815"/>
      </c:lineChart>
      <c:dateAx>
        <c:axId val="2002672239"/>
        <c:scaling>
          <c:orientation val="minMax"/>
        </c:scaling>
        <c:delete val="0"/>
        <c:axPos val="b"/>
        <c:numFmt formatCode="yyyy\-mm\-dd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40728815"/>
        <c:crosses val="autoZero"/>
        <c:auto val="1"/>
        <c:lblOffset val="100"/>
        <c:baseTimeUnit val="days"/>
      </c:dateAx>
      <c:valAx>
        <c:axId val="19407288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026722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59A707C-E2C5-4EA2-9BE8-71584E7675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C9933B3-1469-4DA9-9425-FB1E71BF16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352523D-F4EE-4DB8-ACC8-DC61F38C7B18}" type="datetimeFigureOut">
              <a:rPr lang="zh-CN" altLang="en-US"/>
              <a:pPr>
                <a:defRPr/>
              </a:pPr>
              <a:t>2020/4/27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32A66679-5FDD-4C43-BF9F-6954FF876B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251FEC89-59D0-4902-82F0-4F72B2E7A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E51393F-925B-4F61-A513-75235C0D2B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20CF8B-D86C-452D-AA71-F8D4AAD3E0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EAAFC23-F5C8-465B-BAD2-86BD375D1D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7676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584B6F60-2A17-4383-8EBD-CCFF42541F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CEBBD683-AE1C-41FB-B1AC-7531A3EF2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1FB00AFF-BA4E-47B8-8259-00E560FDAE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61419A-FA8B-4C76-AC5C-8B5762ABCA8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512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9855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8103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613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98550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0240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99789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工业企业利润</a:t>
            </a:r>
            <a:r>
              <a:rPr lang="en-US" altLang="zh-CN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-3.3</a:t>
            </a:r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en-US" altLang="zh-CN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-38.3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91192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70698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60320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78062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1240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5777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37862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67142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7612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91131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48519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12798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53683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76423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01498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7685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0516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19066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031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9553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43935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87777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67B44C27-96D6-4DF7-A622-3035F542E2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id="{FBA1CDA7-49B9-4553-8D7E-1CAD02922A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id="{3E097E44-38A6-4495-916C-80EA604309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E260AB4-13B7-49A0-A643-B6A24E874532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4314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997075"/>
            <a:ext cx="9144000" cy="1206500"/>
          </a:xfrm>
          <a:prstGeom prst="rect">
            <a:avLst/>
          </a:prstGeom>
        </p:spPr>
        <p:txBody>
          <a:bodyPr anchor="ctr" anchorCtr="1"/>
          <a:lstStyle>
            <a:lvl1pPr algn="ctr">
              <a:defRPr sz="5400" b="0">
                <a:solidFill>
                  <a:schemeClr val="tx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2E807BE2-8663-47F0-9C26-0CF0089B16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2C6BA-70FC-4216-AFB6-0F21D691E3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870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7B14F5-8E62-4C2D-8B93-DA5AD01EBF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73D8C61-0C9B-4FC4-9F5B-B8CD399DA8EB}" type="datetimeFigureOut">
              <a:rPr lang="zh-CN" altLang="en-US"/>
              <a:pPr>
                <a:defRPr/>
              </a:pPr>
              <a:t>2020/4/27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5E5A94-5337-42B5-8145-78D448194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0E2D00-8766-4CD8-9B3F-DEB5A4FC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06A03-057F-46F5-8678-10D7C76DAA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811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6B3BD0-9DD1-418A-A165-C13F11ABA9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B9297310-0B98-4EBD-8CE1-586EC8F428CC}" type="datetimeFigureOut">
              <a:rPr lang="zh-CN" altLang="en-US"/>
              <a:pPr>
                <a:defRPr/>
              </a:pPr>
              <a:t>2020/4/27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3A729D-6D34-4A2B-AC41-31B12BC56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BCD717-26A5-449F-845C-B06105BF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3889B-4EFB-45B9-9B0F-C2F2D4492F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794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52FDE4A-A6D9-42B2-B271-C37DE5C6DC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0EDA266-A36B-48AF-AB30-13F9744029EA}" type="datetimeFigureOut">
              <a:rPr lang="zh-CN" altLang="en-US"/>
              <a:pPr>
                <a:defRPr/>
              </a:pPr>
              <a:t>2020/4/27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3528A58-B779-47FB-95B5-5CA38DB9E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A9AA9B-21FD-4980-9B70-FA517F56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08BA1-0148-4928-9455-F820E06E29F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104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87F1327-AA87-406A-A538-E4E327C4F1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EF9B08E-4A32-48DD-B40F-2179E113BABB}" type="datetimeFigureOut">
              <a:rPr lang="zh-CN" altLang="en-US"/>
              <a:pPr>
                <a:defRPr/>
              </a:pPr>
              <a:t>2020/4/27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BBD1042-7C4F-44EF-AD72-AC16E8111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56911F4-2C36-4834-B013-33079BDBE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94E80-504C-4D50-B6C5-4E012BFA00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936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AB47215-6F5F-4182-B15C-64605906A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74009DCF-4E59-42FD-BAE8-B2764E43182D}" type="datetimeFigureOut">
              <a:rPr lang="zh-CN" altLang="en-US"/>
              <a:pPr>
                <a:defRPr/>
              </a:pPr>
              <a:t>2020/4/27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9F2FDCD-DA25-46C2-BD2F-CCF55247F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5461DE8-F701-4428-BE95-52C2B41D4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ECC03-2EE1-4DAA-97ED-E6A659F2BB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679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611846F-B824-49AA-94D5-926A067C6B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C5A185E-BD75-479F-8971-7393520B1CE5}" type="datetimeFigureOut">
              <a:rPr lang="zh-CN" altLang="en-US"/>
              <a:pPr>
                <a:defRPr/>
              </a:pPr>
              <a:t>2020/4/27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B8BCF93-0134-4880-AE27-51A0E84F8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9BA208-6540-4B8B-B39F-96ECAB0A4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E9563-35C5-4E5C-B405-558FB14125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906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4F70DD-D78C-4952-81FE-8CBC4DC084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EEDFC2E-DDE7-432A-9B0D-CF6E61DD955D}" type="datetimeFigureOut">
              <a:rPr lang="zh-CN" altLang="en-US"/>
              <a:pPr>
                <a:defRPr/>
              </a:pPr>
              <a:t>2020/4/27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CDF2390-D7A8-432D-AE87-FDF533BF3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06B906-A171-4D8D-BDFE-33DFC9D81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35B6-ECB0-4840-8CCB-4BB63C3622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517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1F48BC-93BA-4A7B-96E5-391B8DF0EB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8A13809-B372-42B0-BDB8-9EA782C2BC9F}" type="datetimeFigureOut">
              <a:rPr lang="zh-CN" altLang="en-US"/>
              <a:pPr>
                <a:defRPr/>
              </a:pPr>
              <a:t>2020/4/27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51A6FAA-7FF4-4D47-A557-356FACE2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7CAFDB-C598-4608-86ED-8B3139870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D7118-5465-4454-8221-4A8D145DD3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993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49B066-628D-49EB-A39B-C0F987D6B6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B723155-6592-4545-9F66-72E8487FEEC5}" type="datetimeFigureOut">
              <a:rPr lang="zh-CN" altLang="en-US"/>
              <a:pPr>
                <a:defRPr/>
              </a:pPr>
              <a:t>2020/4/27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75F113-0862-4282-99B0-4A8A4C0CD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079999-0B55-4B02-A1A6-CB8E35C73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8787E-BA00-42E4-B250-18425503DF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7192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581F6C-E9A2-495C-8EF9-43FBBD725C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E0C9563-2C23-44EC-900E-BAD2992CA948}" type="datetimeFigureOut">
              <a:rPr lang="zh-CN" altLang="en-US"/>
              <a:pPr>
                <a:defRPr/>
              </a:pPr>
              <a:t>2020/4/27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E53DF5-EE6A-41F4-BA7B-A99115B1C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DBB328-B9FF-4A80-8092-1E25D7CDD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53AF9-8602-457F-B40B-91C12701EB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913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94A392-EB34-46F0-BA7D-32F5869563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6350" y="6267450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383FDA0-302B-4BB6-98B7-55B2FEB88C9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027" name="图片 6">
            <a:extLst>
              <a:ext uri="{FF2B5EF4-FFF2-40B4-BE49-F238E27FC236}">
                <a16:creationId xmlns:a16="http://schemas.microsoft.com/office/drawing/2014/main" id="{F651CFAA-0663-4B7D-867D-1C062E2C88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8" name="组合 9">
            <a:extLst>
              <a:ext uri="{FF2B5EF4-FFF2-40B4-BE49-F238E27FC236}">
                <a16:creationId xmlns:a16="http://schemas.microsoft.com/office/drawing/2014/main" id="{8078909E-FABD-4BDA-A844-052CE288400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963" y="6403975"/>
            <a:ext cx="11101387" cy="85725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1F2B4AF-ECAB-4372-9551-EDE87788A7B4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6C3958A-DECA-49E3-A915-18425962F4DD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029" name="文本框 11">
            <a:extLst>
              <a:ext uri="{FF2B5EF4-FFF2-40B4-BE49-F238E27FC236}">
                <a16:creationId xmlns:a16="http://schemas.microsoft.com/office/drawing/2014/main" id="{DE73B01E-AF60-40A5-A1B8-770F1FEE81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4475" y="6111875"/>
            <a:ext cx="26479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河钢集团有限公司</a:t>
            </a:r>
            <a:r>
              <a:rPr lang="en-US" altLang="zh-CN" sz="100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HBIS GROUP CO.,LTD.</a:t>
            </a:r>
            <a:endParaRPr lang="zh-CN" altLang="en-US" sz="100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7487AFB-FB7B-437F-A4DE-7954728287AE}"/>
              </a:ext>
            </a:extLst>
          </p:cNvPr>
          <p:cNvSpPr/>
          <p:nvPr/>
        </p:nvSpPr>
        <p:spPr>
          <a:xfrm>
            <a:off x="0" y="0"/>
            <a:ext cx="12192000" cy="507206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7414A8C-ACAC-4BF3-A27A-716597C01227}"/>
              </a:ext>
            </a:extLst>
          </p:cNvPr>
          <p:cNvSpPr/>
          <p:nvPr/>
        </p:nvSpPr>
        <p:spPr>
          <a:xfrm>
            <a:off x="0" y="5054671"/>
            <a:ext cx="12192000" cy="141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52475B-CCA8-454E-A0E3-E06F3D80EEEC}"/>
              </a:ext>
            </a:extLst>
          </p:cNvPr>
          <p:cNvSpPr/>
          <p:nvPr/>
        </p:nvSpPr>
        <p:spPr>
          <a:xfrm>
            <a:off x="0" y="5399088"/>
            <a:ext cx="12192000" cy="14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974A7E32-15F9-4F6F-89C5-57C0E6BDD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3" y="2114550"/>
            <a:ext cx="11522075" cy="10271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</a:rPr>
              <a:t>宏观经济和行业市场简析</a:t>
            </a:r>
          </a:p>
        </p:txBody>
      </p:sp>
      <p:sp>
        <p:nvSpPr>
          <p:cNvPr id="13318" name="Text Box 6">
            <a:extLst>
              <a:ext uri="{FF2B5EF4-FFF2-40B4-BE49-F238E27FC236}">
                <a16:creationId xmlns:a16="http://schemas.microsoft.com/office/drawing/2014/main" id="{EC801413-2549-4AB9-AEF4-BDC0DD577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513" y="4356100"/>
            <a:ext cx="3482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采购总公司</a:t>
            </a:r>
            <a:endParaRPr lang="zh-CN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ED997F08-3521-410E-9580-A68CBD83E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650" y="4730750"/>
            <a:ext cx="25685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pic>
        <p:nvPicPr>
          <p:cNvPr id="13320" name="图片 10">
            <a:extLst>
              <a:ext uri="{FF2B5EF4-FFF2-40B4-BE49-F238E27FC236}">
                <a16:creationId xmlns:a16="http://schemas.microsoft.com/office/drawing/2014/main" id="{4CEAB2EC-CAED-4716-BDB4-52E97BEFA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650" y="5437188"/>
            <a:ext cx="2570163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经济大萧条？</a:t>
            </a:r>
            <a:endParaRPr lang="en-US" altLang="zh-CN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177488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545484" y="1246818"/>
            <a:ext cx="3311554" cy="4850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年一季度中国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增速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-6.8%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，创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1961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年来最低增速。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日，国际货币基金组织（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IMF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）称，受新冠肺炎疫情冲击，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年全球经济预计将萎缩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，这是自上世纪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年代大萧条以来发达经济体、新兴市场和发展中经济体首次同时陷入经济衰退，预计今年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多个国家和地区的人均收入将出现下降。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据估计，此次疫情在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年和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年对全球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造成的累计损失可能约为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万亿美元。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9CD8E52D-767F-4995-9ADC-1CCE3D5070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8015205"/>
              </p:ext>
            </p:extLst>
          </p:nvPr>
        </p:nvGraphicFramePr>
        <p:xfrm>
          <a:off x="336550" y="765179"/>
          <a:ext cx="8280400" cy="2627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FB6C99AF-8598-4B90-A4DE-5C7A8A5AA9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475450"/>
              </p:ext>
            </p:extLst>
          </p:nvPr>
        </p:nvGraphicFramePr>
        <p:xfrm>
          <a:off x="336550" y="3392487"/>
          <a:ext cx="4103688" cy="2738436"/>
        </p:xfrm>
        <a:graphic>
          <a:graphicData uri="http://schemas.openxmlformats.org/drawingml/2006/table">
            <a:tbl>
              <a:tblPr/>
              <a:tblGrid>
                <a:gridCol w="1025922">
                  <a:extLst>
                    <a:ext uri="{9D8B030D-6E8A-4147-A177-3AD203B41FA5}">
                      <a16:colId xmlns:a16="http://schemas.microsoft.com/office/drawing/2014/main" val="1350382439"/>
                    </a:ext>
                  </a:extLst>
                </a:gridCol>
                <a:gridCol w="1025922">
                  <a:extLst>
                    <a:ext uri="{9D8B030D-6E8A-4147-A177-3AD203B41FA5}">
                      <a16:colId xmlns:a16="http://schemas.microsoft.com/office/drawing/2014/main" val="1772172041"/>
                    </a:ext>
                  </a:extLst>
                </a:gridCol>
                <a:gridCol w="1025922">
                  <a:extLst>
                    <a:ext uri="{9D8B030D-6E8A-4147-A177-3AD203B41FA5}">
                      <a16:colId xmlns:a16="http://schemas.microsoft.com/office/drawing/2014/main" val="1646355690"/>
                    </a:ext>
                  </a:extLst>
                </a:gridCol>
                <a:gridCol w="1025922">
                  <a:extLst>
                    <a:ext uri="{9D8B030D-6E8A-4147-A177-3AD203B41FA5}">
                      <a16:colId xmlns:a16="http://schemas.microsoft.com/office/drawing/2014/main" val="1431542103"/>
                    </a:ext>
                  </a:extLst>
                </a:gridCol>
              </a:tblGrid>
              <a:tr h="684609">
                <a:tc>
                  <a:txBody>
                    <a:bodyPr/>
                    <a:lstStyle/>
                    <a:p>
                      <a:pPr algn="ctr" fontAlgn="ctr"/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全球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发达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经济体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新兴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经济体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2366641"/>
                  </a:ext>
                </a:extLst>
              </a:tr>
              <a:tr h="68460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月预测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85860"/>
                  </a:ext>
                </a:extLst>
              </a:tr>
              <a:tr h="68460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月预测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985562"/>
                  </a:ext>
                </a:extLst>
              </a:tr>
              <a:tr h="6846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预期下调幅度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482003"/>
                  </a:ext>
                </a:extLst>
              </a:tr>
            </a:tbl>
          </a:graphicData>
        </a:graphic>
      </p:graphicFrame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AC9AFC60-D6F3-4AA1-8890-720640324B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2043877"/>
              </p:ext>
            </p:extLst>
          </p:nvPr>
        </p:nvGraphicFramePr>
        <p:xfrm>
          <a:off x="4440239" y="3392488"/>
          <a:ext cx="4176711" cy="27384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40436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三大产业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增速均大幅下行</a:t>
            </a:r>
            <a:endParaRPr lang="en-US" altLang="zh-CN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10368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6950" y="1331488"/>
            <a:ext cx="3238500" cy="253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年一季度第一产业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增速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-3.20%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，第二产业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增速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-9.60%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，第三产业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增速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-5.2%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，季环比分别下滑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15.4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11.8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BFDAC4A1-9560-4291-8B22-0F164BA2AA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7468796"/>
              </p:ext>
            </p:extLst>
          </p:nvPr>
        </p:nvGraphicFramePr>
        <p:xfrm>
          <a:off x="336551" y="765178"/>
          <a:ext cx="8280400" cy="5364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98513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10368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6950" y="1390192"/>
            <a:ext cx="3240088" cy="2951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一季度第一产业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贡献率降至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，季环比降低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个百分点；第二产业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贡献率提高至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53.2%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，季环比提高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16.4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个百分点；第三产业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贡献率降至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44.9%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，季环比降低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14.5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</a:p>
        </p:txBody>
      </p:sp>
      <p:sp>
        <p:nvSpPr>
          <p:cNvPr id="10" name="矩形 6">
            <a:extLst>
              <a:ext uri="{FF2B5EF4-FFF2-40B4-BE49-F238E27FC236}">
                <a16:creationId xmlns:a16="http://schemas.microsoft.com/office/drawing/2014/main" id="{E5DFE8CB-D4C7-4ABC-AE69-41D80BBE28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第三产业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贡献率大幅下滑</a:t>
            </a:r>
            <a:endParaRPr lang="en-US" altLang="zh-CN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198B7824-E161-494C-AC93-9D2A90A026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4577473"/>
              </p:ext>
            </p:extLst>
          </p:nvPr>
        </p:nvGraphicFramePr>
        <p:xfrm>
          <a:off x="336550" y="765175"/>
          <a:ext cx="8280400" cy="53641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75823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工业生产迅速恢复</a:t>
            </a:r>
            <a:endParaRPr lang="en-US" altLang="zh-CN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45162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6950" y="1306087"/>
            <a:ext cx="3238500" cy="1289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月份工业增加值同比下跌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1.10%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-25.87%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24.77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" name="图表 9">
            <a:extLst>
              <a:ext uri="{FF2B5EF4-FFF2-40B4-BE49-F238E27FC236}">
                <a16:creationId xmlns:a16="http://schemas.microsoft.com/office/drawing/2014/main" id="{BA508AE6-D690-412A-A0B1-2B3B3FFBFA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6246907"/>
              </p:ext>
            </p:extLst>
          </p:nvPr>
        </p:nvGraphicFramePr>
        <p:xfrm>
          <a:off x="266700" y="765183"/>
          <a:ext cx="8350250" cy="5364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椭圆 3">
            <a:extLst>
              <a:ext uri="{FF2B5EF4-FFF2-40B4-BE49-F238E27FC236}">
                <a16:creationId xmlns:a16="http://schemas.microsoft.com/office/drawing/2014/main" id="{9E2CEF9D-EC89-428B-89E1-9EB0650F31AD}"/>
              </a:ext>
            </a:extLst>
          </p:cNvPr>
          <p:cNvSpPr/>
          <p:nvPr/>
        </p:nvSpPr>
        <p:spPr>
          <a:xfrm>
            <a:off x="5478087" y="2443943"/>
            <a:ext cx="365760" cy="187405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C4F02B37-82B8-449A-A215-B0953989C0F7}"/>
              </a:ext>
            </a:extLst>
          </p:cNvPr>
          <p:cNvSpPr/>
          <p:nvPr/>
        </p:nvSpPr>
        <p:spPr>
          <a:xfrm>
            <a:off x="4009506" y="2385753"/>
            <a:ext cx="365760" cy="86452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6816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指标恢复至扩张区间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32936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6950" y="1577014"/>
            <a:ext cx="3236912" cy="1705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从先行指标看，制造业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已经恢复至正常水平，建筑业、服务业虽已进入扩张区间但较正常水平仍有差距。</a:t>
            </a:r>
          </a:p>
        </p:txBody>
      </p:sp>
      <p:graphicFrame>
        <p:nvGraphicFramePr>
          <p:cNvPr id="13" name="图表 12">
            <a:extLst>
              <a:ext uri="{FF2B5EF4-FFF2-40B4-BE49-F238E27FC236}">
                <a16:creationId xmlns:a16="http://schemas.microsoft.com/office/drawing/2014/main" id="{B95D21BF-23B6-4C97-96DA-E785AB8CB1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4617915"/>
              </p:ext>
            </p:extLst>
          </p:nvPr>
        </p:nvGraphicFramePr>
        <p:xfrm>
          <a:off x="3864077" y="765178"/>
          <a:ext cx="4752873" cy="5364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FC0C200E-E933-43DC-B540-23668049CB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2179801"/>
              </p:ext>
            </p:extLst>
          </p:nvPr>
        </p:nvGraphicFramePr>
        <p:xfrm>
          <a:off x="265113" y="765178"/>
          <a:ext cx="3595788" cy="5364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12435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国外比较乱套，风景国内独好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10368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20126" y="1630472"/>
            <a:ext cx="3236912" cy="253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月份中国制造业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五大指标除库存较前期均明显好转。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39.40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点，环比降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个点；服务业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47.6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点，涨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个点；制造业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37.00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点，降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10.10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个点。</a:t>
            </a:r>
          </a:p>
        </p:txBody>
      </p:sp>
      <p:graphicFrame>
        <p:nvGraphicFramePr>
          <p:cNvPr id="14" name="图表 13">
            <a:extLst>
              <a:ext uri="{FF2B5EF4-FFF2-40B4-BE49-F238E27FC236}">
                <a16:creationId xmlns:a16="http://schemas.microsoft.com/office/drawing/2014/main" id="{470E637F-11D1-40AD-8934-F17A1B5298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674053"/>
              </p:ext>
            </p:extLst>
          </p:nvPr>
        </p:nvGraphicFramePr>
        <p:xfrm>
          <a:off x="336551" y="765175"/>
          <a:ext cx="410368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图表 15">
            <a:extLst>
              <a:ext uri="{FF2B5EF4-FFF2-40B4-BE49-F238E27FC236}">
                <a16:creationId xmlns:a16="http://schemas.microsoft.com/office/drawing/2014/main" id="{94B92432-F6C3-49A1-981D-D0BDE62FF3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2034398"/>
              </p:ext>
            </p:extLst>
          </p:nvPr>
        </p:nvGraphicFramePr>
        <p:xfrm>
          <a:off x="4440238" y="765175"/>
          <a:ext cx="4176712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83607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三大需求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投资有待恢复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39600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" name="图表 9">
            <a:extLst>
              <a:ext uri="{FF2B5EF4-FFF2-40B4-BE49-F238E27FC236}">
                <a16:creationId xmlns:a16="http://schemas.microsoft.com/office/drawing/2014/main" id="{F1D93630-4C47-49E3-A745-49998420B8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0567501"/>
              </p:ext>
            </p:extLst>
          </p:nvPr>
        </p:nvGraphicFramePr>
        <p:xfrm>
          <a:off x="336551" y="765182"/>
          <a:ext cx="8280399" cy="5365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矩形 11">
            <a:extLst>
              <a:ext uri="{FF2B5EF4-FFF2-40B4-BE49-F238E27FC236}">
                <a16:creationId xmlns:a16="http://schemas.microsoft.com/office/drawing/2014/main" id="{EA3DCE85-FC24-4411-A4A8-254071964889}"/>
              </a:ext>
            </a:extLst>
          </p:cNvPr>
          <p:cNvSpPr/>
          <p:nvPr/>
        </p:nvSpPr>
        <p:spPr>
          <a:xfrm>
            <a:off x="8620126" y="1645463"/>
            <a:ext cx="3236912" cy="3782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月份固定资产投资完成额同比下滑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16.1%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，增速环比回升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8.4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个百分点。其中基建投资同比下滑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16.36%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，增速环比回升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10.5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个百分点；房地产投资同比下滑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9.3%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，增速环比回升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8.8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个百分点；制造业投资同比下滑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25.2%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，增速环比回升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</a:p>
        </p:txBody>
      </p:sp>
    </p:spTree>
    <p:extLst>
      <p:ext uri="{BB962C8B-B14F-4D97-AF65-F5344CB8AC3E}">
        <p14:creationId xmlns:p14="http://schemas.microsoft.com/office/powerpoint/2010/main" val="946189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细分行业来看投资数据很不美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10368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4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65" name="文本框 2">
            <a:extLst>
              <a:ext uri="{FF2B5EF4-FFF2-40B4-BE49-F238E27FC236}">
                <a16:creationId xmlns:a16="http://schemas.microsoft.com/office/drawing/2014/main" id="{C204B0B0-293F-4EB3-B374-7F882B377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85538" y="701675"/>
            <a:ext cx="68640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累计增速</a:t>
            </a: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2CE07593-B235-467F-9739-9CCA9D653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1929073"/>
              </p:ext>
            </p:extLst>
          </p:nvPr>
        </p:nvGraphicFramePr>
        <p:xfrm>
          <a:off x="336550" y="908050"/>
          <a:ext cx="11520282" cy="5222856"/>
        </p:xfrm>
        <a:graphic>
          <a:graphicData uri="http://schemas.openxmlformats.org/drawingml/2006/table">
            <a:tbl>
              <a:tblPr/>
              <a:tblGrid>
                <a:gridCol w="2886345">
                  <a:extLst>
                    <a:ext uri="{9D8B030D-6E8A-4147-A177-3AD203B41FA5}">
                      <a16:colId xmlns:a16="http://schemas.microsoft.com/office/drawing/2014/main" val="245351276"/>
                    </a:ext>
                  </a:extLst>
                </a:gridCol>
                <a:gridCol w="953749">
                  <a:extLst>
                    <a:ext uri="{9D8B030D-6E8A-4147-A177-3AD203B41FA5}">
                      <a16:colId xmlns:a16="http://schemas.microsoft.com/office/drawing/2014/main" val="1067831005"/>
                    </a:ext>
                  </a:extLst>
                </a:gridCol>
                <a:gridCol w="2886345">
                  <a:extLst>
                    <a:ext uri="{9D8B030D-6E8A-4147-A177-3AD203B41FA5}">
                      <a16:colId xmlns:a16="http://schemas.microsoft.com/office/drawing/2014/main" val="87990197"/>
                    </a:ext>
                  </a:extLst>
                </a:gridCol>
                <a:gridCol w="953749">
                  <a:extLst>
                    <a:ext uri="{9D8B030D-6E8A-4147-A177-3AD203B41FA5}">
                      <a16:colId xmlns:a16="http://schemas.microsoft.com/office/drawing/2014/main" val="1356842992"/>
                    </a:ext>
                  </a:extLst>
                </a:gridCol>
                <a:gridCol w="2886345">
                  <a:extLst>
                    <a:ext uri="{9D8B030D-6E8A-4147-A177-3AD203B41FA5}">
                      <a16:colId xmlns:a16="http://schemas.microsoft.com/office/drawing/2014/main" val="3790807501"/>
                    </a:ext>
                  </a:extLst>
                </a:gridCol>
                <a:gridCol w="953749">
                  <a:extLst>
                    <a:ext uri="{9D8B030D-6E8A-4147-A177-3AD203B41FA5}">
                      <a16:colId xmlns:a16="http://schemas.microsoft.com/office/drawing/2014/main" val="1060126456"/>
                    </a:ext>
                  </a:extLst>
                </a:gridCol>
              </a:tblGrid>
              <a:tr h="21761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月份增速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月份增速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月份增速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1898689"/>
                  </a:ext>
                </a:extLst>
              </a:tr>
              <a:tr h="21761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科学研究、技术服务和地质勘查业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7.60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医药制造业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-11.90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电气机械及器材制造业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-27.80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8827113"/>
                  </a:ext>
                </a:extLst>
              </a:tr>
              <a:tr h="21761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畜牧业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5.90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仪器仪表制造业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-13.10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铁路运输业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-28.60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133957"/>
                  </a:ext>
                </a:extLst>
              </a:tr>
              <a:tr h="21761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电力、热力的生产和供应业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4.70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水利管理业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-13.60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食品制造业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-29.10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0410846"/>
                  </a:ext>
                </a:extLst>
              </a:tr>
              <a:tr h="21761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煤炭开采和洗选业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4.20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道路运输业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-17.50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家具制造业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-29.40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968609"/>
                  </a:ext>
                </a:extLst>
              </a:tr>
              <a:tr h="21761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石油和天然气开采业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1.40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水利、环境和公共设施管理业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-18.50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化学原料及化学制品制造业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-30.80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8235456"/>
                  </a:ext>
                </a:extLst>
              </a:tr>
              <a:tr h="21761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管道运输业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水上运输业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-18.70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金属制品业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-31.30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9713446"/>
                  </a:ext>
                </a:extLst>
              </a:tr>
              <a:tr h="21761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农、林、牧、渔服务业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-0.90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化学纤维制造业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-19.20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铁路、船舶、航空航天和其他运输设备制造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-31.60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6418364"/>
                  </a:ext>
                </a:extLst>
              </a:tr>
              <a:tr h="21761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卫生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-0.90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住宿和餐饮业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-19.30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电信、广播电视和卫星传输服务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-31.90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762379"/>
                  </a:ext>
                </a:extLst>
              </a:tr>
              <a:tr h="21761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水的生产和供应业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-1.00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文化、体育和娱乐业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-19.70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橡胶和塑料制品业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-32.00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2846707"/>
                  </a:ext>
                </a:extLst>
              </a:tr>
              <a:tr h="21761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黑色金属冶炼及压延加工业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-1.20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文化艺术业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-20.40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通用设备制造业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-32.10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6222892"/>
                  </a:ext>
                </a:extLst>
              </a:tr>
              <a:tr h="21761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卫生和社会工作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-1.30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造纸及纸制品业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-20.50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印刷业和记录媒介的复制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-32.50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2417140"/>
                  </a:ext>
                </a:extLst>
              </a:tr>
              <a:tr h="21761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教育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-4.00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公共设施管理业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-20.50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农副食品加工业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-32.80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378029"/>
                  </a:ext>
                </a:extLst>
              </a:tr>
              <a:tr h="21761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林业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-4.40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农业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-20.70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烟草制品业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-32.90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3964197"/>
                  </a:ext>
                </a:extLst>
              </a:tr>
              <a:tr h="21761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非金属矿采选业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-5.80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交通运输、仓储和邮政业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-20.70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金融业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-33.40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808408"/>
                  </a:ext>
                </a:extLst>
              </a:tr>
              <a:tr h="21761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生态保护和环境治理业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-7.50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信息传输、软件和信息技术服务业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-21.20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木材加工及木、竹、藤、棕、草制品业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-35.60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2526594"/>
                  </a:ext>
                </a:extLst>
              </a:tr>
              <a:tr h="21761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房地产业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-9.30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仓储业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-22.30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居民服务、修理和其他服务业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-36.50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751151"/>
                  </a:ext>
                </a:extLst>
              </a:tr>
              <a:tr h="21761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租赁和商务服务业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-9.30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非金属矿物制品业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-24.20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纺织业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-37.10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6285706"/>
                  </a:ext>
                </a:extLst>
              </a:tr>
              <a:tr h="21761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废弃资源综合利用业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-9.80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黑色金属矿采选业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-24.40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渔业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-38.60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595190"/>
                  </a:ext>
                </a:extLst>
              </a:tr>
              <a:tr h="21761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石油、煤炭及其他燃料加工业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-10.10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酒、饮料和精制茶制造业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-24.50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文教、工美、体育和娱乐用品制造业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-40.70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079376"/>
                  </a:ext>
                </a:extLst>
              </a:tr>
              <a:tr h="21761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计算机、通信和其他电子设备制造业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-10.20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公共管理、社会保障和社会组织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-25.10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批发和零售业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-42.10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5459989"/>
                  </a:ext>
                </a:extLst>
              </a:tr>
              <a:tr h="21761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燃气生产和供应业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-10.70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皮革、毛皮、羽毛及其制品和制鞋业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-25.70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纺织服装、服饰业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-45.80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618810"/>
                  </a:ext>
                </a:extLst>
              </a:tr>
              <a:tr h="21761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有色金属矿采选业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-10.80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专用设备制造业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-27.10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航空运输业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-53.50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0518760"/>
                  </a:ext>
                </a:extLst>
              </a:tr>
              <a:tr h="21761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有色金属冶炼及压延加工业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-11.60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汽车制造业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-27.20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建筑业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-64.00 </a:t>
                      </a:r>
                    </a:p>
                  </a:txBody>
                  <a:tcPr marL="8591" marR="8591" marT="859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32999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1048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开工不开建。地产建安后期续持续改善，但仍不乐观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705360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4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B922D791-6A15-4795-BCEF-B04B38A9F8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1192937"/>
              </p:ext>
            </p:extLst>
          </p:nvPr>
        </p:nvGraphicFramePr>
        <p:xfrm>
          <a:off x="266701" y="765179"/>
          <a:ext cx="8350250" cy="5365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BE92141E-3F15-42B7-AEC5-A7F715E593FA}"/>
              </a:ext>
            </a:extLst>
          </p:cNvPr>
          <p:cNvSpPr/>
          <p:nvPr/>
        </p:nvSpPr>
        <p:spPr>
          <a:xfrm>
            <a:off x="8616950" y="1207600"/>
            <a:ext cx="3236912" cy="2120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房屋新开工面积下滑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27.2%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，环比回升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17.7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房屋施工面积增长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2.6%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，环比回落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个月新低。</a:t>
            </a:r>
          </a:p>
        </p:txBody>
      </p:sp>
    </p:spTree>
    <p:extLst>
      <p:ext uri="{BB962C8B-B14F-4D97-AF65-F5344CB8AC3E}">
        <p14:creationId xmlns:p14="http://schemas.microsoft.com/office/powerpoint/2010/main" val="92425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三大需求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消费品零售有待恢复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42171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09F53B98-9385-4D86-B99F-BE19366413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0931812"/>
              </p:ext>
            </p:extLst>
          </p:nvPr>
        </p:nvGraphicFramePr>
        <p:xfrm>
          <a:off x="265113" y="765181"/>
          <a:ext cx="8351837" cy="5364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椭圆 1">
            <a:extLst>
              <a:ext uri="{FF2B5EF4-FFF2-40B4-BE49-F238E27FC236}">
                <a16:creationId xmlns:a16="http://schemas.microsoft.com/office/drawing/2014/main" id="{A9C9BF00-489B-42BC-B940-1723745369BC}"/>
              </a:ext>
            </a:extLst>
          </p:cNvPr>
          <p:cNvSpPr/>
          <p:nvPr/>
        </p:nvSpPr>
        <p:spPr>
          <a:xfrm>
            <a:off x="3031835" y="3168044"/>
            <a:ext cx="439497" cy="50648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84D6F826-2E7D-48C6-8936-1938FF402689}"/>
              </a:ext>
            </a:extLst>
          </p:cNvPr>
          <p:cNvSpPr/>
          <p:nvPr/>
        </p:nvSpPr>
        <p:spPr>
          <a:xfrm>
            <a:off x="4632392" y="2345574"/>
            <a:ext cx="695920" cy="95642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6F34EBD-791A-4DB6-99B5-C30F6353C712}"/>
              </a:ext>
            </a:extLst>
          </p:cNvPr>
          <p:cNvSpPr/>
          <p:nvPr/>
        </p:nvSpPr>
        <p:spPr>
          <a:xfrm>
            <a:off x="8616950" y="1402026"/>
            <a:ext cx="3236912" cy="2120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月份社会消费品零售总额下跌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15.8%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，增速环比回升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个百分点，创有数据以来最低。新冠疫情对消费的影响明显大于非典疫情。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873A0EE1-A537-4E7E-BF08-36D42AB3290F}"/>
              </a:ext>
            </a:extLst>
          </p:cNvPr>
          <p:cNvCxnSpPr>
            <a:cxnSpLocks/>
          </p:cNvCxnSpPr>
          <p:nvPr/>
        </p:nvCxnSpPr>
        <p:spPr>
          <a:xfrm>
            <a:off x="4989166" y="2345574"/>
            <a:ext cx="0" cy="9564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632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消费影响：乡村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城镇，餐饮行业打击致命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7594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6B10AC0-3933-46D4-94FA-9A0FA7378952}"/>
              </a:ext>
            </a:extLst>
          </p:cNvPr>
          <p:cNvSpPr/>
          <p:nvPr/>
        </p:nvSpPr>
        <p:spPr>
          <a:xfrm>
            <a:off x="8616950" y="1347619"/>
            <a:ext cx="3236912" cy="3367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月份分类看，城镇消费下跌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15.9%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，乡村消费下跌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15.1%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，增速环比分别回升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商品消费增长下跌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，餐饮下跌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46.8%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，增速环比分别回升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4ADD7C4C-3F00-4261-9FA5-2A3D5016D2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8989770"/>
              </p:ext>
            </p:extLst>
          </p:nvPr>
        </p:nvGraphicFramePr>
        <p:xfrm>
          <a:off x="336550" y="765189"/>
          <a:ext cx="8280400" cy="5364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68971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三大需求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国际贸易有待恢复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10368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7213F6B-7EB8-4629-B1BA-B0E561AB0691}"/>
              </a:ext>
            </a:extLst>
          </p:cNvPr>
          <p:cNvSpPr txBox="1"/>
          <p:nvPr/>
        </p:nvSpPr>
        <p:spPr>
          <a:xfrm>
            <a:off x="8616746" y="1293236"/>
            <a:ext cx="3240088" cy="2359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1-3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月份，进口金额同比下滑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，出口金额同比下滑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13.3%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，增速环比分别回升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个百分点，净出口金额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亿美元，仅为去年同期的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85919B8C-921A-4FE5-86CF-6BA9D362E3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6205677"/>
              </p:ext>
            </p:extLst>
          </p:nvPr>
        </p:nvGraphicFramePr>
        <p:xfrm>
          <a:off x="336550" y="765185"/>
          <a:ext cx="8280196" cy="5364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85792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工业品价格将进入新一轮的下跌区间，食品价格高位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709857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" name="图表 9">
            <a:extLst>
              <a:ext uri="{FF2B5EF4-FFF2-40B4-BE49-F238E27FC236}">
                <a16:creationId xmlns:a16="http://schemas.microsoft.com/office/drawing/2014/main" id="{D0E682D9-9A51-4F6E-9900-BF06AED001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0773112"/>
              </p:ext>
            </p:extLst>
          </p:nvPr>
        </p:nvGraphicFramePr>
        <p:xfrm>
          <a:off x="336551" y="781848"/>
          <a:ext cx="4103687" cy="5347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83F71E11-E2F9-4549-A94C-1D6691CF4B71}"/>
              </a:ext>
            </a:extLst>
          </p:cNvPr>
          <p:cNvSpPr txBox="1"/>
          <p:nvPr/>
        </p:nvSpPr>
        <p:spPr>
          <a:xfrm>
            <a:off x="8616950" y="1906558"/>
            <a:ext cx="3240088" cy="2738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月份，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PPI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录得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-1.5%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CPI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录得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4.3%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，环比分别下降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个百分点和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0.9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3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食品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CPI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录得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18.3%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，非食品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CPI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录得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0.7%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，核心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CPI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录得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1.2%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。环比分别下降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3.6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个百分点，提高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5" name="图表 14">
            <a:extLst>
              <a:ext uri="{FF2B5EF4-FFF2-40B4-BE49-F238E27FC236}">
                <a16:creationId xmlns:a16="http://schemas.microsoft.com/office/drawing/2014/main" id="{FF924F52-F663-48FA-A9DC-23824F4881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5766770"/>
              </p:ext>
            </p:extLst>
          </p:nvPr>
        </p:nvGraphicFramePr>
        <p:xfrm>
          <a:off x="4440238" y="781848"/>
          <a:ext cx="4176712" cy="5347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7349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企业：产品价格一直降，居民：生活成本好高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13920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3F71E11-E2F9-4549-A94C-1D6691CF4B71}"/>
              </a:ext>
            </a:extLst>
          </p:cNvPr>
          <p:cNvSpPr txBox="1"/>
          <p:nvPr/>
        </p:nvSpPr>
        <p:spPr>
          <a:xfrm>
            <a:off x="8616746" y="1195358"/>
            <a:ext cx="3240088" cy="2738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月份，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PPI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生产资料下降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2.4%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，其中采掘工业下降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4.0%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，原材料工业下降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5.2%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，加工工业下降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1.2%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30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PPI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生活资料上涨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1.2%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，其中食品上涨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4.5%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，衣着下降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0.5%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，日用品上涨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0.1%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，耐用品下降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1.9%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43A3C990-3B63-4E21-940E-C33B044D4C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8160494"/>
              </p:ext>
            </p:extLst>
          </p:nvPr>
        </p:nvGraphicFramePr>
        <p:xfrm>
          <a:off x="266701" y="765176"/>
          <a:ext cx="4173538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图表 11">
            <a:extLst>
              <a:ext uri="{FF2B5EF4-FFF2-40B4-BE49-F238E27FC236}">
                <a16:creationId xmlns:a16="http://schemas.microsoft.com/office/drawing/2014/main" id="{5FD1BBFD-5CA7-4D76-AC10-3765916F5E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1801654"/>
              </p:ext>
            </p:extLst>
          </p:nvPr>
        </p:nvGraphicFramePr>
        <p:xfrm>
          <a:off x="4440239" y="765176"/>
          <a:ext cx="4173539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45860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居民：没钱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152611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D9AD501F-8B41-4F18-8955-34CBB0E579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9573480"/>
              </p:ext>
            </p:extLst>
          </p:nvPr>
        </p:nvGraphicFramePr>
        <p:xfrm>
          <a:off x="336550" y="727075"/>
          <a:ext cx="4103688" cy="5402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6B0778EA-6B3C-46DE-880C-C925EBDD8B4F}"/>
              </a:ext>
            </a:extLst>
          </p:cNvPr>
          <p:cNvSpPr/>
          <p:nvPr/>
        </p:nvSpPr>
        <p:spPr>
          <a:xfrm>
            <a:off x="8616951" y="1711280"/>
            <a:ext cx="3300941" cy="2951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月份城镇调查失业率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，环比回落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个大城市调查失业率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5.7%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，环比持平。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月份城镇居民人均实际可支配收入下降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，农村人均实际可支配收入下降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4.7%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12AAE782-CBCF-435D-8A7E-AFCC991069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2587591"/>
              </p:ext>
            </p:extLst>
          </p:nvPr>
        </p:nvGraphicFramePr>
        <p:xfrm>
          <a:off x="4440239" y="765175"/>
          <a:ext cx="4176712" cy="5364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759136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政府：我也没钱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13571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B0778EA-6B3C-46DE-880C-C925EBDD8B4F}"/>
              </a:ext>
            </a:extLst>
          </p:cNvPr>
          <p:cNvSpPr/>
          <p:nvPr/>
        </p:nvSpPr>
        <p:spPr>
          <a:xfrm>
            <a:off x="8616950" y="1321813"/>
            <a:ext cx="3300941" cy="874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月份公共财政收入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1.08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万亿，同比下降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26.11%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CEE30225-E95D-4637-8107-C6154D7915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9496406"/>
              </p:ext>
            </p:extLst>
          </p:nvPr>
        </p:nvGraphicFramePr>
        <p:xfrm>
          <a:off x="336551" y="765181"/>
          <a:ext cx="8280400" cy="5364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337795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可以有期待，但不要过于乐观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10368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A813D2B-1083-4C7E-BF9A-06B069590EF3}"/>
              </a:ext>
            </a:extLst>
          </p:cNvPr>
          <p:cNvSpPr/>
          <p:nvPr/>
        </p:nvSpPr>
        <p:spPr>
          <a:xfrm>
            <a:off x="336550" y="761637"/>
            <a:ext cx="11391561" cy="5444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会议强调，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要积极扩大国内需求。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要释放消费潜力，做好复工复产、复商复市，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扩大居民消费，适当增加公共消费。</a:t>
            </a: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会议强调，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要积极扩大有效投资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，实施老旧小区改造，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加强传统基础设施和新型基础设施投资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，促进传统产业改造升级，扩大战略性新兴产业投资。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要调动民间投资积极性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会议强调，要支持企业出口转内销。要着力帮扶中小企业渡过难关，加快落实各项政策，推进减税降费，降低融资成本和房屋租金，提高中小企业生存和发展能力。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要保持中国产业链供应链的稳定性和竞争力，促进产业链协同复工复产达产。</a:t>
            </a: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会议强调，要切实做好民生保障工作，加大脱贫攻坚力度，复工复产中优先使用贫困地区劳动力，确保如期全面完成脱贫攻坚任务。要抓好重点行业、重点人群就业工作，把高校毕业生就业作为重中之重。要完善社会保障，做好低保工作，及时发放价格临时补贴，确保群众基本生活。</a:t>
            </a: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会议强调，中国粮食安全有充分保障，要抓好农业生产和重要副食品保供稳价，夯实农业基础。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要继续打好污染防治攻坚战。</a:t>
            </a: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会议强调，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要坚持房子是用来住的、不是用来炒的定位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，促进房地产市场平稳健康发展。</a:t>
            </a:r>
          </a:p>
        </p:txBody>
      </p:sp>
    </p:spTree>
    <p:extLst>
      <p:ext uri="{BB962C8B-B14F-4D97-AF65-F5344CB8AC3E}">
        <p14:creationId xmlns:p14="http://schemas.microsoft.com/office/powerpoint/2010/main" val="27713493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商品市场小幅好转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55655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670BE5E2-8BF8-4EB6-A87F-F773171E9E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883185"/>
              </p:ext>
            </p:extLst>
          </p:nvPr>
        </p:nvGraphicFramePr>
        <p:xfrm>
          <a:off x="336549" y="908050"/>
          <a:ext cx="5674784" cy="5221286"/>
        </p:xfrm>
        <a:graphic>
          <a:graphicData uri="http://schemas.openxmlformats.org/drawingml/2006/table">
            <a:tbl>
              <a:tblPr/>
              <a:tblGrid>
                <a:gridCol w="1310490">
                  <a:extLst>
                    <a:ext uri="{9D8B030D-6E8A-4147-A177-3AD203B41FA5}">
                      <a16:colId xmlns:a16="http://schemas.microsoft.com/office/drawing/2014/main" val="3674384746"/>
                    </a:ext>
                  </a:extLst>
                </a:gridCol>
                <a:gridCol w="853622">
                  <a:extLst>
                    <a:ext uri="{9D8B030D-6E8A-4147-A177-3AD203B41FA5}">
                      <a16:colId xmlns:a16="http://schemas.microsoft.com/office/drawing/2014/main" val="1720907392"/>
                    </a:ext>
                  </a:extLst>
                </a:gridCol>
                <a:gridCol w="997896">
                  <a:extLst>
                    <a:ext uri="{9D8B030D-6E8A-4147-A177-3AD203B41FA5}">
                      <a16:colId xmlns:a16="http://schemas.microsoft.com/office/drawing/2014/main" val="3903790727"/>
                    </a:ext>
                  </a:extLst>
                </a:gridCol>
                <a:gridCol w="1490834">
                  <a:extLst>
                    <a:ext uri="{9D8B030D-6E8A-4147-A177-3AD203B41FA5}">
                      <a16:colId xmlns:a16="http://schemas.microsoft.com/office/drawing/2014/main" val="1675356469"/>
                    </a:ext>
                  </a:extLst>
                </a:gridCol>
                <a:gridCol w="1021942">
                  <a:extLst>
                    <a:ext uri="{9D8B030D-6E8A-4147-A177-3AD203B41FA5}">
                      <a16:colId xmlns:a16="http://schemas.microsoft.com/office/drawing/2014/main" val="1889117594"/>
                    </a:ext>
                  </a:extLst>
                </a:gridCol>
              </a:tblGrid>
              <a:tr h="372949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名称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分类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现价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近</a:t>
                      </a:r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个月变化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年初至今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6223726"/>
                  </a:ext>
                </a:extLst>
              </a:tr>
              <a:tr h="372949"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伦敦金现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贵金属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1717 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15.4%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13.2%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946115"/>
                  </a:ext>
                </a:extLst>
              </a:tr>
              <a:tr h="372949"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伦敦银现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 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24.9%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-14.2%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6347320"/>
                  </a:ext>
                </a:extLst>
              </a:tr>
              <a:tr h="3729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NYMEX</a:t>
                      </a:r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原油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能源化工</a:t>
                      </a:r>
                      <a:endParaRPr lang="en-US" altLang="zh-CN" sz="15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 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-32.6%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-74.7%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242738"/>
                  </a:ext>
                </a:extLst>
              </a:tr>
              <a:tr h="3729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INE</a:t>
                      </a:r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原油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230 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-0.7%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-52.5%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113866"/>
                  </a:ext>
                </a:extLst>
              </a:tr>
              <a:tr h="3729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DCE</a:t>
                      </a:r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焦煤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1102 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-13.6%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-5.4%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88555"/>
                  </a:ext>
                </a:extLst>
              </a:tr>
              <a:tr h="3729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DCE</a:t>
                      </a:r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焦炭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1689 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-6.7%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-10.3%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3838237"/>
                  </a:ext>
                </a:extLst>
              </a:tr>
              <a:tr h="3729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LME</a:t>
                      </a:r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铜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基本金属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5142 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11.2%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-16.7%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3255"/>
                  </a:ext>
                </a:extLst>
              </a:tr>
              <a:tr h="3729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LME</a:t>
                      </a:r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铝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1528 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-4.9%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-15.3%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1381592"/>
                  </a:ext>
                </a:extLst>
              </a:tr>
              <a:tr h="3729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CZCE</a:t>
                      </a:r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硅铁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5672 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1.2%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-3.0%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911626"/>
                  </a:ext>
                </a:extLst>
              </a:tr>
              <a:tr h="3729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DCE</a:t>
                      </a:r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铁矿石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604 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-9.6%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-6.9%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4422972"/>
                  </a:ext>
                </a:extLst>
              </a:tr>
              <a:tr h="3729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CBOT</a:t>
                      </a:r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大豆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农产品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853 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2.3%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-10.8%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636844"/>
                  </a:ext>
                </a:extLst>
              </a:tr>
              <a:tr h="3729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CBOT</a:t>
                      </a:r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玉米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325 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-4.1%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-16.0%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928405"/>
                  </a:ext>
                </a:extLst>
              </a:tr>
              <a:tr h="3729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CBOT</a:t>
                      </a:r>
                      <a:r>
                        <a:rPr lang="zh-CN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小麦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541 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5.5%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-3.4%</a:t>
                      </a:r>
                    </a:p>
                  </a:txBody>
                  <a:tcPr marL="7770" marR="7770" marT="7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9851731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6D6EA86E-4EEC-4F35-AF78-4DC71E32F4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6228"/>
              </p:ext>
            </p:extLst>
          </p:nvPr>
        </p:nvGraphicFramePr>
        <p:xfrm>
          <a:off x="6180669" y="908049"/>
          <a:ext cx="5676369" cy="5221290"/>
        </p:xfrm>
        <a:graphic>
          <a:graphicData uri="http://schemas.openxmlformats.org/drawingml/2006/table">
            <a:tbl>
              <a:tblPr/>
              <a:tblGrid>
                <a:gridCol w="1184279">
                  <a:extLst>
                    <a:ext uri="{9D8B030D-6E8A-4147-A177-3AD203B41FA5}">
                      <a16:colId xmlns:a16="http://schemas.microsoft.com/office/drawing/2014/main" val="557933494"/>
                    </a:ext>
                  </a:extLst>
                </a:gridCol>
                <a:gridCol w="912031">
                  <a:extLst>
                    <a:ext uri="{9D8B030D-6E8A-4147-A177-3AD203B41FA5}">
                      <a16:colId xmlns:a16="http://schemas.microsoft.com/office/drawing/2014/main" val="2703387050"/>
                    </a:ext>
                  </a:extLst>
                </a:gridCol>
                <a:gridCol w="966480">
                  <a:extLst>
                    <a:ext uri="{9D8B030D-6E8A-4147-A177-3AD203B41FA5}">
                      <a16:colId xmlns:a16="http://schemas.microsoft.com/office/drawing/2014/main" val="3470383540"/>
                    </a:ext>
                  </a:extLst>
                </a:gridCol>
                <a:gridCol w="871193">
                  <a:extLst>
                    <a:ext uri="{9D8B030D-6E8A-4147-A177-3AD203B41FA5}">
                      <a16:colId xmlns:a16="http://schemas.microsoft.com/office/drawing/2014/main" val="2727982675"/>
                    </a:ext>
                  </a:extLst>
                </a:gridCol>
                <a:gridCol w="871193">
                  <a:extLst>
                    <a:ext uri="{9D8B030D-6E8A-4147-A177-3AD203B41FA5}">
                      <a16:colId xmlns:a16="http://schemas.microsoft.com/office/drawing/2014/main" val="898498004"/>
                    </a:ext>
                  </a:extLst>
                </a:gridCol>
                <a:gridCol w="871193">
                  <a:extLst>
                    <a:ext uri="{9D8B030D-6E8A-4147-A177-3AD203B41FA5}">
                      <a16:colId xmlns:a16="http://schemas.microsoft.com/office/drawing/2014/main" val="2809343868"/>
                    </a:ext>
                  </a:extLst>
                </a:gridCol>
              </a:tblGrid>
              <a:tr h="17404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名称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现价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年初至今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名称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现价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年初至今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0945341"/>
                  </a:ext>
                </a:extLst>
              </a:tr>
              <a:tr h="17404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连豆指数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4702.06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22.86%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沪铅指数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13782.2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-8.46%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7756444"/>
                  </a:ext>
                </a:extLst>
              </a:tr>
              <a:tr h="17404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锰硅指数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7251.88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13.61%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PP</a:t>
                      </a:r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6842.68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-9.72%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6042422"/>
                  </a:ext>
                </a:extLst>
              </a:tr>
              <a:tr h="17404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胶板指数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198.61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11.36%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焦炭指数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1690.63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-10.09%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6200229"/>
                  </a:ext>
                </a:extLst>
              </a:tr>
              <a:tr h="17404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沪金指数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380.87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9.87%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不锈钢指数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12880.45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-10.92%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816585"/>
                  </a:ext>
                </a:extLst>
              </a:tr>
              <a:tr h="17404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玉米指数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2071.79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8.76%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动煤指数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491.77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-11.38%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851123"/>
                  </a:ext>
                </a:extLst>
              </a:tr>
              <a:tr h="17404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淀粉指数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2413.69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6.13%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热卷指数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3178.58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-11.51%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9952142"/>
                  </a:ext>
                </a:extLst>
              </a:tr>
              <a:tr h="17404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强麦指数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2568.83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5.35%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沪镍指数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99061.35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-11.52%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175381"/>
                  </a:ext>
                </a:extLst>
              </a:tr>
              <a:tr h="17404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粳米指数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3491.65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4.49%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沪锌指数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15810.75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-11.89%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481502"/>
                  </a:ext>
                </a:extLst>
              </a:tr>
              <a:tr h="17404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粳稻指数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2924.26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1.89%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纯碱指数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1431.32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-12.78%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359788"/>
                  </a:ext>
                </a:extLst>
              </a:tr>
              <a:tr h="17404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晚稻指数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2714.98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0.55%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沪铝指数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12257.34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-13.07%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2037311"/>
                  </a:ext>
                </a:extLst>
              </a:tr>
              <a:tr h="17404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菜粕指数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2344.83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0.46%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菜油指数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6687.37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-13.25%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4104444"/>
                  </a:ext>
                </a:extLst>
              </a:tr>
              <a:tr h="17404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普麦指数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2236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0.27%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棉纱指数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18819.33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-14.72%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914545"/>
                  </a:ext>
                </a:extLst>
              </a:tr>
              <a:tr h="1740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LPG</a:t>
                      </a:r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3310.89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0.00%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沪铜指数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41829.37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-15.01%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226585"/>
                  </a:ext>
                </a:extLst>
              </a:tr>
              <a:tr h="17404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3994.19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-0.04%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沪银指数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3721.74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-15.90%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753063"/>
                  </a:ext>
                </a:extLst>
              </a:tr>
              <a:tr h="17404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苹果指数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7700.52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-0.47%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玻璃指数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1236.69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-16.31%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5691053"/>
                  </a:ext>
                </a:extLst>
              </a:tr>
              <a:tr h="17404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鸡蛋指数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3540.18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-0.81%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郑棉指数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11579.37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-17.22%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23538"/>
                  </a:ext>
                </a:extLst>
              </a:tr>
              <a:tr h="17404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豆粕指数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2768.4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-0.92%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塑料指数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6011.14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-17.80%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475006"/>
                  </a:ext>
                </a:extLst>
              </a:tr>
              <a:tr h="17404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纸浆指数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4489.78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-2.28%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PVC</a:t>
                      </a:r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5353.26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-17.99%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5597518"/>
                  </a:ext>
                </a:extLst>
              </a:tr>
              <a:tr h="17404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早稻指数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2595.84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-2.63%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豆油指数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5497.8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-18.96%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434797"/>
                  </a:ext>
                </a:extLst>
              </a:tr>
              <a:tr h="17404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硅铁指数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5646.14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-3.55%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沪胶指数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10280.25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-20.76%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030302"/>
                  </a:ext>
                </a:extLst>
              </a:tr>
              <a:tr h="17404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焦煤指数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1112.55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-4.65%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甲醇指数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1722.12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-21.10%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844342"/>
                  </a:ext>
                </a:extLst>
              </a:tr>
              <a:tr h="17404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铁矿指数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608.75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-5.94%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乙二醇指数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3497.63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-23.89%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57988"/>
                  </a:ext>
                </a:extLst>
              </a:tr>
              <a:tr h="17404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沪锡指数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127209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-6.36%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号胶指数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8171.63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-24.63%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3156146"/>
                  </a:ext>
                </a:extLst>
              </a:tr>
              <a:tr h="17404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3327.36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-6.60%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苯乙烯指数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5249.47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-27.84%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434390"/>
                  </a:ext>
                </a:extLst>
              </a:tr>
              <a:tr h="17404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纤板指数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1342.88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-6.72%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棕榈指数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4500.79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-29.00%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2720832"/>
                  </a:ext>
                </a:extLst>
              </a:tr>
              <a:tr h="17404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红枣指数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10170.33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-6.84%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燃油指数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1520.01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-29.86%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8340162"/>
                  </a:ext>
                </a:extLst>
              </a:tr>
              <a:tr h="17404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郑糖指数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5159.48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-7.64%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TA</a:t>
                      </a:r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3351.52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-32.50%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79540"/>
                  </a:ext>
                </a:extLst>
              </a:tr>
              <a:tr h="17404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尿素指数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1580.18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-8.15%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沥青指数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2145.71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-32.62%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608400"/>
                  </a:ext>
                </a:extLst>
              </a:tr>
              <a:tr h="17404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豆二指数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3029.58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-8.42%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原油指数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252.65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-47.59%</a:t>
                      </a:r>
                    </a:p>
                  </a:txBody>
                  <a:tcPr marL="7581" marR="7581" marT="7581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20654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06594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全球证券市场绿化率降至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89%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0068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22A484A-4E54-4B85-94B7-ADE3072FF27A}"/>
              </a:ext>
            </a:extLst>
          </p:cNvPr>
          <p:cNvSpPr/>
          <p:nvPr/>
        </p:nvSpPr>
        <p:spPr>
          <a:xfrm>
            <a:off x="8616950" y="775758"/>
            <a:ext cx="3240088" cy="1705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截止到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日，近一个月全球股指全面反弹，按反弹幅度排名依次是欧非地区、亚洲地区、美洲地区、中国地区。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70CBA860-4B59-4B1E-A7F4-09881E5915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854800"/>
              </p:ext>
            </p:extLst>
          </p:nvPr>
        </p:nvGraphicFramePr>
        <p:xfrm>
          <a:off x="336550" y="908050"/>
          <a:ext cx="8280400" cy="5221296"/>
        </p:xfrm>
        <a:graphic>
          <a:graphicData uri="http://schemas.openxmlformats.org/drawingml/2006/table">
            <a:tbl>
              <a:tblPr/>
              <a:tblGrid>
                <a:gridCol w="1961146">
                  <a:extLst>
                    <a:ext uri="{9D8B030D-6E8A-4147-A177-3AD203B41FA5}">
                      <a16:colId xmlns:a16="http://schemas.microsoft.com/office/drawing/2014/main" val="141417873"/>
                    </a:ext>
                  </a:extLst>
                </a:gridCol>
                <a:gridCol w="1162162">
                  <a:extLst>
                    <a:ext uri="{9D8B030D-6E8A-4147-A177-3AD203B41FA5}">
                      <a16:colId xmlns:a16="http://schemas.microsoft.com/office/drawing/2014/main" val="1610045801"/>
                    </a:ext>
                  </a:extLst>
                </a:gridCol>
                <a:gridCol w="1162162">
                  <a:extLst>
                    <a:ext uri="{9D8B030D-6E8A-4147-A177-3AD203B41FA5}">
                      <a16:colId xmlns:a16="http://schemas.microsoft.com/office/drawing/2014/main" val="4166690755"/>
                    </a:ext>
                  </a:extLst>
                </a:gridCol>
                <a:gridCol w="1162162">
                  <a:extLst>
                    <a:ext uri="{9D8B030D-6E8A-4147-A177-3AD203B41FA5}">
                      <a16:colId xmlns:a16="http://schemas.microsoft.com/office/drawing/2014/main" val="2315339307"/>
                    </a:ext>
                  </a:extLst>
                </a:gridCol>
                <a:gridCol w="1670606">
                  <a:extLst>
                    <a:ext uri="{9D8B030D-6E8A-4147-A177-3AD203B41FA5}">
                      <a16:colId xmlns:a16="http://schemas.microsoft.com/office/drawing/2014/main" val="3855274593"/>
                    </a:ext>
                  </a:extLst>
                </a:gridCol>
                <a:gridCol w="1162162">
                  <a:extLst>
                    <a:ext uri="{9D8B030D-6E8A-4147-A177-3AD203B41FA5}">
                      <a16:colId xmlns:a16="http://schemas.microsoft.com/office/drawing/2014/main" val="2652491417"/>
                    </a:ext>
                  </a:extLst>
                </a:gridCol>
              </a:tblGrid>
              <a:tr h="29007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名称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区域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上期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现价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近一个月反弹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年初至今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1052422"/>
                  </a:ext>
                </a:extLst>
              </a:tr>
              <a:tr h="29007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日经</a:t>
                      </a:r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225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亚太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16727 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19429 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16.2%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-17.9%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1172411"/>
                  </a:ext>
                </a:extLst>
              </a:tr>
              <a:tr h="29007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韩国综合指数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1591 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1915 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20.4%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-12.8%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285572"/>
                  </a:ext>
                </a:extLst>
              </a:tr>
              <a:tr h="29007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新加坡海峡指数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2426 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2551 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5.2%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-24.7%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1106290"/>
                  </a:ext>
                </a:extLst>
              </a:tr>
              <a:tr h="290072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平均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13.9%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9080700"/>
                  </a:ext>
                </a:extLst>
              </a:tr>
              <a:tr h="29007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道琼斯工业指数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美洲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21237 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23476 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10.5%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-17.7%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050617"/>
                  </a:ext>
                </a:extLst>
              </a:tr>
              <a:tr h="29007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纳斯达克指数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7335 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8495 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15.8%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-5.3%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6240504"/>
                  </a:ext>
                </a:extLst>
              </a:tr>
              <a:tr h="29007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标普</a:t>
                      </a:r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500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2529 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2799 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10.7%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-13.4%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4483031"/>
                  </a:ext>
                </a:extLst>
              </a:tr>
              <a:tr h="290072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平均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12.3%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9526758"/>
                  </a:ext>
                </a:extLst>
              </a:tr>
              <a:tr h="29007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富时</a:t>
                      </a:r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欧洲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5077 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5777 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13.8%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-23.4%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9465651"/>
                  </a:ext>
                </a:extLst>
              </a:tr>
              <a:tr h="29007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法国</a:t>
                      </a:r>
                      <a:r>
                        <a:rPr 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CAC40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3823 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4440 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16.1%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-25.7%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2304928"/>
                  </a:ext>
                </a:extLst>
              </a:tr>
              <a:tr h="29007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德国</a:t>
                      </a:r>
                      <a:r>
                        <a:rPr 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DAX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8529 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10431 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22.3%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-21.3%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2864180"/>
                  </a:ext>
                </a:extLst>
              </a:tr>
              <a:tr h="290072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平均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17.4%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4494987"/>
                  </a:ext>
                </a:extLst>
              </a:tr>
              <a:tr h="29007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上证综指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中国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2729 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2839 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4.0%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-6.9%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1939568"/>
                  </a:ext>
                </a:extLst>
              </a:tr>
              <a:tr h="29007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深证成指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10030 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10564 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5.3%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1.3%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67439"/>
                  </a:ext>
                </a:extLst>
              </a:tr>
              <a:tr h="29007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沪深</a:t>
                      </a:r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300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3636 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3830 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5.3%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-6.5%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579892"/>
                  </a:ext>
                </a:extLst>
              </a:tr>
              <a:tr h="29007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台湾</a:t>
                      </a:r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7265 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8062 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11.0%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-13.8%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045747"/>
                  </a:ext>
                </a:extLst>
              </a:tr>
              <a:tr h="290072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平均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6.4%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267" marR="7267" marT="72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35670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50067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78903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D405E22-4EA0-4403-AFC3-20227098B1E0}"/>
              </a:ext>
            </a:extLst>
          </p:cNvPr>
          <p:cNvSpPr/>
          <p:nvPr/>
        </p:nvSpPr>
        <p:spPr>
          <a:xfrm>
            <a:off x="8618538" y="1725931"/>
            <a:ext cx="3238500" cy="253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截至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日，全球累计确诊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2646502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人，现存确诊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1740720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人，累计死亡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184833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目前日新增约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80000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人，日新增死亡约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7000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CB3AC078-3ABA-44B0-8803-A8D9EC2AF2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0327629"/>
              </p:ext>
            </p:extLst>
          </p:nvPr>
        </p:nvGraphicFramePr>
        <p:xfrm>
          <a:off x="5104013" y="908050"/>
          <a:ext cx="3512937" cy="5222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图片 4">
            <a:extLst>
              <a:ext uri="{FF2B5EF4-FFF2-40B4-BE49-F238E27FC236}">
                <a16:creationId xmlns:a16="http://schemas.microsoft.com/office/drawing/2014/main" id="{0472ACE9-D1D5-4DBB-A875-6B9815EF3B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113" y="908050"/>
            <a:ext cx="4837313" cy="5266615"/>
          </a:xfrm>
          <a:prstGeom prst="rect">
            <a:avLst/>
          </a:prstGeom>
        </p:spPr>
      </p:pic>
      <p:sp>
        <p:nvSpPr>
          <p:cNvPr id="14" name="矩形 6">
            <a:extLst>
              <a:ext uri="{FF2B5EF4-FFF2-40B4-BE49-F238E27FC236}">
                <a16:creationId xmlns:a16="http://schemas.microsoft.com/office/drawing/2014/main" id="{6275A9C6-FBB4-4F98-8A10-F6C1C938E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疫情的影响仍在持续</a:t>
            </a:r>
          </a:p>
        </p:txBody>
      </p:sp>
    </p:spTree>
    <p:extLst>
      <p:ext uri="{BB962C8B-B14F-4D97-AF65-F5344CB8AC3E}">
        <p14:creationId xmlns:p14="http://schemas.microsoft.com/office/powerpoint/2010/main" val="3198606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铁矿、原煤产量大幅提高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3972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9A592594-3F74-4BCE-A79A-8F1359AE50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614108"/>
              </p:ext>
            </p:extLst>
          </p:nvPr>
        </p:nvGraphicFramePr>
        <p:xfrm>
          <a:off x="336550" y="908066"/>
          <a:ext cx="11520489" cy="5221272"/>
        </p:xfrm>
        <a:graphic>
          <a:graphicData uri="http://schemas.openxmlformats.org/drawingml/2006/table">
            <a:tbl>
              <a:tblPr/>
              <a:tblGrid>
                <a:gridCol w="1749715">
                  <a:extLst>
                    <a:ext uri="{9D8B030D-6E8A-4147-A177-3AD203B41FA5}">
                      <a16:colId xmlns:a16="http://schemas.microsoft.com/office/drawing/2014/main" val="879873511"/>
                    </a:ext>
                  </a:extLst>
                </a:gridCol>
                <a:gridCol w="2081240">
                  <a:extLst>
                    <a:ext uri="{9D8B030D-6E8A-4147-A177-3AD203B41FA5}">
                      <a16:colId xmlns:a16="http://schemas.microsoft.com/office/drawing/2014/main" val="905659065"/>
                    </a:ext>
                  </a:extLst>
                </a:gridCol>
                <a:gridCol w="2523272">
                  <a:extLst>
                    <a:ext uri="{9D8B030D-6E8A-4147-A177-3AD203B41FA5}">
                      <a16:colId xmlns:a16="http://schemas.microsoft.com/office/drawing/2014/main" val="326489543"/>
                    </a:ext>
                  </a:extLst>
                </a:gridCol>
                <a:gridCol w="2583131">
                  <a:extLst>
                    <a:ext uri="{9D8B030D-6E8A-4147-A177-3AD203B41FA5}">
                      <a16:colId xmlns:a16="http://schemas.microsoft.com/office/drawing/2014/main" val="3519210831"/>
                    </a:ext>
                  </a:extLst>
                </a:gridCol>
                <a:gridCol w="2583131">
                  <a:extLst>
                    <a:ext uri="{9D8B030D-6E8A-4147-A177-3AD203B41FA5}">
                      <a16:colId xmlns:a16="http://schemas.microsoft.com/office/drawing/2014/main" val="179391654"/>
                    </a:ext>
                  </a:extLst>
                </a:gridCol>
              </a:tblGrid>
              <a:tr h="745896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</a:t>
                      </a:r>
                      <a:r>
                        <a:rPr lang="zh-CN" alt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1-3</a:t>
                      </a:r>
                      <a:r>
                        <a:rPr lang="zh-CN" alt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月份产量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累计同比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当月同比</a:t>
                      </a:r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0171393"/>
                  </a:ext>
                </a:extLst>
              </a:tr>
              <a:tr h="745896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生铁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19,974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6697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5928332"/>
                  </a:ext>
                </a:extLst>
              </a:tr>
              <a:tr h="745896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粗钢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23,445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7898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4217375"/>
                  </a:ext>
                </a:extLst>
              </a:tr>
              <a:tr h="745896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钢材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26,742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9888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7981742"/>
                  </a:ext>
                </a:extLst>
              </a:tr>
              <a:tr h="745896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铁矿石原矿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18,790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7476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213747"/>
                  </a:ext>
                </a:extLst>
              </a:tr>
              <a:tr h="745896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原煤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82,991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33726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672762"/>
                  </a:ext>
                </a:extLst>
              </a:tr>
              <a:tr h="745896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10,950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3803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845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31550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建材仍有利润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18732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B6A092A9-2ADB-4456-BD9A-8B48579E8D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8381811"/>
              </p:ext>
            </p:extLst>
          </p:nvPr>
        </p:nvGraphicFramePr>
        <p:xfrm>
          <a:off x="336550" y="908083"/>
          <a:ext cx="11520491" cy="2484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49203">
                  <a:extLst>
                    <a:ext uri="{9D8B030D-6E8A-4147-A177-3AD203B41FA5}">
                      <a16:colId xmlns:a16="http://schemas.microsoft.com/office/drawing/2014/main" val="4094437512"/>
                    </a:ext>
                  </a:extLst>
                </a:gridCol>
                <a:gridCol w="1578548">
                  <a:extLst>
                    <a:ext uri="{9D8B030D-6E8A-4147-A177-3AD203B41FA5}">
                      <a16:colId xmlns:a16="http://schemas.microsoft.com/office/drawing/2014/main" val="2644323236"/>
                    </a:ext>
                  </a:extLst>
                </a:gridCol>
                <a:gridCol w="1578548">
                  <a:extLst>
                    <a:ext uri="{9D8B030D-6E8A-4147-A177-3AD203B41FA5}">
                      <a16:colId xmlns:a16="http://schemas.microsoft.com/office/drawing/2014/main" val="3047715087"/>
                    </a:ext>
                  </a:extLst>
                </a:gridCol>
                <a:gridCol w="1578548">
                  <a:extLst>
                    <a:ext uri="{9D8B030D-6E8A-4147-A177-3AD203B41FA5}">
                      <a16:colId xmlns:a16="http://schemas.microsoft.com/office/drawing/2014/main" val="3386318305"/>
                    </a:ext>
                  </a:extLst>
                </a:gridCol>
                <a:gridCol w="1578548">
                  <a:extLst>
                    <a:ext uri="{9D8B030D-6E8A-4147-A177-3AD203B41FA5}">
                      <a16:colId xmlns:a16="http://schemas.microsoft.com/office/drawing/2014/main" val="1028714472"/>
                    </a:ext>
                  </a:extLst>
                </a:gridCol>
                <a:gridCol w="1578548">
                  <a:extLst>
                    <a:ext uri="{9D8B030D-6E8A-4147-A177-3AD203B41FA5}">
                      <a16:colId xmlns:a16="http://schemas.microsoft.com/office/drawing/2014/main" val="878570683"/>
                    </a:ext>
                  </a:extLst>
                </a:gridCol>
                <a:gridCol w="1578548">
                  <a:extLst>
                    <a:ext uri="{9D8B030D-6E8A-4147-A177-3AD203B41FA5}">
                      <a16:colId xmlns:a16="http://schemas.microsoft.com/office/drawing/2014/main" val="1345973017"/>
                    </a:ext>
                  </a:extLst>
                </a:gridCol>
              </a:tblGrid>
              <a:tr h="82813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方坯</a:t>
                      </a:r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热卷</a:t>
                      </a:r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冷卷</a:t>
                      </a:r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</a:t>
                      </a:r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</a:t>
                      </a:r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4899111"/>
                  </a:ext>
                </a:extLst>
              </a:tr>
              <a:tr h="8281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Mysteel</a:t>
                      </a:r>
                      <a:r>
                        <a:rPr lang="zh-CN" altLang="en-US" sz="1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测算成本</a:t>
                      </a:r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2881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3301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3340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4010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3615.12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3151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3354642"/>
                  </a:ext>
                </a:extLst>
              </a:tr>
              <a:tr h="82813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监控地区盈利测算</a:t>
                      </a:r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209</a:t>
                      </a:r>
                      <a:endParaRPr lang="en-US" altLang="zh-CN" sz="1800" b="0" i="0" u="none" strike="noStrike" dirty="0">
                        <a:solidFill>
                          <a:srgbClr val="C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149</a:t>
                      </a:r>
                      <a:endParaRPr lang="en-US" altLang="zh-CN" sz="1800" b="0" i="0" u="none" strike="noStrike" dirty="0">
                        <a:solidFill>
                          <a:srgbClr val="C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</a:t>
                      </a:r>
                      <a:endParaRPr lang="en-US" altLang="zh-CN" sz="1800" b="0" i="0" u="none" strike="noStrike" dirty="0">
                        <a:solidFill>
                          <a:srgbClr val="009242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-380</a:t>
                      </a:r>
                      <a:endParaRPr lang="en-US" altLang="zh-CN" sz="1800" b="0" i="0" u="none" strike="noStrike" dirty="0">
                        <a:solidFill>
                          <a:srgbClr val="009242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-75 </a:t>
                      </a:r>
                      <a:endParaRPr lang="en-US" altLang="zh-CN" sz="1800" b="0" i="0" u="none" strike="noStrike" dirty="0">
                        <a:solidFill>
                          <a:srgbClr val="009242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929 </a:t>
                      </a:r>
                      <a:endParaRPr lang="en-US" altLang="zh-CN" sz="1800" b="0" i="0" u="none" strike="noStrike" dirty="0">
                        <a:solidFill>
                          <a:srgbClr val="C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15404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67314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电炉产能利用率快速恢复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41249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AB26869E-8EA0-42C6-A6CF-F8C1496E81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0999352"/>
              </p:ext>
            </p:extLst>
          </p:nvPr>
        </p:nvGraphicFramePr>
        <p:xfrm>
          <a:off x="266700" y="765186"/>
          <a:ext cx="8350250" cy="5364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7A951B23-E235-4302-83D2-8CA3F480B52F}"/>
              </a:ext>
            </a:extLst>
          </p:cNvPr>
          <p:cNvSpPr/>
          <p:nvPr/>
        </p:nvSpPr>
        <p:spPr>
          <a:xfrm>
            <a:off x="8616950" y="1520729"/>
            <a:ext cx="3238500" cy="2951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电炉产能利用率连续七周回升，全国电炉产能利用率回升至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56.56%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，长流程钢厂回升至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65.72%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，短流程钢厂回升至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50.16%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。分别较同期低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6.36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10.89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14.05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54620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高炉产能利用率恢复，钢材产量持续回升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5054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3CA5AC0-87C3-4D9E-8F5D-6432C5A84164}"/>
              </a:ext>
            </a:extLst>
          </p:cNvPr>
          <p:cNvSpPr/>
          <p:nvPr/>
        </p:nvSpPr>
        <p:spPr>
          <a:xfrm>
            <a:off x="8525933" y="929459"/>
            <a:ext cx="3312976" cy="1705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截止到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日，全国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家钢厂高炉产能利用率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83.74%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个百分点。钢厂盈利率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84.21%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6D496122-8837-4C54-919C-AE4779CA04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1463779"/>
              </p:ext>
            </p:extLst>
          </p:nvPr>
        </p:nvGraphicFramePr>
        <p:xfrm>
          <a:off x="266700" y="765175"/>
          <a:ext cx="41735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B67E09A0-FD44-4AEE-9A04-5D1125D1B0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860040"/>
              </p:ext>
            </p:extLst>
          </p:nvPr>
        </p:nvGraphicFramePr>
        <p:xfrm>
          <a:off x="4440238" y="765175"/>
          <a:ext cx="4158585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695717C1-2D32-4322-91CB-22106C7BA8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3306046"/>
              </p:ext>
            </p:extLst>
          </p:nvPr>
        </p:nvGraphicFramePr>
        <p:xfrm>
          <a:off x="8616950" y="2544474"/>
          <a:ext cx="3240086" cy="3584864"/>
        </p:xfrm>
        <a:graphic>
          <a:graphicData uri="http://schemas.openxmlformats.org/drawingml/2006/table">
            <a:tbl>
              <a:tblPr/>
              <a:tblGrid>
                <a:gridCol w="545346">
                  <a:extLst>
                    <a:ext uri="{9D8B030D-6E8A-4147-A177-3AD203B41FA5}">
                      <a16:colId xmlns:a16="http://schemas.microsoft.com/office/drawing/2014/main" val="986978919"/>
                    </a:ext>
                  </a:extLst>
                </a:gridCol>
                <a:gridCol w="538948">
                  <a:extLst>
                    <a:ext uri="{9D8B030D-6E8A-4147-A177-3AD203B41FA5}">
                      <a16:colId xmlns:a16="http://schemas.microsoft.com/office/drawing/2014/main" val="2244281853"/>
                    </a:ext>
                  </a:extLst>
                </a:gridCol>
                <a:gridCol w="538948">
                  <a:extLst>
                    <a:ext uri="{9D8B030D-6E8A-4147-A177-3AD203B41FA5}">
                      <a16:colId xmlns:a16="http://schemas.microsoft.com/office/drawing/2014/main" val="2421622586"/>
                    </a:ext>
                  </a:extLst>
                </a:gridCol>
                <a:gridCol w="538948">
                  <a:extLst>
                    <a:ext uri="{9D8B030D-6E8A-4147-A177-3AD203B41FA5}">
                      <a16:colId xmlns:a16="http://schemas.microsoft.com/office/drawing/2014/main" val="1445668576"/>
                    </a:ext>
                  </a:extLst>
                </a:gridCol>
                <a:gridCol w="538948">
                  <a:extLst>
                    <a:ext uri="{9D8B030D-6E8A-4147-A177-3AD203B41FA5}">
                      <a16:colId xmlns:a16="http://schemas.microsoft.com/office/drawing/2014/main" val="497426312"/>
                    </a:ext>
                  </a:extLst>
                </a:gridCol>
                <a:gridCol w="538948">
                  <a:extLst>
                    <a:ext uri="{9D8B030D-6E8A-4147-A177-3AD203B41FA5}">
                      <a16:colId xmlns:a16="http://schemas.microsoft.com/office/drawing/2014/main" val="2940410045"/>
                    </a:ext>
                  </a:extLst>
                </a:gridCol>
              </a:tblGrid>
              <a:tr h="448108">
                <a:tc gridSpan="6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1176754"/>
                  </a:ext>
                </a:extLst>
              </a:tr>
              <a:tr h="44810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上年</a:t>
                      </a:r>
                      <a:endParaRPr lang="en-US" altLang="zh-CN" sz="14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同期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本期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2912649"/>
                  </a:ext>
                </a:extLst>
              </a:tr>
              <a:tr h="44810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33609"/>
                  </a:ext>
                </a:extLst>
              </a:tr>
              <a:tr h="44810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063993"/>
                  </a:ext>
                </a:extLst>
              </a:tr>
              <a:tr h="44810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热轧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3584438"/>
                  </a:ext>
                </a:extLst>
              </a:tr>
              <a:tr h="44810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2808393"/>
                  </a:ext>
                </a:extLst>
              </a:tr>
              <a:tr h="44810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2342514"/>
                  </a:ext>
                </a:extLst>
              </a:tr>
              <a:tr h="44810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1012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1029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2666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47743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成交仍维持较高水平，但高点已过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67016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771B6A7B-BAFA-4523-B6B8-20D3252B42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5655191"/>
              </p:ext>
            </p:extLst>
          </p:nvPr>
        </p:nvGraphicFramePr>
        <p:xfrm>
          <a:off x="336550" y="765180"/>
          <a:ext cx="8280400" cy="5364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矩形 9">
            <a:extLst>
              <a:ext uri="{FF2B5EF4-FFF2-40B4-BE49-F238E27FC236}">
                <a16:creationId xmlns:a16="http://schemas.microsoft.com/office/drawing/2014/main" id="{0C8E63DF-E232-489E-B75D-E5D03D04CDB7}"/>
              </a:ext>
            </a:extLst>
          </p:cNvPr>
          <p:cNvSpPr/>
          <p:nvPr/>
        </p:nvSpPr>
        <p:spPr>
          <a:xfrm>
            <a:off x="8635079" y="1375139"/>
            <a:ext cx="3221959" cy="2951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今年成交爆发的强度不如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年，成交高点出现在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月中上旬。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目前成交已有走弱迹象，但仍维持在不错水平，根据历史经验，后期成交进一步走弱为大概率事件。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00142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外需不振和进口大增为国内市场雪上加霜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5054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26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C8E63DF-E232-489E-B75D-E5D03D04CDB7}"/>
              </a:ext>
            </a:extLst>
          </p:cNvPr>
          <p:cNvSpPr/>
          <p:nvPr/>
        </p:nvSpPr>
        <p:spPr>
          <a:xfrm>
            <a:off x="8635079" y="1375139"/>
            <a:ext cx="3221959" cy="2120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截止到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月份，钢材及相关制品出口均大幅下滑，幅度均在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-10%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以上。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钢材进口增长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9.7%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，钢坯进口增长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564.03%</a:t>
            </a: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87C4D0C4-3971-466B-B027-45D7945F7D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438190"/>
              </p:ext>
            </p:extLst>
          </p:nvPr>
        </p:nvGraphicFramePr>
        <p:xfrm>
          <a:off x="336550" y="765180"/>
          <a:ext cx="8280400" cy="5364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116910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去库存速度趋缓，库存压力依然很大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700" y="728663"/>
            <a:ext cx="496570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27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12602FAE-76FC-4CB3-9E3E-DA6993BEBE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641698"/>
              </p:ext>
            </p:extLst>
          </p:nvPr>
        </p:nvGraphicFramePr>
        <p:xfrm>
          <a:off x="336550" y="908065"/>
          <a:ext cx="8280401" cy="5221225"/>
        </p:xfrm>
        <a:graphic>
          <a:graphicData uri="http://schemas.openxmlformats.org/drawingml/2006/table">
            <a:tbl>
              <a:tblPr/>
              <a:tblGrid>
                <a:gridCol w="1025082">
                  <a:extLst>
                    <a:ext uri="{9D8B030D-6E8A-4147-A177-3AD203B41FA5}">
                      <a16:colId xmlns:a16="http://schemas.microsoft.com/office/drawing/2014/main" val="3618455151"/>
                    </a:ext>
                  </a:extLst>
                </a:gridCol>
                <a:gridCol w="1264270">
                  <a:extLst>
                    <a:ext uri="{9D8B030D-6E8A-4147-A177-3AD203B41FA5}">
                      <a16:colId xmlns:a16="http://schemas.microsoft.com/office/drawing/2014/main" val="1277947376"/>
                    </a:ext>
                  </a:extLst>
                </a:gridCol>
                <a:gridCol w="1241491">
                  <a:extLst>
                    <a:ext uri="{9D8B030D-6E8A-4147-A177-3AD203B41FA5}">
                      <a16:colId xmlns:a16="http://schemas.microsoft.com/office/drawing/2014/main" val="686782639"/>
                    </a:ext>
                  </a:extLst>
                </a:gridCol>
                <a:gridCol w="1138983">
                  <a:extLst>
                    <a:ext uri="{9D8B030D-6E8A-4147-A177-3AD203B41FA5}">
                      <a16:colId xmlns:a16="http://schemas.microsoft.com/office/drawing/2014/main" val="677830501"/>
                    </a:ext>
                  </a:extLst>
                </a:gridCol>
                <a:gridCol w="1332609">
                  <a:extLst>
                    <a:ext uri="{9D8B030D-6E8A-4147-A177-3AD203B41FA5}">
                      <a16:colId xmlns:a16="http://schemas.microsoft.com/office/drawing/2014/main" val="205790542"/>
                    </a:ext>
                  </a:extLst>
                </a:gridCol>
                <a:gridCol w="1138983">
                  <a:extLst>
                    <a:ext uri="{9D8B030D-6E8A-4147-A177-3AD203B41FA5}">
                      <a16:colId xmlns:a16="http://schemas.microsoft.com/office/drawing/2014/main" val="1873162430"/>
                    </a:ext>
                  </a:extLst>
                </a:gridCol>
                <a:gridCol w="1138983">
                  <a:extLst>
                    <a:ext uri="{9D8B030D-6E8A-4147-A177-3AD203B41FA5}">
                      <a16:colId xmlns:a16="http://schemas.microsoft.com/office/drawing/2014/main" val="1134718961"/>
                    </a:ext>
                  </a:extLst>
                </a:gridCol>
              </a:tblGrid>
              <a:tr h="43111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年同期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上周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本周增幅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库存同比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4404"/>
                  </a:ext>
                </a:extLst>
              </a:tr>
              <a:tr h="31934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673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1142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1078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-64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405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2203181"/>
                  </a:ext>
                </a:extLst>
              </a:tr>
              <a:tr h="31934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175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356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336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161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14344"/>
                  </a:ext>
                </a:extLst>
              </a:tr>
              <a:tr h="31934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99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115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109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8302290"/>
                  </a:ext>
                </a:extLst>
              </a:tr>
              <a:tr h="31934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热卷（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208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369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348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-21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140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5020510"/>
                  </a:ext>
                </a:extLst>
              </a:tr>
              <a:tr h="31934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118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146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142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8502015"/>
                  </a:ext>
                </a:extLst>
              </a:tr>
              <a:tr h="31934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钢材库存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社会合计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1274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2128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2013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-115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740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5495163"/>
                  </a:ext>
                </a:extLst>
              </a:tr>
              <a:tr h="31934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钢厂（旬）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1283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1795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1742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-53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459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619552"/>
                  </a:ext>
                </a:extLst>
              </a:tr>
              <a:tr h="31934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2556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3923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3755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-168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1199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568269"/>
                  </a:ext>
                </a:extLst>
              </a:tr>
              <a:tr h="31934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唐山方坯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59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2036139"/>
                  </a:ext>
                </a:extLst>
              </a:tr>
              <a:tr h="31934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铁矿石（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港）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13426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11636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11585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-50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-1841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2656502"/>
                  </a:ext>
                </a:extLst>
              </a:tr>
              <a:tr h="31934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进口锰矿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349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442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453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105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960885"/>
                  </a:ext>
                </a:extLst>
              </a:tr>
              <a:tr h="31934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焦化厂焦炭库存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68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77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75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626558"/>
                  </a:ext>
                </a:extLst>
              </a:tr>
              <a:tr h="31934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焦炭库存（港口合计）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450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332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335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-115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1705520"/>
                  </a:ext>
                </a:extLst>
              </a:tr>
              <a:tr h="31934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炼焦煤港口库存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393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570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558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165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929054"/>
                  </a:ext>
                </a:extLst>
              </a:tr>
              <a:tr h="31934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焦化厂炼焦煤库存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767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624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647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-120 </a:t>
                      </a:r>
                    </a:p>
                  </a:txBody>
                  <a:tcPr marL="6110" marR="146633" marT="611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629591"/>
                  </a:ext>
                </a:extLst>
              </a:tr>
            </a:tbl>
          </a:graphicData>
        </a:graphic>
      </p:graphicFrame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32E955B4-95F6-45D0-A931-9317C78E27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4327511"/>
              </p:ext>
            </p:extLst>
          </p:nvPr>
        </p:nvGraphicFramePr>
        <p:xfrm>
          <a:off x="8616950" y="908065"/>
          <a:ext cx="3238499" cy="2802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B97A5DD7-E2D7-4DB4-982C-4DD95B0425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5217438"/>
              </p:ext>
            </p:extLst>
          </p:nvPr>
        </p:nvGraphicFramePr>
        <p:xfrm>
          <a:off x="8616949" y="3710703"/>
          <a:ext cx="3238499" cy="2418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001232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7098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AutoShape 2" descr="2020年3月份日历模板">
            <a:extLst>
              <a:ext uri="{FF2B5EF4-FFF2-40B4-BE49-F238E27FC236}">
                <a16:creationId xmlns:a16="http://schemas.microsoft.com/office/drawing/2014/main" id="{E2CBF07B-7234-40EC-B5B7-0A02D37035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73CBE1B-97FE-496F-84B3-B675A26677BC}"/>
              </a:ext>
            </a:extLst>
          </p:cNvPr>
          <p:cNvSpPr/>
          <p:nvPr/>
        </p:nvSpPr>
        <p:spPr>
          <a:xfrm>
            <a:off x="265113" y="908050"/>
            <a:ext cx="11591925" cy="3096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4000"/>
              </a:lnSpc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国内经济持续好转但需求刺激政策不能期待太高。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ts val="4000"/>
              </a:lnSpc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钢材外需减量影响持续，进口增量火上浇油。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ts val="4000"/>
              </a:lnSpc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钢材市场面临供给增、需求减、库存高的问题，易跌难涨，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月份钢材市场或整体偏弱运行，但建筑用钢仍略强于制造业用钢。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ts val="4000"/>
              </a:lnSpc>
              <a:buAutoNum type="arabicPeriod"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ts val="4000"/>
              </a:lnSpc>
              <a:buAutoNum type="arabicPeriod"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545994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6">
            <a:extLst>
              <a:ext uri="{FF2B5EF4-FFF2-40B4-BE49-F238E27FC236}">
                <a16:creationId xmlns:a16="http://schemas.microsoft.com/office/drawing/2014/main" id="{BC1319CA-591E-41BC-9E23-11CD091B4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采购管理部调价建议</a:t>
            </a:r>
          </a:p>
        </p:txBody>
      </p:sp>
      <p:cxnSp>
        <p:nvCxnSpPr>
          <p:cNvPr id="33795" name="直接连接符 2">
            <a:extLst>
              <a:ext uri="{FF2B5EF4-FFF2-40B4-BE49-F238E27FC236}">
                <a16:creationId xmlns:a16="http://schemas.microsoft.com/office/drawing/2014/main" id="{AEAD150E-8904-4F08-A331-2AAC4AB07B1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257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0FE5C45E-2189-4710-9F94-A8215339E3C0}"/>
              </a:ext>
            </a:extLst>
          </p:cNvPr>
          <p:cNvSpPr/>
          <p:nvPr/>
        </p:nvSpPr>
        <p:spPr>
          <a:xfrm>
            <a:off x="336550" y="873125"/>
            <a:ext cx="11520488" cy="3240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煤炭：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炼焦煤弱势下行，但趋势放缓，地方炼焦煤预计有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20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－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30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元／吨降幅，同时要加大对高价资源的价格打压，地方专用煤弱稳运行，高度关注市场，适时调整价格，保证与区域可比企业具有成本优势。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焦炭：焦炭市场平稳运行，关注产业环保限产政策及落后产能淘汰情况。</a:t>
            </a:r>
            <a:endParaRPr lang="en-US" altLang="zh-CN" dirty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铁精粉：盘整偏弱运行，保持各品种合理库存。</a:t>
            </a: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铁合金：锰系合金受锰矿价格上涨影响，预计涨幅约</a:t>
            </a:r>
            <a:r>
              <a:rPr lang="en-US" altLang="zh-CN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700-900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元</a:t>
            </a:r>
            <a:r>
              <a:rPr lang="en-US" altLang="zh-CN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吨，硅系弱稳运行。</a:t>
            </a:r>
          </a:p>
        </p:txBody>
      </p:sp>
      <p:sp>
        <p:nvSpPr>
          <p:cNvPr id="33797" name="文本框 5">
            <a:extLst>
              <a:ext uri="{FF2B5EF4-FFF2-40B4-BE49-F238E27FC236}">
                <a16:creationId xmlns:a16="http://schemas.microsoft.com/office/drawing/2014/main" id="{0A7A3496-3B8F-497F-9EA8-9AE82EC47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29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FFA62813-3A83-48C9-BC41-A0D349336367}"/>
              </a:ext>
            </a:extLst>
          </p:cNvPr>
          <p:cNvSpPr/>
          <p:nvPr/>
        </p:nvSpPr>
        <p:spPr>
          <a:xfrm>
            <a:off x="0" y="0"/>
            <a:ext cx="12192000" cy="507206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8B6E4D2-6A0A-4B5A-B28F-19AE320427BF}"/>
              </a:ext>
            </a:extLst>
          </p:cNvPr>
          <p:cNvSpPr/>
          <p:nvPr/>
        </p:nvSpPr>
        <p:spPr>
          <a:xfrm>
            <a:off x="0" y="5074549"/>
            <a:ext cx="12192000" cy="141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2189B13-3216-4335-9D05-16926214262A}"/>
              </a:ext>
            </a:extLst>
          </p:cNvPr>
          <p:cNvSpPr/>
          <p:nvPr/>
        </p:nvSpPr>
        <p:spPr>
          <a:xfrm>
            <a:off x="0" y="5399088"/>
            <a:ext cx="12192000" cy="14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5845" name="图片 10">
            <a:extLst>
              <a:ext uri="{FF2B5EF4-FFF2-40B4-BE49-F238E27FC236}">
                <a16:creationId xmlns:a16="http://schemas.microsoft.com/office/drawing/2014/main" id="{1B393FB6-DC57-4223-9B42-033464E83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650" y="5437188"/>
            <a:ext cx="2570163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Text Box 3">
            <a:extLst>
              <a:ext uri="{FF2B5EF4-FFF2-40B4-BE49-F238E27FC236}">
                <a16:creationId xmlns:a16="http://schemas.microsoft.com/office/drawing/2014/main" id="{AB1561E7-DA71-4F4E-BB29-6DC9842F6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1422400"/>
            <a:ext cx="115220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r>
              <a:rPr lang="zh-CN" altLang="zh-CN" sz="48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!</a:t>
            </a:r>
          </a:p>
        </p:txBody>
      </p:sp>
      <p:sp>
        <p:nvSpPr>
          <p:cNvPr id="35847" name="Text Box 4">
            <a:extLst>
              <a:ext uri="{FF2B5EF4-FFF2-40B4-BE49-F238E27FC236}">
                <a16:creationId xmlns:a16="http://schemas.microsoft.com/office/drawing/2014/main" id="{7212B68C-248D-44C1-A74A-65B4B00A9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2382838"/>
            <a:ext cx="115220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5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zh-CN" sz="5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谢谢！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46125</TotalTime>
  <Words>3265</Words>
  <Application>Microsoft Office PowerPoint</Application>
  <PresentationFormat>宽屏</PresentationFormat>
  <Paragraphs>843</Paragraphs>
  <Slides>31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8" baseType="lpstr">
      <vt:lpstr>等线</vt:lpstr>
      <vt:lpstr>等线 Light</vt:lpstr>
      <vt:lpstr>微软雅黑</vt:lpstr>
      <vt:lpstr>微软雅黑</vt:lpstr>
      <vt:lpstr>微软雅黑 Light</vt:lpstr>
      <vt:lpstr>Arial</vt:lpstr>
      <vt:lpstr>Office 主题​​</vt:lpstr>
      <vt:lpstr>宏观经济和行业市场简析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冉沐晗</dc:creator>
  <cp:lastModifiedBy>sfu</cp:lastModifiedBy>
  <cp:revision>2148</cp:revision>
  <dcterms:created xsi:type="dcterms:W3CDTF">2017-10-16T02:28:00Z</dcterms:created>
  <dcterms:modified xsi:type="dcterms:W3CDTF">2020-04-27T00:19:49Z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